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0" r:id="rId2"/>
    <p:sldId id="737" r:id="rId3"/>
    <p:sldId id="739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C3B996"/>
    <a:srgbClr val="8064A2"/>
    <a:srgbClr val="F79646"/>
    <a:srgbClr val="4BACC6"/>
    <a:srgbClr val="D9D9D9"/>
    <a:srgbClr val="F5B90F"/>
    <a:srgbClr val="FFFFFF"/>
    <a:srgbClr val="D99694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22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Santa Clara County (CA): </a:t>
            </a:r>
            <a:br>
              <a:rPr lang="en-US" altLang="zh-CN" dirty="0"/>
            </a:br>
            <a:r>
              <a:rPr lang="en-US" altLang="zh-CN" dirty="0"/>
              <a:t>The Heart of Silicon Valley</a:t>
            </a:r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3722922D-5A4F-F0AC-D6F8-1289C58DF5F0}"/>
              </a:ext>
            </a:extLst>
          </p:cNvPr>
          <p:cNvSpPr>
            <a:spLocks/>
          </p:cNvSpPr>
          <p:nvPr/>
        </p:nvSpPr>
        <p:spPr bwMode="auto">
          <a:xfrm>
            <a:off x="2259186" y="1246593"/>
            <a:ext cx="4625628" cy="3468282"/>
          </a:xfrm>
          <a:custGeom>
            <a:avLst/>
            <a:gdLst>
              <a:gd name="T0" fmla="*/ 398 w 3697"/>
              <a:gd name="T1" fmla="*/ 131 h 2772"/>
              <a:gd name="T2" fmla="*/ 463 w 3697"/>
              <a:gd name="T3" fmla="*/ 169 h 2772"/>
              <a:gd name="T4" fmla="*/ 513 w 3697"/>
              <a:gd name="T5" fmla="*/ 178 h 2772"/>
              <a:gd name="T6" fmla="*/ 568 w 3697"/>
              <a:gd name="T7" fmla="*/ 169 h 2772"/>
              <a:gd name="T8" fmla="*/ 950 w 3697"/>
              <a:gd name="T9" fmla="*/ 86 h 2772"/>
              <a:gd name="T10" fmla="*/ 1011 w 3697"/>
              <a:gd name="T11" fmla="*/ 131 h 2772"/>
              <a:gd name="T12" fmla="*/ 1114 w 3697"/>
              <a:gd name="T13" fmla="*/ 94 h 2772"/>
              <a:gd name="T14" fmla="*/ 1203 w 3697"/>
              <a:gd name="T15" fmla="*/ 53 h 2772"/>
              <a:gd name="T16" fmla="*/ 1510 w 3697"/>
              <a:gd name="T17" fmla="*/ 2 h 2772"/>
              <a:gd name="T18" fmla="*/ 2710 w 3697"/>
              <a:gd name="T19" fmla="*/ 21 h 2772"/>
              <a:gd name="T20" fmla="*/ 2728 w 3697"/>
              <a:gd name="T21" fmla="*/ 280 h 2772"/>
              <a:gd name="T22" fmla="*/ 2912 w 3697"/>
              <a:gd name="T23" fmla="*/ 562 h 2772"/>
              <a:gd name="T24" fmla="*/ 2865 w 3697"/>
              <a:gd name="T25" fmla="*/ 892 h 2772"/>
              <a:gd name="T26" fmla="*/ 2778 w 3697"/>
              <a:gd name="T27" fmla="*/ 1080 h 2772"/>
              <a:gd name="T28" fmla="*/ 2903 w 3697"/>
              <a:gd name="T29" fmla="*/ 1248 h 2772"/>
              <a:gd name="T30" fmla="*/ 2967 w 3697"/>
              <a:gd name="T31" fmla="*/ 1542 h 2772"/>
              <a:gd name="T32" fmla="*/ 3117 w 3697"/>
              <a:gd name="T33" fmla="*/ 1420 h 2772"/>
              <a:gd name="T34" fmla="*/ 3391 w 3697"/>
              <a:gd name="T35" fmla="*/ 1462 h 2772"/>
              <a:gd name="T36" fmla="*/ 3593 w 3697"/>
              <a:gd name="T37" fmla="*/ 1567 h 2772"/>
              <a:gd name="T38" fmla="*/ 3632 w 3697"/>
              <a:gd name="T39" fmla="*/ 1757 h 2772"/>
              <a:gd name="T40" fmla="*/ 3613 w 3697"/>
              <a:gd name="T41" fmla="*/ 1884 h 2772"/>
              <a:gd name="T42" fmla="*/ 3641 w 3697"/>
              <a:gd name="T43" fmla="*/ 2003 h 2772"/>
              <a:gd name="T44" fmla="*/ 3573 w 3697"/>
              <a:gd name="T45" fmla="*/ 2175 h 2772"/>
              <a:gd name="T46" fmla="*/ 3555 w 3697"/>
              <a:gd name="T47" fmla="*/ 2329 h 2772"/>
              <a:gd name="T48" fmla="*/ 3084 w 3697"/>
              <a:gd name="T49" fmla="*/ 2456 h 2772"/>
              <a:gd name="T50" fmla="*/ 2772 w 3697"/>
              <a:gd name="T51" fmla="*/ 2331 h 2772"/>
              <a:gd name="T52" fmla="*/ 2592 w 3697"/>
              <a:gd name="T53" fmla="*/ 2440 h 2772"/>
              <a:gd name="T54" fmla="*/ 2566 w 3697"/>
              <a:gd name="T55" fmla="*/ 2516 h 2772"/>
              <a:gd name="T56" fmla="*/ 2503 w 3697"/>
              <a:gd name="T57" fmla="*/ 2583 h 2772"/>
              <a:gd name="T58" fmla="*/ 2452 w 3697"/>
              <a:gd name="T59" fmla="*/ 2650 h 2772"/>
              <a:gd name="T60" fmla="*/ 2390 w 3697"/>
              <a:gd name="T61" fmla="*/ 2717 h 2772"/>
              <a:gd name="T62" fmla="*/ 2325 w 3697"/>
              <a:gd name="T63" fmla="*/ 2765 h 2772"/>
              <a:gd name="T64" fmla="*/ 2042 w 3697"/>
              <a:gd name="T65" fmla="*/ 2516 h 2772"/>
              <a:gd name="T66" fmla="*/ 1883 w 3697"/>
              <a:gd name="T67" fmla="*/ 2363 h 2772"/>
              <a:gd name="T68" fmla="*/ 1798 w 3697"/>
              <a:gd name="T69" fmla="*/ 2237 h 2772"/>
              <a:gd name="T70" fmla="*/ 1665 w 3697"/>
              <a:gd name="T71" fmla="*/ 2046 h 2772"/>
              <a:gd name="T72" fmla="*/ 1586 w 3697"/>
              <a:gd name="T73" fmla="*/ 2018 h 2772"/>
              <a:gd name="T74" fmla="*/ 1503 w 3697"/>
              <a:gd name="T75" fmla="*/ 1969 h 2772"/>
              <a:gd name="T76" fmla="*/ 1435 w 3697"/>
              <a:gd name="T77" fmla="*/ 1899 h 2772"/>
              <a:gd name="T78" fmla="*/ 1361 w 3697"/>
              <a:gd name="T79" fmla="*/ 1843 h 2772"/>
              <a:gd name="T80" fmla="*/ 1291 w 3697"/>
              <a:gd name="T81" fmla="*/ 1809 h 2772"/>
              <a:gd name="T82" fmla="*/ 1160 w 3697"/>
              <a:gd name="T83" fmla="*/ 1774 h 2772"/>
              <a:gd name="T84" fmla="*/ 1106 w 3697"/>
              <a:gd name="T85" fmla="*/ 1749 h 2772"/>
              <a:gd name="T86" fmla="*/ 940 w 3697"/>
              <a:gd name="T87" fmla="*/ 1673 h 2772"/>
              <a:gd name="T88" fmla="*/ 829 w 3697"/>
              <a:gd name="T89" fmla="*/ 1607 h 2772"/>
              <a:gd name="T90" fmla="*/ 745 w 3697"/>
              <a:gd name="T91" fmla="*/ 1534 h 2772"/>
              <a:gd name="T92" fmla="*/ 676 w 3697"/>
              <a:gd name="T93" fmla="*/ 1493 h 2772"/>
              <a:gd name="T94" fmla="*/ 633 w 3697"/>
              <a:gd name="T95" fmla="*/ 1407 h 2772"/>
              <a:gd name="T96" fmla="*/ 529 w 3697"/>
              <a:gd name="T97" fmla="*/ 1276 h 2772"/>
              <a:gd name="T98" fmla="*/ 427 w 3697"/>
              <a:gd name="T99" fmla="*/ 1229 h 2772"/>
              <a:gd name="T100" fmla="*/ 292 w 3697"/>
              <a:gd name="T101" fmla="*/ 1056 h 2772"/>
              <a:gd name="T102" fmla="*/ 207 w 3697"/>
              <a:gd name="T103" fmla="*/ 992 h 2772"/>
              <a:gd name="T104" fmla="*/ 151 w 3697"/>
              <a:gd name="T105" fmla="*/ 897 h 2772"/>
              <a:gd name="T106" fmla="*/ 93 w 3697"/>
              <a:gd name="T107" fmla="*/ 809 h 2772"/>
              <a:gd name="T108" fmla="*/ 86 w 3697"/>
              <a:gd name="T109" fmla="*/ 742 h 2772"/>
              <a:gd name="T110" fmla="*/ 25 w 3697"/>
              <a:gd name="T111" fmla="*/ 640 h 2772"/>
              <a:gd name="T112" fmla="*/ 12 w 3697"/>
              <a:gd name="T113" fmla="*/ 523 h 2772"/>
              <a:gd name="T114" fmla="*/ 46 w 3697"/>
              <a:gd name="T115" fmla="*/ 424 h 2772"/>
              <a:gd name="T116" fmla="*/ 46 w 3697"/>
              <a:gd name="T117" fmla="*/ 312 h 2772"/>
              <a:gd name="T118" fmla="*/ 72 w 3697"/>
              <a:gd name="T119" fmla="*/ 222 h 2772"/>
              <a:gd name="T120" fmla="*/ 137 w 3697"/>
              <a:gd name="T121" fmla="*/ 159 h 2772"/>
              <a:gd name="T122" fmla="*/ 210 w 3697"/>
              <a:gd name="T123" fmla="*/ 127 h 2772"/>
              <a:gd name="T124" fmla="*/ 299 w 3697"/>
              <a:gd name="T125" fmla="*/ 146 h 2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97" h="2772">
                <a:moveTo>
                  <a:pt x="321" y="88"/>
                </a:moveTo>
                <a:lnTo>
                  <a:pt x="321" y="89"/>
                </a:lnTo>
                <a:lnTo>
                  <a:pt x="322" y="89"/>
                </a:lnTo>
                <a:lnTo>
                  <a:pt x="323" y="89"/>
                </a:lnTo>
                <a:lnTo>
                  <a:pt x="325" y="89"/>
                </a:lnTo>
                <a:lnTo>
                  <a:pt x="326" y="89"/>
                </a:lnTo>
                <a:lnTo>
                  <a:pt x="326" y="91"/>
                </a:lnTo>
                <a:lnTo>
                  <a:pt x="327" y="91"/>
                </a:lnTo>
                <a:lnTo>
                  <a:pt x="327" y="92"/>
                </a:lnTo>
                <a:lnTo>
                  <a:pt x="328" y="94"/>
                </a:lnTo>
                <a:lnTo>
                  <a:pt x="328" y="95"/>
                </a:lnTo>
                <a:lnTo>
                  <a:pt x="329" y="95"/>
                </a:lnTo>
                <a:lnTo>
                  <a:pt x="329" y="96"/>
                </a:lnTo>
                <a:lnTo>
                  <a:pt x="330" y="96"/>
                </a:lnTo>
                <a:lnTo>
                  <a:pt x="331" y="97"/>
                </a:lnTo>
                <a:lnTo>
                  <a:pt x="332" y="97"/>
                </a:lnTo>
                <a:lnTo>
                  <a:pt x="332" y="98"/>
                </a:lnTo>
                <a:lnTo>
                  <a:pt x="332" y="100"/>
                </a:lnTo>
                <a:lnTo>
                  <a:pt x="332" y="101"/>
                </a:lnTo>
                <a:lnTo>
                  <a:pt x="334" y="101"/>
                </a:lnTo>
                <a:lnTo>
                  <a:pt x="335" y="100"/>
                </a:lnTo>
                <a:lnTo>
                  <a:pt x="336" y="100"/>
                </a:lnTo>
                <a:lnTo>
                  <a:pt x="337" y="98"/>
                </a:lnTo>
                <a:lnTo>
                  <a:pt x="338" y="98"/>
                </a:lnTo>
                <a:lnTo>
                  <a:pt x="338" y="100"/>
                </a:lnTo>
                <a:lnTo>
                  <a:pt x="339" y="100"/>
                </a:lnTo>
                <a:lnTo>
                  <a:pt x="340" y="100"/>
                </a:lnTo>
                <a:lnTo>
                  <a:pt x="340" y="101"/>
                </a:lnTo>
                <a:lnTo>
                  <a:pt x="342" y="101"/>
                </a:lnTo>
                <a:lnTo>
                  <a:pt x="343" y="101"/>
                </a:lnTo>
                <a:lnTo>
                  <a:pt x="344" y="101"/>
                </a:lnTo>
                <a:lnTo>
                  <a:pt x="345" y="101"/>
                </a:lnTo>
                <a:lnTo>
                  <a:pt x="346" y="100"/>
                </a:lnTo>
                <a:lnTo>
                  <a:pt x="347" y="100"/>
                </a:lnTo>
                <a:lnTo>
                  <a:pt x="348" y="101"/>
                </a:lnTo>
                <a:lnTo>
                  <a:pt x="349" y="102"/>
                </a:lnTo>
                <a:lnTo>
                  <a:pt x="351" y="102"/>
                </a:lnTo>
                <a:lnTo>
                  <a:pt x="352" y="103"/>
                </a:lnTo>
                <a:lnTo>
                  <a:pt x="353" y="104"/>
                </a:lnTo>
                <a:lnTo>
                  <a:pt x="354" y="104"/>
                </a:lnTo>
                <a:lnTo>
                  <a:pt x="355" y="104"/>
                </a:lnTo>
                <a:lnTo>
                  <a:pt x="355" y="105"/>
                </a:lnTo>
                <a:lnTo>
                  <a:pt x="355" y="106"/>
                </a:lnTo>
                <a:lnTo>
                  <a:pt x="356" y="106"/>
                </a:lnTo>
                <a:lnTo>
                  <a:pt x="356" y="108"/>
                </a:lnTo>
                <a:lnTo>
                  <a:pt x="357" y="108"/>
                </a:lnTo>
                <a:lnTo>
                  <a:pt x="357" y="109"/>
                </a:lnTo>
                <a:lnTo>
                  <a:pt x="358" y="109"/>
                </a:lnTo>
                <a:lnTo>
                  <a:pt x="360" y="109"/>
                </a:lnTo>
                <a:lnTo>
                  <a:pt x="360" y="110"/>
                </a:lnTo>
                <a:lnTo>
                  <a:pt x="361" y="109"/>
                </a:lnTo>
                <a:lnTo>
                  <a:pt x="362" y="109"/>
                </a:lnTo>
                <a:lnTo>
                  <a:pt x="363" y="109"/>
                </a:lnTo>
                <a:lnTo>
                  <a:pt x="364" y="109"/>
                </a:lnTo>
                <a:lnTo>
                  <a:pt x="364" y="108"/>
                </a:lnTo>
                <a:lnTo>
                  <a:pt x="365" y="106"/>
                </a:lnTo>
                <a:lnTo>
                  <a:pt x="366" y="105"/>
                </a:lnTo>
                <a:lnTo>
                  <a:pt x="366" y="104"/>
                </a:lnTo>
                <a:lnTo>
                  <a:pt x="368" y="104"/>
                </a:lnTo>
                <a:lnTo>
                  <a:pt x="369" y="104"/>
                </a:lnTo>
                <a:lnTo>
                  <a:pt x="370" y="104"/>
                </a:lnTo>
                <a:lnTo>
                  <a:pt x="370" y="103"/>
                </a:lnTo>
                <a:lnTo>
                  <a:pt x="371" y="103"/>
                </a:lnTo>
                <a:lnTo>
                  <a:pt x="371" y="102"/>
                </a:lnTo>
                <a:lnTo>
                  <a:pt x="373" y="101"/>
                </a:lnTo>
                <a:lnTo>
                  <a:pt x="373" y="100"/>
                </a:lnTo>
                <a:lnTo>
                  <a:pt x="374" y="100"/>
                </a:lnTo>
                <a:lnTo>
                  <a:pt x="375" y="100"/>
                </a:lnTo>
                <a:lnTo>
                  <a:pt x="377" y="101"/>
                </a:lnTo>
                <a:lnTo>
                  <a:pt x="378" y="101"/>
                </a:lnTo>
                <a:lnTo>
                  <a:pt x="378" y="102"/>
                </a:lnTo>
                <a:lnTo>
                  <a:pt x="395" y="122"/>
                </a:lnTo>
                <a:lnTo>
                  <a:pt x="396" y="123"/>
                </a:lnTo>
                <a:lnTo>
                  <a:pt x="395" y="123"/>
                </a:lnTo>
                <a:lnTo>
                  <a:pt x="395" y="125"/>
                </a:lnTo>
                <a:lnTo>
                  <a:pt x="396" y="125"/>
                </a:lnTo>
                <a:lnTo>
                  <a:pt x="396" y="126"/>
                </a:lnTo>
                <a:lnTo>
                  <a:pt x="396" y="127"/>
                </a:lnTo>
                <a:lnTo>
                  <a:pt x="397" y="128"/>
                </a:lnTo>
                <a:lnTo>
                  <a:pt x="397" y="129"/>
                </a:lnTo>
                <a:lnTo>
                  <a:pt x="397" y="130"/>
                </a:lnTo>
                <a:lnTo>
                  <a:pt x="398" y="130"/>
                </a:lnTo>
                <a:lnTo>
                  <a:pt x="398" y="131"/>
                </a:lnTo>
                <a:lnTo>
                  <a:pt x="399" y="133"/>
                </a:lnTo>
                <a:lnTo>
                  <a:pt x="399" y="134"/>
                </a:lnTo>
                <a:lnTo>
                  <a:pt x="400" y="134"/>
                </a:lnTo>
                <a:lnTo>
                  <a:pt x="400" y="135"/>
                </a:lnTo>
                <a:lnTo>
                  <a:pt x="401" y="136"/>
                </a:lnTo>
                <a:lnTo>
                  <a:pt x="401" y="137"/>
                </a:lnTo>
                <a:lnTo>
                  <a:pt x="403" y="137"/>
                </a:lnTo>
                <a:lnTo>
                  <a:pt x="403" y="138"/>
                </a:lnTo>
                <a:lnTo>
                  <a:pt x="404" y="139"/>
                </a:lnTo>
                <a:lnTo>
                  <a:pt x="415" y="148"/>
                </a:lnTo>
                <a:lnTo>
                  <a:pt x="416" y="148"/>
                </a:lnTo>
                <a:lnTo>
                  <a:pt x="416" y="150"/>
                </a:lnTo>
                <a:lnTo>
                  <a:pt x="417" y="150"/>
                </a:lnTo>
                <a:lnTo>
                  <a:pt x="417" y="151"/>
                </a:lnTo>
                <a:lnTo>
                  <a:pt x="418" y="151"/>
                </a:lnTo>
                <a:lnTo>
                  <a:pt x="420" y="151"/>
                </a:lnTo>
                <a:lnTo>
                  <a:pt x="420" y="152"/>
                </a:lnTo>
                <a:lnTo>
                  <a:pt x="421" y="152"/>
                </a:lnTo>
                <a:lnTo>
                  <a:pt x="422" y="153"/>
                </a:lnTo>
                <a:lnTo>
                  <a:pt x="423" y="153"/>
                </a:lnTo>
                <a:lnTo>
                  <a:pt x="424" y="154"/>
                </a:lnTo>
                <a:lnTo>
                  <a:pt x="424" y="155"/>
                </a:lnTo>
                <a:lnTo>
                  <a:pt x="425" y="155"/>
                </a:lnTo>
                <a:lnTo>
                  <a:pt x="426" y="155"/>
                </a:lnTo>
                <a:lnTo>
                  <a:pt x="426" y="156"/>
                </a:lnTo>
                <a:lnTo>
                  <a:pt x="427" y="156"/>
                </a:lnTo>
                <a:lnTo>
                  <a:pt x="429" y="156"/>
                </a:lnTo>
                <a:lnTo>
                  <a:pt x="430" y="156"/>
                </a:lnTo>
                <a:lnTo>
                  <a:pt x="431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7" y="158"/>
                </a:lnTo>
                <a:lnTo>
                  <a:pt x="438" y="158"/>
                </a:lnTo>
                <a:lnTo>
                  <a:pt x="439" y="159"/>
                </a:lnTo>
                <a:lnTo>
                  <a:pt x="439" y="160"/>
                </a:lnTo>
                <a:lnTo>
                  <a:pt x="440" y="160"/>
                </a:lnTo>
                <a:lnTo>
                  <a:pt x="440" y="159"/>
                </a:lnTo>
                <a:lnTo>
                  <a:pt x="440" y="158"/>
                </a:lnTo>
                <a:lnTo>
                  <a:pt x="440" y="159"/>
                </a:lnTo>
                <a:lnTo>
                  <a:pt x="441" y="159"/>
                </a:lnTo>
                <a:lnTo>
                  <a:pt x="441" y="158"/>
                </a:lnTo>
                <a:lnTo>
                  <a:pt x="442" y="158"/>
                </a:lnTo>
                <a:lnTo>
                  <a:pt x="442" y="159"/>
                </a:lnTo>
                <a:lnTo>
                  <a:pt x="443" y="159"/>
                </a:lnTo>
                <a:lnTo>
                  <a:pt x="443" y="158"/>
                </a:lnTo>
                <a:lnTo>
                  <a:pt x="444" y="156"/>
                </a:lnTo>
                <a:lnTo>
                  <a:pt x="444" y="158"/>
                </a:lnTo>
                <a:lnTo>
                  <a:pt x="446" y="158"/>
                </a:lnTo>
                <a:lnTo>
                  <a:pt x="446" y="156"/>
                </a:lnTo>
                <a:lnTo>
                  <a:pt x="444" y="156"/>
                </a:lnTo>
                <a:lnTo>
                  <a:pt x="444" y="155"/>
                </a:lnTo>
                <a:lnTo>
                  <a:pt x="444" y="154"/>
                </a:lnTo>
                <a:lnTo>
                  <a:pt x="444" y="153"/>
                </a:lnTo>
                <a:lnTo>
                  <a:pt x="446" y="153"/>
                </a:lnTo>
                <a:lnTo>
                  <a:pt x="447" y="153"/>
                </a:lnTo>
                <a:lnTo>
                  <a:pt x="448" y="153"/>
                </a:lnTo>
                <a:lnTo>
                  <a:pt x="449" y="153"/>
                </a:lnTo>
                <a:lnTo>
                  <a:pt x="450" y="153"/>
                </a:lnTo>
                <a:lnTo>
                  <a:pt x="451" y="153"/>
                </a:lnTo>
                <a:lnTo>
                  <a:pt x="452" y="153"/>
                </a:lnTo>
                <a:lnTo>
                  <a:pt x="453" y="153"/>
                </a:lnTo>
                <a:lnTo>
                  <a:pt x="455" y="153"/>
                </a:lnTo>
                <a:lnTo>
                  <a:pt x="455" y="154"/>
                </a:lnTo>
                <a:lnTo>
                  <a:pt x="455" y="155"/>
                </a:lnTo>
                <a:lnTo>
                  <a:pt x="456" y="156"/>
                </a:lnTo>
                <a:lnTo>
                  <a:pt x="456" y="158"/>
                </a:lnTo>
                <a:lnTo>
                  <a:pt x="457" y="158"/>
                </a:lnTo>
                <a:lnTo>
                  <a:pt x="457" y="159"/>
                </a:lnTo>
                <a:lnTo>
                  <a:pt x="458" y="160"/>
                </a:lnTo>
                <a:lnTo>
                  <a:pt x="458" y="161"/>
                </a:lnTo>
                <a:lnTo>
                  <a:pt x="458" y="162"/>
                </a:lnTo>
                <a:lnTo>
                  <a:pt x="459" y="162"/>
                </a:lnTo>
                <a:lnTo>
                  <a:pt x="459" y="163"/>
                </a:lnTo>
                <a:lnTo>
                  <a:pt x="460" y="163"/>
                </a:lnTo>
                <a:lnTo>
                  <a:pt x="460" y="164"/>
                </a:lnTo>
                <a:lnTo>
                  <a:pt x="460" y="165"/>
                </a:lnTo>
                <a:lnTo>
                  <a:pt x="461" y="165"/>
                </a:lnTo>
                <a:lnTo>
                  <a:pt x="461" y="167"/>
                </a:lnTo>
                <a:lnTo>
                  <a:pt x="461" y="168"/>
                </a:lnTo>
                <a:lnTo>
                  <a:pt x="463" y="168"/>
                </a:lnTo>
                <a:lnTo>
                  <a:pt x="463" y="169"/>
                </a:lnTo>
                <a:lnTo>
                  <a:pt x="463" y="170"/>
                </a:lnTo>
                <a:lnTo>
                  <a:pt x="463" y="171"/>
                </a:lnTo>
                <a:lnTo>
                  <a:pt x="464" y="171"/>
                </a:lnTo>
                <a:lnTo>
                  <a:pt x="465" y="171"/>
                </a:lnTo>
                <a:lnTo>
                  <a:pt x="465" y="170"/>
                </a:lnTo>
                <a:lnTo>
                  <a:pt x="466" y="168"/>
                </a:lnTo>
                <a:lnTo>
                  <a:pt x="466" y="167"/>
                </a:lnTo>
                <a:lnTo>
                  <a:pt x="466" y="165"/>
                </a:lnTo>
                <a:lnTo>
                  <a:pt x="466" y="164"/>
                </a:lnTo>
                <a:lnTo>
                  <a:pt x="466" y="163"/>
                </a:lnTo>
                <a:lnTo>
                  <a:pt x="466" y="162"/>
                </a:lnTo>
                <a:lnTo>
                  <a:pt x="467" y="162"/>
                </a:lnTo>
                <a:lnTo>
                  <a:pt x="468" y="162"/>
                </a:lnTo>
                <a:lnTo>
                  <a:pt x="468" y="163"/>
                </a:lnTo>
                <a:lnTo>
                  <a:pt x="469" y="163"/>
                </a:lnTo>
                <a:lnTo>
                  <a:pt x="469" y="162"/>
                </a:lnTo>
                <a:lnTo>
                  <a:pt x="470" y="162"/>
                </a:lnTo>
                <a:lnTo>
                  <a:pt x="472" y="162"/>
                </a:lnTo>
                <a:lnTo>
                  <a:pt x="473" y="163"/>
                </a:lnTo>
                <a:lnTo>
                  <a:pt x="474" y="163"/>
                </a:lnTo>
                <a:lnTo>
                  <a:pt x="475" y="163"/>
                </a:lnTo>
                <a:lnTo>
                  <a:pt x="476" y="163"/>
                </a:lnTo>
                <a:lnTo>
                  <a:pt x="476" y="164"/>
                </a:lnTo>
                <a:lnTo>
                  <a:pt x="477" y="165"/>
                </a:lnTo>
                <a:lnTo>
                  <a:pt x="478" y="167"/>
                </a:lnTo>
                <a:lnTo>
                  <a:pt x="478" y="168"/>
                </a:lnTo>
                <a:lnTo>
                  <a:pt x="480" y="168"/>
                </a:lnTo>
                <a:lnTo>
                  <a:pt x="480" y="167"/>
                </a:lnTo>
                <a:lnTo>
                  <a:pt x="481" y="167"/>
                </a:lnTo>
                <a:lnTo>
                  <a:pt x="482" y="167"/>
                </a:lnTo>
                <a:lnTo>
                  <a:pt x="482" y="165"/>
                </a:lnTo>
                <a:lnTo>
                  <a:pt x="483" y="165"/>
                </a:lnTo>
                <a:lnTo>
                  <a:pt x="483" y="164"/>
                </a:lnTo>
                <a:lnTo>
                  <a:pt x="484" y="164"/>
                </a:lnTo>
                <a:lnTo>
                  <a:pt x="485" y="164"/>
                </a:lnTo>
                <a:lnTo>
                  <a:pt x="485" y="163"/>
                </a:lnTo>
                <a:lnTo>
                  <a:pt x="485" y="162"/>
                </a:lnTo>
                <a:lnTo>
                  <a:pt x="485" y="163"/>
                </a:lnTo>
                <a:lnTo>
                  <a:pt x="486" y="163"/>
                </a:lnTo>
                <a:lnTo>
                  <a:pt x="486" y="162"/>
                </a:lnTo>
                <a:lnTo>
                  <a:pt x="487" y="162"/>
                </a:lnTo>
                <a:lnTo>
                  <a:pt x="487" y="161"/>
                </a:lnTo>
                <a:lnTo>
                  <a:pt x="489" y="161"/>
                </a:lnTo>
                <a:lnTo>
                  <a:pt x="490" y="161"/>
                </a:lnTo>
                <a:lnTo>
                  <a:pt x="491" y="161"/>
                </a:lnTo>
                <a:lnTo>
                  <a:pt x="492" y="161"/>
                </a:lnTo>
                <a:lnTo>
                  <a:pt x="493" y="161"/>
                </a:lnTo>
                <a:lnTo>
                  <a:pt x="493" y="160"/>
                </a:lnTo>
                <a:lnTo>
                  <a:pt x="494" y="160"/>
                </a:lnTo>
                <a:lnTo>
                  <a:pt x="495" y="160"/>
                </a:lnTo>
                <a:lnTo>
                  <a:pt x="496" y="160"/>
                </a:lnTo>
                <a:lnTo>
                  <a:pt x="496" y="159"/>
                </a:lnTo>
                <a:lnTo>
                  <a:pt x="498" y="160"/>
                </a:lnTo>
                <a:lnTo>
                  <a:pt x="498" y="159"/>
                </a:lnTo>
                <a:lnTo>
                  <a:pt x="499" y="159"/>
                </a:lnTo>
                <a:lnTo>
                  <a:pt x="499" y="160"/>
                </a:lnTo>
                <a:lnTo>
                  <a:pt x="500" y="160"/>
                </a:lnTo>
                <a:lnTo>
                  <a:pt x="500" y="161"/>
                </a:lnTo>
                <a:lnTo>
                  <a:pt x="501" y="161"/>
                </a:lnTo>
                <a:lnTo>
                  <a:pt x="502" y="160"/>
                </a:lnTo>
                <a:lnTo>
                  <a:pt x="502" y="161"/>
                </a:lnTo>
                <a:lnTo>
                  <a:pt x="502" y="160"/>
                </a:lnTo>
                <a:lnTo>
                  <a:pt x="503" y="160"/>
                </a:lnTo>
                <a:lnTo>
                  <a:pt x="503" y="161"/>
                </a:lnTo>
                <a:lnTo>
                  <a:pt x="504" y="162"/>
                </a:lnTo>
                <a:lnTo>
                  <a:pt x="504" y="163"/>
                </a:lnTo>
                <a:lnTo>
                  <a:pt x="506" y="164"/>
                </a:lnTo>
                <a:lnTo>
                  <a:pt x="507" y="165"/>
                </a:lnTo>
                <a:lnTo>
                  <a:pt x="507" y="167"/>
                </a:lnTo>
                <a:lnTo>
                  <a:pt x="508" y="167"/>
                </a:lnTo>
                <a:lnTo>
                  <a:pt x="509" y="167"/>
                </a:lnTo>
                <a:lnTo>
                  <a:pt x="509" y="168"/>
                </a:lnTo>
                <a:lnTo>
                  <a:pt x="509" y="169"/>
                </a:lnTo>
                <a:lnTo>
                  <a:pt x="510" y="169"/>
                </a:lnTo>
                <a:lnTo>
                  <a:pt x="511" y="170"/>
                </a:lnTo>
                <a:lnTo>
                  <a:pt x="511" y="171"/>
                </a:lnTo>
                <a:lnTo>
                  <a:pt x="512" y="171"/>
                </a:lnTo>
                <a:lnTo>
                  <a:pt x="512" y="172"/>
                </a:lnTo>
                <a:lnTo>
                  <a:pt x="512" y="173"/>
                </a:lnTo>
                <a:lnTo>
                  <a:pt x="512" y="175"/>
                </a:lnTo>
                <a:lnTo>
                  <a:pt x="512" y="176"/>
                </a:lnTo>
                <a:lnTo>
                  <a:pt x="512" y="177"/>
                </a:lnTo>
                <a:lnTo>
                  <a:pt x="513" y="178"/>
                </a:lnTo>
                <a:lnTo>
                  <a:pt x="513" y="179"/>
                </a:lnTo>
                <a:lnTo>
                  <a:pt x="513" y="180"/>
                </a:lnTo>
                <a:lnTo>
                  <a:pt x="515" y="181"/>
                </a:lnTo>
                <a:lnTo>
                  <a:pt x="513" y="181"/>
                </a:lnTo>
                <a:lnTo>
                  <a:pt x="515" y="181"/>
                </a:lnTo>
                <a:lnTo>
                  <a:pt x="515" y="183"/>
                </a:lnTo>
                <a:lnTo>
                  <a:pt x="516" y="183"/>
                </a:lnTo>
                <a:lnTo>
                  <a:pt x="517" y="183"/>
                </a:lnTo>
                <a:lnTo>
                  <a:pt x="518" y="183"/>
                </a:lnTo>
                <a:lnTo>
                  <a:pt x="519" y="183"/>
                </a:lnTo>
                <a:lnTo>
                  <a:pt x="520" y="183"/>
                </a:lnTo>
                <a:lnTo>
                  <a:pt x="521" y="184"/>
                </a:lnTo>
                <a:lnTo>
                  <a:pt x="522" y="184"/>
                </a:lnTo>
                <a:lnTo>
                  <a:pt x="524" y="184"/>
                </a:lnTo>
                <a:lnTo>
                  <a:pt x="525" y="184"/>
                </a:lnTo>
                <a:lnTo>
                  <a:pt x="526" y="184"/>
                </a:lnTo>
                <a:lnTo>
                  <a:pt x="527" y="183"/>
                </a:lnTo>
                <a:lnTo>
                  <a:pt x="528" y="184"/>
                </a:lnTo>
                <a:lnTo>
                  <a:pt x="529" y="184"/>
                </a:lnTo>
                <a:lnTo>
                  <a:pt x="529" y="183"/>
                </a:lnTo>
                <a:lnTo>
                  <a:pt x="530" y="183"/>
                </a:lnTo>
                <a:lnTo>
                  <a:pt x="530" y="184"/>
                </a:lnTo>
                <a:lnTo>
                  <a:pt x="530" y="183"/>
                </a:lnTo>
                <a:lnTo>
                  <a:pt x="532" y="183"/>
                </a:lnTo>
                <a:lnTo>
                  <a:pt x="532" y="181"/>
                </a:lnTo>
                <a:lnTo>
                  <a:pt x="530" y="181"/>
                </a:lnTo>
                <a:lnTo>
                  <a:pt x="532" y="181"/>
                </a:lnTo>
                <a:lnTo>
                  <a:pt x="532" y="180"/>
                </a:lnTo>
                <a:lnTo>
                  <a:pt x="533" y="180"/>
                </a:lnTo>
                <a:lnTo>
                  <a:pt x="534" y="180"/>
                </a:lnTo>
                <a:lnTo>
                  <a:pt x="534" y="179"/>
                </a:lnTo>
                <a:lnTo>
                  <a:pt x="535" y="179"/>
                </a:lnTo>
                <a:lnTo>
                  <a:pt x="535" y="180"/>
                </a:lnTo>
                <a:lnTo>
                  <a:pt x="536" y="180"/>
                </a:lnTo>
                <a:lnTo>
                  <a:pt x="536" y="179"/>
                </a:lnTo>
                <a:lnTo>
                  <a:pt x="535" y="179"/>
                </a:lnTo>
                <a:lnTo>
                  <a:pt x="536" y="179"/>
                </a:lnTo>
                <a:lnTo>
                  <a:pt x="536" y="178"/>
                </a:lnTo>
                <a:lnTo>
                  <a:pt x="536" y="177"/>
                </a:lnTo>
                <a:lnTo>
                  <a:pt x="537" y="177"/>
                </a:lnTo>
                <a:lnTo>
                  <a:pt x="538" y="177"/>
                </a:lnTo>
                <a:lnTo>
                  <a:pt x="538" y="178"/>
                </a:lnTo>
                <a:lnTo>
                  <a:pt x="539" y="178"/>
                </a:lnTo>
                <a:lnTo>
                  <a:pt x="539" y="177"/>
                </a:lnTo>
                <a:lnTo>
                  <a:pt x="541" y="177"/>
                </a:lnTo>
                <a:lnTo>
                  <a:pt x="541" y="178"/>
                </a:lnTo>
                <a:lnTo>
                  <a:pt x="541" y="177"/>
                </a:lnTo>
                <a:lnTo>
                  <a:pt x="542" y="176"/>
                </a:lnTo>
                <a:lnTo>
                  <a:pt x="543" y="176"/>
                </a:lnTo>
                <a:lnTo>
                  <a:pt x="543" y="175"/>
                </a:lnTo>
                <a:lnTo>
                  <a:pt x="544" y="175"/>
                </a:lnTo>
                <a:lnTo>
                  <a:pt x="544" y="173"/>
                </a:lnTo>
                <a:lnTo>
                  <a:pt x="545" y="173"/>
                </a:lnTo>
                <a:lnTo>
                  <a:pt x="546" y="173"/>
                </a:lnTo>
                <a:lnTo>
                  <a:pt x="547" y="173"/>
                </a:lnTo>
                <a:lnTo>
                  <a:pt x="547" y="175"/>
                </a:lnTo>
                <a:lnTo>
                  <a:pt x="548" y="175"/>
                </a:lnTo>
                <a:lnTo>
                  <a:pt x="548" y="173"/>
                </a:lnTo>
                <a:lnTo>
                  <a:pt x="550" y="173"/>
                </a:lnTo>
                <a:lnTo>
                  <a:pt x="550" y="175"/>
                </a:lnTo>
                <a:lnTo>
                  <a:pt x="551" y="175"/>
                </a:lnTo>
                <a:lnTo>
                  <a:pt x="551" y="173"/>
                </a:lnTo>
                <a:lnTo>
                  <a:pt x="552" y="173"/>
                </a:lnTo>
                <a:lnTo>
                  <a:pt x="553" y="172"/>
                </a:lnTo>
                <a:lnTo>
                  <a:pt x="554" y="172"/>
                </a:lnTo>
                <a:lnTo>
                  <a:pt x="554" y="171"/>
                </a:lnTo>
                <a:lnTo>
                  <a:pt x="555" y="171"/>
                </a:lnTo>
                <a:lnTo>
                  <a:pt x="556" y="171"/>
                </a:lnTo>
                <a:lnTo>
                  <a:pt x="558" y="171"/>
                </a:lnTo>
                <a:lnTo>
                  <a:pt x="558" y="172"/>
                </a:lnTo>
                <a:lnTo>
                  <a:pt x="558" y="171"/>
                </a:lnTo>
                <a:lnTo>
                  <a:pt x="559" y="171"/>
                </a:lnTo>
                <a:lnTo>
                  <a:pt x="560" y="171"/>
                </a:lnTo>
                <a:lnTo>
                  <a:pt x="560" y="172"/>
                </a:lnTo>
                <a:lnTo>
                  <a:pt x="561" y="172"/>
                </a:lnTo>
                <a:lnTo>
                  <a:pt x="562" y="172"/>
                </a:lnTo>
                <a:lnTo>
                  <a:pt x="563" y="172"/>
                </a:lnTo>
                <a:lnTo>
                  <a:pt x="564" y="172"/>
                </a:lnTo>
                <a:lnTo>
                  <a:pt x="564" y="171"/>
                </a:lnTo>
                <a:lnTo>
                  <a:pt x="565" y="171"/>
                </a:lnTo>
                <a:lnTo>
                  <a:pt x="567" y="171"/>
                </a:lnTo>
                <a:lnTo>
                  <a:pt x="567" y="170"/>
                </a:lnTo>
                <a:lnTo>
                  <a:pt x="568" y="169"/>
                </a:lnTo>
                <a:lnTo>
                  <a:pt x="568" y="168"/>
                </a:lnTo>
                <a:lnTo>
                  <a:pt x="569" y="168"/>
                </a:lnTo>
                <a:lnTo>
                  <a:pt x="569" y="167"/>
                </a:lnTo>
                <a:lnTo>
                  <a:pt x="569" y="165"/>
                </a:lnTo>
                <a:lnTo>
                  <a:pt x="570" y="165"/>
                </a:lnTo>
                <a:lnTo>
                  <a:pt x="607" y="140"/>
                </a:lnTo>
                <a:lnTo>
                  <a:pt x="587" y="112"/>
                </a:lnTo>
                <a:lnTo>
                  <a:pt x="588" y="112"/>
                </a:lnTo>
                <a:lnTo>
                  <a:pt x="591" y="109"/>
                </a:lnTo>
                <a:lnTo>
                  <a:pt x="593" y="109"/>
                </a:lnTo>
                <a:lnTo>
                  <a:pt x="595" y="106"/>
                </a:lnTo>
                <a:lnTo>
                  <a:pt x="598" y="104"/>
                </a:lnTo>
                <a:lnTo>
                  <a:pt x="602" y="101"/>
                </a:lnTo>
                <a:lnTo>
                  <a:pt x="611" y="96"/>
                </a:lnTo>
                <a:lnTo>
                  <a:pt x="612" y="95"/>
                </a:lnTo>
                <a:lnTo>
                  <a:pt x="615" y="93"/>
                </a:lnTo>
                <a:lnTo>
                  <a:pt x="619" y="92"/>
                </a:lnTo>
                <a:lnTo>
                  <a:pt x="624" y="92"/>
                </a:lnTo>
                <a:lnTo>
                  <a:pt x="628" y="92"/>
                </a:lnTo>
                <a:lnTo>
                  <a:pt x="636" y="91"/>
                </a:lnTo>
                <a:lnTo>
                  <a:pt x="642" y="91"/>
                </a:lnTo>
                <a:lnTo>
                  <a:pt x="650" y="89"/>
                </a:lnTo>
                <a:lnTo>
                  <a:pt x="654" y="89"/>
                </a:lnTo>
                <a:lnTo>
                  <a:pt x="658" y="88"/>
                </a:lnTo>
                <a:lnTo>
                  <a:pt x="665" y="89"/>
                </a:lnTo>
                <a:lnTo>
                  <a:pt x="666" y="91"/>
                </a:lnTo>
                <a:lnTo>
                  <a:pt x="670" y="91"/>
                </a:lnTo>
                <a:lnTo>
                  <a:pt x="670" y="92"/>
                </a:lnTo>
                <a:lnTo>
                  <a:pt x="671" y="92"/>
                </a:lnTo>
                <a:lnTo>
                  <a:pt x="675" y="92"/>
                </a:lnTo>
                <a:lnTo>
                  <a:pt x="693" y="89"/>
                </a:lnTo>
                <a:lnTo>
                  <a:pt x="740" y="84"/>
                </a:lnTo>
                <a:lnTo>
                  <a:pt x="744" y="84"/>
                </a:lnTo>
                <a:lnTo>
                  <a:pt x="750" y="83"/>
                </a:lnTo>
                <a:lnTo>
                  <a:pt x="753" y="83"/>
                </a:lnTo>
                <a:lnTo>
                  <a:pt x="754" y="83"/>
                </a:lnTo>
                <a:lnTo>
                  <a:pt x="760" y="81"/>
                </a:lnTo>
                <a:lnTo>
                  <a:pt x="761" y="81"/>
                </a:lnTo>
                <a:lnTo>
                  <a:pt x="763" y="81"/>
                </a:lnTo>
                <a:lnTo>
                  <a:pt x="766" y="81"/>
                </a:lnTo>
                <a:lnTo>
                  <a:pt x="767" y="83"/>
                </a:lnTo>
                <a:lnTo>
                  <a:pt x="770" y="84"/>
                </a:lnTo>
                <a:lnTo>
                  <a:pt x="775" y="87"/>
                </a:lnTo>
                <a:lnTo>
                  <a:pt x="779" y="92"/>
                </a:lnTo>
                <a:lnTo>
                  <a:pt x="780" y="94"/>
                </a:lnTo>
                <a:lnTo>
                  <a:pt x="793" y="98"/>
                </a:lnTo>
                <a:lnTo>
                  <a:pt x="827" y="111"/>
                </a:lnTo>
                <a:lnTo>
                  <a:pt x="828" y="111"/>
                </a:lnTo>
                <a:lnTo>
                  <a:pt x="831" y="111"/>
                </a:lnTo>
                <a:lnTo>
                  <a:pt x="834" y="111"/>
                </a:lnTo>
                <a:lnTo>
                  <a:pt x="846" y="112"/>
                </a:lnTo>
                <a:lnTo>
                  <a:pt x="847" y="112"/>
                </a:lnTo>
                <a:lnTo>
                  <a:pt x="848" y="112"/>
                </a:lnTo>
                <a:lnTo>
                  <a:pt x="862" y="109"/>
                </a:lnTo>
                <a:lnTo>
                  <a:pt x="871" y="106"/>
                </a:lnTo>
                <a:lnTo>
                  <a:pt x="872" y="105"/>
                </a:lnTo>
                <a:lnTo>
                  <a:pt x="875" y="103"/>
                </a:lnTo>
                <a:lnTo>
                  <a:pt x="880" y="102"/>
                </a:lnTo>
                <a:lnTo>
                  <a:pt x="887" y="101"/>
                </a:lnTo>
                <a:lnTo>
                  <a:pt x="905" y="98"/>
                </a:lnTo>
                <a:lnTo>
                  <a:pt x="910" y="101"/>
                </a:lnTo>
                <a:lnTo>
                  <a:pt x="917" y="102"/>
                </a:lnTo>
                <a:lnTo>
                  <a:pt x="918" y="103"/>
                </a:lnTo>
                <a:lnTo>
                  <a:pt x="920" y="103"/>
                </a:lnTo>
                <a:lnTo>
                  <a:pt x="923" y="105"/>
                </a:lnTo>
                <a:lnTo>
                  <a:pt x="924" y="105"/>
                </a:lnTo>
                <a:lnTo>
                  <a:pt x="926" y="106"/>
                </a:lnTo>
                <a:lnTo>
                  <a:pt x="929" y="108"/>
                </a:lnTo>
                <a:lnTo>
                  <a:pt x="932" y="109"/>
                </a:lnTo>
                <a:lnTo>
                  <a:pt x="933" y="109"/>
                </a:lnTo>
                <a:lnTo>
                  <a:pt x="936" y="109"/>
                </a:lnTo>
                <a:lnTo>
                  <a:pt x="941" y="109"/>
                </a:lnTo>
                <a:lnTo>
                  <a:pt x="943" y="108"/>
                </a:lnTo>
                <a:lnTo>
                  <a:pt x="947" y="106"/>
                </a:lnTo>
                <a:lnTo>
                  <a:pt x="948" y="106"/>
                </a:lnTo>
                <a:lnTo>
                  <a:pt x="950" y="103"/>
                </a:lnTo>
                <a:lnTo>
                  <a:pt x="952" y="100"/>
                </a:lnTo>
                <a:lnTo>
                  <a:pt x="953" y="96"/>
                </a:lnTo>
                <a:lnTo>
                  <a:pt x="953" y="94"/>
                </a:lnTo>
                <a:lnTo>
                  <a:pt x="953" y="93"/>
                </a:lnTo>
                <a:lnTo>
                  <a:pt x="952" y="89"/>
                </a:lnTo>
                <a:lnTo>
                  <a:pt x="951" y="88"/>
                </a:lnTo>
                <a:lnTo>
                  <a:pt x="950" y="86"/>
                </a:lnTo>
                <a:lnTo>
                  <a:pt x="950" y="85"/>
                </a:lnTo>
                <a:lnTo>
                  <a:pt x="950" y="80"/>
                </a:lnTo>
                <a:lnTo>
                  <a:pt x="951" y="79"/>
                </a:lnTo>
                <a:lnTo>
                  <a:pt x="951" y="78"/>
                </a:lnTo>
                <a:lnTo>
                  <a:pt x="951" y="77"/>
                </a:lnTo>
                <a:lnTo>
                  <a:pt x="952" y="75"/>
                </a:lnTo>
                <a:lnTo>
                  <a:pt x="955" y="73"/>
                </a:lnTo>
                <a:lnTo>
                  <a:pt x="955" y="72"/>
                </a:lnTo>
                <a:lnTo>
                  <a:pt x="956" y="72"/>
                </a:lnTo>
                <a:lnTo>
                  <a:pt x="958" y="72"/>
                </a:lnTo>
                <a:lnTo>
                  <a:pt x="959" y="73"/>
                </a:lnTo>
                <a:lnTo>
                  <a:pt x="960" y="75"/>
                </a:lnTo>
                <a:lnTo>
                  <a:pt x="961" y="77"/>
                </a:lnTo>
                <a:lnTo>
                  <a:pt x="961" y="79"/>
                </a:lnTo>
                <a:lnTo>
                  <a:pt x="960" y="80"/>
                </a:lnTo>
                <a:lnTo>
                  <a:pt x="960" y="86"/>
                </a:lnTo>
                <a:lnTo>
                  <a:pt x="960" y="87"/>
                </a:lnTo>
                <a:lnTo>
                  <a:pt x="960" y="88"/>
                </a:lnTo>
                <a:lnTo>
                  <a:pt x="962" y="89"/>
                </a:lnTo>
                <a:lnTo>
                  <a:pt x="964" y="91"/>
                </a:lnTo>
                <a:lnTo>
                  <a:pt x="965" y="91"/>
                </a:lnTo>
                <a:lnTo>
                  <a:pt x="965" y="92"/>
                </a:lnTo>
                <a:lnTo>
                  <a:pt x="968" y="92"/>
                </a:lnTo>
                <a:lnTo>
                  <a:pt x="970" y="92"/>
                </a:lnTo>
                <a:lnTo>
                  <a:pt x="972" y="92"/>
                </a:lnTo>
                <a:lnTo>
                  <a:pt x="973" y="92"/>
                </a:lnTo>
                <a:lnTo>
                  <a:pt x="974" y="93"/>
                </a:lnTo>
                <a:lnTo>
                  <a:pt x="974" y="94"/>
                </a:lnTo>
                <a:lnTo>
                  <a:pt x="975" y="95"/>
                </a:lnTo>
                <a:lnTo>
                  <a:pt x="975" y="96"/>
                </a:lnTo>
                <a:lnTo>
                  <a:pt x="976" y="98"/>
                </a:lnTo>
                <a:lnTo>
                  <a:pt x="976" y="101"/>
                </a:lnTo>
                <a:lnTo>
                  <a:pt x="978" y="103"/>
                </a:lnTo>
                <a:lnTo>
                  <a:pt x="979" y="103"/>
                </a:lnTo>
                <a:lnTo>
                  <a:pt x="981" y="104"/>
                </a:lnTo>
                <a:lnTo>
                  <a:pt x="982" y="104"/>
                </a:lnTo>
                <a:lnTo>
                  <a:pt x="983" y="103"/>
                </a:lnTo>
                <a:lnTo>
                  <a:pt x="984" y="103"/>
                </a:lnTo>
                <a:lnTo>
                  <a:pt x="990" y="102"/>
                </a:lnTo>
                <a:lnTo>
                  <a:pt x="991" y="102"/>
                </a:lnTo>
                <a:lnTo>
                  <a:pt x="993" y="103"/>
                </a:lnTo>
                <a:lnTo>
                  <a:pt x="995" y="104"/>
                </a:lnTo>
                <a:lnTo>
                  <a:pt x="995" y="105"/>
                </a:lnTo>
                <a:lnTo>
                  <a:pt x="994" y="108"/>
                </a:lnTo>
                <a:lnTo>
                  <a:pt x="994" y="109"/>
                </a:lnTo>
                <a:lnTo>
                  <a:pt x="994" y="110"/>
                </a:lnTo>
                <a:lnTo>
                  <a:pt x="994" y="111"/>
                </a:lnTo>
                <a:lnTo>
                  <a:pt x="995" y="112"/>
                </a:lnTo>
                <a:lnTo>
                  <a:pt x="996" y="113"/>
                </a:lnTo>
                <a:lnTo>
                  <a:pt x="999" y="113"/>
                </a:lnTo>
                <a:lnTo>
                  <a:pt x="1000" y="114"/>
                </a:lnTo>
                <a:lnTo>
                  <a:pt x="1003" y="114"/>
                </a:lnTo>
                <a:lnTo>
                  <a:pt x="1004" y="113"/>
                </a:lnTo>
                <a:lnTo>
                  <a:pt x="1003" y="112"/>
                </a:lnTo>
                <a:lnTo>
                  <a:pt x="1002" y="112"/>
                </a:lnTo>
                <a:lnTo>
                  <a:pt x="1001" y="112"/>
                </a:lnTo>
                <a:lnTo>
                  <a:pt x="1003" y="111"/>
                </a:lnTo>
                <a:lnTo>
                  <a:pt x="1005" y="111"/>
                </a:lnTo>
                <a:lnTo>
                  <a:pt x="1007" y="111"/>
                </a:lnTo>
                <a:lnTo>
                  <a:pt x="1008" y="111"/>
                </a:lnTo>
                <a:lnTo>
                  <a:pt x="1009" y="112"/>
                </a:lnTo>
                <a:lnTo>
                  <a:pt x="1009" y="113"/>
                </a:lnTo>
                <a:lnTo>
                  <a:pt x="1009" y="114"/>
                </a:lnTo>
                <a:lnTo>
                  <a:pt x="1009" y="117"/>
                </a:lnTo>
                <a:lnTo>
                  <a:pt x="1009" y="120"/>
                </a:lnTo>
                <a:lnTo>
                  <a:pt x="1008" y="121"/>
                </a:lnTo>
                <a:lnTo>
                  <a:pt x="1008" y="122"/>
                </a:lnTo>
                <a:lnTo>
                  <a:pt x="1009" y="123"/>
                </a:lnTo>
                <a:lnTo>
                  <a:pt x="1009" y="125"/>
                </a:lnTo>
                <a:lnTo>
                  <a:pt x="1009" y="128"/>
                </a:lnTo>
                <a:lnTo>
                  <a:pt x="1007" y="129"/>
                </a:lnTo>
                <a:lnTo>
                  <a:pt x="1005" y="129"/>
                </a:lnTo>
                <a:lnTo>
                  <a:pt x="1004" y="129"/>
                </a:lnTo>
                <a:lnTo>
                  <a:pt x="1003" y="130"/>
                </a:lnTo>
                <a:lnTo>
                  <a:pt x="1003" y="133"/>
                </a:lnTo>
                <a:lnTo>
                  <a:pt x="1003" y="135"/>
                </a:lnTo>
                <a:lnTo>
                  <a:pt x="1003" y="137"/>
                </a:lnTo>
                <a:lnTo>
                  <a:pt x="1004" y="138"/>
                </a:lnTo>
                <a:lnTo>
                  <a:pt x="1005" y="137"/>
                </a:lnTo>
                <a:lnTo>
                  <a:pt x="1008" y="135"/>
                </a:lnTo>
                <a:lnTo>
                  <a:pt x="1009" y="135"/>
                </a:lnTo>
                <a:lnTo>
                  <a:pt x="1010" y="134"/>
                </a:lnTo>
                <a:lnTo>
                  <a:pt x="1011" y="131"/>
                </a:lnTo>
                <a:lnTo>
                  <a:pt x="1012" y="131"/>
                </a:lnTo>
                <a:lnTo>
                  <a:pt x="1013" y="131"/>
                </a:lnTo>
                <a:lnTo>
                  <a:pt x="1016" y="130"/>
                </a:lnTo>
                <a:lnTo>
                  <a:pt x="1017" y="130"/>
                </a:lnTo>
                <a:lnTo>
                  <a:pt x="1017" y="129"/>
                </a:lnTo>
                <a:lnTo>
                  <a:pt x="1018" y="129"/>
                </a:lnTo>
                <a:lnTo>
                  <a:pt x="1019" y="128"/>
                </a:lnTo>
                <a:lnTo>
                  <a:pt x="1020" y="128"/>
                </a:lnTo>
                <a:lnTo>
                  <a:pt x="1021" y="128"/>
                </a:lnTo>
                <a:lnTo>
                  <a:pt x="1021" y="129"/>
                </a:lnTo>
                <a:lnTo>
                  <a:pt x="1022" y="130"/>
                </a:lnTo>
                <a:lnTo>
                  <a:pt x="1024" y="130"/>
                </a:lnTo>
                <a:lnTo>
                  <a:pt x="1024" y="131"/>
                </a:lnTo>
                <a:lnTo>
                  <a:pt x="1024" y="133"/>
                </a:lnTo>
                <a:lnTo>
                  <a:pt x="1022" y="134"/>
                </a:lnTo>
                <a:lnTo>
                  <a:pt x="1022" y="136"/>
                </a:lnTo>
                <a:lnTo>
                  <a:pt x="1021" y="136"/>
                </a:lnTo>
                <a:lnTo>
                  <a:pt x="1021" y="137"/>
                </a:lnTo>
                <a:lnTo>
                  <a:pt x="1021" y="138"/>
                </a:lnTo>
                <a:lnTo>
                  <a:pt x="1022" y="138"/>
                </a:lnTo>
                <a:lnTo>
                  <a:pt x="1024" y="138"/>
                </a:lnTo>
                <a:lnTo>
                  <a:pt x="1025" y="138"/>
                </a:lnTo>
                <a:lnTo>
                  <a:pt x="1025" y="137"/>
                </a:lnTo>
                <a:lnTo>
                  <a:pt x="1026" y="138"/>
                </a:lnTo>
                <a:lnTo>
                  <a:pt x="1027" y="139"/>
                </a:lnTo>
                <a:lnTo>
                  <a:pt x="1027" y="140"/>
                </a:lnTo>
                <a:lnTo>
                  <a:pt x="1028" y="140"/>
                </a:lnTo>
                <a:lnTo>
                  <a:pt x="1029" y="142"/>
                </a:lnTo>
                <a:lnTo>
                  <a:pt x="1030" y="142"/>
                </a:lnTo>
                <a:lnTo>
                  <a:pt x="1031" y="142"/>
                </a:lnTo>
                <a:lnTo>
                  <a:pt x="1031" y="143"/>
                </a:lnTo>
                <a:lnTo>
                  <a:pt x="1033" y="142"/>
                </a:lnTo>
                <a:lnTo>
                  <a:pt x="1034" y="142"/>
                </a:lnTo>
                <a:lnTo>
                  <a:pt x="1035" y="140"/>
                </a:lnTo>
                <a:lnTo>
                  <a:pt x="1037" y="139"/>
                </a:lnTo>
                <a:lnTo>
                  <a:pt x="1038" y="138"/>
                </a:lnTo>
                <a:lnTo>
                  <a:pt x="1039" y="137"/>
                </a:lnTo>
                <a:lnTo>
                  <a:pt x="1041" y="137"/>
                </a:lnTo>
                <a:lnTo>
                  <a:pt x="1042" y="136"/>
                </a:lnTo>
                <a:lnTo>
                  <a:pt x="1047" y="133"/>
                </a:lnTo>
                <a:lnTo>
                  <a:pt x="1054" y="127"/>
                </a:lnTo>
                <a:lnTo>
                  <a:pt x="1055" y="127"/>
                </a:lnTo>
                <a:lnTo>
                  <a:pt x="1061" y="123"/>
                </a:lnTo>
                <a:lnTo>
                  <a:pt x="1061" y="122"/>
                </a:lnTo>
                <a:lnTo>
                  <a:pt x="1062" y="122"/>
                </a:lnTo>
                <a:lnTo>
                  <a:pt x="1064" y="121"/>
                </a:lnTo>
                <a:lnTo>
                  <a:pt x="1067" y="120"/>
                </a:lnTo>
                <a:lnTo>
                  <a:pt x="1068" y="119"/>
                </a:lnTo>
                <a:lnTo>
                  <a:pt x="1070" y="118"/>
                </a:lnTo>
                <a:lnTo>
                  <a:pt x="1071" y="117"/>
                </a:lnTo>
                <a:lnTo>
                  <a:pt x="1073" y="115"/>
                </a:lnTo>
                <a:lnTo>
                  <a:pt x="1076" y="114"/>
                </a:lnTo>
                <a:lnTo>
                  <a:pt x="1076" y="113"/>
                </a:lnTo>
                <a:lnTo>
                  <a:pt x="1077" y="113"/>
                </a:lnTo>
                <a:lnTo>
                  <a:pt x="1078" y="112"/>
                </a:lnTo>
                <a:lnTo>
                  <a:pt x="1080" y="111"/>
                </a:lnTo>
                <a:lnTo>
                  <a:pt x="1085" y="109"/>
                </a:lnTo>
                <a:lnTo>
                  <a:pt x="1084" y="105"/>
                </a:lnTo>
                <a:lnTo>
                  <a:pt x="1091" y="101"/>
                </a:lnTo>
                <a:lnTo>
                  <a:pt x="1093" y="101"/>
                </a:lnTo>
                <a:lnTo>
                  <a:pt x="1094" y="101"/>
                </a:lnTo>
                <a:lnTo>
                  <a:pt x="1095" y="101"/>
                </a:lnTo>
                <a:lnTo>
                  <a:pt x="1097" y="100"/>
                </a:lnTo>
                <a:lnTo>
                  <a:pt x="1098" y="98"/>
                </a:lnTo>
                <a:lnTo>
                  <a:pt x="1098" y="100"/>
                </a:lnTo>
                <a:lnTo>
                  <a:pt x="1099" y="100"/>
                </a:lnTo>
                <a:lnTo>
                  <a:pt x="1098" y="98"/>
                </a:lnTo>
                <a:lnTo>
                  <a:pt x="1099" y="98"/>
                </a:lnTo>
                <a:lnTo>
                  <a:pt x="1099" y="97"/>
                </a:lnTo>
                <a:lnTo>
                  <a:pt x="1100" y="97"/>
                </a:lnTo>
                <a:lnTo>
                  <a:pt x="1102" y="97"/>
                </a:lnTo>
                <a:lnTo>
                  <a:pt x="1103" y="97"/>
                </a:lnTo>
                <a:lnTo>
                  <a:pt x="1105" y="96"/>
                </a:lnTo>
                <a:lnTo>
                  <a:pt x="1106" y="95"/>
                </a:lnTo>
                <a:lnTo>
                  <a:pt x="1107" y="95"/>
                </a:lnTo>
                <a:lnTo>
                  <a:pt x="1108" y="95"/>
                </a:lnTo>
                <a:lnTo>
                  <a:pt x="1108" y="94"/>
                </a:lnTo>
                <a:lnTo>
                  <a:pt x="1110" y="94"/>
                </a:lnTo>
                <a:lnTo>
                  <a:pt x="1111" y="94"/>
                </a:lnTo>
                <a:lnTo>
                  <a:pt x="1112" y="94"/>
                </a:lnTo>
                <a:lnTo>
                  <a:pt x="1113" y="93"/>
                </a:lnTo>
                <a:lnTo>
                  <a:pt x="1114" y="93"/>
                </a:lnTo>
                <a:lnTo>
                  <a:pt x="1114" y="94"/>
                </a:lnTo>
                <a:lnTo>
                  <a:pt x="1115" y="94"/>
                </a:lnTo>
                <a:lnTo>
                  <a:pt x="1116" y="93"/>
                </a:lnTo>
                <a:lnTo>
                  <a:pt x="1117" y="93"/>
                </a:lnTo>
                <a:lnTo>
                  <a:pt x="1120" y="93"/>
                </a:lnTo>
                <a:lnTo>
                  <a:pt x="1120" y="92"/>
                </a:lnTo>
                <a:lnTo>
                  <a:pt x="1121" y="92"/>
                </a:lnTo>
                <a:lnTo>
                  <a:pt x="1122" y="91"/>
                </a:lnTo>
                <a:lnTo>
                  <a:pt x="1124" y="89"/>
                </a:lnTo>
                <a:lnTo>
                  <a:pt x="1125" y="88"/>
                </a:lnTo>
                <a:lnTo>
                  <a:pt x="1126" y="88"/>
                </a:lnTo>
                <a:lnTo>
                  <a:pt x="1128" y="88"/>
                </a:lnTo>
                <a:lnTo>
                  <a:pt x="1129" y="88"/>
                </a:lnTo>
                <a:lnTo>
                  <a:pt x="1130" y="87"/>
                </a:lnTo>
                <a:lnTo>
                  <a:pt x="1131" y="85"/>
                </a:lnTo>
                <a:lnTo>
                  <a:pt x="1131" y="84"/>
                </a:lnTo>
                <a:lnTo>
                  <a:pt x="1132" y="84"/>
                </a:lnTo>
                <a:lnTo>
                  <a:pt x="1133" y="83"/>
                </a:lnTo>
                <a:lnTo>
                  <a:pt x="1134" y="83"/>
                </a:lnTo>
                <a:lnTo>
                  <a:pt x="1136" y="83"/>
                </a:lnTo>
                <a:lnTo>
                  <a:pt x="1137" y="83"/>
                </a:lnTo>
                <a:lnTo>
                  <a:pt x="1138" y="81"/>
                </a:lnTo>
                <a:lnTo>
                  <a:pt x="1139" y="81"/>
                </a:lnTo>
                <a:lnTo>
                  <a:pt x="1140" y="81"/>
                </a:lnTo>
                <a:lnTo>
                  <a:pt x="1140" y="80"/>
                </a:lnTo>
                <a:lnTo>
                  <a:pt x="1141" y="80"/>
                </a:lnTo>
                <a:lnTo>
                  <a:pt x="1143" y="80"/>
                </a:lnTo>
                <a:lnTo>
                  <a:pt x="1145" y="79"/>
                </a:lnTo>
                <a:lnTo>
                  <a:pt x="1147" y="79"/>
                </a:lnTo>
                <a:lnTo>
                  <a:pt x="1148" y="79"/>
                </a:lnTo>
                <a:lnTo>
                  <a:pt x="1149" y="79"/>
                </a:lnTo>
                <a:lnTo>
                  <a:pt x="1150" y="79"/>
                </a:lnTo>
                <a:lnTo>
                  <a:pt x="1151" y="79"/>
                </a:lnTo>
                <a:lnTo>
                  <a:pt x="1153" y="79"/>
                </a:lnTo>
                <a:lnTo>
                  <a:pt x="1154" y="79"/>
                </a:lnTo>
                <a:lnTo>
                  <a:pt x="1155" y="78"/>
                </a:lnTo>
                <a:lnTo>
                  <a:pt x="1157" y="78"/>
                </a:lnTo>
                <a:lnTo>
                  <a:pt x="1158" y="78"/>
                </a:lnTo>
                <a:lnTo>
                  <a:pt x="1159" y="78"/>
                </a:lnTo>
                <a:lnTo>
                  <a:pt x="1160" y="77"/>
                </a:lnTo>
                <a:lnTo>
                  <a:pt x="1160" y="76"/>
                </a:lnTo>
                <a:lnTo>
                  <a:pt x="1162" y="75"/>
                </a:lnTo>
                <a:lnTo>
                  <a:pt x="1163" y="73"/>
                </a:lnTo>
                <a:lnTo>
                  <a:pt x="1163" y="72"/>
                </a:lnTo>
                <a:lnTo>
                  <a:pt x="1163" y="71"/>
                </a:lnTo>
                <a:lnTo>
                  <a:pt x="1164" y="70"/>
                </a:lnTo>
                <a:lnTo>
                  <a:pt x="1164" y="69"/>
                </a:lnTo>
                <a:lnTo>
                  <a:pt x="1165" y="68"/>
                </a:lnTo>
                <a:lnTo>
                  <a:pt x="1165" y="67"/>
                </a:lnTo>
                <a:lnTo>
                  <a:pt x="1166" y="67"/>
                </a:lnTo>
                <a:lnTo>
                  <a:pt x="1167" y="66"/>
                </a:lnTo>
                <a:lnTo>
                  <a:pt x="1168" y="66"/>
                </a:lnTo>
                <a:lnTo>
                  <a:pt x="1169" y="64"/>
                </a:lnTo>
                <a:lnTo>
                  <a:pt x="1171" y="64"/>
                </a:lnTo>
                <a:lnTo>
                  <a:pt x="1172" y="63"/>
                </a:lnTo>
                <a:lnTo>
                  <a:pt x="1173" y="63"/>
                </a:lnTo>
                <a:lnTo>
                  <a:pt x="1176" y="62"/>
                </a:lnTo>
                <a:lnTo>
                  <a:pt x="1177" y="62"/>
                </a:lnTo>
                <a:lnTo>
                  <a:pt x="1180" y="62"/>
                </a:lnTo>
                <a:lnTo>
                  <a:pt x="1181" y="62"/>
                </a:lnTo>
                <a:lnTo>
                  <a:pt x="1182" y="62"/>
                </a:lnTo>
                <a:lnTo>
                  <a:pt x="1183" y="62"/>
                </a:lnTo>
                <a:lnTo>
                  <a:pt x="1183" y="63"/>
                </a:lnTo>
                <a:lnTo>
                  <a:pt x="1184" y="64"/>
                </a:lnTo>
                <a:lnTo>
                  <a:pt x="1185" y="64"/>
                </a:lnTo>
                <a:lnTo>
                  <a:pt x="1186" y="64"/>
                </a:lnTo>
                <a:lnTo>
                  <a:pt x="1188" y="64"/>
                </a:lnTo>
                <a:lnTo>
                  <a:pt x="1188" y="66"/>
                </a:lnTo>
                <a:lnTo>
                  <a:pt x="1190" y="66"/>
                </a:lnTo>
                <a:lnTo>
                  <a:pt x="1191" y="66"/>
                </a:lnTo>
                <a:lnTo>
                  <a:pt x="1192" y="66"/>
                </a:lnTo>
                <a:lnTo>
                  <a:pt x="1192" y="64"/>
                </a:lnTo>
                <a:lnTo>
                  <a:pt x="1193" y="64"/>
                </a:lnTo>
                <a:lnTo>
                  <a:pt x="1195" y="63"/>
                </a:lnTo>
                <a:lnTo>
                  <a:pt x="1197" y="62"/>
                </a:lnTo>
                <a:lnTo>
                  <a:pt x="1198" y="62"/>
                </a:lnTo>
                <a:lnTo>
                  <a:pt x="1199" y="61"/>
                </a:lnTo>
                <a:lnTo>
                  <a:pt x="1200" y="60"/>
                </a:lnTo>
                <a:lnTo>
                  <a:pt x="1201" y="59"/>
                </a:lnTo>
                <a:lnTo>
                  <a:pt x="1201" y="58"/>
                </a:lnTo>
                <a:lnTo>
                  <a:pt x="1202" y="58"/>
                </a:lnTo>
                <a:lnTo>
                  <a:pt x="1202" y="56"/>
                </a:lnTo>
                <a:lnTo>
                  <a:pt x="1203" y="54"/>
                </a:lnTo>
                <a:lnTo>
                  <a:pt x="1203" y="53"/>
                </a:lnTo>
                <a:lnTo>
                  <a:pt x="1205" y="52"/>
                </a:lnTo>
                <a:lnTo>
                  <a:pt x="1206" y="51"/>
                </a:lnTo>
                <a:lnTo>
                  <a:pt x="1206" y="50"/>
                </a:lnTo>
                <a:lnTo>
                  <a:pt x="1207" y="50"/>
                </a:lnTo>
                <a:lnTo>
                  <a:pt x="1207" y="48"/>
                </a:lnTo>
                <a:lnTo>
                  <a:pt x="1207" y="47"/>
                </a:lnTo>
                <a:lnTo>
                  <a:pt x="1208" y="46"/>
                </a:lnTo>
                <a:lnTo>
                  <a:pt x="1208" y="45"/>
                </a:lnTo>
                <a:lnTo>
                  <a:pt x="1208" y="44"/>
                </a:lnTo>
                <a:lnTo>
                  <a:pt x="1209" y="44"/>
                </a:lnTo>
                <a:lnTo>
                  <a:pt x="1210" y="44"/>
                </a:lnTo>
                <a:lnTo>
                  <a:pt x="1211" y="44"/>
                </a:lnTo>
                <a:lnTo>
                  <a:pt x="1212" y="44"/>
                </a:lnTo>
                <a:lnTo>
                  <a:pt x="1214" y="45"/>
                </a:lnTo>
                <a:lnTo>
                  <a:pt x="1215" y="45"/>
                </a:lnTo>
                <a:lnTo>
                  <a:pt x="1217" y="44"/>
                </a:lnTo>
                <a:lnTo>
                  <a:pt x="1219" y="41"/>
                </a:lnTo>
                <a:lnTo>
                  <a:pt x="1220" y="38"/>
                </a:lnTo>
                <a:lnTo>
                  <a:pt x="1222" y="37"/>
                </a:lnTo>
                <a:lnTo>
                  <a:pt x="1222" y="34"/>
                </a:lnTo>
                <a:lnTo>
                  <a:pt x="1223" y="33"/>
                </a:lnTo>
                <a:lnTo>
                  <a:pt x="1223" y="31"/>
                </a:lnTo>
                <a:lnTo>
                  <a:pt x="1224" y="31"/>
                </a:lnTo>
                <a:lnTo>
                  <a:pt x="1224" y="30"/>
                </a:lnTo>
                <a:lnTo>
                  <a:pt x="1225" y="30"/>
                </a:lnTo>
                <a:lnTo>
                  <a:pt x="1226" y="30"/>
                </a:lnTo>
                <a:lnTo>
                  <a:pt x="1226" y="29"/>
                </a:lnTo>
                <a:lnTo>
                  <a:pt x="1227" y="29"/>
                </a:lnTo>
                <a:lnTo>
                  <a:pt x="1231" y="27"/>
                </a:lnTo>
                <a:lnTo>
                  <a:pt x="1231" y="26"/>
                </a:lnTo>
                <a:lnTo>
                  <a:pt x="1233" y="25"/>
                </a:lnTo>
                <a:lnTo>
                  <a:pt x="1234" y="25"/>
                </a:lnTo>
                <a:lnTo>
                  <a:pt x="1234" y="23"/>
                </a:lnTo>
                <a:lnTo>
                  <a:pt x="1234" y="22"/>
                </a:lnTo>
                <a:lnTo>
                  <a:pt x="1234" y="21"/>
                </a:lnTo>
                <a:lnTo>
                  <a:pt x="1235" y="20"/>
                </a:lnTo>
                <a:lnTo>
                  <a:pt x="1235" y="19"/>
                </a:lnTo>
                <a:lnTo>
                  <a:pt x="1236" y="19"/>
                </a:lnTo>
                <a:lnTo>
                  <a:pt x="1236" y="18"/>
                </a:lnTo>
                <a:lnTo>
                  <a:pt x="1236" y="17"/>
                </a:lnTo>
                <a:lnTo>
                  <a:pt x="1236" y="16"/>
                </a:lnTo>
                <a:lnTo>
                  <a:pt x="1236" y="14"/>
                </a:lnTo>
                <a:lnTo>
                  <a:pt x="1236" y="13"/>
                </a:lnTo>
                <a:lnTo>
                  <a:pt x="1237" y="13"/>
                </a:lnTo>
                <a:lnTo>
                  <a:pt x="1240" y="11"/>
                </a:lnTo>
                <a:lnTo>
                  <a:pt x="1245" y="6"/>
                </a:lnTo>
                <a:lnTo>
                  <a:pt x="1248" y="4"/>
                </a:lnTo>
                <a:lnTo>
                  <a:pt x="1250" y="3"/>
                </a:lnTo>
                <a:lnTo>
                  <a:pt x="1254" y="0"/>
                </a:lnTo>
                <a:lnTo>
                  <a:pt x="1259" y="0"/>
                </a:lnTo>
                <a:lnTo>
                  <a:pt x="1261" y="0"/>
                </a:lnTo>
                <a:lnTo>
                  <a:pt x="1264" y="0"/>
                </a:lnTo>
                <a:lnTo>
                  <a:pt x="1275" y="0"/>
                </a:lnTo>
                <a:lnTo>
                  <a:pt x="1277" y="0"/>
                </a:lnTo>
                <a:lnTo>
                  <a:pt x="1278" y="0"/>
                </a:lnTo>
                <a:lnTo>
                  <a:pt x="1283" y="0"/>
                </a:lnTo>
                <a:lnTo>
                  <a:pt x="1284" y="0"/>
                </a:lnTo>
                <a:lnTo>
                  <a:pt x="1289" y="0"/>
                </a:lnTo>
                <a:lnTo>
                  <a:pt x="1309" y="1"/>
                </a:lnTo>
                <a:lnTo>
                  <a:pt x="1326" y="1"/>
                </a:lnTo>
                <a:lnTo>
                  <a:pt x="1356" y="1"/>
                </a:lnTo>
                <a:lnTo>
                  <a:pt x="1374" y="1"/>
                </a:lnTo>
                <a:lnTo>
                  <a:pt x="1375" y="1"/>
                </a:lnTo>
                <a:lnTo>
                  <a:pt x="1379" y="1"/>
                </a:lnTo>
                <a:lnTo>
                  <a:pt x="1380" y="1"/>
                </a:lnTo>
                <a:lnTo>
                  <a:pt x="1384" y="1"/>
                </a:lnTo>
                <a:lnTo>
                  <a:pt x="1396" y="1"/>
                </a:lnTo>
                <a:lnTo>
                  <a:pt x="1397" y="1"/>
                </a:lnTo>
                <a:lnTo>
                  <a:pt x="1398" y="1"/>
                </a:lnTo>
                <a:lnTo>
                  <a:pt x="1400" y="1"/>
                </a:lnTo>
                <a:lnTo>
                  <a:pt x="1401" y="1"/>
                </a:lnTo>
                <a:lnTo>
                  <a:pt x="1407" y="1"/>
                </a:lnTo>
                <a:lnTo>
                  <a:pt x="1408" y="1"/>
                </a:lnTo>
                <a:lnTo>
                  <a:pt x="1409" y="1"/>
                </a:lnTo>
                <a:lnTo>
                  <a:pt x="1412" y="1"/>
                </a:lnTo>
                <a:lnTo>
                  <a:pt x="1421" y="2"/>
                </a:lnTo>
                <a:lnTo>
                  <a:pt x="1424" y="2"/>
                </a:lnTo>
                <a:lnTo>
                  <a:pt x="1438" y="2"/>
                </a:lnTo>
                <a:lnTo>
                  <a:pt x="1481" y="2"/>
                </a:lnTo>
                <a:lnTo>
                  <a:pt x="1490" y="2"/>
                </a:lnTo>
                <a:lnTo>
                  <a:pt x="1494" y="2"/>
                </a:lnTo>
                <a:lnTo>
                  <a:pt x="1499" y="2"/>
                </a:lnTo>
                <a:lnTo>
                  <a:pt x="1510" y="2"/>
                </a:lnTo>
                <a:lnTo>
                  <a:pt x="1514" y="2"/>
                </a:lnTo>
                <a:lnTo>
                  <a:pt x="1548" y="1"/>
                </a:lnTo>
                <a:lnTo>
                  <a:pt x="1609" y="2"/>
                </a:lnTo>
                <a:lnTo>
                  <a:pt x="1611" y="2"/>
                </a:lnTo>
                <a:lnTo>
                  <a:pt x="1613" y="2"/>
                </a:lnTo>
                <a:lnTo>
                  <a:pt x="1616" y="2"/>
                </a:lnTo>
                <a:lnTo>
                  <a:pt x="1623" y="2"/>
                </a:lnTo>
                <a:lnTo>
                  <a:pt x="1625" y="2"/>
                </a:lnTo>
                <a:lnTo>
                  <a:pt x="1643" y="2"/>
                </a:lnTo>
                <a:lnTo>
                  <a:pt x="1649" y="2"/>
                </a:lnTo>
                <a:lnTo>
                  <a:pt x="1698" y="3"/>
                </a:lnTo>
                <a:lnTo>
                  <a:pt x="1715" y="3"/>
                </a:lnTo>
                <a:lnTo>
                  <a:pt x="1716" y="3"/>
                </a:lnTo>
                <a:lnTo>
                  <a:pt x="1732" y="3"/>
                </a:lnTo>
                <a:lnTo>
                  <a:pt x="1736" y="3"/>
                </a:lnTo>
                <a:lnTo>
                  <a:pt x="1741" y="3"/>
                </a:lnTo>
                <a:lnTo>
                  <a:pt x="1776" y="3"/>
                </a:lnTo>
                <a:lnTo>
                  <a:pt x="1796" y="4"/>
                </a:lnTo>
                <a:lnTo>
                  <a:pt x="1813" y="4"/>
                </a:lnTo>
                <a:lnTo>
                  <a:pt x="1816" y="4"/>
                </a:lnTo>
                <a:lnTo>
                  <a:pt x="1822" y="4"/>
                </a:lnTo>
                <a:lnTo>
                  <a:pt x="1902" y="8"/>
                </a:lnTo>
                <a:lnTo>
                  <a:pt x="1906" y="8"/>
                </a:lnTo>
                <a:lnTo>
                  <a:pt x="1909" y="8"/>
                </a:lnTo>
                <a:lnTo>
                  <a:pt x="1910" y="8"/>
                </a:lnTo>
                <a:lnTo>
                  <a:pt x="1936" y="8"/>
                </a:lnTo>
                <a:lnTo>
                  <a:pt x="1945" y="8"/>
                </a:lnTo>
                <a:lnTo>
                  <a:pt x="1977" y="9"/>
                </a:lnTo>
                <a:lnTo>
                  <a:pt x="1979" y="9"/>
                </a:lnTo>
                <a:lnTo>
                  <a:pt x="2011" y="8"/>
                </a:lnTo>
                <a:lnTo>
                  <a:pt x="2013" y="8"/>
                </a:lnTo>
                <a:lnTo>
                  <a:pt x="2014" y="8"/>
                </a:lnTo>
                <a:lnTo>
                  <a:pt x="2030" y="8"/>
                </a:lnTo>
                <a:lnTo>
                  <a:pt x="2033" y="8"/>
                </a:lnTo>
                <a:lnTo>
                  <a:pt x="2053" y="8"/>
                </a:lnTo>
                <a:lnTo>
                  <a:pt x="2090" y="9"/>
                </a:lnTo>
                <a:lnTo>
                  <a:pt x="2108" y="9"/>
                </a:lnTo>
                <a:lnTo>
                  <a:pt x="2109" y="9"/>
                </a:lnTo>
                <a:lnTo>
                  <a:pt x="2111" y="9"/>
                </a:lnTo>
                <a:lnTo>
                  <a:pt x="2133" y="9"/>
                </a:lnTo>
                <a:lnTo>
                  <a:pt x="2135" y="9"/>
                </a:lnTo>
                <a:lnTo>
                  <a:pt x="2144" y="9"/>
                </a:lnTo>
                <a:lnTo>
                  <a:pt x="2147" y="9"/>
                </a:lnTo>
                <a:lnTo>
                  <a:pt x="2149" y="9"/>
                </a:lnTo>
                <a:lnTo>
                  <a:pt x="2150" y="9"/>
                </a:lnTo>
                <a:lnTo>
                  <a:pt x="2151" y="9"/>
                </a:lnTo>
                <a:lnTo>
                  <a:pt x="2154" y="9"/>
                </a:lnTo>
                <a:lnTo>
                  <a:pt x="2155" y="9"/>
                </a:lnTo>
                <a:lnTo>
                  <a:pt x="2164" y="9"/>
                </a:lnTo>
                <a:lnTo>
                  <a:pt x="2165" y="9"/>
                </a:lnTo>
                <a:lnTo>
                  <a:pt x="2209" y="9"/>
                </a:lnTo>
                <a:lnTo>
                  <a:pt x="2210" y="9"/>
                </a:lnTo>
                <a:lnTo>
                  <a:pt x="2245" y="9"/>
                </a:lnTo>
                <a:lnTo>
                  <a:pt x="2292" y="9"/>
                </a:lnTo>
                <a:lnTo>
                  <a:pt x="2373" y="10"/>
                </a:lnTo>
                <a:lnTo>
                  <a:pt x="2390" y="9"/>
                </a:lnTo>
                <a:lnTo>
                  <a:pt x="2489" y="10"/>
                </a:lnTo>
                <a:lnTo>
                  <a:pt x="2493" y="10"/>
                </a:lnTo>
                <a:lnTo>
                  <a:pt x="2511" y="10"/>
                </a:lnTo>
                <a:lnTo>
                  <a:pt x="2512" y="10"/>
                </a:lnTo>
                <a:lnTo>
                  <a:pt x="2513" y="10"/>
                </a:lnTo>
                <a:lnTo>
                  <a:pt x="2514" y="10"/>
                </a:lnTo>
                <a:lnTo>
                  <a:pt x="2517" y="10"/>
                </a:lnTo>
                <a:lnTo>
                  <a:pt x="2518" y="10"/>
                </a:lnTo>
                <a:lnTo>
                  <a:pt x="2519" y="10"/>
                </a:lnTo>
                <a:lnTo>
                  <a:pt x="2540" y="10"/>
                </a:lnTo>
                <a:lnTo>
                  <a:pt x="2544" y="10"/>
                </a:lnTo>
                <a:lnTo>
                  <a:pt x="2546" y="10"/>
                </a:lnTo>
                <a:lnTo>
                  <a:pt x="2549" y="10"/>
                </a:lnTo>
                <a:lnTo>
                  <a:pt x="2551" y="10"/>
                </a:lnTo>
                <a:lnTo>
                  <a:pt x="2552" y="10"/>
                </a:lnTo>
                <a:lnTo>
                  <a:pt x="2608" y="10"/>
                </a:lnTo>
                <a:lnTo>
                  <a:pt x="2658" y="10"/>
                </a:lnTo>
                <a:lnTo>
                  <a:pt x="2659" y="10"/>
                </a:lnTo>
                <a:lnTo>
                  <a:pt x="2665" y="10"/>
                </a:lnTo>
                <a:lnTo>
                  <a:pt x="2672" y="10"/>
                </a:lnTo>
                <a:lnTo>
                  <a:pt x="2675" y="10"/>
                </a:lnTo>
                <a:lnTo>
                  <a:pt x="2703" y="10"/>
                </a:lnTo>
                <a:lnTo>
                  <a:pt x="2713" y="10"/>
                </a:lnTo>
                <a:lnTo>
                  <a:pt x="2713" y="11"/>
                </a:lnTo>
                <a:lnTo>
                  <a:pt x="2715" y="11"/>
                </a:lnTo>
                <a:lnTo>
                  <a:pt x="2713" y="18"/>
                </a:lnTo>
                <a:lnTo>
                  <a:pt x="2710" y="21"/>
                </a:lnTo>
                <a:lnTo>
                  <a:pt x="2707" y="25"/>
                </a:lnTo>
                <a:lnTo>
                  <a:pt x="2704" y="23"/>
                </a:lnTo>
                <a:lnTo>
                  <a:pt x="2700" y="20"/>
                </a:lnTo>
                <a:lnTo>
                  <a:pt x="2695" y="20"/>
                </a:lnTo>
                <a:lnTo>
                  <a:pt x="2693" y="21"/>
                </a:lnTo>
                <a:lnTo>
                  <a:pt x="2691" y="22"/>
                </a:lnTo>
                <a:lnTo>
                  <a:pt x="2690" y="25"/>
                </a:lnTo>
                <a:lnTo>
                  <a:pt x="2687" y="26"/>
                </a:lnTo>
                <a:lnTo>
                  <a:pt x="2686" y="28"/>
                </a:lnTo>
                <a:lnTo>
                  <a:pt x="2684" y="29"/>
                </a:lnTo>
                <a:lnTo>
                  <a:pt x="2683" y="31"/>
                </a:lnTo>
                <a:lnTo>
                  <a:pt x="2682" y="34"/>
                </a:lnTo>
                <a:lnTo>
                  <a:pt x="2681" y="36"/>
                </a:lnTo>
                <a:lnTo>
                  <a:pt x="2679" y="38"/>
                </a:lnTo>
                <a:lnTo>
                  <a:pt x="2677" y="41"/>
                </a:lnTo>
                <a:lnTo>
                  <a:pt x="2674" y="43"/>
                </a:lnTo>
                <a:lnTo>
                  <a:pt x="2670" y="42"/>
                </a:lnTo>
                <a:lnTo>
                  <a:pt x="2667" y="42"/>
                </a:lnTo>
                <a:lnTo>
                  <a:pt x="2665" y="42"/>
                </a:lnTo>
                <a:lnTo>
                  <a:pt x="2661" y="42"/>
                </a:lnTo>
                <a:lnTo>
                  <a:pt x="2663" y="45"/>
                </a:lnTo>
                <a:lnTo>
                  <a:pt x="2664" y="47"/>
                </a:lnTo>
                <a:lnTo>
                  <a:pt x="2664" y="48"/>
                </a:lnTo>
                <a:lnTo>
                  <a:pt x="2670" y="87"/>
                </a:lnTo>
                <a:lnTo>
                  <a:pt x="2675" y="91"/>
                </a:lnTo>
                <a:lnTo>
                  <a:pt x="2689" y="96"/>
                </a:lnTo>
                <a:lnTo>
                  <a:pt x="2695" y="100"/>
                </a:lnTo>
                <a:lnTo>
                  <a:pt x="2698" y="100"/>
                </a:lnTo>
                <a:lnTo>
                  <a:pt x="2702" y="103"/>
                </a:lnTo>
                <a:lnTo>
                  <a:pt x="2706" y="105"/>
                </a:lnTo>
                <a:lnTo>
                  <a:pt x="2707" y="108"/>
                </a:lnTo>
                <a:lnTo>
                  <a:pt x="2709" y="111"/>
                </a:lnTo>
                <a:lnTo>
                  <a:pt x="2711" y="114"/>
                </a:lnTo>
                <a:lnTo>
                  <a:pt x="2711" y="117"/>
                </a:lnTo>
                <a:lnTo>
                  <a:pt x="2711" y="120"/>
                </a:lnTo>
                <a:lnTo>
                  <a:pt x="2712" y="128"/>
                </a:lnTo>
                <a:lnTo>
                  <a:pt x="2712" y="130"/>
                </a:lnTo>
                <a:lnTo>
                  <a:pt x="2715" y="133"/>
                </a:lnTo>
                <a:lnTo>
                  <a:pt x="2717" y="133"/>
                </a:lnTo>
                <a:lnTo>
                  <a:pt x="2726" y="135"/>
                </a:lnTo>
                <a:lnTo>
                  <a:pt x="2728" y="144"/>
                </a:lnTo>
                <a:lnTo>
                  <a:pt x="2730" y="145"/>
                </a:lnTo>
                <a:lnTo>
                  <a:pt x="2734" y="146"/>
                </a:lnTo>
                <a:lnTo>
                  <a:pt x="2735" y="146"/>
                </a:lnTo>
                <a:lnTo>
                  <a:pt x="2742" y="140"/>
                </a:lnTo>
                <a:lnTo>
                  <a:pt x="2744" y="142"/>
                </a:lnTo>
                <a:lnTo>
                  <a:pt x="2746" y="144"/>
                </a:lnTo>
                <a:lnTo>
                  <a:pt x="2746" y="151"/>
                </a:lnTo>
                <a:lnTo>
                  <a:pt x="2747" y="153"/>
                </a:lnTo>
                <a:lnTo>
                  <a:pt x="2751" y="155"/>
                </a:lnTo>
                <a:lnTo>
                  <a:pt x="2751" y="162"/>
                </a:lnTo>
                <a:lnTo>
                  <a:pt x="2751" y="170"/>
                </a:lnTo>
                <a:lnTo>
                  <a:pt x="2748" y="183"/>
                </a:lnTo>
                <a:lnTo>
                  <a:pt x="2753" y="198"/>
                </a:lnTo>
                <a:lnTo>
                  <a:pt x="2754" y="206"/>
                </a:lnTo>
                <a:lnTo>
                  <a:pt x="2754" y="207"/>
                </a:lnTo>
                <a:lnTo>
                  <a:pt x="2754" y="209"/>
                </a:lnTo>
                <a:lnTo>
                  <a:pt x="2754" y="213"/>
                </a:lnTo>
                <a:lnTo>
                  <a:pt x="2754" y="215"/>
                </a:lnTo>
                <a:lnTo>
                  <a:pt x="2753" y="219"/>
                </a:lnTo>
                <a:lnTo>
                  <a:pt x="2746" y="221"/>
                </a:lnTo>
                <a:lnTo>
                  <a:pt x="2745" y="221"/>
                </a:lnTo>
                <a:lnTo>
                  <a:pt x="2743" y="223"/>
                </a:lnTo>
                <a:lnTo>
                  <a:pt x="2741" y="228"/>
                </a:lnTo>
                <a:lnTo>
                  <a:pt x="2739" y="230"/>
                </a:lnTo>
                <a:lnTo>
                  <a:pt x="2737" y="234"/>
                </a:lnTo>
                <a:lnTo>
                  <a:pt x="2735" y="236"/>
                </a:lnTo>
                <a:lnTo>
                  <a:pt x="2734" y="238"/>
                </a:lnTo>
                <a:lnTo>
                  <a:pt x="2734" y="239"/>
                </a:lnTo>
                <a:lnTo>
                  <a:pt x="2733" y="240"/>
                </a:lnTo>
                <a:lnTo>
                  <a:pt x="2730" y="243"/>
                </a:lnTo>
                <a:lnTo>
                  <a:pt x="2729" y="245"/>
                </a:lnTo>
                <a:lnTo>
                  <a:pt x="2727" y="248"/>
                </a:lnTo>
                <a:lnTo>
                  <a:pt x="2725" y="252"/>
                </a:lnTo>
                <a:lnTo>
                  <a:pt x="2722" y="256"/>
                </a:lnTo>
                <a:lnTo>
                  <a:pt x="2722" y="259"/>
                </a:lnTo>
                <a:lnTo>
                  <a:pt x="2722" y="263"/>
                </a:lnTo>
                <a:lnTo>
                  <a:pt x="2722" y="265"/>
                </a:lnTo>
                <a:lnTo>
                  <a:pt x="2722" y="267"/>
                </a:lnTo>
                <a:lnTo>
                  <a:pt x="2728" y="276"/>
                </a:lnTo>
                <a:lnTo>
                  <a:pt x="2728" y="277"/>
                </a:lnTo>
                <a:lnTo>
                  <a:pt x="2728" y="279"/>
                </a:lnTo>
                <a:lnTo>
                  <a:pt x="2728" y="280"/>
                </a:lnTo>
                <a:lnTo>
                  <a:pt x="2727" y="281"/>
                </a:lnTo>
                <a:lnTo>
                  <a:pt x="2725" y="282"/>
                </a:lnTo>
                <a:lnTo>
                  <a:pt x="2722" y="282"/>
                </a:lnTo>
                <a:lnTo>
                  <a:pt x="2720" y="284"/>
                </a:lnTo>
                <a:lnTo>
                  <a:pt x="2718" y="284"/>
                </a:lnTo>
                <a:lnTo>
                  <a:pt x="2717" y="284"/>
                </a:lnTo>
                <a:lnTo>
                  <a:pt x="2716" y="284"/>
                </a:lnTo>
                <a:lnTo>
                  <a:pt x="2715" y="288"/>
                </a:lnTo>
                <a:lnTo>
                  <a:pt x="2716" y="289"/>
                </a:lnTo>
                <a:lnTo>
                  <a:pt x="2738" y="327"/>
                </a:lnTo>
                <a:lnTo>
                  <a:pt x="2748" y="322"/>
                </a:lnTo>
                <a:lnTo>
                  <a:pt x="2775" y="365"/>
                </a:lnTo>
                <a:lnTo>
                  <a:pt x="2777" y="393"/>
                </a:lnTo>
                <a:lnTo>
                  <a:pt x="2768" y="406"/>
                </a:lnTo>
                <a:lnTo>
                  <a:pt x="2773" y="419"/>
                </a:lnTo>
                <a:lnTo>
                  <a:pt x="2793" y="422"/>
                </a:lnTo>
                <a:lnTo>
                  <a:pt x="2797" y="432"/>
                </a:lnTo>
                <a:lnTo>
                  <a:pt x="2799" y="433"/>
                </a:lnTo>
                <a:lnTo>
                  <a:pt x="2805" y="437"/>
                </a:lnTo>
                <a:lnTo>
                  <a:pt x="2811" y="431"/>
                </a:lnTo>
                <a:lnTo>
                  <a:pt x="2814" y="430"/>
                </a:lnTo>
                <a:lnTo>
                  <a:pt x="2816" y="429"/>
                </a:lnTo>
                <a:lnTo>
                  <a:pt x="2819" y="429"/>
                </a:lnTo>
                <a:lnTo>
                  <a:pt x="2825" y="431"/>
                </a:lnTo>
                <a:lnTo>
                  <a:pt x="2827" y="430"/>
                </a:lnTo>
                <a:lnTo>
                  <a:pt x="2828" y="429"/>
                </a:lnTo>
                <a:lnTo>
                  <a:pt x="2834" y="423"/>
                </a:lnTo>
                <a:lnTo>
                  <a:pt x="2839" y="422"/>
                </a:lnTo>
                <a:lnTo>
                  <a:pt x="2845" y="418"/>
                </a:lnTo>
                <a:lnTo>
                  <a:pt x="2850" y="415"/>
                </a:lnTo>
                <a:lnTo>
                  <a:pt x="2855" y="416"/>
                </a:lnTo>
                <a:lnTo>
                  <a:pt x="2859" y="419"/>
                </a:lnTo>
                <a:lnTo>
                  <a:pt x="2865" y="423"/>
                </a:lnTo>
                <a:lnTo>
                  <a:pt x="2867" y="424"/>
                </a:lnTo>
                <a:lnTo>
                  <a:pt x="2894" y="428"/>
                </a:lnTo>
                <a:lnTo>
                  <a:pt x="2911" y="441"/>
                </a:lnTo>
                <a:lnTo>
                  <a:pt x="2923" y="444"/>
                </a:lnTo>
                <a:lnTo>
                  <a:pt x="2929" y="444"/>
                </a:lnTo>
                <a:lnTo>
                  <a:pt x="2932" y="446"/>
                </a:lnTo>
                <a:lnTo>
                  <a:pt x="2933" y="446"/>
                </a:lnTo>
                <a:lnTo>
                  <a:pt x="2937" y="447"/>
                </a:lnTo>
                <a:lnTo>
                  <a:pt x="2939" y="457"/>
                </a:lnTo>
                <a:lnTo>
                  <a:pt x="2940" y="457"/>
                </a:lnTo>
                <a:lnTo>
                  <a:pt x="2944" y="463"/>
                </a:lnTo>
                <a:lnTo>
                  <a:pt x="2945" y="464"/>
                </a:lnTo>
                <a:lnTo>
                  <a:pt x="2946" y="472"/>
                </a:lnTo>
                <a:lnTo>
                  <a:pt x="2946" y="476"/>
                </a:lnTo>
                <a:lnTo>
                  <a:pt x="2948" y="477"/>
                </a:lnTo>
                <a:lnTo>
                  <a:pt x="2946" y="478"/>
                </a:lnTo>
                <a:lnTo>
                  <a:pt x="2946" y="479"/>
                </a:lnTo>
                <a:lnTo>
                  <a:pt x="2946" y="480"/>
                </a:lnTo>
                <a:lnTo>
                  <a:pt x="2948" y="481"/>
                </a:lnTo>
                <a:lnTo>
                  <a:pt x="2949" y="482"/>
                </a:lnTo>
                <a:lnTo>
                  <a:pt x="2948" y="481"/>
                </a:lnTo>
                <a:lnTo>
                  <a:pt x="2950" y="485"/>
                </a:lnTo>
                <a:lnTo>
                  <a:pt x="2951" y="488"/>
                </a:lnTo>
                <a:lnTo>
                  <a:pt x="2948" y="491"/>
                </a:lnTo>
                <a:lnTo>
                  <a:pt x="2946" y="496"/>
                </a:lnTo>
                <a:lnTo>
                  <a:pt x="2943" y="499"/>
                </a:lnTo>
                <a:lnTo>
                  <a:pt x="2942" y="499"/>
                </a:lnTo>
                <a:lnTo>
                  <a:pt x="2941" y="501"/>
                </a:lnTo>
                <a:lnTo>
                  <a:pt x="2939" y="502"/>
                </a:lnTo>
                <a:lnTo>
                  <a:pt x="2936" y="503"/>
                </a:lnTo>
                <a:lnTo>
                  <a:pt x="2935" y="503"/>
                </a:lnTo>
                <a:lnTo>
                  <a:pt x="2933" y="505"/>
                </a:lnTo>
                <a:lnTo>
                  <a:pt x="2932" y="507"/>
                </a:lnTo>
                <a:lnTo>
                  <a:pt x="2931" y="508"/>
                </a:lnTo>
                <a:lnTo>
                  <a:pt x="2928" y="510"/>
                </a:lnTo>
                <a:lnTo>
                  <a:pt x="2927" y="510"/>
                </a:lnTo>
                <a:lnTo>
                  <a:pt x="2925" y="511"/>
                </a:lnTo>
                <a:lnTo>
                  <a:pt x="2925" y="512"/>
                </a:lnTo>
                <a:lnTo>
                  <a:pt x="2926" y="513"/>
                </a:lnTo>
                <a:lnTo>
                  <a:pt x="2925" y="515"/>
                </a:lnTo>
                <a:lnTo>
                  <a:pt x="2924" y="516"/>
                </a:lnTo>
                <a:lnTo>
                  <a:pt x="2924" y="518"/>
                </a:lnTo>
                <a:lnTo>
                  <a:pt x="2924" y="519"/>
                </a:lnTo>
                <a:lnTo>
                  <a:pt x="2924" y="521"/>
                </a:lnTo>
                <a:lnTo>
                  <a:pt x="2918" y="539"/>
                </a:lnTo>
                <a:lnTo>
                  <a:pt x="2917" y="550"/>
                </a:lnTo>
                <a:lnTo>
                  <a:pt x="2915" y="553"/>
                </a:lnTo>
                <a:lnTo>
                  <a:pt x="2914" y="556"/>
                </a:lnTo>
                <a:lnTo>
                  <a:pt x="2912" y="558"/>
                </a:lnTo>
                <a:lnTo>
                  <a:pt x="2912" y="562"/>
                </a:lnTo>
                <a:lnTo>
                  <a:pt x="2912" y="563"/>
                </a:lnTo>
                <a:lnTo>
                  <a:pt x="2912" y="564"/>
                </a:lnTo>
                <a:lnTo>
                  <a:pt x="2911" y="565"/>
                </a:lnTo>
                <a:lnTo>
                  <a:pt x="2908" y="565"/>
                </a:lnTo>
                <a:lnTo>
                  <a:pt x="2906" y="566"/>
                </a:lnTo>
                <a:lnTo>
                  <a:pt x="2903" y="568"/>
                </a:lnTo>
                <a:lnTo>
                  <a:pt x="2902" y="569"/>
                </a:lnTo>
                <a:lnTo>
                  <a:pt x="2900" y="571"/>
                </a:lnTo>
                <a:lnTo>
                  <a:pt x="2900" y="573"/>
                </a:lnTo>
                <a:lnTo>
                  <a:pt x="2900" y="575"/>
                </a:lnTo>
                <a:lnTo>
                  <a:pt x="2900" y="581"/>
                </a:lnTo>
                <a:lnTo>
                  <a:pt x="2897" y="590"/>
                </a:lnTo>
                <a:lnTo>
                  <a:pt x="2902" y="604"/>
                </a:lnTo>
                <a:lnTo>
                  <a:pt x="2906" y="607"/>
                </a:lnTo>
                <a:lnTo>
                  <a:pt x="2906" y="608"/>
                </a:lnTo>
                <a:lnTo>
                  <a:pt x="2906" y="612"/>
                </a:lnTo>
                <a:lnTo>
                  <a:pt x="2907" y="615"/>
                </a:lnTo>
                <a:lnTo>
                  <a:pt x="2910" y="619"/>
                </a:lnTo>
                <a:lnTo>
                  <a:pt x="2912" y="623"/>
                </a:lnTo>
                <a:lnTo>
                  <a:pt x="2911" y="627"/>
                </a:lnTo>
                <a:lnTo>
                  <a:pt x="2908" y="630"/>
                </a:lnTo>
                <a:lnTo>
                  <a:pt x="2908" y="632"/>
                </a:lnTo>
                <a:lnTo>
                  <a:pt x="2908" y="633"/>
                </a:lnTo>
                <a:lnTo>
                  <a:pt x="2908" y="642"/>
                </a:lnTo>
                <a:lnTo>
                  <a:pt x="2909" y="645"/>
                </a:lnTo>
                <a:lnTo>
                  <a:pt x="2910" y="648"/>
                </a:lnTo>
                <a:lnTo>
                  <a:pt x="2910" y="650"/>
                </a:lnTo>
                <a:lnTo>
                  <a:pt x="2907" y="653"/>
                </a:lnTo>
                <a:lnTo>
                  <a:pt x="2907" y="655"/>
                </a:lnTo>
                <a:lnTo>
                  <a:pt x="2907" y="657"/>
                </a:lnTo>
                <a:lnTo>
                  <a:pt x="2909" y="660"/>
                </a:lnTo>
                <a:lnTo>
                  <a:pt x="2941" y="708"/>
                </a:lnTo>
                <a:lnTo>
                  <a:pt x="2950" y="723"/>
                </a:lnTo>
                <a:lnTo>
                  <a:pt x="2943" y="738"/>
                </a:lnTo>
                <a:lnTo>
                  <a:pt x="2945" y="748"/>
                </a:lnTo>
                <a:lnTo>
                  <a:pt x="2946" y="749"/>
                </a:lnTo>
                <a:lnTo>
                  <a:pt x="2940" y="753"/>
                </a:lnTo>
                <a:lnTo>
                  <a:pt x="2950" y="766"/>
                </a:lnTo>
                <a:lnTo>
                  <a:pt x="2953" y="784"/>
                </a:lnTo>
                <a:lnTo>
                  <a:pt x="2954" y="792"/>
                </a:lnTo>
                <a:lnTo>
                  <a:pt x="2955" y="801"/>
                </a:lnTo>
                <a:lnTo>
                  <a:pt x="2957" y="805"/>
                </a:lnTo>
                <a:lnTo>
                  <a:pt x="2958" y="807"/>
                </a:lnTo>
                <a:lnTo>
                  <a:pt x="2959" y="807"/>
                </a:lnTo>
                <a:lnTo>
                  <a:pt x="2961" y="807"/>
                </a:lnTo>
                <a:lnTo>
                  <a:pt x="2961" y="812"/>
                </a:lnTo>
                <a:lnTo>
                  <a:pt x="2963" y="815"/>
                </a:lnTo>
                <a:lnTo>
                  <a:pt x="2961" y="817"/>
                </a:lnTo>
                <a:lnTo>
                  <a:pt x="2960" y="819"/>
                </a:lnTo>
                <a:lnTo>
                  <a:pt x="2957" y="821"/>
                </a:lnTo>
                <a:lnTo>
                  <a:pt x="2951" y="821"/>
                </a:lnTo>
                <a:lnTo>
                  <a:pt x="2942" y="830"/>
                </a:lnTo>
                <a:lnTo>
                  <a:pt x="2936" y="832"/>
                </a:lnTo>
                <a:lnTo>
                  <a:pt x="2934" y="834"/>
                </a:lnTo>
                <a:lnTo>
                  <a:pt x="2932" y="836"/>
                </a:lnTo>
                <a:lnTo>
                  <a:pt x="2932" y="837"/>
                </a:lnTo>
                <a:lnTo>
                  <a:pt x="2929" y="842"/>
                </a:lnTo>
                <a:lnTo>
                  <a:pt x="2928" y="842"/>
                </a:lnTo>
                <a:lnTo>
                  <a:pt x="2922" y="849"/>
                </a:lnTo>
                <a:lnTo>
                  <a:pt x="2918" y="850"/>
                </a:lnTo>
                <a:lnTo>
                  <a:pt x="2917" y="851"/>
                </a:lnTo>
                <a:lnTo>
                  <a:pt x="2916" y="851"/>
                </a:lnTo>
                <a:lnTo>
                  <a:pt x="2915" y="854"/>
                </a:lnTo>
                <a:lnTo>
                  <a:pt x="2915" y="855"/>
                </a:lnTo>
                <a:lnTo>
                  <a:pt x="2914" y="857"/>
                </a:lnTo>
                <a:lnTo>
                  <a:pt x="2900" y="871"/>
                </a:lnTo>
                <a:lnTo>
                  <a:pt x="2899" y="883"/>
                </a:lnTo>
                <a:lnTo>
                  <a:pt x="2899" y="887"/>
                </a:lnTo>
                <a:lnTo>
                  <a:pt x="2897" y="889"/>
                </a:lnTo>
                <a:lnTo>
                  <a:pt x="2892" y="890"/>
                </a:lnTo>
                <a:lnTo>
                  <a:pt x="2888" y="886"/>
                </a:lnTo>
                <a:lnTo>
                  <a:pt x="2889" y="886"/>
                </a:lnTo>
                <a:lnTo>
                  <a:pt x="2893" y="884"/>
                </a:lnTo>
                <a:lnTo>
                  <a:pt x="2890" y="884"/>
                </a:lnTo>
                <a:lnTo>
                  <a:pt x="2889" y="884"/>
                </a:lnTo>
                <a:lnTo>
                  <a:pt x="2888" y="884"/>
                </a:lnTo>
                <a:lnTo>
                  <a:pt x="2886" y="884"/>
                </a:lnTo>
                <a:lnTo>
                  <a:pt x="2885" y="886"/>
                </a:lnTo>
                <a:lnTo>
                  <a:pt x="2883" y="887"/>
                </a:lnTo>
                <a:lnTo>
                  <a:pt x="2879" y="888"/>
                </a:lnTo>
                <a:lnTo>
                  <a:pt x="2872" y="889"/>
                </a:lnTo>
                <a:lnTo>
                  <a:pt x="2867" y="890"/>
                </a:lnTo>
                <a:lnTo>
                  <a:pt x="2865" y="892"/>
                </a:lnTo>
                <a:lnTo>
                  <a:pt x="2863" y="893"/>
                </a:lnTo>
                <a:lnTo>
                  <a:pt x="2859" y="897"/>
                </a:lnTo>
                <a:lnTo>
                  <a:pt x="2858" y="900"/>
                </a:lnTo>
                <a:lnTo>
                  <a:pt x="2853" y="903"/>
                </a:lnTo>
                <a:lnTo>
                  <a:pt x="2850" y="904"/>
                </a:lnTo>
                <a:lnTo>
                  <a:pt x="2847" y="905"/>
                </a:lnTo>
                <a:lnTo>
                  <a:pt x="2845" y="903"/>
                </a:lnTo>
                <a:lnTo>
                  <a:pt x="2841" y="899"/>
                </a:lnTo>
                <a:lnTo>
                  <a:pt x="2837" y="898"/>
                </a:lnTo>
                <a:lnTo>
                  <a:pt x="2831" y="896"/>
                </a:lnTo>
                <a:lnTo>
                  <a:pt x="2828" y="891"/>
                </a:lnTo>
                <a:lnTo>
                  <a:pt x="2825" y="884"/>
                </a:lnTo>
                <a:lnTo>
                  <a:pt x="2822" y="883"/>
                </a:lnTo>
                <a:lnTo>
                  <a:pt x="2811" y="889"/>
                </a:lnTo>
                <a:lnTo>
                  <a:pt x="2810" y="890"/>
                </a:lnTo>
                <a:lnTo>
                  <a:pt x="2799" y="896"/>
                </a:lnTo>
                <a:lnTo>
                  <a:pt x="2799" y="897"/>
                </a:lnTo>
                <a:lnTo>
                  <a:pt x="2801" y="900"/>
                </a:lnTo>
                <a:lnTo>
                  <a:pt x="2802" y="905"/>
                </a:lnTo>
                <a:lnTo>
                  <a:pt x="2802" y="906"/>
                </a:lnTo>
                <a:lnTo>
                  <a:pt x="2803" y="913"/>
                </a:lnTo>
                <a:lnTo>
                  <a:pt x="2803" y="914"/>
                </a:lnTo>
                <a:lnTo>
                  <a:pt x="2801" y="915"/>
                </a:lnTo>
                <a:lnTo>
                  <a:pt x="2801" y="917"/>
                </a:lnTo>
                <a:lnTo>
                  <a:pt x="2798" y="918"/>
                </a:lnTo>
                <a:lnTo>
                  <a:pt x="2795" y="921"/>
                </a:lnTo>
                <a:lnTo>
                  <a:pt x="2794" y="922"/>
                </a:lnTo>
                <a:lnTo>
                  <a:pt x="2793" y="923"/>
                </a:lnTo>
                <a:lnTo>
                  <a:pt x="2787" y="930"/>
                </a:lnTo>
                <a:lnTo>
                  <a:pt x="2787" y="931"/>
                </a:lnTo>
                <a:lnTo>
                  <a:pt x="2786" y="933"/>
                </a:lnTo>
                <a:lnTo>
                  <a:pt x="2785" y="937"/>
                </a:lnTo>
                <a:lnTo>
                  <a:pt x="2785" y="939"/>
                </a:lnTo>
                <a:lnTo>
                  <a:pt x="2784" y="942"/>
                </a:lnTo>
                <a:lnTo>
                  <a:pt x="2779" y="942"/>
                </a:lnTo>
                <a:lnTo>
                  <a:pt x="2777" y="942"/>
                </a:lnTo>
                <a:lnTo>
                  <a:pt x="2772" y="942"/>
                </a:lnTo>
                <a:lnTo>
                  <a:pt x="2771" y="942"/>
                </a:lnTo>
                <a:lnTo>
                  <a:pt x="2769" y="941"/>
                </a:lnTo>
                <a:lnTo>
                  <a:pt x="2768" y="943"/>
                </a:lnTo>
                <a:lnTo>
                  <a:pt x="2767" y="945"/>
                </a:lnTo>
                <a:lnTo>
                  <a:pt x="2764" y="948"/>
                </a:lnTo>
                <a:lnTo>
                  <a:pt x="2764" y="950"/>
                </a:lnTo>
                <a:lnTo>
                  <a:pt x="2767" y="953"/>
                </a:lnTo>
                <a:lnTo>
                  <a:pt x="2768" y="955"/>
                </a:lnTo>
                <a:lnTo>
                  <a:pt x="2770" y="956"/>
                </a:lnTo>
                <a:lnTo>
                  <a:pt x="2773" y="962"/>
                </a:lnTo>
                <a:lnTo>
                  <a:pt x="2777" y="965"/>
                </a:lnTo>
                <a:lnTo>
                  <a:pt x="2777" y="966"/>
                </a:lnTo>
                <a:lnTo>
                  <a:pt x="2778" y="967"/>
                </a:lnTo>
                <a:lnTo>
                  <a:pt x="2780" y="968"/>
                </a:lnTo>
                <a:lnTo>
                  <a:pt x="2784" y="974"/>
                </a:lnTo>
                <a:lnTo>
                  <a:pt x="2784" y="975"/>
                </a:lnTo>
                <a:lnTo>
                  <a:pt x="2784" y="978"/>
                </a:lnTo>
                <a:lnTo>
                  <a:pt x="2784" y="979"/>
                </a:lnTo>
                <a:lnTo>
                  <a:pt x="2784" y="984"/>
                </a:lnTo>
                <a:lnTo>
                  <a:pt x="2784" y="988"/>
                </a:lnTo>
                <a:lnTo>
                  <a:pt x="2782" y="989"/>
                </a:lnTo>
                <a:lnTo>
                  <a:pt x="2782" y="992"/>
                </a:lnTo>
                <a:lnTo>
                  <a:pt x="2782" y="998"/>
                </a:lnTo>
                <a:lnTo>
                  <a:pt x="2782" y="999"/>
                </a:lnTo>
                <a:lnTo>
                  <a:pt x="2782" y="1000"/>
                </a:lnTo>
                <a:lnTo>
                  <a:pt x="2781" y="1014"/>
                </a:lnTo>
                <a:lnTo>
                  <a:pt x="2781" y="1015"/>
                </a:lnTo>
                <a:lnTo>
                  <a:pt x="2781" y="1018"/>
                </a:lnTo>
                <a:lnTo>
                  <a:pt x="2781" y="1023"/>
                </a:lnTo>
                <a:lnTo>
                  <a:pt x="2781" y="1026"/>
                </a:lnTo>
                <a:lnTo>
                  <a:pt x="2780" y="1032"/>
                </a:lnTo>
                <a:lnTo>
                  <a:pt x="2780" y="1034"/>
                </a:lnTo>
                <a:lnTo>
                  <a:pt x="2780" y="1040"/>
                </a:lnTo>
                <a:lnTo>
                  <a:pt x="2779" y="1040"/>
                </a:lnTo>
                <a:lnTo>
                  <a:pt x="2777" y="1041"/>
                </a:lnTo>
                <a:lnTo>
                  <a:pt x="2773" y="1045"/>
                </a:lnTo>
                <a:lnTo>
                  <a:pt x="2771" y="1050"/>
                </a:lnTo>
                <a:lnTo>
                  <a:pt x="2775" y="1058"/>
                </a:lnTo>
                <a:lnTo>
                  <a:pt x="2776" y="1063"/>
                </a:lnTo>
                <a:lnTo>
                  <a:pt x="2776" y="1064"/>
                </a:lnTo>
                <a:lnTo>
                  <a:pt x="2776" y="1066"/>
                </a:lnTo>
                <a:lnTo>
                  <a:pt x="2779" y="1071"/>
                </a:lnTo>
                <a:lnTo>
                  <a:pt x="2779" y="1072"/>
                </a:lnTo>
                <a:lnTo>
                  <a:pt x="2779" y="1074"/>
                </a:lnTo>
                <a:lnTo>
                  <a:pt x="2780" y="1075"/>
                </a:lnTo>
                <a:lnTo>
                  <a:pt x="2778" y="1080"/>
                </a:lnTo>
                <a:lnTo>
                  <a:pt x="2778" y="1079"/>
                </a:lnTo>
                <a:lnTo>
                  <a:pt x="2777" y="1082"/>
                </a:lnTo>
                <a:lnTo>
                  <a:pt x="2776" y="1083"/>
                </a:lnTo>
                <a:lnTo>
                  <a:pt x="2776" y="1085"/>
                </a:lnTo>
                <a:lnTo>
                  <a:pt x="2778" y="1088"/>
                </a:lnTo>
                <a:lnTo>
                  <a:pt x="2778" y="1093"/>
                </a:lnTo>
                <a:lnTo>
                  <a:pt x="2778" y="1094"/>
                </a:lnTo>
                <a:lnTo>
                  <a:pt x="2777" y="1098"/>
                </a:lnTo>
                <a:lnTo>
                  <a:pt x="2777" y="1105"/>
                </a:lnTo>
                <a:lnTo>
                  <a:pt x="2779" y="1106"/>
                </a:lnTo>
                <a:lnTo>
                  <a:pt x="2780" y="1108"/>
                </a:lnTo>
                <a:lnTo>
                  <a:pt x="2784" y="1110"/>
                </a:lnTo>
                <a:lnTo>
                  <a:pt x="2788" y="1118"/>
                </a:lnTo>
                <a:lnTo>
                  <a:pt x="2788" y="1123"/>
                </a:lnTo>
                <a:lnTo>
                  <a:pt x="2790" y="1126"/>
                </a:lnTo>
                <a:lnTo>
                  <a:pt x="2791" y="1129"/>
                </a:lnTo>
                <a:lnTo>
                  <a:pt x="2793" y="1130"/>
                </a:lnTo>
                <a:lnTo>
                  <a:pt x="2794" y="1131"/>
                </a:lnTo>
                <a:lnTo>
                  <a:pt x="2795" y="1132"/>
                </a:lnTo>
                <a:lnTo>
                  <a:pt x="2795" y="1133"/>
                </a:lnTo>
                <a:lnTo>
                  <a:pt x="2796" y="1137"/>
                </a:lnTo>
                <a:lnTo>
                  <a:pt x="2801" y="1143"/>
                </a:lnTo>
                <a:lnTo>
                  <a:pt x="2802" y="1146"/>
                </a:lnTo>
                <a:lnTo>
                  <a:pt x="2803" y="1147"/>
                </a:lnTo>
                <a:lnTo>
                  <a:pt x="2803" y="1148"/>
                </a:lnTo>
                <a:lnTo>
                  <a:pt x="2805" y="1151"/>
                </a:lnTo>
                <a:lnTo>
                  <a:pt x="2805" y="1152"/>
                </a:lnTo>
                <a:lnTo>
                  <a:pt x="2804" y="1154"/>
                </a:lnTo>
                <a:lnTo>
                  <a:pt x="2804" y="1156"/>
                </a:lnTo>
                <a:lnTo>
                  <a:pt x="2803" y="1158"/>
                </a:lnTo>
                <a:lnTo>
                  <a:pt x="2803" y="1159"/>
                </a:lnTo>
                <a:lnTo>
                  <a:pt x="2803" y="1162"/>
                </a:lnTo>
                <a:lnTo>
                  <a:pt x="2804" y="1163"/>
                </a:lnTo>
                <a:lnTo>
                  <a:pt x="2806" y="1164"/>
                </a:lnTo>
                <a:lnTo>
                  <a:pt x="2807" y="1165"/>
                </a:lnTo>
                <a:lnTo>
                  <a:pt x="2811" y="1166"/>
                </a:lnTo>
                <a:lnTo>
                  <a:pt x="2811" y="1167"/>
                </a:lnTo>
                <a:lnTo>
                  <a:pt x="2812" y="1167"/>
                </a:lnTo>
                <a:lnTo>
                  <a:pt x="2813" y="1167"/>
                </a:lnTo>
                <a:lnTo>
                  <a:pt x="2814" y="1169"/>
                </a:lnTo>
                <a:lnTo>
                  <a:pt x="2816" y="1174"/>
                </a:lnTo>
                <a:lnTo>
                  <a:pt x="2817" y="1176"/>
                </a:lnTo>
                <a:lnTo>
                  <a:pt x="2821" y="1179"/>
                </a:lnTo>
                <a:lnTo>
                  <a:pt x="2823" y="1180"/>
                </a:lnTo>
                <a:lnTo>
                  <a:pt x="2827" y="1186"/>
                </a:lnTo>
                <a:lnTo>
                  <a:pt x="2829" y="1190"/>
                </a:lnTo>
                <a:lnTo>
                  <a:pt x="2837" y="1192"/>
                </a:lnTo>
                <a:lnTo>
                  <a:pt x="2838" y="1193"/>
                </a:lnTo>
                <a:lnTo>
                  <a:pt x="2839" y="1196"/>
                </a:lnTo>
                <a:lnTo>
                  <a:pt x="2844" y="1197"/>
                </a:lnTo>
                <a:lnTo>
                  <a:pt x="2848" y="1198"/>
                </a:lnTo>
                <a:lnTo>
                  <a:pt x="2850" y="1198"/>
                </a:lnTo>
                <a:lnTo>
                  <a:pt x="2851" y="1201"/>
                </a:lnTo>
                <a:lnTo>
                  <a:pt x="2853" y="1204"/>
                </a:lnTo>
                <a:lnTo>
                  <a:pt x="2855" y="1205"/>
                </a:lnTo>
                <a:lnTo>
                  <a:pt x="2855" y="1207"/>
                </a:lnTo>
                <a:lnTo>
                  <a:pt x="2857" y="1211"/>
                </a:lnTo>
                <a:lnTo>
                  <a:pt x="2858" y="1213"/>
                </a:lnTo>
                <a:lnTo>
                  <a:pt x="2862" y="1211"/>
                </a:lnTo>
                <a:lnTo>
                  <a:pt x="2862" y="1209"/>
                </a:lnTo>
                <a:lnTo>
                  <a:pt x="2862" y="1208"/>
                </a:lnTo>
                <a:lnTo>
                  <a:pt x="2863" y="1208"/>
                </a:lnTo>
                <a:lnTo>
                  <a:pt x="2867" y="1206"/>
                </a:lnTo>
                <a:lnTo>
                  <a:pt x="2870" y="1207"/>
                </a:lnTo>
                <a:lnTo>
                  <a:pt x="2873" y="1210"/>
                </a:lnTo>
                <a:lnTo>
                  <a:pt x="2874" y="1213"/>
                </a:lnTo>
                <a:lnTo>
                  <a:pt x="2875" y="1215"/>
                </a:lnTo>
                <a:lnTo>
                  <a:pt x="2876" y="1217"/>
                </a:lnTo>
                <a:lnTo>
                  <a:pt x="2879" y="1217"/>
                </a:lnTo>
                <a:lnTo>
                  <a:pt x="2881" y="1218"/>
                </a:lnTo>
                <a:lnTo>
                  <a:pt x="2882" y="1221"/>
                </a:lnTo>
                <a:lnTo>
                  <a:pt x="2886" y="1226"/>
                </a:lnTo>
                <a:lnTo>
                  <a:pt x="2888" y="1225"/>
                </a:lnTo>
                <a:lnTo>
                  <a:pt x="2891" y="1225"/>
                </a:lnTo>
                <a:lnTo>
                  <a:pt x="2894" y="1227"/>
                </a:lnTo>
                <a:lnTo>
                  <a:pt x="2897" y="1230"/>
                </a:lnTo>
                <a:lnTo>
                  <a:pt x="2900" y="1231"/>
                </a:lnTo>
                <a:lnTo>
                  <a:pt x="2901" y="1233"/>
                </a:lnTo>
                <a:lnTo>
                  <a:pt x="2903" y="1236"/>
                </a:lnTo>
                <a:lnTo>
                  <a:pt x="2903" y="1239"/>
                </a:lnTo>
                <a:lnTo>
                  <a:pt x="2905" y="1242"/>
                </a:lnTo>
                <a:lnTo>
                  <a:pt x="2903" y="1246"/>
                </a:lnTo>
                <a:lnTo>
                  <a:pt x="2903" y="1248"/>
                </a:lnTo>
                <a:lnTo>
                  <a:pt x="2902" y="1251"/>
                </a:lnTo>
                <a:lnTo>
                  <a:pt x="2905" y="1261"/>
                </a:lnTo>
                <a:lnTo>
                  <a:pt x="2906" y="1266"/>
                </a:lnTo>
                <a:lnTo>
                  <a:pt x="2914" y="1272"/>
                </a:lnTo>
                <a:lnTo>
                  <a:pt x="2916" y="1274"/>
                </a:lnTo>
                <a:lnTo>
                  <a:pt x="2918" y="1277"/>
                </a:lnTo>
                <a:lnTo>
                  <a:pt x="2920" y="1281"/>
                </a:lnTo>
                <a:lnTo>
                  <a:pt x="2922" y="1283"/>
                </a:lnTo>
                <a:lnTo>
                  <a:pt x="2922" y="1290"/>
                </a:lnTo>
                <a:lnTo>
                  <a:pt x="2922" y="1296"/>
                </a:lnTo>
                <a:lnTo>
                  <a:pt x="2922" y="1302"/>
                </a:lnTo>
                <a:lnTo>
                  <a:pt x="2922" y="1308"/>
                </a:lnTo>
                <a:lnTo>
                  <a:pt x="2923" y="1313"/>
                </a:lnTo>
                <a:lnTo>
                  <a:pt x="2924" y="1318"/>
                </a:lnTo>
                <a:lnTo>
                  <a:pt x="2924" y="1321"/>
                </a:lnTo>
                <a:lnTo>
                  <a:pt x="2926" y="1325"/>
                </a:lnTo>
                <a:lnTo>
                  <a:pt x="2925" y="1331"/>
                </a:lnTo>
                <a:lnTo>
                  <a:pt x="2926" y="1334"/>
                </a:lnTo>
                <a:lnTo>
                  <a:pt x="2926" y="1338"/>
                </a:lnTo>
                <a:lnTo>
                  <a:pt x="2927" y="1341"/>
                </a:lnTo>
                <a:lnTo>
                  <a:pt x="2929" y="1344"/>
                </a:lnTo>
                <a:lnTo>
                  <a:pt x="2933" y="1347"/>
                </a:lnTo>
                <a:lnTo>
                  <a:pt x="2935" y="1351"/>
                </a:lnTo>
                <a:lnTo>
                  <a:pt x="2937" y="1355"/>
                </a:lnTo>
                <a:lnTo>
                  <a:pt x="2940" y="1357"/>
                </a:lnTo>
                <a:lnTo>
                  <a:pt x="2941" y="1360"/>
                </a:lnTo>
                <a:lnTo>
                  <a:pt x="2941" y="1363"/>
                </a:lnTo>
                <a:lnTo>
                  <a:pt x="2941" y="1366"/>
                </a:lnTo>
                <a:lnTo>
                  <a:pt x="2942" y="1368"/>
                </a:lnTo>
                <a:lnTo>
                  <a:pt x="2944" y="1372"/>
                </a:lnTo>
                <a:lnTo>
                  <a:pt x="2945" y="1374"/>
                </a:lnTo>
                <a:lnTo>
                  <a:pt x="2946" y="1377"/>
                </a:lnTo>
                <a:lnTo>
                  <a:pt x="2945" y="1381"/>
                </a:lnTo>
                <a:lnTo>
                  <a:pt x="2946" y="1385"/>
                </a:lnTo>
                <a:lnTo>
                  <a:pt x="2945" y="1388"/>
                </a:lnTo>
                <a:lnTo>
                  <a:pt x="2944" y="1391"/>
                </a:lnTo>
                <a:lnTo>
                  <a:pt x="2943" y="1395"/>
                </a:lnTo>
                <a:lnTo>
                  <a:pt x="2942" y="1399"/>
                </a:lnTo>
                <a:lnTo>
                  <a:pt x="2941" y="1402"/>
                </a:lnTo>
                <a:lnTo>
                  <a:pt x="2942" y="1405"/>
                </a:lnTo>
                <a:lnTo>
                  <a:pt x="2943" y="1407"/>
                </a:lnTo>
                <a:lnTo>
                  <a:pt x="2945" y="1409"/>
                </a:lnTo>
                <a:lnTo>
                  <a:pt x="2949" y="1410"/>
                </a:lnTo>
                <a:lnTo>
                  <a:pt x="2951" y="1413"/>
                </a:lnTo>
                <a:lnTo>
                  <a:pt x="2952" y="1418"/>
                </a:lnTo>
                <a:lnTo>
                  <a:pt x="2951" y="1423"/>
                </a:lnTo>
                <a:lnTo>
                  <a:pt x="2951" y="1426"/>
                </a:lnTo>
                <a:lnTo>
                  <a:pt x="2950" y="1427"/>
                </a:lnTo>
                <a:lnTo>
                  <a:pt x="2948" y="1430"/>
                </a:lnTo>
                <a:lnTo>
                  <a:pt x="2946" y="1435"/>
                </a:lnTo>
                <a:lnTo>
                  <a:pt x="2945" y="1435"/>
                </a:lnTo>
                <a:lnTo>
                  <a:pt x="2944" y="1437"/>
                </a:lnTo>
                <a:lnTo>
                  <a:pt x="2943" y="1440"/>
                </a:lnTo>
                <a:lnTo>
                  <a:pt x="2943" y="1441"/>
                </a:lnTo>
                <a:lnTo>
                  <a:pt x="2943" y="1444"/>
                </a:lnTo>
                <a:lnTo>
                  <a:pt x="2944" y="1447"/>
                </a:lnTo>
                <a:lnTo>
                  <a:pt x="2945" y="1448"/>
                </a:lnTo>
                <a:lnTo>
                  <a:pt x="2946" y="1450"/>
                </a:lnTo>
                <a:lnTo>
                  <a:pt x="2946" y="1452"/>
                </a:lnTo>
                <a:lnTo>
                  <a:pt x="2945" y="1456"/>
                </a:lnTo>
                <a:lnTo>
                  <a:pt x="2943" y="1458"/>
                </a:lnTo>
                <a:lnTo>
                  <a:pt x="2941" y="1461"/>
                </a:lnTo>
                <a:lnTo>
                  <a:pt x="2937" y="1462"/>
                </a:lnTo>
                <a:lnTo>
                  <a:pt x="2935" y="1462"/>
                </a:lnTo>
                <a:lnTo>
                  <a:pt x="2934" y="1462"/>
                </a:lnTo>
                <a:lnTo>
                  <a:pt x="2934" y="1464"/>
                </a:lnTo>
                <a:lnTo>
                  <a:pt x="2934" y="1466"/>
                </a:lnTo>
                <a:lnTo>
                  <a:pt x="2935" y="1467"/>
                </a:lnTo>
                <a:lnTo>
                  <a:pt x="2939" y="1470"/>
                </a:lnTo>
                <a:lnTo>
                  <a:pt x="2944" y="1473"/>
                </a:lnTo>
                <a:lnTo>
                  <a:pt x="2951" y="1476"/>
                </a:lnTo>
                <a:lnTo>
                  <a:pt x="2955" y="1482"/>
                </a:lnTo>
                <a:lnTo>
                  <a:pt x="2955" y="1489"/>
                </a:lnTo>
                <a:lnTo>
                  <a:pt x="2955" y="1499"/>
                </a:lnTo>
                <a:lnTo>
                  <a:pt x="2955" y="1508"/>
                </a:lnTo>
                <a:lnTo>
                  <a:pt x="2957" y="1510"/>
                </a:lnTo>
                <a:lnTo>
                  <a:pt x="2958" y="1516"/>
                </a:lnTo>
                <a:lnTo>
                  <a:pt x="2959" y="1524"/>
                </a:lnTo>
                <a:lnTo>
                  <a:pt x="2960" y="1529"/>
                </a:lnTo>
                <a:lnTo>
                  <a:pt x="2962" y="1533"/>
                </a:lnTo>
                <a:lnTo>
                  <a:pt x="2965" y="1537"/>
                </a:lnTo>
                <a:lnTo>
                  <a:pt x="2966" y="1540"/>
                </a:lnTo>
                <a:lnTo>
                  <a:pt x="2967" y="1542"/>
                </a:lnTo>
                <a:lnTo>
                  <a:pt x="2969" y="1543"/>
                </a:lnTo>
                <a:lnTo>
                  <a:pt x="2972" y="1543"/>
                </a:lnTo>
                <a:lnTo>
                  <a:pt x="2975" y="1544"/>
                </a:lnTo>
                <a:lnTo>
                  <a:pt x="2978" y="1545"/>
                </a:lnTo>
                <a:lnTo>
                  <a:pt x="2980" y="1548"/>
                </a:lnTo>
                <a:lnTo>
                  <a:pt x="2980" y="1550"/>
                </a:lnTo>
                <a:lnTo>
                  <a:pt x="2981" y="1553"/>
                </a:lnTo>
                <a:lnTo>
                  <a:pt x="2983" y="1558"/>
                </a:lnTo>
                <a:lnTo>
                  <a:pt x="2984" y="1564"/>
                </a:lnTo>
                <a:lnTo>
                  <a:pt x="2984" y="1566"/>
                </a:lnTo>
                <a:lnTo>
                  <a:pt x="2986" y="1568"/>
                </a:lnTo>
                <a:lnTo>
                  <a:pt x="2987" y="1569"/>
                </a:lnTo>
                <a:lnTo>
                  <a:pt x="2988" y="1569"/>
                </a:lnTo>
                <a:lnTo>
                  <a:pt x="2989" y="1569"/>
                </a:lnTo>
                <a:lnTo>
                  <a:pt x="2992" y="1568"/>
                </a:lnTo>
                <a:lnTo>
                  <a:pt x="2994" y="1567"/>
                </a:lnTo>
                <a:lnTo>
                  <a:pt x="2997" y="1569"/>
                </a:lnTo>
                <a:lnTo>
                  <a:pt x="3001" y="1573"/>
                </a:lnTo>
                <a:lnTo>
                  <a:pt x="3003" y="1574"/>
                </a:lnTo>
                <a:lnTo>
                  <a:pt x="3004" y="1575"/>
                </a:lnTo>
                <a:lnTo>
                  <a:pt x="3006" y="1577"/>
                </a:lnTo>
                <a:lnTo>
                  <a:pt x="3009" y="1579"/>
                </a:lnTo>
                <a:lnTo>
                  <a:pt x="3010" y="1579"/>
                </a:lnTo>
                <a:lnTo>
                  <a:pt x="3012" y="1577"/>
                </a:lnTo>
                <a:lnTo>
                  <a:pt x="3013" y="1574"/>
                </a:lnTo>
                <a:lnTo>
                  <a:pt x="3014" y="1569"/>
                </a:lnTo>
                <a:lnTo>
                  <a:pt x="3017" y="1567"/>
                </a:lnTo>
                <a:lnTo>
                  <a:pt x="3018" y="1567"/>
                </a:lnTo>
                <a:lnTo>
                  <a:pt x="3020" y="1566"/>
                </a:lnTo>
                <a:lnTo>
                  <a:pt x="3027" y="1564"/>
                </a:lnTo>
                <a:lnTo>
                  <a:pt x="3028" y="1564"/>
                </a:lnTo>
                <a:lnTo>
                  <a:pt x="3032" y="1562"/>
                </a:lnTo>
                <a:lnTo>
                  <a:pt x="3036" y="1561"/>
                </a:lnTo>
                <a:lnTo>
                  <a:pt x="3039" y="1561"/>
                </a:lnTo>
                <a:lnTo>
                  <a:pt x="3041" y="1561"/>
                </a:lnTo>
                <a:lnTo>
                  <a:pt x="3043" y="1562"/>
                </a:lnTo>
                <a:lnTo>
                  <a:pt x="3045" y="1564"/>
                </a:lnTo>
                <a:lnTo>
                  <a:pt x="3047" y="1559"/>
                </a:lnTo>
                <a:lnTo>
                  <a:pt x="3048" y="1551"/>
                </a:lnTo>
                <a:lnTo>
                  <a:pt x="3050" y="1545"/>
                </a:lnTo>
                <a:lnTo>
                  <a:pt x="3050" y="1542"/>
                </a:lnTo>
                <a:lnTo>
                  <a:pt x="3050" y="1540"/>
                </a:lnTo>
                <a:lnTo>
                  <a:pt x="3052" y="1539"/>
                </a:lnTo>
                <a:lnTo>
                  <a:pt x="3053" y="1537"/>
                </a:lnTo>
                <a:lnTo>
                  <a:pt x="3053" y="1534"/>
                </a:lnTo>
                <a:lnTo>
                  <a:pt x="3050" y="1533"/>
                </a:lnTo>
                <a:lnTo>
                  <a:pt x="3049" y="1531"/>
                </a:lnTo>
                <a:lnTo>
                  <a:pt x="3046" y="1527"/>
                </a:lnTo>
                <a:lnTo>
                  <a:pt x="3044" y="1523"/>
                </a:lnTo>
                <a:lnTo>
                  <a:pt x="3044" y="1519"/>
                </a:lnTo>
                <a:lnTo>
                  <a:pt x="3044" y="1514"/>
                </a:lnTo>
                <a:lnTo>
                  <a:pt x="3045" y="1512"/>
                </a:lnTo>
                <a:lnTo>
                  <a:pt x="3047" y="1509"/>
                </a:lnTo>
                <a:lnTo>
                  <a:pt x="3044" y="1506"/>
                </a:lnTo>
                <a:lnTo>
                  <a:pt x="3043" y="1501"/>
                </a:lnTo>
                <a:lnTo>
                  <a:pt x="3041" y="1498"/>
                </a:lnTo>
                <a:lnTo>
                  <a:pt x="3043" y="1494"/>
                </a:lnTo>
                <a:lnTo>
                  <a:pt x="3045" y="1493"/>
                </a:lnTo>
                <a:lnTo>
                  <a:pt x="3047" y="1489"/>
                </a:lnTo>
                <a:lnTo>
                  <a:pt x="3048" y="1486"/>
                </a:lnTo>
                <a:lnTo>
                  <a:pt x="3050" y="1486"/>
                </a:lnTo>
                <a:lnTo>
                  <a:pt x="3052" y="1485"/>
                </a:lnTo>
                <a:lnTo>
                  <a:pt x="3055" y="1486"/>
                </a:lnTo>
                <a:lnTo>
                  <a:pt x="3058" y="1486"/>
                </a:lnTo>
                <a:lnTo>
                  <a:pt x="3060" y="1486"/>
                </a:lnTo>
                <a:lnTo>
                  <a:pt x="3062" y="1483"/>
                </a:lnTo>
                <a:lnTo>
                  <a:pt x="3064" y="1478"/>
                </a:lnTo>
                <a:lnTo>
                  <a:pt x="3065" y="1476"/>
                </a:lnTo>
                <a:lnTo>
                  <a:pt x="3070" y="1468"/>
                </a:lnTo>
                <a:lnTo>
                  <a:pt x="3072" y="1465"/>
                </a:lnTo>
                <a:lnTo>
                  <a:pt x="3077" y="1462"/>
                </a:lnTo>
                <a:lnTo>
                  <a:pt x="3081" y="1462"/>
                </a:lnTo>
                <a:lnTo>
                  <a:pt x="3081" y="1461"/>
                </a:lnTo>
                <a:lnTo>
                  <a:pt x="3083" y="1459"/>
                </a:lnTo>
                <a:lnTo>
                  <a:pt x="3083" y="1458"/>
                </a:lnTo>
                <a:lnTo>
                  <a:pt x="3088" y="1444"/>
                </a:lnTo>
                <a:lnTo>
                  <a:pt x="3108" y="1432"/>
                </a:lnTo>
                <a:lnTo>
                  <a:pt x="3112" y="1430"/>
                </a:lnTo>
                <a:lnTo>
                  <a:pt x="3114" y="1430"/>
                </a:lnTo>
                <a:lnTo>
                  <a:pt x="3116" y="1428"/>
                </a:lnTo>
                <a:lnTo>
                  <a:pt x="3117" y="1426"/>
                </a:lnTo>
                <a:lnTo>
                  <a:pt x="3117" y="1424"/>
                </a:lnTo>
                <a:lnTo>
                  <a:pt x="3117" y="1420"/>
                </a:lnTo>
                <a:lnTo>
                  <a:pt x="3119" y="1417"/>
                </a:lnTo>
                <a:lnTo>
                  <a:pt x="3121" y="1414"/>
                </a:lnTo>
                <a:lnTo>
                  <a:pt x="3124" y="1411"/>
                </a:lnTo>
                <a:lnTo>
                  <a:pt x="3130" y="1409"/>
                </a:lnTo>
                <a:lnTo>
                  <a:pt x="3134" y="1409"/>
                </a:lnTo>
                <a:lnTo>
                  <a:pt x="3138" y="1411"/>
                </a:lnTo>
                <a:lnTo>
                  <a:pt x="3144" y="1414"/>
                </a:lnTo>
                <a:lnTo>
                  <a:pt x="3153" y="1411"/>
                </a:lnTo>
                <a:lnTo>
                  <a:pt x="3156" y="1416"/>
                </a:lnTo>
                <a:lnTo>
                  <a:pt x="3160" y="1417"/>
                </a:lnTo>
                <a:lnTo>
                  <a:pt x="3164" y="1420"/>
                </a:lnTo>
                <a:lnTo>
                  <a:pt x="3169" y="1422"/>
                </a:lnTo>
                <a:lnTo>
                  <a:pt x="3175" y="1425"/>
                </a:lnTo>
                <a:lnTo>
                  <a:pt x="3179" y="1427"/>
                </a:lnTo>
                <a:lnTo>
                  <a:pt x="3183" y="1431"/>
                </a:lnTo>
                <a:lnTo>
                  <a:pt x="3185" y="1435"/>
                </a:lnTo>
                <a:lnTo>
                  <a:pt x="3186" y="1436"/>
                </a:lnTo>
                <a:lnTo>
                  <a:pt x="3188" y="1439"/>
                </a:lnTo>
                <a:lnTo>
                  <a:pt x="3190" y="1440"/>
                </a:lnTo>
                <a:lnTo>
                  <a:pt x="3192" y="1441"/>
                </a:lnTo>
                <a:lnTo>
                  <a:pt x="3193" y="1443"/>
                </a:lnTo>
                <a:lnTo>
                  <a:pt x="3194" y="1444"/>
                </a:lnTo>
                <a:lnTo>
                  <a:pt x="3195" y="1448"/>
                </a:lnTo>
                <a:lnTo>
                  <a:pt x="3195" y="1452"/>
                </a:lnTo>
                <a:lnTo>
                  <a:pt x="3196" y="1455"/>
                </a:lnTo>
                <a:lnTo>
                  <a:pt x="3199" y="1457"/>
                </a:lnTo>
                <a:lnTo>
                  <a:pt x="3207" y="1458"/>
                </a:lnTo>
                <a:lnTo>
                  <a:pt x="3213" y="1460"/>
                </a:lnTo>
                <a:lnTo>
                  <a:pt x="3218" y="1462"/>
                </a:lnTo>
                <a:lnTo>
                  <a:pt x="3221" y="1465"/>
                </a:lnTo>
                <a:lnTo>
                  <a:pt x="3225" y="1469"/>
                </a:lnTo>
                <a:lnTo>
                  <a:pt x="3228" y="1473"/>
                </a:lnTo>
                <a:lnTo>
                  <a:pt x="3230" y="1470"/>
                </a:lnTo>
                <a:lnTo>
                  <a:pt x="3235" y="1470"/>
                </a:lnTo>
                <a:lnTo>
                  <a:pt x="3237" y="1472"/>
                </a:lnTo>
                <a:lnTo>
                  <a:pt x="3237" y="1476"/>
                </a:lnTo>
                <a:lnTo>
                  <a:pt x="3251" y="1495"/>
                </a:lnTo>
                <a:lnTo>
                  <a:pt x="3253" y="1495"/>
                </a:lnTo>
                <a:lnTo>
                  <a:pt x="3256" y="1494"/>
                </a:lnTo>
                <a:lnTo>
                  <a:pt x="3260" y="1492"/>
                </a:lnTo>
                <a:lnTo>
                  <a:pt x="3262" y="1491"/>
                </a:lnTo>
                <a:lnTo>
                  <a:pt x="3265" y="1492"/>
                </a:lnTo>
                <a:lnTo>
                  <a:pt x="3268" y="1493"/>
                </a:lnTo>
                <a:lnTo>
                  <a:pt x="3270" y="1493"/>
                </a:lnTo>
                <a:lnTo>
                  <a:pt x="3276" y="1490"/>
                </a:lnTo>
                <a:lnTo>
                  <a:pt x="3281" y="1487"/>
                </a:lnTo>
                <a:lnTo>
                  <a:pt x="3285" y="1487"/>
                </a:lnTo>
                <a:lnTo>
                  <a:pt x="3286" y="1487"/>
                </a:lnTo>
                <a:lnTo>
                  <a:pt x="3288" y="1490"/>
                </a:lnTo>
                <a:lnTo>
                  <a:pt x="3289" y="1490"/>
                </a:lnTo>
                <a:lnTo>
                  <a:pt x="3290" y="1489"/>
                </a:lnTo>
                <a:lnTo>
                  <a:pt x="3296" y="1489"/>
                </a:lnTo>
                <a:lnTo>
                  <a:pt x="3304" y="1486"/>
                </a:lnTo>
                <a:lnTo>
                  <a:pt x="3304" y="1482"/>
                </a:lnTo>
                <a:lnTo>
                  <a:pt x="3304" y="1480"/>
                </a:lnTo>
                <a:lnTo>
                  <a:pt x="3305" y="1477"/>
                </a:lnTo>
                <a:lnTo>
                  <a:pt x="3308" y="1476"/>
                </a:lnTo>
                <a:lnTo>
                  <a:pt x="3310" y="1476"/>
                </a:lnTo>
                <a:lnTo>
                  <a:pt x="3313" y="1476"/>
                </a:lnTo>
                <a:lnTo>
                  <a:pt x="3325" y="1486"/>
                </a:lnTo>
                <a:lnTo>
                  <a:pt x="3333" y="1492"/>
                </a:lnTo>
                <a:lnTo>
                  <a:pt x="3336" y="1492"/>
                </a:lnTo>
                <a:lnTo>
                  <a:pt x="3347" y="1485"/>
                </a:lnTo>
                <a:lnTo>
                  <a:pt x="3354" y="1494"/>
                </a:lnTo>
                <a:lnTo>
                  <a:pt x="3355" y="1494"/>
                </a:lnTo>
                <a:lnTo>
                  <a:pt x="3357" y="1495"/>
                </a:lnTo>
                <a:lnTo>
                  <a:pt x="3358" y="1497"/>
                </a:lnTo>
                <a:lnTo>
                  <a:pt x="3359" y="1497"/>
                </a:lnTo>
                <a:lnTo>
                  <a:pt x="3362" y="1495"/>
                </a:lnTo>
                <a:lnTo>
                  <a:pt x="3365" y="1493"/>
                </a:lnTo>
                <a:lnTo>
                  <a:pt x="3367" y="1491"/>
                </a:lnTo>
                <a:lnTo>
                  <a:pt x="3369" y="1490"/>
                </a:lnTo>
                <a:lnTo>
                  <a:pt x="3369" y="1489"/>
                </a:lnTo>
                <a:lnTo>
                  <a:pt x="3367" y="1491"/>
                </a:lnTo>
                <a:lnTo>
                  <a:pt x="3373" y="1482"/>
                </a:lnTo>
                <a:lnTo>
                  <a:pt x="3376" y="1478"/>
                </a:lnTo>
                <a:lnTo>
                  <a:pt x="3384" y="1474"/>
                </a:lnTo>
                <a:lnTo>
                  <a:pt x="3388" y="1475"/>
                </a:lnTo>
                <a:lnTo>
                  <a:pt x="3388" y="1473"/>
                </a:lnTo>
                <a:lnTo>
                  <a:pt x="3390" y="1472"/>
                </a:lnTo>
                <a:lnTo>
                  <a:pt x="3390" y="1469"/>
                </a:lnTo>
                <a:lnTo>
                  <a:pt x="3391" y="1467"/>
                </a:lnTo>
                <a:lnTo>
                  <a:pt x="3391" y="1462"/>
                </a:lnTo>
                <a:lnTo>
                  <a:pt x="3391" y="1460"/>
                </a:lnTo>
                <a:lnTo>
                  <a:pt x="3390" y="1461"/>
                </a:lnTo>
                <a:lnTo>
                  <a:pt x="3389" y="1453"/>
                </a:lnTo>
                <a:lnTo>
                  <a:pt x="3390" y="1451"/>
                </a:lnTo>
                <a:lnTo>
                  <a:pt x="3392" y="1449"/>
                </a:lnTo>
                <a:lnTo>
                  <a:pt x="3397" y="1445"/>
                </a:lnTo>
                <a:lnTo>
                  <a:pt x="3401" y="1442"/>
                </a:lnTo>
                <a:lnTo>
                  <a:pt x="3402" y="1434"/>
                </a:lnTo>
                <a:lnTo>
                  <a:pt x="3403" y="1431"/>
                </a:lnTo>
                <a:lnTo>
                  <a:pt x="3405" y="1428"/>
                </a:lnTo>
                <a:lnTo>
                  <a:pt x="3408" y="1424"/>
                </a:lnTo>
                <a:lnTo>
                  <a:pt x="3410" y="1425"/>
                </a:lnTo>
                <a:lnTo>
                  <a:pt x="3415" y="1426"/>
                </a:lnTo>
                <a:lnTo>
                  <a:pt x="3415" y="1420"/>
                </a:lnTo>
                <a:lnTo>
                  <a:pt x="3415" y="1418"/>
                </a:lnTo>
                <a:lnTo>
                  <a:pt x="3418" y="1415"/>
                </a:lnTo>
                <a:lnTo>
                  <a:pt x="3421" y="1413"/>
                </a:lnTo>
                <a:lnTo>
                  <a:pt x="3426" y="1413"/>
                </a:lnTo>
                <a:lnTo>
                  <a:pt x="3429" y="1416"/>
                </a:lnTo>
                <a:lnTo>
                  <a:pt x="3433" y="1420"/>
                </a:lnTo>
                <a:lnTo>
                  <a:pt x="3436" y="1426"/>
                </a:lnTo>
                <a:lnTo>
                  <a:pt x="3438" y="1432"/>
                </a:lnTo>
                <a:lnTo>
                  <a:pt x="3443" y="1433"/>
                </a:lnTo>
                <a:lnTo>
                  <a:pt x="3448" y="1435"/>
                </a:lnTo>
                <a:lnTo>
                  <a:pt x="3449" y="1439"/>
                </a:lnTo>
                <a:lnTo>
                  <a:pt x="3450" y="1442"/>
                </a:lnTo>
                <a:lnTo>
                  <a:pt x="3453" y="1450"/>
                </a:lnTo>
                <a:lnTo>
                  <a:pt x="3454" y="1456"/>
                </a:lnTo>
                <a:lnTo>
                  <a:pt x="3454" y="1458"/>
                </a:lnTo>
                <a:lnTo>
                  <a:pt x="3457" y="1461"/>
                </a:lnTo>
                <a:lnTo>
                  <a:pt x="3461" y="1465"/>
                </a:lnTo>
                <a:lnTo>
                  <a:pt x="3466" y="1467"/>
                </a:lnTo>
                <a:lnTo>
                  <a:pt x="3469" y="1472"/>
                </a:lnTo>
                <a:lnTo>
                  <a:pt x="3474" y="1480"/>
                </a:lnTo>
                <a:lnTo>
                  <a:pt x="3474" y="1481"/>
                </a:lnTo>
                <a:lnTo>
                  <a:pt x="3478" y="1490"/>
                </a:lnTo>
                <a:lnTo>
                  <a:pt x="3483" y="1497"/>
                </a:lnTo>
                <a:lnTo>
                  <a:pt x="3488" y="1506"/>
                </a:lnTo>
                <a:lnTo>
                  <a:pt x="3492" y="1515"/>
                </a:lnTo>
                <a:lnTo>
                  <a:pt x="3495" y="1523"/>
                </a:lnTo>
                <a:lnTo>
                  <a:pt x="3496" y="1524"/>
                </a:lnTo>
                <a:lnTo>
                  <a:pt x="3496" y="1526"/>
                </a:lnTo>
                <a:lnTo>
                  <a:pt x="3497" y="1526"/>
                </a:lnTo>
                <a:lnTo>
                  <a:pt x="3497" y="1527"/>
                </a:lnTo>
                <a:lnTo>
                  <a:pt x="3500" y="1526"/>
                </a:lnTo>
                <a:lnTo>
                  <a:pt x="3502" y="1526"/>
                </a:lnTo>
                <a:lnTo>
                  <a:pt x="3502" y="1527"/>
                </a:lnTo>
                <a:lnTo>
                  <a:pt x="3505" y="1528"/>
                </a:lnTo>
                <a:lnTo>
                  <a:pt x="3510" y="1528"/>
                </a:lnTo>
                <a:lnTo>
                  <a:pt x="3513" y="1528"/>
                </a:lnTo>
                <a:lnTo>
                  <a:pt x="3517" y="1528"/>
                </a:lnTo>
                <a:lnTo>
                  <a:pt x="3521" y="1528"/>
                </a:lnTo>
                <a:lnTo>
                  <a:pt x="3523" y="1531"/>
                </a:lnTo>
                <a:lnTo>
                  <a:pt x="3526" y="1529"/>
                </a:lnTo>
                <a:lnTo>
                  <a:pt x="3528" y="1531"/>
                </a:lnTo>
                <a:lnTo>
                  <a:pt x="3533" y="1531"/>
                </a:lnTo>
                <a:lnTo>
                  <a:pt x="3539" y="1532"/>
                </a:lnTo>
                <a:lnTo>
                  <a:pt x="3544" y="1533"/>
                </a:lnTo>
                <a:lnTo>
                  <a:pt x="3547" y="1534"/>
                </a:lnTo>
                <a:lnTo>
                  <a:pt x="3552" y="1534"/>
                </a:lnTo>
                <a:lnTo>
                  <a:pt x="3553" y="1533"/>
                </a:lnTo>
                <a:lnTo>
                  <a:pt x="3558" y="1534"/>
                </a:lnTo>
                <a:lnTo>
                  <a:pt x="3561" y="1531"/>
                </a:lnTo>
                <a:lnTo>
                  <a:pt x="3565" y="1531"/>
                </a:lnTo>
                <a:lnTo>
                  <a:pt x="3567" y="1532"/>
                </a:lnTo>
                <a:lnTo>
                  <a:pt x="3570" y="1535"/>
                </a:lnTo>
                <a:lnTo>
                  <a:pt x="3572" y="1535"/>
                </a:lnTo>
                <a:lnTo>
                  <a:pt x="3578" y="1536"/>
                </a:lnTo>
                <a:lnTo>
                  <a:pt x="3582" y="1534"/>
                </a:lnTo>
                <a:lnTo>
                  <a:pt x="3584" y="1534"/>
                </a:lnTo>
                <a:lnTo>
                  <a:pt x="3588" y="1535"/>
                </a:lnTo>
                <a:lnTo>
                  <a:pt x="3590" y="1536"/>
                </a:lnTo>
                <a:lnTo>
                  <a:pt x="3591" y="1539"/>
                </a:lnTo>
                <a:lnTo>
                  <a:pt x="3592" y="1542"/>
                </a:lnTo>
                <a:lnTo>
                  <a:pt x="3592" y="1545"/>
                </a:lnTo>
                <a:lnTo>
                  <a:pt x="3592" y="1549"/>
                </a:lnTo>
                <a:lnTo>
                  <a:pt x="3592" y="1551"/>
                </a:lnTo>
                <a:lnTo>
                  <a:pt x="3595" y="1553"/>
                </a:lnTo>
                <a:lnTo>
                  <a:pt x="3596" y="1557"/>
                </a:lnTo>
                <a:lnTo>
                  <a:pt x="3596" y="1560"/>
                </a:lnTo>
                <a:lnTo>
                  <a:pt x="3595" y="1568"/>
                </a:lnTo>
                <a:lnTo>
                  <a:pt x="3593" y="1568"/>
                </a:lnTo>
                <a:lnTo>
                  <a:pt x="3593" y="1567"/>
                </a:lnTo>
                <a:lnTo>
                  <a:pt x="3593" y="1569"/>
                </a:lnTo>
                <a:lnTo>
                  <a:pt x="3593" y="1572"/>
                </a:lnTo>
                <a:lnTo>
                  <a:pt x="3595" y="1575"/>
                </a:lnTo>
                <a:lnTo>
                  <a:pt x="3595" y="1577"/>
                </a:lnTo>
                <a:lnTo>
                  <a:pt x="3596" y="1579"/>
                </a:lnTo>
                <a:lnTo>
                  <a:pt x="3598" y="1581"/>
                </a:lnTo>
                <a:lnTo>
                  <a:pt x="3604" y="1601"/>
                </a:lnTo>
                <a:lnTo>
                  <a:pt x="3604" y="1603"/>
                </a:lnTo>
                <a:lnTo>
                  <a:pt x="3605" y="1607"/>
                </a:lnTo>
                <a:lnTo>
                  <a:pt x="3606" y="1610"/>
                </a:lnTo>
                <a:lnTo>
                  <a:pt x="3607" y="1616"/>
                </a:lnTo>
                <a:lnTo>
                  <a:pt x="3608" y="1618"/>
                </a:lnTo>
                <a:lnTo>
                  <a:pt x="3610" y="1619"/>
                </a:lnTo>
                <a:lnTo>
                  <a:pt x="3612" y="1624"/>
                </a:lnTo>
                <a:lnTo>
                  <a:pt x="3618" y="1631"/>
                </a:lnTo>
                <a:lnTo>
                  <a:pt x="3623" y="1636"/>
                </a:lnTo>
                <a:lnTo>
                  <a:pt x="3626" y="1640"/>
                </a:lnTo>
                <a:lnTo>
                  <a:pt x="3628" y="1642"/>
                </a:lnTo>
                <a:lnTo>
                  <a:pt x="3631" y="1644"/>
                </a:lnTo>
                <a:lnTo>
                  <a:pt x="3632" y="1645"/>
                </a:lnTo>
                <a:lnTo>
                  <a:pt x="3633" y="1648"/>
                </a:lnTo>
                <a:lnTo>
                  <a:pt x="3634" y="1648"/>
                </a:lnTo>
                <a:lnTo>
                  <a:pt x="3635" y="1649"/>
                </a:lnTo>
                <a:lnTo>
                  <a:pt x="3635" y="1650"/>
                </a:lnTo>
                <a:lnTo>
                  <a:pt x="3638" y="1652"/>
                </a:lnTo>
                <a:lnTo>
                  <a:pt x="3639" y="1654"/>
                </a:lnTo>
                <a:lnTo>
                  <a:pt x="3640" y="1656"/>
                </a:lnTo>
                <a:lnTo>
                  <a:pt x="3641" y="1656"/>
                </a:lnTo>
                <a:lnTo>
                  <a:pt x="3642" y="1657"/>
                </a:lnTo>
                <a:lnTo>
                  <a:pt x="3643" y="1658"/>
                </a:lnTo>
                <a:lnTo>
                  <a:pt x="3643" y="1659"/>
                </a:lnTo>
                <a:lnTo>
                  <a:pt x="3643" y="1660"/>
                </a:lnTo>
                <a:lnTo>
                  <a:pt x="3643" y="1661"/>
                </a:lnTo>
                <a:lnTo>
                  <a:pt x="3643" y="1662"/>
                </a:lnTo>
                <a:lnTo>
                  <a:pt x="3643" y="1665"/>
                </a:lnTo>
                <a:lnTo>
                  <a:pt x="3642" y="1665"/>
                </a:lnTo>
                <a:lnTo>
                  <a:pt x="3642" y="1666"/>
                </a:lnTo>
                <a:lnTo>
                  <a:pt x="3641" y="1668"/>
                </a:lnTo>
                <a:lnTo>
                  <a:pt x="3642" y="1670"/>
                </a:lnTo>
                <a:lnTo>
                  <a:pt x="3644" y="1674"/>
                </a:lnTo>
                <a:lnTo>
                  <a:pt x="3645" y="1675"/>
                </a:lnTo>
                <a:lnTo>
                  <a:pt x="3647" y="1677"/>
                </a:lnTo>
                <a:lnTo>
                  <a:pt x="3647" y="1678"/>
                </a:lnTo>
                <a:lnTo>
                  <a:pt x="3647" y="1679"/>
                </a:lnTo>
                <a:lnTo>
                  <a:pt x="3647" y="1681"/>
                </a:lnTo>
                <a:lnTo>
                  <a:pt x="3647" y="1683"/>
                </a:lnTo>
                <a:lnTo>
                  <a:pt x="3649" y="1685"/>
                </a:lnTo>
                <a:lnTo>
                  <a:pt x="3650" y="1687"/>
                </a:lnTo>
                <a:lnTo>
                  <a:pt x="3651" y="1688"/>
                </a:lnTo>
                <a:lnTo>
                  <a:pt x="3651" y="1690"/>
                </a:lnTo>
                <a:lnTo>
                  <a:pt x="3652" y="1691"/>
                </a:lnTo>
                <a:lnTo>
                  <a:pt x="3653" y="1691"/>
                </a:lnTo>
                <a:lnTo>
                  <a:pt x="3657" y="1693"/>
                </a:lnTo>
                <a:lnTo>
                  <a:pt x="3658" y="1693"/>
                </a:lnTo>
                <a:lnTo>
                  <a:pt x="3659" y="1694"/>
                </a:lnTo>
                <a:lnTo>
                  <a:pt x="3660" y="1694"/>
                </a:lnTo>
                <a:lnTo>
                  <a:pt x="3662" y="1696"/>
                </a:lnTo>
                <a:lnTo>
                  <a:pt x="3664" y="1696"/>
                </a:lnTo>
                <a:lnTo>
                  <a:pt x="3662" y="1698"/>
                </a:lnTo>
                <a:lnTo>
                  <a:pt x="3662" y="1699"/>
                </a:lnTo>
                <a:lnTo>
                  <a:pt x="3661" y="1701"/>
                </a:lnTo>
                <a:lnTo>
                  <a:pt x="3659" y="1707"/>
                </a:lnTo>
                <a:lnTo>
                  <a:pt x="3658" y="1709"/>
                </a:lnTo>
                <a:lnTo>
                  <a:pt x="3657" y="1710"/>
                </a:lnTo>
                <a:lnTo>
                  <a:pt x="3656" y="1711"/>
                </a:lnTo>
                <a:lnTo>
                  <a:pt x="3655" y="1713"/>
                </a:lnTo>
                <a:lnTo>
                  <a:pt x="3655" y="1715"/>
                </a:lnTo>
                <a:lnTo>
                  <a:pt x="3655" y="1716"/>
                </a:lnTo>
                <a:lnTo>
                  <a:pt x="3653" y="1718"/>
                </a:lnTo>
                <a:lnTo>
                  <a:pt x="3650" y="1725"/>
                </a:lnTo>
                <a:lnTo>
                  <a:pt x="3649" y="1727"/>
                </a:lnTo>
                <a:lnTo>
                  <a:pt x="3648" y="1728"/>
                </a:lnTo>
                <a:lnTo>
                  <a:pt x="3648" y="1729"/>
                </a:lnTo>
                <a:lnTo>
                  <a:pt x="3643" y="1731"/>
                </a:lnTo>
                <a:lnTo>
                  <a:pt x="3642" y="1732"/>
                </a:lnTo>
                <a:lnTo>
                  <a:pt x="3641" y="1732"/>
                </a:lnTo>
                <a:lnTo>
                  <a:pt x="3640" y="1734"/>
                </a:lnTo>
                <a:lnTo>
                  <a:pt x="3639" y="1737"/>
                </a:lnTo>
                <a:lnTo>
                  <a:pt x="3638" y="1742"/>
                </a:lnTo>
                <a:lnTo>
                  <a:pt x="3635" y="1748"/>
                </a:lnTo>
                <a:lnTo>
                  <a:pt x="3634" y="1753"/>
                </a:lnTo>
                <a:lnTo>
                  <a:pt x="3633" y="1754"/>
                </a:lnTo>
                <a:lnTo>
                  <a:pt x="3632" y="1757"/>
                </a:lnTo>
                <a:lnTo>
                  <a:pt x="3631" y="1758"/>
                </a:lnTo>
                <a:lnTo>
                  <a:pt x="3630" y="1759"/>
                </a:lnTo>
                <a:lnTo>
                  <a:pt x="3631" y="1760"/>
                </a:lnTo>
                <a:lnTo>
                  <a:pt x="3631" y="1762"/>
                </a:lnTo>
                <a:lnTo>
                  <a:pt x="3631" y="1763"/>
                </a:lnTo>
                <a:lnTo>
                  <a:pt x="3632" y="1767"/>
                </a:lnTo>
                <a:lnTo>
                  <a:pt x="3632" y="1769"/>
                </a:lnTo>
                <a:lnTo>
                  <a:pt x="3633" y="1773"/>
                </a:lnTo>
                <a:lnTo>
                  <a:pt x="3625" y="1778"/>
                </a:lnTo>
                <a:lnTo>
                  <a:pt x="3622" y="1779"/>
                </a:lnTo>
                <a:lnTo>
                  <a:pt x="3619" y="1779"/>
                </a:lnTo>
                <a:lnTo>
                  <a:pt x="3618" y="1779"/>
                </a:lnTo>
                <a:lnTo>
                  <a:pt x="3616" y="1780"/>
                </a:lnTo>
                <a:lnTo>
                  <a:pt x="3615" y="1782"/>
                </a:lnTo>
                <a:lnTo>
                  <a:pt x="3614" y="1784"/>
                </a:lnTo>
                <a:lnTo>
                  <a:pt x="3615" y="1785"/>
                </a:lnTo>
                <a:lnTo>
                  <a:pt x="3616" y="1792"/>
                </a:lnTo>
                <a:lnTo>
                  <a:pt x="3616" y="1793"/>
                </a:lnTo>
                <a:lnTo>
                  <a:pt x="3616" y="1799"/>
                </a:lnTo>
                <a:lnTo>
                  <a:pt x="3616" y="1801"/>
                </a:lnTo>
                <a:lnTo>
                  <a:pt x="3617" y="1804"/>
                </a:lnTo>
                <a:lnTo>
                  <a:pt x="3617" y="1809"/>
                </a:lnTo>
                <a:lnTo>
                  <a:pt x="3615" y="1817"/>
                </a:lnTo>
                <a:lnTo>
                  <a:pt x="3615" y="1819"/>
                </a:lnTo>
                <a:lnTo>
                  <a:pt x="3614" y="1819"/>
                </a:lnTo>
                <a:lnTo>
                  <a:pt x="3612" y="1819"/>
                </a:lnTo>
                <a:lnTo>
                  <a:pt x="3612" y="1818"/>
                </a:lnTo>
                <a:lnTo>
                  <a:pt x="3610" y="1818"/>
                </a:lnTo>
                <a:lnTo>
                  <a:pt x="3609" y="1818"/>
                </a:lnTo>
                <a:lnTo>
                  <a:pt x="3608" y="1819"/>
                </a:lnTo>
                <a:lnTo>
                  <a:pt x="3606" y="1820"/>
                </a:lnTo>
                <a:lnTo>
                  <a:pt x="3605" y="1823"/>
                </a:lnTo>
                <a:lnTo>
                  <a:pt x="3604" y="1825"/>
                </a:lnTo>
                <a:lnTo>
                  <a:pt x="3600" y="1827"/>
                </a:lnTo>
                <a:lnTo>
                  <a:pt x="3597" y="1828"/>
                </a:lnTo>
                <a:lnTo>
                  <a:pt x="3596" y="1829"/>
                </a:lnTo>
                <a:lnTo>
                  <a:pt x="3589" y="1833"/>
                </a:lnTo>
                <a:lnTo>
                  <a:pt x="3586" y="1835"/>
                </a:lnTo>
                <a:lnTo>
                  <a:pt x="3583" y="1835"/>
                </a:lnTo>
                <a:lnTo>
                  <a:pt x="3580" y="1836"/>
                </a:lnTo>
                <a:lnTo>
                  <a:pt x="3579" y="1836"/>
                </a:lnTo>
                <a:lnTo>
                  <a:pt x="3576" y="1837"/>
                </a:lnTo>
                <a:lnTo>
                  <a:pt x="3574" y="1836"/>
                </a:lnTo>
                <a:lnTo>
                  <a:pt x="3572" y="1836"/>
                </a:lnTo>
                <a:lnTo>
                  <a:pt x="3570" y="1837"/>
                </a:lnTo>
                <a:lnTo>
                  <a:pt x="3567" y="1838"/>
                </a:lnTo>
                <a:lnTo>
                  <a:pt x="3567" y="1842"/>
                </a:lnTo>
                <a:lnTo>
                  <a:pt x="3566" y="1843"/>
                </a:lnTo>
                <a:lnTo>
                  <a:pt x="3565" y="1847"/>
                </a:lnTo>
                <a:lnTo>
                  <a:pt x="3565" y="1849"/>
                </a:lnTo>
                <a:lnTo>
                  <a:pt x="3564" y="1850"/>
                </a:lnTo>
                <a:lnTo>
                  <a:pt x="3563" y="1851"/>
                </a:lnTo>
                <a:lnTo>
                  <a:pt x="3562" y="1852"/>
                </a:lnTo>
                <a:lnTo>
                  <a:pt x="3561" y="1852"/>
                </a:lnTo>
                <a:lnTo>
                  <a:pt x="3559" y="1853"/>
                </a:lnTo>
                <a:lnTo>
                  <a:pt x="3558" y="1855"/>
                </a:lnTo>
                <a:lnTo>
                  <a:pt x="3559" y="1857"/>
                </a:lnTo>
                <a:lnTo>
                  <a:pt x="3562" y="1857"/>
                </a:lnTo>
                <a:lnTo>
                  <a:pt x="3565" y="1866"/>
                </a:lnTo>
                <a:lnTo>
                  <a:pt x="3567" y="1869"/>
                </a:lnTo>
                <a:lnTo>
                  <a:pt x="3570" y="1872"/>
                </a:lnTo>
                <a:lnTo>
                  <a:pt x="3572" y="1874"/>
                </a:lnTo>
                <a:lnTo>
                  <a:pt x="3574" y="1874"/>
                </a:lnTo>
                <a:lnTo>
                  <a:pt x="3574" y="1875"/>
                </a:lnTo>
                <a:lnTo>
                  <a:pt x="3576" y="1874"/>
                </a:lnTo>
                <a:lnTo>
                  <a:pt x="3578" y="1871"/>
                </a:lnTo>
                <a:lnTo>
                  <a:pt x="3579" y="1869"/>
                </a:lnTo>
                <a:lnTo>
                  <a:pt x="3582" y="1869"/>
                </a:lnTo>
                <a:lnTo>
                  <a:pt x="3592" y="1869"/>
                </a:lnTo>
                <a:lnTo>
                  <a:pt x="3596" y="1869"/>
                </a:lnTo>
                <a:lnTo>
                  <a:pt x="3597" y="1870"/>
                </a:lnTo>
                <a:lnTo>
                  <a:pt x="3597" y="1871"/>
                </a:lnTo>
                <a:lnTo>
                  <a:pt x="3598" y="1871"/>
                </a:lnTo>
                <a:lnTo>
                  <a:pt x="3599" y="1872"/>
                </a:lnTo>
                <a:lnTo>
                  <a:pt x="3600" y="1875"/>
                </a:lnTo>
                <a:lnTo>
                  <a:pt x="3601" y="1875"/>
                </a:lnTo>
                <a:lnTo>
                  <a:pt x="3602" y="1875"/>
                </a:lnTo>
                <a:lnTo>
                  <a:pt x="3602" y="1876"/>
                </a:lnTo>
                <a:lnTo>
                  <a:pt x="3605" y="1876"/>
                </a:lnTo>
                <a:lnTo>
                  <a:pt x="3606" y="1877"/>
                </a:lnTo>
                <a:lnTo>
                  <a:pt x="3612" y="1882"/>
                </a:lnTo>
                <a:lnTo>
                  <a:pt x="3613" y="1883"/>
                </a:lnTo>
                <a:lnTo>
                  <a:pt x="3613" y="1884"/>
                </a:lnTo>
                <a:lnTo>
                  <a:pt x="3615" y="1886"/>
                </a:lnTo>
                <a:lnTo>
                  <a:pt x="3616" y="1887"/>
                </a:lnTo>
                <a:lnTo>
                  <a:pt x="3617" y="1888"/>
                </a:lnTo>
                <a:lnTo>
                  <a:pt x="3618" y="1890"/>
                </a:lnTo>
                <a:lnTo>
                  <a:pt x="3618" y="1891"/>
                </a:lnTo>
                <a:lnTo>
                  <a:pt x="3619" y="1891"/>
                </a:lnTo>
                <a:lnTo>
                  <a:pt x="3621" y="1892"/>
                </a:lnTo>
                <a:lnTo>
                  <a:pt x="3622" y="1893"/>
                </a:lnTo>
                <a:lnTo>
                  <a:pt x="3623" y="1893"/>
                </a:lnTo>
                <a:lnTo>
                  <a:pt x="3625" y="1894"/>
                </a:lnTo>
                <a:lnTo>
                  <a:pt x="3630" y="1897"/>
                </a:lnTo>
                <a:lnTo>
                  <a:pt x="3636" y="1903"/>
                </a:lnTo>
                <a:lnTo>
                  <a:pt x="3636" y="1904"/>
                </a:lnTo>
                <a:lnTo>
                  <a:pt x="3639" y="1913"/>
                </a:lnTo>
                <a:lnTo>
                  <a:pt x="3641" y="1920"/>
                </a:lnTo>
                <a:lnTo>
                  <a:pt x="3641" y="1922"/>
                </a:lnTo>
                <a:lnTo>
                  <a:pt x="3641" y="1925"/>
                </a:lnTo>
                <a:lnTo>
                  <a:pt x="3643" y="1927"/>
                </a:lnTo>
                <a:lnTo>
                  <a:pt x="3644" y="1929"/>
                </a:lnTo>
                <a:lnTo>
                  <a:pt x="3645" y="1929"/>
                </a:lnTo>
                <a:lnTo>
                  <a:pt x="3647" y="1930"/>
                </a:lnTo>
                <a:lnTo>
                  <a:pt x="3649" y="1932"/>
                </a:lnTo>
                <a:lnTo>
                  <a:pt x="3650" y="1932"/>
                </a:lnTo>
                <a:lnTo>
                  <a:pt x="3653" y="1933"/>
                </a:lnTo>
                <a:lnTo>
                  <a:pt x="3656" y="1933"/>
                </a:lnTo>
                <a:lnTo>
                  <a:pt x="3657" y="1935"/>
                </a:lnTo>
                <a:lnTo>
                  <a:pt x="3664" y="1941"/>
                </a:lnTo>
                <a:lnTo>
                  <a:pt x="3666" y="1942"/>
                </a:lnTo>
                <a:lnTo>
                  <a:pt x="3667" y="1945"/>
                </a:lnTo>
                <a:lnTo>
                  <a:pt x="3667" y="1946"/>
                </a:lnTo>
                <a:lnTo>
                  <a:pt x="3669" y="1949"/>
                </a:lnTo>
                <a:lnTo>
                  <a:pt x="3675" y="1950"/>
                </a:lnTo>
                <a:lnTo>
                  <a:pt x="3677" y="1950"/>
                </a:lnTo>
                <a:lnTo>
                  <a:pt x="3678" y="1951"/>
                </a:lnTo>
                <a:lnTo>
                  <a:pt x="3681" y="1950"/>
                </a:lnTo>
                <a:lnTo>
                  <a:pt x="3682" y="1950"/>
                </a:lnTo>
                <a:lnTo>
                  <a:pt x="3682" y="1951"/>
                </a:lnTo>
                <a:lnTo>
                  <a:pt x="3684" y="1951"/>
                </a:lnTo>
                <a:lnTo>
                  <a:pt x="3690" y="1952"/>
                </a:lnTo>
                <a:lnTo>
                  <a:pt x="3692" y="1953"/>
                </a:lnTo>
                <a:lnTo>
                  <a:pt x="3691" y="1954"/>
                </a:lnTo>
                <a:lnTo>
                  <a:pt x="3691" y="1955"/>
                </a:lnTo>
                <a:lnTo>
                  <a:pt x="3690" y="1957"/>
                </a:lnTo>
                <a:lnTo>
                  <a:pt x="3688" y="1959"/>
                </a:lnTo>
                <a:lnTo>
                  <a:pt x="3690" y="1960"/>
                </a:lnTo>
                <a:lnTo>
                  <a:pt x="3690" y="1961"/>
                </a:lnTo>
                <a:lnTo>
                  <a:pt x="3690" y="1962"/>
                </a:lnTo>
                <a:lnTo>
                  <a:pt x="3690" y="1963"/>
                </a:lnTo>
                <a:lnTo>
                  <a:pt x="3692" y="1969"/>
                </a:lnTo>
                <a:lnTo>
                  <a:pt x="3693" y="1970"/>
                </a:lnTo>
                <a:lnTo>
                  <a:pt x="3693" y="1971"/>
                </a:lnTo>
                <a:lnTo>
                  <a:pt x="3693" y="1974"/>
                </a:lnTo>
                <a:lnTo>
                  <a:pt x="3694" y="1976"/>
                </a:lnTo>
                <a:lnTo>
                  <a:pt x="3697" y="1983"/>
                </a:lnTo>
                <a:lnTo>
                  <a:pt x="3697" y="1984"/>
                </a:lnTo>
                <a:lnTo>
                  <a:pt x="3697" y="1986"/>
                </a:lnTo>
                <a:lnTo>
                  <a:pt x="3696" y="1987"/>
                </a:lnTo>
                <a:lnTo>
                  <a:pt x="3695" y="1989"/>
                </a:lnTo>
                <a:lnTo>
                  <a:pt x="3695" y="1991"/>
                </a:lnTo>
                <a:lnTo>
                  <a:pt x="3694" y="1997"/>
                </a:lnTo>
                <a:lnTo>
                  <a:pt x="3691" y="2001"/>
                </a:lnTo>
                <a:lnTo>
                  <a:pt x="3688" y="2004"/>
                </a:lnTo>
                <a:lnTo>
                  <a:pt x="3687" y="2008"/>
                </a:lnTo>
                <a:lnTo>
                  <a:pt x="3687" y="2009"/>
                </a:lnTo>
                <a:lnTo>
                  <a:pt x="3685" y="2011"/>
                </a:lnTo>
                <a:lnTo>
                  <a:pt x="3684" y="2011"/>
                </a:lnTo>
                <a:lnTo>
                  <a:pt x="3684" y="2012"/>
                </a:lnTo>
                <a:lnTo>
                  <a:pt x="3683" y="2013"/>
                </a:lnTo>
                <a:lnTo>
                  <a:pt x="3681" y="2014"/>
                </a:lnTo>
                <a:lnTo>
                  <a:pt x="3679" y="2014"/>
                </a:lnTo>
                <a:lnTo>
                  <a:pt x="3677" y="2013"/>
                </a:lnTo>
                <a:lnTo>
                  <a:pt x="3674" y="2012"/>
                </a:lnTo>
                <a:lnTo>
                  <a:pt x="3674" y="2011"/>
                </a:lnTo>
                <a:lnTo>
                  <a:pt x="3673" y="2011"/>
                </a:lnTo>
                <a:lnTo>
                  <a:pt x="3671" y="2011"/>
                </a:lnTo>
                <a:lnTo>
                  <a:pt x="3670" y="2010"/>
                </a:lnTo>
                <a:lnTo>
                  <a:pt x="3664" y="2006"/>
                </a:lnTo>
                <a:lnTo>
                  <a:pt x="3658" y="2005"/>
                </a:lnTo>
                <a:lnTo>
                  <a:pt x="3656" y="2004"/>
                </a:lnTo>
                <a:lnTo>
                  <a:pt x="3651" y="2004"/>
                </a:lnTo>
                <a:lnTo>
                  <a:pt x="3649" y="2004"/>
                </a:lnTo>
                <a:lnTo>
                  <a:pt x="3647" y="2004"/>
                </a:lnTo>
                <a:lnTo>
                  <a:pt x="3641" y="2003"/>
                </a:lnTo>
                <a:lnTo>
                  <a:pt x="3640" y="2004"/>
                </a:lnTo>
                <a:lnTo>
                  <a:pt x="3638" y="2008"/>
                </a:lnTo>
                <a:lnTo>
                  <a:pt x="3636" y="2009"/>
                </a:lnTo>
                <a:lnTo>
                  <a:pt x="3640" y="2012"/>
                </a:lnTo>
                <a:lnTo>
                  <a:pt x="3642" y="2014"/>
                </a:lnTo>
                <a:lnTo>
                  <a:pt x="3640" y="2016"/>
                </a:lnTo>
                <a:lnTo>
                  <a:pt x="3638" y="2019"/>
                </a:lnTo>
                <a:lnTo>
                  <a:pt x="3635" y="2022"/>
                </a:lnTo>
                <a:lnTo>
                  <a:pt x="3634" y="2024"/>
                </a:lnTo>
                <a:lnTo>
                  <a:pt x="3634" y="2025"/>
                </a:lnTo>
                <a:lnTo>
                  <a:pt x="3632" y="2029"/>
                </a:lnTo>
                <a:lnTo>
                  <a:pt x="3633" y="2036"/>
                </a:lnTo>
                <a:lnTo>
                  <a:pt x="3634" y="2058"/>
                </a:lnTo>
                <a:lnTo>
                  <a:pt x="3634" y="2064"/>
                </a:lnTo>
                <a:lnTo>
                  <a:pt x="3635" y="2067"/>
                </a:lnTo>
                <a:lnTo>
                  <a:pt x="3635" y="2075"/>
                </a:lnTo>
                <a:lnTo>
                  <a:pt x="3636" y="2077"/>
                </a:lnTo>
                <a:lnTo>
                  <a:pt x="3636" y="2079"/>
                </a:lnTo>
                <a:lnTo>
                  <a:pt x="3636" y="2083"/>
                </a:lnTo>
                <a:lnTo>
                  <a:pt x="3636" y="2085"/>
                </a:lnTo>
                <a:lnTo>
                  <a:pt x="3636" y="2086"/>
                </a:lnTo>
                <a:lnTo>
                  <a:pt x="3632" y="2088"/>
                </a:lnTo>
                <a:lnTo>
                  <a:pt x="3618" y="2092"/>
                </a:lnTo>
                <a:lnTo>
                  <a:pt x="3614" y="2093"/>
                </a:lnTo>
                <a:lnTo>
                  <a:pt x="3613" y="2094"/>
                </a:lnTo>
                <a:lnTo>
                  <a:pt x="3612" y="2094"/>
                </a:lnTo>
                <a:lnTo>
                  <a:pt x="3608" y="2095"/>
                </a:lnTo>
                <a:lnTo>
                  <a:pt x="3598" y="2098"/>
                </a:lnTo>
                <a:lnTo>
                  <a:pt x="3597" y="2098"/>
                </a:lnTo>
                <a:lnTo>
                  <a:pt x="3593" y="2100"/>
                </a:lnTo>
                <a:lnTo>
                  <a:pt x="3592" y="2102"/>
                </a:lnTo>
                <a:lnTo>
                  <a:pt x="3590" y="2104"/>
                </a:lnTo>
                <a:lnTo>
                  <a:pt x="3589" y="2105"/>
                </a:lnTo>
                <a:lnTo>
                  <a:pt x="3589" y="2106"/>
                </a:lnTo>
                <a:lnTo>
                  <a:pt x="3587" y="2109"/>
                </a:lnTo>
                <a:lnTo>
                  <a:pt x="3586" y="2112"/>
                </a:lnTo>
                <a:lnTo>
                  <a:pt x="3584" y="2112"/>
                </a:lnTo>
                <a:lnTo>
                  <a:pt x="3583" y="2113"/>
                </a:lnTo>
                <a:lnTo>
                  <a:pt x="3584" y="2117"/>
                </a:lnTo>
                <a:lnTo>
                  <a:pt x="3584" y="2119"/>
                </a:lnTo>
                <a:lnTo>
                  <a:pt x="3583" y="2120"/>
                </a:lnTo>
                <a:lnTo>
                  <a:pt x="3581" y="2121"/>
                </a:lnTo>
                <a:lnTo>
                  <a:pt x="3578" y="2123"/>
                </a:lnTo>
                <a:lnTo>
                  <a:pt x="3576" y="2123"/>
                </a:lnTo>
                <a:lnTo>
                  <a:pt x="3575" y="2123"/>
                </a:lnTo>
                <a:lnTo>
                  <a:pt x="3571" y="2122"/>
                </a:lnTo>
                <a:lnTo>
                  <a:pt x="3569" y="2122"/>
                </a:lnTo>
                <a:lnTo>
                  <a:pt x="3566" y="2123"/>
                </a:lnTo>
                <a:lnTo>
                  <a:pt x="3564" y="2122"/>
                </a:lnTo>
                <a:lnTo>
                  <a:pt x="3562" y="2122"/>
                </a:lnTo>
                <a:lnTo>
                  <a:pt x="3559" y="2121"/>
                </a:lnTo>
                <a:lnTo>
                  <a:pt x="3557" y="2120"/>
                </a:lnTo>
                <a:lnTo>
                  <a:pt x="3555" y="2119"/>
                </a:lnTo>
                <a:lnTo>
                  <a:pt x="3552" y="2117"/>
                </a:lnTo>
                <a:lnTo>
                  <a:pt x="3549" y="2116"/>
                </a:lnTo>
                <a:lnTo>
                  <a:pt x="3547" y="2114"/>
                </a:lnTo>
                <a:lnTo>
                  <a:pt x="3547" y="2116"/>
                </a:lnTo>
                <a:lnTo>
                  <a:pt x="3548" y="2116"/>
                </a:lnTo>
                <a:lnTo>
                  <a:pt x="3549" y="2120"/>
                </a:lnTo>
                <a:lnTo>
                  <a:pt x="3550" y="2123"/>
                </a:lnTo>
                <a:lnTo>
                  <a:pt x="3552" y="2127"/>
                </a:lnTo>
                <a:lnTo>
                  <a:pt x="3550" y="2128"/>
                </a:lnTo>
                <a:lnTo>
                  <a:pt x="3550" y="2131"/>
                </a:lnTo>
                <a:lnTo>
                  <a:pt x="3550" y="2133"/>
                </a:lnTo>
                <a:lnTo>
                  <a:pt x="3553" y="2135"/>
                </a:lnTo>
                <a:lnTo>
                  <a:pt x="3554" y="2137"/>
                </a:lnTo>
                <a:lnTo>
                  <a:pt x="3554" y="2138"/>
                </a:lnTo>
                <a:lnTo>
                  <a:pt x="3553" y="2141"/>
                </a:lnTo>
                <a:lnTo>
                  <a:pt x="3553" y="2142"/>
                </a:lnTo>
                <a:lnTo>
                  <a:pt x="3553" y="2144"/>
                </a:lnTo>
                <a:lnTo>
                  <a:pt x="3555" y="2148"/>
                </a:lnTo>
                <a:lnTo>
                  <a:pt x="3557" y="2153"/>
                </a:lnTo>
                <a:lnTo>
                  <a:pt x="3559" y="2158"/>
                </a:lnTo>
                <a:lnTo>
                  <a:pt x="3563" y="2163"/>
                </a:lnTo>
                <a:lnTo>
                  <a:pt x="3565" y="2164"/>
                </a:lnTo>
                <a:lnTo>
                  <a:pt x="3566" y="2165"/>
                </a:lnTo>
                <a:lnTo>
                  <a:pt x="3566" y="2169"/>
                </a:lnTo>
                <a:lnTo>
                  <a:pt x="3569" y="2171"/>
                </a:lnTo>
                <a:lnTo>
                  <a:pt x="3570" y="2172"/>
                </a:lnTo>
                <a:lnTo>
                  <a:pt x="3571" y="2172"/>
                </a:lnTo>
                <a:lnTo>
                  <a:pt x="3572" y="2173"/>
                </a:lnTo>
                <a:lnTo>
                  <a:pt x="3573" y="2173"/>
                </a:lnTo>
                <a:lnTo>
                  <a:pt x="3573" y="2175"/>
                </a:lnTo>
                <a:lnTo>
                  <a:pt x="3575" y="2177"/>
                </a:lnTo>
                <a:lnTo>
                  <a:pt x="3576" y="2178"/>
                </a:lnTo>
                <a:lnTo>
                  <a:pt x="3576" y="2180"/>
                </a:lnTo>
                <a:lnTo>
                  <a:pt x="3578" y="2184"/>
                </a:lnTo>
                <a:lnTo>
                  <a:pt x="3579" y="2185"/>
                </a:lnTo>
                <a:lnTo>
                  <a:pt x="3579" y="2186"/>
                </a:lnTo>
                <a:lnTo>
                  <a:pt x="3580" y="2186"/>
                </a:lnTo>
                <a:lnTo>
                  <a:pt x="3582" y="2186"/>
                </a:lnTo>
                <a:lnTo>
                  <a:pt x="3583" y="2188"/>
                </a:lnTo>
                <a:lnTo>
                  <a:pt x="3587" y="2193"/>
                </a:lnTo>
                <a:lnTo>
                  <a:pt x="3588" y="2194"/>
                </a:lnTo>
                <a:lnTo>
                  <a:pt x="3589" y="2198"/>
                </a:lnTo>
                <a:lnTo>
                  <a:pt x="3590" y="2202"/>
                </a:lnTo>
                <a:lnTo>
                  <a:pt x="3592" y="2204"/>
                </a:lnTo>
                <a:lnTo>
                  <a:pt x="3596" y="2209"/>
                </a:lnTo>
                <a:lnTo>
                  <a:pt x="3596" y="2210"/>
                </a:lnTo>
                <a:lnTo>
                  <a:pt x="3597" y="2210"/>
                </a:lnTo>
                <a:lnTo>
                  <a:pt x="3599" y="2211"/>
                </a:lnTo>
                <a:lnTo>
                  <a:pt x="3600" y="2212"/>
                </a:lnTo>
                <a:lnTo>
                  <a:pt x="3602" y="2215"/>
                </a:lnTo>
                <a:lnTo>
                  <a:pt x="3604" y="2218"/>
                </a:lnTo>
                <a:lnTo>
                  <a:pt x="3602" y="2219"/>
                </a:lnTo>
                <a:lnTo>
                  <a:pt x="3598" y="2222"/>
                </a:lnTo>
                <a:lnTo>
                  <a:pt x="3596" y="2222"/>
                </a:lnTo>
                <a:lnTo>
                  <a:pt x="3596" y="2223"/>
                </a:lnTo>
                <a:lnTo>
                  <a:pt x="3595" y="2223"/>
                </a:lnTo>
                <a:lnTo>
                  <a:pt x="3591" y="2223"/>
                </a:lnTo>
                <a:lnTo>
                  <a:pt x="3590" y="2225"/>
                </a:lnTo>
                <a:lnTo>
                  <a:pt x="3588" y="2226"/>
                </a:lnTo>
                <a:lnTo>
                  <a:pt x="3587" y="2227"/>
                </a:lnTo>
                <a:lnTo>
                  <a:pt x="3586" y="2229"/>
                </a:lnTo>
                <a:lnTo>
                  <a:pt x="3586" y="2230"/>
                </a:lnTo>
                <a:lnTo>
                  <a:pt x="3587" y="2230"/>
                </a:lnTo>
                <a:lnTo>
                  <a:pt x="3589" y="2230"/>
                </a:lnTo>
                <a:lnTo>
                  <a:pt x="3591" y="2231"/>
                </a:lnTo>
                <a:lnTo>
                  <a:pt x="3592" y="2231"/>
                </a:lnTo>
                <a:lnTo>
                  <a:pt x="3592" y="2233"/>
                </a:lnTo>
                <a:lnTo>
                  <a:pt x="3592" y="2234"/>
                </a:lnTo>
                <a:lnTo>
                  <a:pt x="3592" y="2236"/>
                </a:lnTo>
                <a:lnTo>
                  <a:pt x="3590" y="2242"/>
                </a:lnTo>
                <a:lnTo>
                  <a:pt x="3592" y="2243"/>
                </a:lnTo>
                <a:lnTo>
                  <a:pt x="3593" y="2244"/>
                </a:lnTo>
                <a:lnTo>
                  <a:pt x="3596" y="2245"/>
                </a:lnTo>
                <a:lnTo>
                  <a:pt x="3597" y="2247"/>
                </a:lnTo>
                <a:lnTo>
                  <a:pt x="3597" y="2250"/>
                </a:lnTo>
                <a:lnTo>
                  <a:pt x="3598" y="2253"/>
                </a:lnTo>
                <a:lnTo>
                  <a:pt x="3599" y="2254"/>
                </a:lnTo>
                <a:lnTo>
                  <a:pt x="3598" y="2255"/>
                </a:lnTo>
                <a:lnTo>
                  <a:pt x="3598" y="2256"/>
                </a:lnTo>
                <a:lnTo>
                  <a:pt x="3598" y="2257"/>
                </a:lnTo>
                <a:lnTo>
                  <a:pt x="3598" y="2259"/>
                </a:lnTo>
                <a:lnTo>
                  <a:pt x="3597" y="2260"/>
                </a:lnTo>
                <a:lnTo>
                  <a:pt x="3598" y="2262"/>
                </a:lnTo>
                <a:lnTo>
                  <a:pt x="3599" y="2264"/>
                </a:lnTo>
                <a:lnTo>
                  <a:pt x="3600" y="2265"/>
                </a:lnTo>
                <a:lnTo>
                  <a:pt x="3601" y="2265"/>
                </a:lnTo>
                <a:lnTo>
                  <a:pt x="3605" y="2273"/>
                </a:lnTo>
                <a:lnTo>
                  <a:pt x="3605" y="2276"/>
                </a:lnTo>
                <a:lnTo>
                  <a:pt x="3600" y="2277"/>
                </a:lnTo>
                <a:lnTo>
                  <a:pt x="3595" y="2280"/>
                </a:lnTo>
                <a:lnTo>
                  <a:pt x="3586" y="2281"/>
                </a:lnTo>
                <a:lnTo>
                  <a:pt x="3579" y="2282"/>
                </a:lnTo>
                <a:lnTo>
                  <a:pt x="3576" y="2284"/>
                </a:lnTo>
                <a:lnTo>
                  <a:pt x="3574" y="2284"/>
                </a:lnTo>
                <a:lnTo>
                  <a:pt x="3573" y="2285"/>
                </a:lnTo>
                <a:lnTo>
                  <a:pt x="3573" y="2286"/>
                </a:lnTo>
                <a:lnTo>
                  <a:pt x="3572" y="2289"/>
                </a:lnTo>
                <a:lnTo>
                  <a:pt x="3571" y="2290"/>
                </a:lnTo>
                <a:lnTo>
                  <a:pt x="3571" y="2292"/>
                </a:lnTo>
                <a:lnTo>
                  <a:pt x="3571" y="2294"/>
                </a:lnTo>
                <a:lnTo>
                  <a:pt x="3571" y="2295"/>
                </a:lnTo>
                <a:lnTo>
                  <a:pt x="3569" y="2298"/>
                </a:lnTo>
                <a:lnTo>
                  <a:pt x="3569" y="2300"/>
                </a:lnTo>
                <a:lnTo>
                  <a:pt x="3565" y="2301"/>
                </a:lnTo>
                <a:lnTo>
                  <a:pt x="3563" y="2301"/>
                </a:lnTo>
                <a:lnTo>
                  <a:pt x="3562" y="2303"/>
                </a:lnTo>
                <a:lnTo>
                  <a:pt x="3561" y="2305"/>
                </a:lnTo>
                <a:lnTo>
                  <a:pt x="3561" y="2309"/>
                </a:lnTo>
                <a:lnTo>
                  <a:pt x="3561" y="2312"/>
                </a:lnTo>
                <a:lnTo>
                  <a:pt x="3559" y="2313"/>
                </a:lnTo>
                <a:lnTo>
                  <a:pt x="3559" y="2314"/>
                </a:lnTo>
                <a:lnTo>
                  <a:pt x="3557" y="2320"/>
                </a:lnTo>
                <a:lnTo>
                  <a:pt x="3555" y="2329"/>
                </a:lnTo>
                <a:lnTo>
                  <a:pt x="3555" y="2332"/>
                </a:lnTo>
                <a:lnTo>
                  <a:pt x="3555" y="2342"/>
                </a:lnTo>
                <a:lnTo>
                  <a:pt x="3557" y="2352"/>
                </a:lnTo>
                <a:lnTo>
                  <a:pt x="3562" y="2359"/>
                </a:lnTo>
                <a:lnTo>
                  <a:pt x="3565" y="2365"/>
                </a:lnTo>
                <a:lnTo>
                  <a:pt x="3569" y="2369"/>
                </a:lnTo>
                <a:lnTo>
                  <a:pt x="3570" y="2369"/>
                </a:lnTo>
                <a:lnTo>
                  <a:pt x="3572" y="2372"/>
                </a:lnTo>
                <a:lnTo>
                  <a:pt x="3575" y="2378"/>
                </a:lnTo>
                <a:lnTo>
                  <a:pt x="3578" y="2379"/>
                </a:lnTo>
                <a:lnTo>
                  <a:pt x="3578" y="2380"/>
                </a:lnTo>
                <a:lnTo>
                  <a:pt x="3580" y="2382"/>
                </a:lnTo>
                <a:lnTo>
                  <a:pt x="3581" y="2384"/>
                </a:lnTo>
                <a:lnTo>
                  <a:pt x="3582" y="2388"/>
                </a:lnTo>
                <a:lnTo>
                  <a:pt x="3589" y="2398"/>
                </a:lnTo>
                <a:lnTo>
                  <a:pt x="3592" y="2402"/>
                </a:lnTo>
                <a:lnTo>
                  <a:pt x="3601" y="2409"/>
                </a:lnTo>
                <a:lnTo>
                  <a:pt x="3602" y="2411"/>
                </a:lnTo>
                <a:lnTo>
                  <a:pt x="3606" y="2414"/>
                </a:lnTo>
                <a:lnTo>
                  <a:pt x="3608" y="2418"/>
                </a:lnTo>
                <a:lnTo>
                  <a:pt x="3612" y="2420"/>
                </a:lnTo>
                <a:lnTo>
                  <a:pt x="3615" y="2420"/>
                </a:lnTo>
                <a:lnTo>
                  <a:pt x="3618" y="2423"/>
                </a:lnTo>
                <a:lnTo>
                  <a:pt x="3622" y="2423"/>
                </a:lnTo>
                <a:lnTo>
                  <a:pt x="3626" y="2424"/>
                </a:lnTo>
                <a:lnTo>
                  <a:pt x="3631" y="2424"/>
                </a:lnTo>
                <a:lnTo>
                  <a:pt x="3635" y="2424"/>
                </a:lnTo>
                <a:lnTo>
                  <a:pt x="3636" y="2426"/>
                </a:lnTo>
                <a:lnTo>
                  <a:pt x="3638" y="2427"/>
                </a:lnTo>
                <a:lnTo>
                  <a:pt x="3639" y="2429"/>
                </a:lnTo>
                <a:lnTo>
                  <a:pt x="3641" y="2430"/>
                </a:lnTo>
                <a:lnTo>
                  <a:pt x="3641" y="2431"/>
                </a:lnTo>
                <a:lnTo>
                  <a:pt x="3643" y="2434"/>
                </a:lnTo>
                <a:lnTo>
                  <a:pt x="3643" y="2435"/>
                </a:lnTo>
                <a:lnTo>
                  <a:pt x="3648" y="2438"/>
                </a:lnTo>
                <a:lnTo>
                  <a:pt x="3651" y="2443"/>
                </a:lnTo>
                <a:lnTo>
                  <a:pt x="3655" y="2445"/>
                </a:lnTo>
                <a:lnTo>
                  <a:pt x="3661" y="2448"/>
                </a:lnTo>
                <a:lnTo>
                  <a:pt x="3666" y="2449"/>
                </a:lnTo>
                <a:lnTo>
                  <a:pt x="3667" y="2449"/>
                </a:lnTo>
                <a:lnTo>
                  <a:pt x="3668" y="2451"/>
                </a:lnTo>
                <a:lnTo>
                  <a:pt x="3670" y="2453"/>
                </a:lnTo>
                <a:lnTo>
                  <a:pt x="3667" y="2453"/>
                </a:lnTo>
                <a:lnTo>
                  <a:pt x="3653" y="2453"/>
                </a:lnTo>
                <a:lnTo>
                  <a:pt x="3650" y="2453"/>
                </a:lnTo>
                <a:lnTo>
                  <a:pt x="3615" y="2454"/>
                </a:lnTo>
                <a:lnTo>
                  <a:pt x="3592" y="2454"/>
                </a:lnTo>
                <a:lnTo>
                  <a:pt x="3564" y="2454"/>
                </a:lnTo>
                <a:lnTo>
                  <a:pt x="3540" y="2454"/>
                </a:lnTo>
                <a:lnTo>
                  <a:pt x="3530" y="2454"/>
                </a:lnTo>
                <a:lnTo>
                  <a:pt x="3511" y="2454"/>
                </a:lnTo>
                <a:lnTo>
                  <a:pt x="3497" y="2455"/>
                </a:lnTo>
                <a:lnTo>
                  <a:pt x="3476" y="2455"/>
                </a:lnTo>
                <a:lnTo>
                  <a:pt x="3475" y="2455"/>
                </a:lnTo>
                <a:lnTo>
                  <a:pt x="3423" y="2455"/>
                </a:lnTo>
                <a:lnTo>
                  <a:pt x="3420" y="2455"/>
                </a:lnTo>
                <a:lnTo>
                  <a:pt x="3349" y="2455"/>
                </a:lnTo>
                <a:lnTo>
                  <a:pt x="3316" y="2456"/>
                </a:lnTo>
                <a:lnTo>
                  <a:pt x="3300" y="2456"/>
                </a:lnTo>
                <a:lnTo>
                  <a:pt x="3265" y="2456"/>
                </a:lnTo>
                <a:lnTo>
                  <a:pt x="3250" y="2456"/>
                </a:lnTo>
                <a:lnTo>
                  <a:pt x="3212" y="2456"/>
                </a:lnTo>
                <a:lnTo>
                  <a:pt x="3208" y="2456"/>
                </a:lnTo>
                <a:lnTo>
                  <a:pt x="3203" y="2456"/>
                </a:lnTo>
                <a:lnTo>
                  <a:pt x="3194" y="2456"/>
                </a:lnTo>
                <a:lnTo>
                  <a:pt x="3190" y="2456"/>
                </a:lnTo>
                <a:lnTo>
                  <a:pt x="3188" y="2456"/>
                </a:lnTo>
                <a:lnTo>
                  <a:pt x="3184" y="2457"/>
                </a:lnTo>
                <a:lnTo>
                  <a:pt x="3169" y="2457"/>
                </a:lnTo>
                <a:lnTo>
                  <a:pt x="3165" y="2457"/>
                </a:lnTo>
                <a:lnTo>
                  <a:pt x="3159" y="2459"/>
                </a:lnTo>
                <a:lnTo>
                  <a:pt x="3158" y="2459"/>
                </a:lnTo>
                <a:lnTo>
                  <a:pt x="3157" y="2459"/>
                </a:lnTo>
                <a:lnTo>
                  <a:pt x="3157" y="2460"/>
                </a:lnTo>
                <a:lnTo>
                  <a:pt x="3122" y="2457"/>
                </a:lnTo>
                <a:lnTo>
                  <a:pt x="3116" y="2457"/>
                </a:lnTo>
                <a:lnTo>
                  <a:pt x="3096" y="2456"/>
                </a:lnTo>
                <a:lnTo>
                  <a:pt x="3095" y="2456"/>
                </a:lnTo>
                <a:lnTo>
                  <a:pt x="3093" y="2456"/>
                </a:lnTo>
                <a:lnTo>
                  <a:pt x="3088" y="2456"/>
                </a:lnTo>
                <a:lnTo>
                  <a:pt x="3087" y="2456"/>
                </a:lnTo>
                <a:lnTo>
                  <a:pt x="3086" y="2456"/>
                </a:lnTo>
                <a:lnTo>
                  <a:pt x="3084" y="2456"/>
                </a:lnTo>
                <a:lnTo>
                  <a:pt x="3081" y="2456"/>
                </a:lnTo>
                <a:lnTo>
                  <a:pt x="3071" y="2456"/>
                </a:lnTo>
                <a:lnTo>
                  <a:pt x="3067" y="2456"/>
                </a:lnTo>
                <a:lnTo>
                  <a:pt x="3066" y="2456"/>
                </a:lnTo>
                <a:lnTo>
                  <a:pt x="3065" y="2456"/>
                </a:lnTo>
                <a:lnTo>
                  <a:pt x="3064" y="2456"/>
                </a:lnTo>
                <a:lnTo>
                  <a:pt x="3063" y="2456"/>
                </a:lnTo>
                <a:lnTo>
                  <a:pt x="3062" y="2456"/>
                </a:lnTo>
                <a:lnTo>
                  <a:pt x="3057" y="2456"/>
                </a:lnTo>
                <a:lnTo>
                  <a:pt x="3056" y="2456"/>
                </a:lnTo>
                <a:lnTo>
                  <a:pt x="3055" y="2456"/>
                </a:lnTo>
                <a:lnTo>
                  <a:pt x="3053" y="2456"/>
                </a:lnTo>
                <a:lnTo>
                  <a:pt x="3047" y="2456"/>
                </a:lnTo>
                <a:lnTo>
                  <a:pt x="3046" y="2456"/>
                </a:lnTo>
                <a:lnTo>
                  <a:pt x="3045" y="2456"/>
                </a:lnTo>
                <a:lnTo>
                  <a:pt x="3034" y="2456"/>
                </a:lnTo>
                <a:lnTo>
                  <a:pt x="2998" y="2456"/>
                </a:lnTo>
                <a:lnTo>
                  <a:pt x="2986" y="2456"/>
                </a:lnTo>
                <a:lnTo>
                  <a:pt x="2974" y="2456"/>
                </a:lnTo>
                <a:lnTo>
                  <a:pt x="2937" y="2456"/>
                </a:lnTo>
                <a:lnTo>
                  <a:pt x="2926" y="2456"/>
                </a:lnTo>
                <a:lnTo>
                  <a:pt x="2925" y="2456"/>
                </a:lnTo>
                <a:lnTo>
                  <a:pt x="2923" y="2456"/>
                </a:lnTo>
                <a:lnTo>
                  <a:pt x="2918" y="2456"/>
                </a:lnTo>
                <a:lnTo>
                  <a:pt x="2916" y="2456"/>
                </a:lnTo>
                <a:lnTo>
                  <a:pt x="2916" y="2455"/>
                </a:lnTo>
                <a:lnTo>
                  <a:pt x="2915" y="2455"/>
                </a:lnTo>
                <a:lnTo>
                  <a:pt x="2914" y="2454"/>
                </a:lnTo>
                <a:lnTo>
                  <a:pt x="2908" y="2448"/>
                </a:lnTo>
                <a:lnTo>
                  <a:pt x="2907" y="2446"/>
                </a:lnTo>
                <a:lnTo>
                  <a:pt x="2905" y="2444"/>
                </a:lnTo>
                <a:lnTo>
                  <a:pt x="2899" y="2438"/>
                </a:lnTo>
                <a:lnTo>
                  <a:pt x="2899" y="2437"/>
                </a:lnTo>
                <a:lnTo>
                  <a:pt x="2892" y="2431"/>
                </a:lnTo>
                <a:lnTo>
                  <a:pt x="2876" y="2414"/>
                </a:lnTo>
                <a:lnTo>
                  <a:pt x="2870" y="2406"/>
                </a:lnTo>
                <a:lnTo>
                  <a:pt x="2868" y="2406"/>
                </a:lnTo>
                <a:lnTo>
                  <a:pt x="2868" y="2405"/>
                </a:lnTo>
                <a:lnTo>
                  <a:pt x="2867" y="2404"/>
                </a:lnTo>
                <a:lnTo>
                  <a:pt x="2866" y="2403"/>
                </a:lnTo>
                <a:lnTo>
                  <a:pt x="2865" y="2403"/>
                </a:lnTo>
                <a:lnTo>
                  <a:pt x="2863" y="2399"/>
                </a:lnTo>
                <a:lnTo>
                  <a:pt x="2859" y="2397"/>
                </a:lnTo>
                <a:lnTo>
                  <a:pt x="2858" y="2396"/>
                </a:lnTo>
                <a:lnTo>
                  <a:pt x="2856" y="2394"/>
                </a:lnTo>
                <a:lnTo>
                  <a:pt x="2855" y="2393"/>
                </a:lnTo>
                <a:lnTo>
                  <a:pt x="2854" y="2389"/>
                </a:lnTo>
                <a:lnTo>
                  <a:pt x="2851" y="2385"/>
                </a:lnTo>
                <a:lnTo>
                  <a:pt x="2851" y="2384"/>
                </a:lnTo>
                <a:lnTo>
                  <a:pt x="2849" y="2381"/>
                </a:lnTo>
                <a:lnTo>
                  <a:pt x="2849" y="2380"/>
                </a:lnTo>
                <a:lnTo>
                  <a:pt x="2849" y="2379"/>
                </a:lnTo>
                <a:lnTo>
                  <a:pt x="2848" y="2378"/>
                </a:lnTo>
                <a:lnTo>
                  <a:pt x="2845" y="2373"/>
                </a:lnTo>
                <a:lnTo>
                  <a:pt x="2845" y="2372"/>
                </a:lnTo>
                <a:lnTo>
                  <a:pt x="2844" y="2372"/>
                </a:lnTo>
                <a:lnTo>
                  <a:pt x="2839" y="2370"/>
                </a:lnTo>
                <a:lnTo>
                  <a:pt x="2834" y="2367"/>
                </a:lnTo>
                <a:lnTo>
                  <a:pt x="2825" y="2361"/>
                </a:lnTo>
                <a:lnTo>
                  <a:pt x="2821" y="2359"/>
                </a:lnTo>
                <a:lnTo>
                  <a:pt x="2820" y="2359"/>
                </a:lnTo>
                <a:lnTo>
                  <a:pt x="2819" y="2357"/>
                </a:lnTo>
                <a:lnTo>
                  <a:pt x="2816" y="2356"/>
                </a:lnTo>
                <a:lnTo>
                  <a:pt x="2814" y="2355"/>
                </a:lnTo>
                <a:lnTo>
                  <a:pt x="2808" y="2352"/>
                </a:lnTo>
                <a:lnTo>
                  <a:pt x="2805" y="2345"/>
                </a:lnTo>
                <a:lnTo>
                  <a:pt x="2803" y="2339"/>
                </a:lnTo>
                <a:lnTo>
                  <a:pt x="2802" y="2339"/>
                </a:lnTo>
                <a:lnTo>
                  <a:pt x="2799" y="2337"/>
                </a:lnTo>
                <a:lnTo>
                  <a:pt x="2801" y="2335"/>
                </a:lnTo>
                <a:lnTo>
                  <a:pt x="2801" y="2334"/>
                </a:lnTo>
                <a:lnTo>
                  <a:pt x="2802" y="2329"/>
                </a:lnTo>
                <a:lnTo>
                  <a:pt x="2802" y="2327"/>
                </a:lnTo>
                <a:lnTo>
                  <a:pt x="2796" y="2323"/>
                </a:lnTo>
                <a:lnTo>
                  <a:pt x="2791" y="2324"/>
                </a:lnTo>
                <a:lnTo>
                  <a:pt x="2790" y="2324"/>
                </a:lnTo>
                <a:lnTo>
                  <a:pt x="2789" y="2329"/>
                </a:lnTo>
                <a:lnTo>
                  <a:pt x="2788" y="2329"/>
                </a:lnTo>
                <a:lnTo>
                  <a:pt x="2786" y="2329"/>
                </a:lnTo>
                <a:lnTo>
                  <a:pt x="2784" y="2329"/>
                </a:lnTo>
                <a:lnTo>
                  <a:pt x="2782" y="2330"/>
                </a:lnTo>
                <a:lnTo>
                  <a:pt x="2773" y="2335"/>
                </a:lnTo>
                <a:lnTo>
                  <a:pt x="2772" y="2331"/>
                </a:lnTo>
                <a:lnTo>
                  <a:pt x="2770" y="2330"/>
                </a:lnTo>
                <a:lnTo>
                  <a:pt x="2762" y="2337"/>
                </a:lnTo>
                <a:lnTo>
                  <a:pt x="2761" y="2339"/>
                </a:lnTo>
                <a:lnTo>
                  <a:pt x="2759" y="2339"/>
                </a:lnTo>
                <a:lnTo>
                  <a:pt x="2754" y="2340"/>
                </a:lnTo>
                <a:lnTo>
                  <a:pt x="2747" y="2343"/>
                </a:lnTo>
                <a:lnTo>
                  <a:pt x="2746" y="2345"/>
                </a:lnTo>
                <a:lnTo>
                  <a:pt x="2745" y="2346"/>
                </a:lnTo>
                <a:lnTo>
                  <a:pt x="2744" y="2348"/>
                </a:lnTo>
                <a:lnTo>
                  <a:pt x="2741" y="2354"/>
                </a:lnTo>
                <a:lnTo>
                  <a:pt x="2739" y="2355"/>
                </a:lnTo>
                <a:lnTo>
                  <a:pt x="2743" y="2364"/>
                </a:lnTo>
                <a:lnTo>
                  <a:pt x="2744" y="2365"/>
                </a:lnTo>
                <a:lnTo>
                  <a:pt x="2746" y="2371"/>
                </a:lnTo>
                <a:lnTo>
                  <a:pt x="2747" y="2373"/>
                </a:lnTo>
                <a:lnTo>
                  <a:pt x="2735" y="2379"/>
                </a:lnTo>
                <a:lnTo>
                  <a:pt x="2732" y="2381"/>
                </a:lnTo>
                <a:lnTo>
                  <a:pt x="2728" y="2378"/>
                </a:lnTo>
                <a:lnTo>
                  <a:pt x="2727" y="2378"/>
                </a:lnTo>
                <a:lnTo>
                  <a:pt x="2726" y="2377"/>
                </a:lnTo>
                <a:lnTo>
                  <a:pt x="2724" y="2377"/>
                </a:lnTo>
                <a:lnTo>
                  <a:pt x="2722" y="2376"/>
                </a:lnTo>
                <a:lnTo>
                  <a:pt x="2721" y="2376"/>
                </a:lnTo>
                <a:lnTo>
                  <a:pt x="2720" y="2376"/>
                </a:lnTo>
                <a:lnTo>
                  <a:pt x="2719" y="2376"/>
                </a:lnTo>
                <a:lnTo>
                  <a:pt x="2719" y="2374"/>
                </a:lnTo>
                <a:lnTo>
                  <a:pt x="2718" y="2374"/>
                </a:lnTo>
                <a:lnTo>
                  <a:pt x="2717" y="2374"/>
                </a:lnTo>
                <a:lnTo>
                  <a:pt x="2716" y="2374"/>
                </a:lnTo>
                <a:lnTo>
                  <a:pt x="2716" y="2373"/>
                </a:lnTo>
                <a:lnTo>
                  <a:pt x="2713" y="2373"/>
                </a:lnTo>
                <a:lnTo>
                  <a:pt x="2711" y="2372"/>
                </a:lnTo>
                <a:lnTo>
                  <a:pt x="2703" y="2369"/>
                </a:lnTo>
                <a:lnTo>
                  <a:pt x="2665" y="2355"/>
                </a:lnTo>
                <a:lnTo>
                  <a:pt x="2658" y="2353"/>
                </a:lnTo>
                <a:lnTo>
                  <a:pt x="2653" y="2351"/>
                </a:lnTo>
                <a:lnTo>
                  <a:pt x="2652" y="2352"/>
                </a:lnTo>
                <a:lnTo>
                  <a:pt x="2652" y="2353"/>
                </a:lnTo>
                <a:lnTo>
                  <a:pt x="2651" y="2353"/>
                </a:lnTo>
                <a:lnTo>
                  <a:pt x="2650" y="2355"/>
                </a:lnTo>
                <a:lnTo>
                  <a:pt x="2642" y="2363"/>
                </a:lnTo>
                <a:lnTo>
                  <a:pt x="2621" y="2388"/>
                </a:lnTo>
                <a:lnTo>
                  <a:pt x="2615" y="2394"/>
                </a:lnTo>
                <a:lnTo>
                  <a:pt x="2614" y="2396"/>
                </a:lnTo>
                <a:lnTo>
                  <a:pt x="2607" y="2404"/>
                </a:lnTo>
                <a:lnTo>
                  <a:pt x="2606" y="2405"/>
                </a:lnTo>
                <a:lnTo>
                  <a:pt x="2605" y="2407"/>
                </a:lnTo>
                <a:lnTo>
                  <a:pt x="2604" y="2410"/>
                </a:lnTo>
                <a:lnTo>
                  <a:pt x="2604" y="2411"/>
                </a:lnTo>
                <a:lnTo>
                  <a:pt x="2603" y="2411"/>
                </a:lnTo>
                <a:lnTo>
                  <a:pt x="2603" y="2412"/>
                </a:lnTo>
                <a:lnTo>
                  <a:pt x="2603" y="2413"/>
                </a:lnTo>
                <a:lnTo>
                  <a:pt x="2601" y="2413"/>
                </a:lnTo>
                <a:lnTo>
                  <a:pt x="2601" y="2414"/>
                </a:lnTo>
                <a:lnTo>
                  <a:pt x="2600" y="2414"/>
                </a:lnTo>
                <a:lnTo>
                  <a:pt x="2600" y="2415"/>
                </a:lnTo>
                <a:lnTo>
                  <a:pt x="2600" y="2416"/>
                </a:lnTo>
                <a:lnTo>
                  <a:pt x="2600" y="2418"/>
                </a:lnTo>
                <a:lnTo>
                  <a:pt x="2599" y="2418"/>
                </a:lnTo>
                <a:lnTo>
                  <a:pt x="2599" y="2419"/>
                </a:lnTo>
                <a:lnTo>
                  <a:pt x="2599" y="2420"/>
                </a:lnTo>
                <a:lnTo>
                  <a:pt x="2598" y="2420"/>
                </a:lnTo>
                <a:lnTo>
                  <a:pt x="2598" y="2421"/>
                </a:lnTo>
                <a:lnTo>
                  <a:pt x="2597" y="2421"/>
                </a:lnTo>
                <a:lnTo>
                  <a:pt x="2597" y="2422"/>
                </a:lnTo>
                <a:lnTo>
                  <a:pt x="2596" y="2422"/>
                </a:lnTo>
                <a:lnTo>
                  <a:pt x="2596" y="2423"/>
                </a:lnTo>
                <a:lnTo>
                  <a:pt x="2596" y="2424"/>
                </a:lnTo>
                <a:lnTo>
                  <a:pt x="2596" y="2426"/>
                </a:lnTo>
                <a:lnTo>
                  <a:pt x="2596" y="2427"/>
                </a:lnTo>
                <a:lnTo>
                  <a:pt x="2596" y="2428"/>
                </a:lnTo>
                <a:lnTo>
                  <a:pt x="2595" y="2428"/>
                </a:lnTo>
                <a:lnTo>
                  <a:pt x="2595" y="2429"/>
                </a:lnTo>
                <a:lnTo>
                  <a:pt x="2595" y="2431"/>
                </a:lnTo>
                <a:lnTo>
                  <a:pt x="2595" y="2432"/>
                </a:lnTo>
                <a:lnTo>
                  <a:pt x="2594" y="2432"/>
                </a:lnTo>
                <a:lnTo>
                  <a:pt x="2594" y="2434"/>
                </a:lnTo>
                <a:lnTo>
                  <a:pt x="2594" y="2436"/>
                </a:lnTo>
                <a:lnTo>
                  <a:pt x="2594" y="2437"/>
                </a:lnTo>
                <a:lnTo>
                  <a:pt x="2592" y="2437"/>
                </a:lnTo>
                <a:lnTo>
                  <a:pt x="2592" y="2438"/>
                </a:lnTo>
                <a:lnTo>
                  <a:pt x="2592" y="2439"/>
                </a:lnTo>
                <a:lnTo>
                  <a:pt x="2592" y="2440"/>
                </a:lnTo>
                <a:lnTo>
                  <a:pt x="2591" y="2440"/>
                </a:lnTo>
                <a:lnTo>
                  <a:pt x="2591" y="2441"/>
                </a:lnTo>
                <a:lnTo>
                  <a:pt x="2590" y="2441"/>
                </a:lnTo>
                <a:lnTo>
                  <a:pt x="2588" y="2441"/>
                </a:lnTo>
                <a:lnTo>
                  <a:pt x="2587" y="2441"/>
                </a:lnTo>
                <a:lnTo>
                  <a:pt x="2586" y="2441"/>
                </a:lnTo>
                <a:lnTo>
                  <a:pt x="2583" y="2441"/>
                </a:lnTo>
                <a:lnTo>
                  <a:pt x="2583" y="2443"/>
                </a:lnTo>
                <a:lnTo>
                  <a:pt x="2582" y="2443"/>
                </a:lnTo>
                <a:lnTo>
                  <a:pt x="2582" y="2444"/>
                </a:lnTo>
                <a:lnTo>
                  <a:pt x="2581" y="2444"/>
                </a:lnTo>
                <a:lnTo>
                  <a:pt x="2581" y="2445"/>
                </a:lnTo>
                <a:lnTo>
                  <a:pt x="2580" y="2446"/>
                </a:lnTo>
                <a:lnTo>
                  <a:pt x="2580" y="2447"/>
                </a:lnTo>
                <a:lnTo>
                  <a:pt x="2580" y="2448"/>
                </a:lnTo>
                <a:lnTo>
                  <a:pt x="2579" y="2448"/>
                </a:lnTo>
                <a:lnTo>
                  <a:pt x="2579" y="2449"/>
                </a:lnTo>
                <a:lnTo>
                  <a:pt x="2579" y="2452"/>
                </a:lnTo>
                <a:lnTo>
                  <a:pt x="2579" y="2455"/>
                </a:lnTo>
                <a:lnTo>
                  <a:pt x="2578" y="2457"/>
                </a:lnTo>
                <a:lnTo>
                  <a:pt x="2578" y="2459"/>
                </a:lnTo>
                <a:lnTo>
                  <a:pt x="2577" y="2460"/>
                </a:lnTo>
                <a:lnTo>
                  <a:pt x="2577" y="2461"/>
                </a:lnTo>
                <a:lnTo>
                  <a:pt x="2575" y="2461"/>
                </a:lnTo>
                <a:lnTo>
                  <a:pt x="2574" y="2462"/>
                </a:lnTo>
                <a:lnTo>
                  <a:pt x="2573" y="2462"/>
                </a:lnTo>
                <a:lnTo>
                  <a:pt x="2572" y="2462"/>
                </a:lnTo>
                <a:lnTo>
                  <a:pt x="2571" y="2462"/>
                </a:lnTo>
                <a:lnTo>
                  <a:pt x="2570" y="2462"/>
                </a:lnTo>
                <a:lnTo>
                  <a:pt x="2569" y="2462"/>
                </a:lnTo>
                <a:lnTo>
                  <a:pt x="2568" y="2463"/>
                </a:lnTo>
                <a:lnTo>
                  <a:pt x="2566" y="2464"/>
                </a:lnTo>
                <a:lnTo>
                  <a:pt x="2566" y="2465"/>
                </a:lnTo>
                <a:lnTo>
                  <a:pt x="2566" y="2466"/>
                </a:lnTo>
                <a:lnTo>
                  <a:pt x="2566" y="2468"/>
                </a:lnTo>
                <a:lnTo>
                  <a:pt x="2566" y="2469"/>
                </a:lnTo>
                <a:lnTo>
                  <a:pt x="2568" y="2469"/>
                </a:lnTo>
                <a:lnTo>
                  <a:pt x="2568" y="2470"/>
                </a:lnTo>
                <a:lnTo>
                  <a:pt x="2569" y="2471"/>
                </a:lnTo>
                <a:lnTo>
                  <a:pt x="2570" y="2471"/>
                </a:lnTo>
                <a:lnTo>
                  <a:pt x="2570" y="2472"/>
                </a:lnTo>
                <a:lnTo>
                  <a:pt x="2571" y="2472"/>
                </a:lnTo>
                <a:lnTo>
                  <a:pt x="2572" y="2473"/>
                </a:lnTo>
                <a:lnTo>
                  <a:pt x="2573" y="2473"/>
                </a:lnTo>
                <a:lnTo>
                  <a:pt x="2573" y="2474"/>
                </a:lnTo>
                <a:lnTo>
                  <a:pt x="2574" y="2476"/>
                </a:lnTo>
                <a:lnTo>
                  <a:pt x="2574" y="2478"/>
                </a:lnTo>
                <a:lnTo>
                  <a:pt x="2574" y="2479"/>
                </a:lnTo>
                <a:lnTo>
                  <a:pt x="2574" y="2480"/>
                </a:lnTo>
                <a:lnTo>
                  <a:pt x="2574" y="2481"/>
                </a:lnTo>
                <a:lnTo>
                  <a:pt x="2574" y="2482"/>
                </a:lnTo>
                <a:lnTo>
                  <a:pt x="2574" y="2483"/>
                </a:lnTo>
                <a:lnTo>
                  <a:pt x="2574" y="2487"/>
                </a:lnTo>
                <a:lnTo>
                  <a:pt x="2574" y="2488"/>
                </a:lnTo>
                <a:lnTo>
                  <a:pt x="2574" y="2489"/>
                </a:lnTo>
                <a:lnTo>
                  <a:pt x="2573" y="2490"/>
                </a:lnTo>
                <a:lnTo>
                  <a:pt x="2572" y="2490"/>
                </a:lnTo>
                <a:lnTo>
                  <a:pt x="2572" y="2491"/>
                </a:lnTo>
                <a:lnTo>
                  <a:pt x="2570" y="2491"/>
                </a:lnTo>
                <a:lnTo>
                  <a:pt x="2570" y="2493"/>
                </a:lnTo>
                <a:lnTo>
                  <a:pt x="2569" y="2493"/>
                </a:lnTo>
                <a:lnTo>
                  <a:pt x="2568" y="2494"/>
                </a:lnTo>
                <a:lnTo>
                  <a:pt x="2568" y="2495"/>
                </a:lnTo>
                <a:lnTo>
                  <a:pt x="2568" y="2496"/>
                </a:lnTo>
                <a:lnTo>
                  <a:pt x="2568" y="2497"/>
                </a:lnTo>
                <a:lnTo>
                  <a:pt x="2568" y="2498"/>
                </a:lnTo>
                <a:lnTo>
                  <a:pt x="2568" y="2499"/>
                </a:lnTo>
                <a:lnTo>
                  <a:pt x="2569" y="2501"/>
                </a:lnTo>
                <a:lnTo>
                  <a:pt x="2569" y="2502"/>
                </a:lnTo>
                <a:lnTo>
                  <a:pt x="2569" y="2503"/>
                </a:lnTo>
                <a:lnTo>
                  <a:pt x="2569" y="2504"/>
                </a:lnTo>
                <a:lnTo>
                  <a:pt x="2569" y="2505"/>
                </a:lnTo>
                <a:lnTo>
                  <a:pt x="2569" y="2506"/>
                </a:lnTo>
                <a:lnTo>
                  <a:pt x="2569" y="2507"/>
                </a:lnTo>
                <a:lnTo>
                  <a:pt x="2569" y="2508"/>
                </a:lnTo>
                <a:lnTo>
                  <a:pt x="2569" y="2510"/>
                </a:lnTo>
                <a:lnTo>
                  <a:pt x="2569" y="2511"/>
                </a:lnTo>
                <a:lnTo>
                  <a:pt x="2569" y="2512"/>
                </a:lnTo>
                <a:lnTo>
                  <a:pt x="2568" y="2513"/>
                </a:lnTo>
                <a:lnTo>
                  <a:pt x="2568" y="2514"/>
                </a:lnTo>
                <a:lnTo>
                  <a:pt x="2568" y="2515"/>
                </a:lnTo>
                <a:lnTo>
                  <a:pt x="2568" y="2516"/>
                </a:lnTo>
                <a:lnTo>
                  <a:pt x="2566" y="2516"/>
                </a:lnTo>
                <a:lnTo>
                  <a:pt x="2566" y="2518"/>
                </a:lnTo>
                <a:lnTo>
                  <a:pt x="2566" y="2519"/>
                </a:lnTo>
                <a:lnTo>
                  <a:pt x="2565" y="2521"/>
                </a:lnTo>
                <a:lnTo>
                  <a:pt x="2564" y="2522"/>
                </a:lnTo>
                <a:lnTo>
                  <a:pt x="2563" y="2524"/>
                </a:lnTo>
                <a:lnTo>
                  <a:pt x="2563" y="2526"/>
                </a:lnTo>
                <a:lnTo>
                  <a:pt x="2562" y="2526"/>
                </a:lnTo>
                <a:lnTo>
                  <a:pt x="2562" y="2527"/>
                </a:lnTo>
                <a:lnTo>
                  <a:pt x="2562" y="2528"/>
                </a:lnTo>
                <a:lnTo>
                  <a:pt x="2561" y="2528"/>
                </a:lnTo>
                <a:lnTo>
                  <a:pt x="2561" y="2529"/>
                </a:lnTo>
                <a:lnTo>
                  <a:pt x="2560" y="2529"/>
                </a:lnTo>
                <a:lnTo>
                  <a:pt x="2560" y="2530"/>
                </a:lnTo>
                <a:lnTo>
                  <a:pt x="2558" y="2530"/>
                </a:lnTo>
                <a:lnTo>
                  <a:pt x="2557" y="2531"/>
                </a:lnTo>
                <a:lnTo>
                  <a:pt x="2556" y="2531"/>
                </a:lnTo>
                <a:lnTo>
                  <a:pt x="2555" y="2531"/>
                </a:lnTo>
                <a:lnTo>
                  <a:pt x="2555" y="2532"/>
                </a:lnTo>
                <a:lnTo>
                  <a:pt x="2554" y="2532"/>
                </a:lnTo>
                <a:lnTo>
                  <a:pt x="2553" y="2532"/>
                </a:lnTo>
                <a:lnTo>
                  <a:pt x="2553" y="2533"/>
                </a:lnTo>
                <a:lnTo>
                  <a:pt x="2552" y="2533"/>
                </a:lnTo>
                <a:lnTo>
                  <a:pt x="2552" y="2535"/>
                </a:lnTo>
                <a:lnTo>
                  <a:pt x="2552" y="2536"/>
                </a:lnTo>
                <a:lnTo>
                  <a:pt x="2551" y="2538"/>
                </a:lnTo>
                <a:lnTo>
                  <a:pt x="2551" y="2539"/>
                </a:lnTo>
                <a:lnTo>
                  <a:pt x="2551" y="2540"/>
                </a:lnTo>
                <a:lnTo>
                  <a:pt x="2549" y="2540"/>
                </a:lnTo>
                <a:lnTo>
                  <a:pt x="2549" y="2541"/>
                </a:lnTo>
                <a:lnTo>
                  <a:pt x="2548" y="2541"/>
                </a:lnTo>
                <a:lnTo>
                  <a:pt x="2548" y="2543"/>
                </a:lnTo>
                <a:lnTo>
                  <a:pt x="2547" y="2543"/>
                </a:lnTo>
                <a:lnTo>
                  <a:pt x="2545" y="2543"/>
                </a:lnTo>
                <a:lnTo>
                  <a:pt x="2544" y="2543"/>
                </a:lnTo>
                <a:lnTo>
                  <a:pt x="2543" y="2543"/>
                </a:lnTo>
                <a:lnTo>
                  <a:pt x="2541" y="2543"/>
                </a:lnTo>
                <a:lnTo>
                  <a:pt x="2541" y="2544"/>
                </a:lnTo>
                <a:lnTo>
                  <a:pt x="2540" y="2544"/>
                </a:lnTo>
                <a:lnTo>
                  <a:pt x="2540" y="2545"/>
                </a:lnTo>
                <a:lnTo>
                  <a:pt x="2539" y="2545"/>
                </a:lnTo>
                <a:lnTo>
                  <a:pt x="2538" y="2545"/>
                </a:lnTo>
                <a:lnTo>
                  <a:pt x="2538" y="2546"/>
                </a:lnTo>
                <a:lnTo>
                  <a:pt x="2537" y="2547"/>
                </a:lnTo>
                <a:lnTo>
                  <a:pt x="2536" y="2548"/>
                </a:lnTo>
                <a:lnTo>
                  <a:pt x="2535" y="2548"/>
                </a:lnTo>
                <a:lnTo>
                  <a:pt x="2534" y="2551"/>
                </a:lnTo>
                <a:lnTo>
                  <a:pt x="2532" y="2551"/>
                </a:lnTo>
                <a:lnTo>
                  <a:pt x="2532" y="2552"/>
                </a:lnTo>
                <a:lnTo>
                  <a:pt x="2531" y="2552"/>
                </a:lnTo>
                <a:lnTo>
                  <a:pt x="2531" y="2553"/>
                </a:lnTo>
                <a:lnTo>
                  <a:pt x="2530" y="2554"/>
                </a:lnTo>
                <a:lnTo>
                  <a:pt x="2529" y="2555"/>
                </a:lnTo>
                <a:lnTo>
                  <a:pt x="2528" y="2558"/>
                </a:lnTo>
                <a:lnTo>
                  <a:pt x="2528" y="2560"/>
                </a:lnTo>
                <a:lnTo>
                  <a:pt x="2528" y="2561"/>
                </a:lnTo>
                <a:lnTo>
                  <a:pt x="2528" y="2562"/>
                </a:lnTo>
                <a:lnTo>
                  <a:pt x="2527" y="2562"/>
                </a:lnTo>
                <a:lnTo>
                  <a:pt x="2527" y="2563"/>
                </a:lnTo>
                <a:lnTo>
                  <a:pt x="2527" y="2564"/>
                </a:lnTo>
                <a:lnTo>
                  <a:pt x="2526" y="2564"/>
                </a:lnTo>
                <a:lnTo>
                  <a:pt x="2526" y="2565"/>
                </a:lnTo>
                <a:lnTo>
                  <a:pt x="2525" y="2566"/>
                </a:lnTo>
                <a:lnTo>
                  <a:pt x="2523" y="2566"/>
                </a:lnTo>
                <a:lnTo>
                  <a:pt x="2523" y="2568"/>
                </a:lnTo>
                <a:lnTo>
                  <a:pt x="2522" y="2568"/>
                </a:lnTo>
                <a:lnTo>
                  <a:pt x="2521" y="2568"/>
                </a:lnTo>
                <a:lnTo>
                  <a:pt x="2521" y="2569"/>
                </a:lnTo>
                <a:lnTo>
                  <a:pt x="2520" y="2569"/>
                </a:lnTo>
                <a:lnTo>
                  <a:pt x="2519" y="2569"/>
                </a:lnTo>
                <a:lnTo>
                  <a:pt x="2519" y="2570"/>
                </a:lnTo>
                <a:lnTo>
                  <a:pt x="2518" y="2570"/>
                </a:lnTo>
                <a:lnTo>
                  <a:pt x="2517" y="2570"/>
                </a:lnTo>
                <a:lnTo>
                  <a:pt x="2515" y="2571"/>
                </a:lnTo>
                <a:lnTo>
                  <a:pt x="2513" y="2572"/>
                </a:lnTo>
                <a:lnTo>
                  <a:pt x="2512" y="2573"/>
                </a:lnTo>
                <a:lnTo>
                  <a:pt x="2511" y="2574"/>
                </a:lnTo>
                <a:lnTo>
                  <a:pt x="2508" y="2577"/>
                </a:lnTo>
                <a:lnTo>
                  <a:pt x="2508" y="2578"/>
                </a:lnTo>
                <a:lnTo>
                  <a:pt x="2506" y="2579"/>
                </a:lnTo>
                <a:lnTo>
                  <a:pt x="2505" y="2580"/>
                </a:lnTo>
                <a:lnTo>
                  <a:pt x="2504" y="2582"/>
                </a:lnTo>
                <a:lnTo>
                  <a:pt x="2503" y="2582"/>
                </a:lnTo>
                <a:lnTo>
                  <a:pt x="2503" y="2583"/>
                </a:lnTo>
                <a:lnTo>
                  <a:pt x="2502" y="2583"/>
                </a:lnTo>
                <a:lnTo>
                  <a:pt x="2502" y="2585"/>
                </a:lnTo>
                <a:lnTo>
                  <a:pt x="2501" y="2586"/>
                </a:lnTo>
                <a:lnTo>
                  <a:pt x="2499" y="2587"/>
                </a:lnTo>
                <a:lnTo>
                  <a:pt x="2497" y="2588"/>
                </a:lnTo>
                <a:lnTo>
                  <a:pt x="2495" y="2589"/>
                </a:lnTo>
                <a:lnTo>
                  <a:pt x="2494" y="2589"/>
                </a:lnTo>
                <a:lnTo>
                  <a:pt x="2493" y="2590"/>
                </a:lnTo>
                <a:lnTo>
                  <a:pt x="2492" y="2590"/>
                </a:lnTo>
                <a:lnTo>
                  <a:pt x="2491" y="2591"/>
                </a:lnTo>
                <a:lnTo>
                  <a:pt x="2489" y="2591"/>
                </a:lnTo>
                <a:lnTo>
                  <a:pt x="2488" y="2593"/>
                </a:lnTo>
                <a:lnTo>
                  <a:pt x="2487" y="2593"/>
                </a:lnTo>
                <a:lnTo>
                  <a:pt x="2487" y="2594"/>
                </a:lnTo>
                <a:lnTo>
                  <a:pt x="2486" y="2594"/>
                </a:lnTo>
                <a:lnTo>
                  <a:pt x="2485" y="2594"/>
                </a:lnTo>
                <a:lnTo>
                  <a:pt x="2485" y="2595"/>
                </a:lnTo>
                <a:lnTo>
                  <a:pt x="2484" y="2595"/>
                </a:lnTo>
                <a:lnTo>
                  <a:pt x="2484" y="2596"/>
                </a:lnTo>
                <a:lnTo>
                  <a:pt x="2484" y="2597"/>
                </a:lnTo>
                <a:lnTo>
                  <a:pt x="2483" y="2597"/>
                </a:lnTo>
                <a:lnTo>
                  <a:pt x="2483" y="2599"/>
                </a:lnTo>
                <a:lnTo>
                  <a:pt x="2482" y="2600"/>
                </a:lnTo>
                <a:lnTo>
                  <a:pt x="2482" y="2602"/>
                </a:lnTo>
                <a:lnTo>
                  <a:pt x="2480" y="2602"/>
                </a:lnTo>
                <a:lnTo>
                  <a:pt x="2480" y="2603"/>
                </a:lnTo>
                <a:lnTo>
                  <a:pt x="2479" y="2603"/>
                </a:lnTo>
                <a:lnTo>
                  <a:pt x="2478" y="2603"/>
                </a:lnTo>
                <a:lnTo>
                  <a:pt x="2477" y="2604"/>
                </a:lnTo>
                <a:lnTo>
                  <a:pt x="2476" y="2605"/>
                </a:lnTo>
                <a:lnTo>
                  <a:pt x="2475" y="2606"/>
                </a:lnTo>
                <a:lnTo>
                  <a:pt x="2473" y="2608"/>
                </a:lnTo>
                <a:lnTo>
                  <a:pt x="2471" y="2610"/>
                </a:lnTo>
                <a:lnTo>
                  <a:pt x="2470" y="2610"/>
                </a:lnTo>
                <a:lnTo>
                  <a:pt x="2469" y="2611"/>
                </a:lnTo>
                <a:lnTo>
                  <a:pt x="2468" y="2611"/>
                </a:lnTo>
                <a:lnTo>
                  <a:pt x="2468" y="2612"/>
                </a:lnTo>
                <a:lnTo>
                  <a:pt x="2467" y="2612"/>
                </a:lnTo>
                <a:lnTo>
                  <a:pt x="2467" y="2613"/>
                </a:lnTo>
                <a:lnTo>
                  <a:pt x="2467" y="2614"/>
                </a:lnTo>
                <a:lnTo>
                  <a:pt x="2466" y="2614"/>
                </a:lnTo>
                <a:lnTo>
                  <a:pt x="2466" y="2615"/>
                </a:lnTo>
                <a:lnTo>
                  <a:pt x="2466" y="2616"/>
                </a:lnTo>
                <a:lnTo>
                  <a:pt x="2465" y="2618"/>
                </a:lnTo>
                <a:lnTo>
                  <a:pt x="2465" y="2619"/>
                </a:lnTo>
                <a:lnTo>
                  <a:pt x="2463" y="2619"/>
                </a:lnTo>
                <a:lnTo>
                  <a:pt x="2462" y="2619"/>
                </a:lnTo>
                <a:lnTo>
                  <a:pt x="2462" y="2620"/>
                </a:lnTo>
                <a:lnTo>
                  <a:pt x="2461" y="2620"/>
                </a:lnTo>
                <a:lnTo>
                  <a:pt x="2461" y="2621"/>
                </a:lnTo>
                <a:lnTo>
                  <a:pt x="2460" y="2621"/>
                </a:lnTo>
                <a:lnTo>
                  <a:pt x="2460" y="2622"/>
                </a:lnTo>
                <a:lnTo>
                  <a:pt x="2460" y="2623"/>
                </a:lnTo>
                <a:lnTo>
                  <a:pt x="2461" y="2623"/>
                </a:lnTo>
                <a:lnTo>
                  <a:pt x="2461" y="2624"/>
                </a:lnTo>
                <a:lnTo>
                  <a:pt x="2461" y="2625"/>
                </a:lnTo>
                <a:lnTo>
                  <a:pt x="2462" y="2627"/>
                </a:lnTo>
                <a:lnTo>
                  <a:pt x="2463" y="2628"/>
                </a:lnTo>
                <a:lnTo>
                  <a:pt x="2463" y="2629"/>
                </a:lnTo>
                <a:lnTo>
                  <a:pt x="2465" y="2629"/>
                </a:lnTo>
                <a:lnTo>
                  <a:pt x="2465" y="2630"/>
                </a:lnTo>
                <a:lnTo>
                  <a:pt x="2466" y="2630"/>
                </a:lnTo>
                <a:lnTo>
                  <a:pt x="2467" y="2631"/>
                </a:lnTo>
                <a:lnTo>
                  <a:pt x="2467" y="2632"/>
                </a:lnTo>
                <a:lnTo>
                  <a:pt x="2467" y="2635"/>
                </a:lnTo>
                <a:lnTo>
                  <a:pt x="2467" y="2636"/>
                </a:lnTo>
                <a:lnTo>
                  <a:pt x="2466" y="2637"/>
                </a:lnTo>
                <a:lnTo>
                  <a:pt x="2466" y="2638"/>
                </a:lnTo>
                <a:lnTo>
                  <a:pt x="2466" y="2639"/>
                </a:lnTo>
                <a:lnTo>
                  <a:pt x="2465" y="2640"/>
                </a:lnTo>
                <a:lnTo>
                  <a:pt x="2465" y="2641"/>
                </a:lnTo>
                <a:lnTo>
                  <a:pt x="2463" y="2641"/>
                </a:lnTo>
                <a:lnTo>
                  <a:pt x="2463" y="2643"/>
                </a:lnTo>
                <a:lnTo>
                  <a:pt x="2462" y="2644"/>
                </a:lnTo>
                <a:lnTo>
                  <a:pt x="2461" y="2645"/>
                </a:lnTo>
                <a:lnTo>
                  <a:pt x="2460" y="2646"/>
                </a:lnTo>
                <a:lnTo>
                  <a:pt x="2459" y="2646"/>
                </a:lnTo>
                <a:lnTo>
                  <a:pt x="2458" y="2646"/>
                </a:lnTo>
                <a:lnTo>
                  <a:pt x="2457" y="2647"/>
                </a:lnTo>
                <a:lnTo>
                  <a:pt x="2456" y="2648"/>
                </a:lnTo>
                <a:lnTo>
                  <a:pt x="2454" y="2649"/>
                </a:lnTo>
                <a:lnTo>
                  <a:pt x="2453" y="2649"/>
                </a:lnTo>
                <a:lnTo>
                  <a:pt x="2452" y="2650"/>
                </a:lnTo>
                <a:lnTo>
                  <a:pt x="2451" y="2650"/>
                </a:lnTo>
                <a:lnTo>
                  <a:pt x="2450" y="2650"/>
                </a:lnTo>
                <a:lnTo>
                  <a:pt x="2449" y="2650"/>
                </a:lnTo>
                <a:lnTo>
                  <a:pt x="2448" y="2650"/>
                </a:lnTo>
                <a:lnTo>
                  <a:pt x="2446" y="2650"/>
                </a:lnTo>
                <a:lnTo>
                  <a:pt x="2446" y="2652"/>
                </a:lnTo>
                <a:lnTo>
                  <a:pt x="2445" y="2652"/>
                </a:lnTo>
                <a:lnTo>
                  <a:pt x="2444" y="2652"/>
                </a:lnTo>
                <a:lnTo>
                  <a:pt x="2444" y="2653"/>
                </a:lnTo>
                <a:lnTo>
                  <a:pt x="2443" y="2653"/>
                </a:lnTo>
                <a:lnTo>
                  <a:pt x="2443" y="2654"/>
                </a:lnTo>
                <a:lnTo>
                  <a:pt x="2442" y="2654"/>
                </a:lnTo>
                <a:lnTo>
                  <a:pt x="2441" y="2655"/>
                </a:lnTo>
                <a:lnTo>
                  <a:pt x="2440" y="2656"/>
                </a:lnTo>
                <a:lnTo>
                  <a:pt x="2439" y="2657"/>
                </a:lnTo>
                <a:lnTo>
                  <a:pt x="2437" y="2658"/>
                </a:lnTo>
                <a:lnTo>
                  <a:pt x="2435" y="2658"/>
                </a:lnTo>
                <a:lnTo>
                  <a:pt x="2434" y="2658"/>
                </a:lnTo>
                <a:lnTo>
                  <a:pt x="2433" y="2658"/>
                </a:lnTo>
                <a:lnTo>
                  <a:pt x="2432" y="2658"/>
                </a:lnTo>
                <a:lnTo>
                  <a:pt x="2431" y="2658"/>
                </a:lnTo>
                <a:lnTo>
                  <a:pt x="2431" y="2660"/>
                </a:lnTo>
                <a:lnTo>
                  <a:pt x="2430" y="2660"/>
                </a:lnTo>
                <a:lnTo>
                  <a:pt x="2428" y="2661"/>
                </a:lnTo>
                <a:lnTo>
                  <a:pt x="2427" y="2661"/>
                </a:lnTo>
                <a:lnTo>
                  <a:pt x="2427" y="2662"/>
                </a:lnTo>
                <a:lnTo>
                  <a:pt x="2426" y="2662"/>
                </a:lnTo>
                <a:lnTo>
                  <a:pt x="2426" y="2663"/>
                </a:lnTo>
                <a:lnTo>
                  <a:pt x="2425" y="2664"/>
                </a:lnTo>
                <a:lnTo>
                  <a:pt x="2424" y="2664"/>
                </a:lnTo>
                <a:lnTo>
                  <a:pt x="2424" y="2665"/>
                </a:lnTo>
                <a:lnTo>
                  <a:pt x="2422" y="2666"/>
                </a:lnTo>
                <a:lnTo>
                  <a:pt x="2420" y="2666"/>
                </a:lnTo>
                <a:lnTo>
                  <a:pt x="2419" y="2666"/>
                </a:lnTo>
                <a:lnTo>
                  <a:pt x="2418" y="2666"/>
                </a:lnTo>
                <a:lnTo>
                  <a:pt x="2418" y="2667"/>
                </a:lnTo>
                <a:lnTo>
                  <a:pt x="2416" y="2667"/>
                </a:lnTo>
                <a:lnTo>
                  <a:pt x="2415" y="2667"/>
                </a:lnTo>
                <a:lnTo>
                  <a:pt x="2415" y="2669"/>
                </a:lnTo>
                <a:lnTo>
                  <a:pt x="2414" y="2669"/>
                </a:lnTo>
                <a:lnTo>
                  <a:pt x="2413" y="2669"/>
                </a:lnTo>
                <a:lnTo>
                  <a:pt x="2413" y="2670"/>
                </a:lnTo>
                <a:lnTo>
                  <a:pt x="2413" y="2671"/>
                </a:lnTo>
                <a:lnTo>
                  <a:pt x="2411" y="2671"/>
                </a:lnTo>
                <a:lnTo>
                  <a:pt x="2410" y="2673"/>
                </a:lnTo>
                <a:lnTo>
                  <a:pt x="2409" y="2673"/>
                </a:lnTo>
                <a:lnTo>
                  <a:pt x="2409" y="2674"/>
                </a:lnTo>
                <a:lnTo>
                  <a:pt x="2408" y="2674"/>
                </a:lnTo>
                <a:lnTo>
                  <a:pt x="2408" y="2675"/>
                </a:lnTo>
                <a:lnTo>
                  <a:pt x="2408" y="2677"/>
                </a:lnTo>
                <a:lnTo>
                  <a:pt x="2407" y="2677"/>
                </a:lnTo>
                <a:lnTo>
                  <a:pt x="2406" y="2679"/>
                </a:lnTo>
                <a:lnTo>
                  <a:pt x="2406" y="2680"/>
                </a:lnTo>
                <a:lnTo>
                  <a:pt x="2405" y="2681"/>
                </a:lnTo>
                <a:lnTo>
                  <a:pt x="2405" y="2682"/>
                </a:lnTo>
                <a:lnTo>
                  <a:pt x="2404" y="2682"/>
                </a:lnTo>
                <a:lnTo>
                  <a:pt x="2404" y="2683"/>
                </a:lnTo>
                <a:lnTo>
                  <a:pt x="2401" y="2686"/>
                </a:lnTo>
                <a:lnTo>
                  <a:pt x="2400" y="2687"/>
                </a:lnTo>
                <a:lnTo>
                  <a:pt x="2399" y="2687"/>
                </a:lnTo>
                <a:lnTo>
                  <a:pt x="2398" y="2688"/>
                </a:lnTo>
                <a:lnTo>
                  <a:pt x="2397" y="2689"/>
                </a:lnTo>
                <a:lnTo>
                  <a:pt x="2396" y="2690"/>
                </a:lnTo>
                <a:lnTo>
                  <a:pt x="2394" y="2691"/>
                </a:lnTo>
                <a:lnTo>
                  <a:pt x="2394" y="2692"/>
                </a:lnTo>
                <a:lnTo>
                  <a:pt x="2394" y="2694"/>
                </a:lnTo>
                <a:lnTo>
                  <a:pt x="2393" y="2695"/>
                </a:lnTo>
                <a:lnTo>
                  <a:pt x="2393" y="2696"/>
                </a:lnTo>
                <a:lnTo>
                  <a:pt x="2393" y="2697"/>
                </a:lnTo>
                <a:lnTo>
                  <a:pt x="2393" y="2699"/>
                </a:lnTo>
                <a:lnTo>
                  <a:pt x="2393" y="2700"/>
                </a:lnTo>
                <a:lnTo>
                  <a:pt x="2393" y="2703"/>
                </a:lnTo>
                <a:lnTo>
                  <a:pt x="2393" y="2705"/>
                </a:lnTo>
                <a:lnTo>
                  <a:pt x="2393" y="2706"/>
                </a:lnTo>
                <a:lnTo>
                  <a:pt x="2393" y="2708"/>
                </a:lnTo>
                <a:lnTo>
                  <a:pt x="2392" y="2711"/>
                </a:lnTo>
                <a:lnTo>
                  <a:pt x="2392" y="2712"/>
                </a:lnTo>
                <a:lnTo>
                  <a:pt x="2392" y="2713"/>
                </a:lnTo>
                <a:lnTo>
                  <a:pt x="2392" y="2714"/>
                </a:lnTo>
                <a:lnTo>
                  <a:pt x="2391" y="2715"/>
                </a:lnTo>
                <a:lnTo>
                  <a:pt x="2391" y="2716"/>
                </a:lnTo>
                <a:lnTo>
                  <a:pt x="2391" y="2717"/>
                </a:lnTo>
                <a:lnTo>
                  <a:pt x="2390" y="2717"/>
                </a:lnTo>
                <a:lnTo>
                  <a:pt x="2390" y="2719"/>
                </a:lnTo>
                <a:lnTo>
                  <a:pt x="2390" y="2720"/>
                </a:lnTo>
                <a:lnTo>
                  <a:pt x="2389" y="2721"/>
                </a:lnTo>
                <a:lnTo>
                  <a:pt x="2389" y="2722"/>
                </a:lnTo>
                <a:lnTo>
                  <a:pt x="2389" y="2723"/>
                </a:lnTo>
                <a:lnTo>
                  <a:pt x="2389" y="2724"/>
                </a:lnTo>
                <a:lnTo>
                  <a:pt x="2389" y="2725"/>
                </a:lnTo>
                <a:lnTo>
                  <a:pt x="2389" y="2727"/>
                </a:lnTo>
                <a:lnTo>
                  <a:pt x="2389" y="2729"/>
                </a:lnTo>
                <a:lnTo>
                  <a:pt x="2389" y="2730"/>
                </a:lnTo>
                <a:lnTo>
                  <a:pt x="2389" y="2736"/>
                </a:lnTo>
                <a:lnTo>
                  <a:pt x="2389" y="2738"/>
                </a:lnTo>
                <a:lnTo>
                  <a:pt x="2390" y="2741"/>
                </a:lnTo>
                <a:lnTo>
                  <a:pt x="2390" y="2742"/>
                </a:lnTo>
                <a:lnTo>
                  <a:pt x="2390" y="2745"/>
                </a:lnTo>
                <a:lnTo>
                  <a:pt x="2390" y="2746"/>
                </a:lnTo>
                <a:lnTo>
                  <a:pt x="2389" y="2749"/>
                </a:lnTo>
                <a:lnTo>
                  <a:pt x="2389" y="2750"/>
                </a:lnTo>
                <a:lnTo>
                  <a:pt x="2389" y="2752"/>
                </a:lnTo>
                <a:lnTo>
                  <a:pt x="2389" y="2753"/>
                </a:lnTo>
                <a:lnTo>
                  <a:pt x="2379" y="2757"/>
                </a:lnTo>
                <a:lnTo>
                  <a:pt x="2377" y="2757"/>
                </a:lnTo>
                <a:lnTo>
                  <a:pt x="2376" y="2757"/>
                </a:lnTo>
                <a:lnTo>
                  <a:pt x="2375" y="2756"/>
                </a:lnTo>
                <a:lnTo>
                  <a:pt x="2374" y="2756"/>
                </a:lnTo>
                <a:lnTo>
                  <a:pt x="2373" y="2756"/>
                </a:lnTo>
                <a:lnTo>
                  <a:pt x="2372" y="2756"/>
                </a:lnTo>
                <a:lnTo>
                  <a:pt x="2371" y="2756"/>
                </a:lnTo>
                <a:lnTo>
                  <a:pt x="2370" y="2756"/>
                </a:lnTo>
                <a:lnTo>
                  <a:pt x="2368" y="2755"/>
                </a:lnTo>
                <a:lnTo>
                  <a:pt x="2367" y="2755"/>
                </a:lnTo>
                <a:lnTo>
                  <a:pt x="2366" y="2755"/>
                </a:lnTo>
                <a:lnTo>
                  <a:pt x="2366" y="2754"/>
                </a:lnTo>
                <a:lnTo>
                  <a:pt x="2365" y="2754"/>
                </a:lnTo>
                <a:lnTo>
                  <a:pt x="2364" y="2753"/>
                </a:lnTo>
                <a:lnTo>
                  <a:pt x="2362" y="2753"/>
                </a:lnTo>
                <a:lnTo>
                  <a:pt x="2361" y="2753"/>
                </a:lnTo>
                <a:lnTo>
                  <a:pt x="2359" y="2753"/>
                </a:lnTo>
                <a:lnTo>
                  <a:pt x="2358" y="2753"/>
                </a:lnTo>
                <a:lnTo>
                  <a:pt x="2357" y="2753"/>
                </a:lnTo>
                <a:lnTo>
                  <a:pt x="2356" y="2753"/>
                </a:lnTo>
                <a:lnTo>
                  <a:pt x="2355" y="2753"/>
                </a:lnTo>
                <a:lnTo>
                  <a:pt x="2354" y="2753"/>
                </a:lnTo>
                <a:lnTo>
                  <a:pt x="2353" y="2753"/>
                </a:lnTo>
                <a:lnTo>
                  <a:pt x="2350" y="2753"/>
                </a:lnTo>
                <a:lnTo>
                  <a:pt x="2348" y="2753"/>
                </a:lnTo>
                <a:lnTo>
                  <a:pt x="2347" y="2753"/>
                </a:lnTo>
                <a:lnTo>
                  <a:pt x="2346" y="2754"/>
                </a:lnTo>
                <a:lnTo>
                  <a:pt x="2345" y="2755"/>
                </a:lnTo>
                <a:lnTo>
                  <a:pt x="2344" y="2755"/>
                </a:lnTo>
                <a:lnTo>
                  <a:pt x="2344" y="2756"/>
                </a:lnTo>
                <a:lnTo>
                  <a:pt x="2342" y="2756"/>
                </a:lnTo>
                <a:lnTo>
                  <a:pt x="2341" y="2757"/>
                </a:lnTo>
                <a:lnTo>
                  <a:pt x="2340" y="2758"/>
                </a:lnTo>
                <a:lnTo>
                  <a:pt x="2339" y="2758"/>
                </a:lnTo>
                <a:lnTo>
                  <a:pt x="2339" y="2759"/>
                </a:lnTo>
                <a:lnTo>
                  <a:pt x="2338" y="2759"/>
                </a:lnTo>
                <a:lnTo>
                  <a:pt x="2338" y="2761"/>
                </a:lnTo>
                <a:lnTo>
                  <a:pt x="2337" y="2761"/>
                </a:lnTo>
                <a:lnTo>
                  <a:pt x="2337" y="2762"/>
                </a:lnTo>
                <a:lnTo>
                  <a:pt x="2337" y="2763"/>
                </a:lnTo>
                <a:lnTo>
                  <a:pt x="2337" y="2764"/>
                </a:lnTo>
                <a:lnTo>
                  <a:pt x="2336" y="2764"/>
                </a:lnTo>
                <a:lnTo>
                  <a:pt x="2336" y="2765"/>
                </a:lnTo>
                <a:lnTo>
                  <a:pt x="2336" y="2766"/>
                </a:lnTo>
                <a:lnTo>
                  <a:pt x="2336" y="2767"/>
                </a:lnTo>
                <a:lnTo>
                  <a:pt x="2335" y="2767"/>
                </a:lnTo>
                <a:lnTo>
                  <a:pt x="2335" y="2769"/>
                </a:lnTo>
                <a:lnTo>
                  <a:pt x="2335" y="2770"/>
                </a:lnTo>
                <a:lnTo>
                  <a:pt x="2333" y="2770"/>
                </a:lnTo>
                <a:lnTo>
                  <a:pt x="2333" y="2771"/>
                </a:lnTo>
                <a:lnTo>
                  <a:pt x="2332" y="2772"/>
                </a:lnTo>
                <a:lnTo>
                  <a:pt x="2331" y="2772"/>
                </a:lnTo>
                <a:lnTo>
                  <a:pt x="2330" y="2771"/>
                </a:lnTo>
                <a:lnTo>
                  <a:pt x="2329" y="2771"/>
                </a:lnTo>
                <a:lnTo>
                  <a:pt x="2329" y="2770"/>
                </a:lnTo>
                <a:lnTo>
                  <a:pt x="2328" y="2770"/>
                </a:lnTo>
                <a:lnTo>
                  <a:pt x="2327" y="2770"/>
                </a:lnTo>
                <a:lnTo>
                  <a:pt x="2327" y="2769"/>
                </a:lnTo>
                <a:lnTo>
                  <a:pt x="2327" y="2767"/>
                </a:lnTo>
                <a:lnTo>
                  <a:pt x="2325" y="2767"/>
                </a:lnTo>
                <a:lnTo>
                  <a:pt x="2325" y="2766"/>
                </a:lnTo>
                <a:lnTo>
                  <a:pt x="2325" y="2765"/>
                </a:lnTo>
                <a:lnTo>
                  <a:pt x="2324" y="2764"/>
                </a:lnTo>
                <a:lnTo>
                  <a:pt x="2323" y="2764"/>
                </a:lnTo>
                <a:lnTo>
                  <a:pt x="2323" y="2763"/>
                </a:lnTo>
                <a:lnTo>
                  <a:pt x="2322" y="2763"/>
                </a:lnTo>
                <a:lnTo>
                  <a:pt x="2322" y="2762"/>
                </a:lnTo>
                <a:lnTo>
                  <a:pt x="2321" y="2762"/>
                </a:lnTo>
                <a:lnTo>
                  <a:pt x="2321" y="2761"/>
                </a:lnTo>
                <a:lnTo>
                  <a:pt x="2320" y="2761"/>
                </a:lnTo>
                <a:lnTo>
                  <a:pt x="2320" y="2759"/>
                </a:lnTo>
                <a:lnTo>
                  <a:pt x="2319" y="2759"/>
                </a:lnTo>
                <a:lnTo>
                  <a:pt x="2319" y="2758"/>
                </a:lnTo>
                <a:lnTo>
                  <a:pt x="2319" y="2757"/>
                </a:lnTo>
                <a:lnTo>
                  <a:pt x="2318" y="2757"/>
                </a:lnTo>
                <a:lnTo>
                  <a:pt x="2318" y="2756"/>
                </a:lnTo>
                <a:lnTo>
                  <a:pt x="2316" y="2755"/>
                </a:lnTo>
                <a:lnTo>
                  <a:pt x="2316" y="2754"/>
                </a:lnTo>
                <a:lnTo>
                  <a:pt x="2316" y="2753"/>
                </a:lnTo>
                <a:lnTo>
                  <a:pt x="2315" y="2752"/>
                </a:lnTo>
                <a:lnTo>
                  <a:pt x="2315" y="2750"/>
                </a:lnTo>
                <a:lnTo>
                  <a:pt x="2315" y="2749"/>
                </a:lnTo>
                <a:lnTo>
                  <a:pt x="2314" y="2748"/>
                </a:lnTo>
                <a:lnTo>
                  <a:pt x="2314" y="2747"/>
                </a:lnTo>
                <a:lnTo>
                  <a:pt x="2314" y="2746"/>
                </a:lnTo>
                <a:lnTo>
                  <a:pt x="2313" y="2746"/>
                </a:lnTo>
                <a:lnTo>
                  <a:pt x="2312" y="2745"/>
                </a:lnTo>
                <a:lnTo>
                  <a:pt x="2310" y="2744"/>
                </a:lnTo>
                <a:lnTo>
                  <a:pt x="2310" y="2738"/>
                </a:lnTo>
                <a:lnTo>
                  <a:pt x="2310" y="2737"/>
                </a:lnTo>
                <a:lnTo>
                  <a:pt x="2310" y="2733"/>
                </a:lnTo>
                <a:lnTo>
                  <a:pt x="2310" y="2730"/>
                </a:lnTo>
                <a:lnTo>
                  <a:pt x="2311" y="2675"/>
                </a:lnTo>
                <a:lnTo>
                  <a:pt x="2311" y="2652"/>
                </a:lnTo>
                <a:lnTo>
                  <a:pt x="2311" y="2649"/>
                </a:lnTo>
                <a:lnTo>
                  <a:pt x="2302" y="2649"/>
                </a:lnTo>
                <a:lnTo>
                  <a:pt x="2277" y="2649"/>
                </a:lnTo>
                <a:lnTo>
                  <a:pt x="2277" y="2622"/>
                </a:lnTo>
                <a:lnTo>
                  <a:pt x="2277" y="2618"/>
                </a:lnTo>
                <a:lnTo>
                  <a:pt x="2254" y="2618"/>
                </a:lnTo>
                <a:lnTo>
                  <a:pt x="2213" y="2618"/>
                </a:lnTo>
                <a:lnTo>
                  <a:pt x="2203" y="2607"/>
                </a:lnTo>
                <a:lnTo>
                  <a:pt x="2183" y="2587"/>
                </a:lnTo>
                <a:lnTo>
                  <a:pt x="2183" y="2586"/>
                </a:lnTo>
                <a:lnTo>
                  <a:pt x="2163" y="2564"/>
                </a:lnTo>
                <a:lnTo>
                  <a:pt x="2149" y="2551"/>
                </a:lnTo>
                <a:lnTo>
                  <a:pt x="2149" y="2552"/>
                </a:lnTo>
                <a:lnTo>
                  <a:pt x="2150" y="2554"/>
                </a:lnTo>
                <a:lnTo>
                  <a:pt x="2150" y="2557"/>
                </a:lnTo>
                <a:lnTo>
                  <a:pt x="2151" y="2560"/>
                </a:lnTo>
                <a:lnTo>
                  <a:pt x="2149" y="2557"/>
                </a:lnTo>
                <a:lnTo>
                  <a:pt x="2143" y="2553"/>
                </a:lnTo>
                <a:lnTo>
                  <a:pt x="2143" y="2554"/>
                </a:lnTo>
                <a:lnTo>
                  <a:pt x="2140" y="2553"/>
                </a:lnTo>
                <a:lnTo>
                  <a:pt x="2131" y="2551"/>
                </a:lnTo>
                <a:lnTo>
                  <a:pt x="2128" y="2551"/>
                </a:lnTo>
                <a:lnTo>
                  <a:pt x="2123" y="2555"/>
                </a:lnTo>
                <a:lnTo>
                  <a:pt x="2122" y="2556"/>
                </a:lnTo>
                <a:lnTo>
                  <a:pt x="2103" y="2557"/>
                </a:lnTo>
                <a:lnTo>
                  <a:pt x="2100" y="2560"/>
                </a:lnTo>
                <a:lnTo>
                  <a:pt x="2099" y="2561"/>
                </a:lnTo>
                <a:lnTo>
                  <a:pt x="2096" y="2564"/>
                </a:lnTo>
                <a:lnTo>
                  <a:pt x="2096" y="2563"/>
                </a:lnTo>
                <a:lnTo>
                  <a:pt x="2094" y="2563"/>
                </a:lnTo>
                <a:lnTo>
                  <a:pt x="2090" y="2564"/>
                </a:lnTo>
                <a:lnTo>
                  <a:pt x="2083" y="2570"/>
                </a:lnTo>
                <a:lnTo>
                  <a:pt x="2085" y="2577"/>
                </a:lnTo>
                <a:lnTo>
                  <a:pt x="2087" y="2585"/>
                </a:lnTo>
                <a:lnTo>
                  <a:pt x="2088" y="2589"/>
                </a:lnTo>
                <a:lnTo>
                  <a:pt x="2087" y="2589"/>
                </a:lnTo>
                <a:lnTo>
                  <a:pt x="2081" y="2589"/>
                </a:lnTo>
                <a:lnTo>
                  <a:pt x="2071" y="2588"/>
                </a:lnTo>
                <a:lnTo>
                  <a:pt x="2070" y="2588"/>
                </a:lnTo>
                <a:lnTo>
                  <a:pt x="2066" y="2581"/>
                </a:lnTo>
                <a:lnTo>
                  <a:pt x="2065" y="2578"/>
                </a:lnTo>
                <a:lnTo>
                  <a:pt x="2061" y="2569"/>
                </a:lnTo>
                <a:lnTo>
                  <a:pt x="2059" y="2565"/>
                </a:lnTo>
                <a:lnTo>
                  <a:pt x="2055" y="2560"/>
                </a:lnTo>
                <a:lnTo>
                  <a:pt x="2044" y="2545"/>
                </a:lnTo>
                <a:lnTo>
                  <a:pt x="2043" y="2543"/>
                </a:lnTo>
                <a:lnTo>
                  <a:pt x="2040" y="2535"/>
                </a:lnTo>
                <a:lnTo>
                  <a:pt x="2039" y="2530"/>
                </a:lnTo>
                <a:lnTo>
                  <a:pt x="2044" y="2526"/>
                </a:lnTo>
                <a:lnTo>
                  <a:pt x="2046" y="2516"/>
                </a:lnTo>
                <a:lnTo>
                  <a:pt x="2042" y="2516"/>
                </a:lnTo>
                <a:lnTo>
                  <a:pt x="2039" y="2503"/>
                </a:lnTo>
                <a:lnTo>
                  <a:pt x="2036" y="2501"/>
                </a:lnTo>
                <a:lnTo>
                  <a:pt x="2027" y="2503"/>
                </a:lnTo>
                <a:lnTo>
                  <a:pt x="2023" y="2503"/>
                </a:lnTo>
                <a:lnTo>
                  <a:pt x="2021" y="2503"/>
                </a:lnTo>
                <a:lnTo>
                  <a:pt x="2017" y="2501"/>
                </a:lnTo>
                <a:lnTo>
                  <a:pt x="2012" y="2498"/>
                </a:lnTo>
                <a:lnTo>
                  <a:pt x="2005" y="2497"/>
                </a:lnTo>
                <a:lnTo>
                  <a:pt x="2005" y="2495"/>
                </a:lnTo>
                <a:lnTo>
                  <a:pt x="2005" y="2489"/>
                </a:lnTo>
                <a:lnTo>
                  <a:pt x="2003" y="2486"/>
                </a:lnTo>
                <a:lnTo>
                  <a:pt x="2002" y="2482"/>
                </a:lnTo>
                <a:lnTo>
                  <a:pt x="2004" y="2476"/>
                </a:lnTo>
                <a:lnTo>
                  <a:pt x="2005" y="2472"/>
                </a:lnTo>
                <a:lnTo>
                  <a:pt x="2006" y="2466"/>
                </a:lnTo>
                <a:lnTo>
                  <a:pt x="2006" y="2463"/>
                </a:lnTo>
                <a:lnTo>
                  <a:pt x="2003" y="2456"/>
                </a:lnTo>
                <a:lnTo>
                  <a:pt x="2002" y="2451"/>
                </a:lnTo>
                <a:lnTo>
                  <a:pt x="2002" y="2445"/>
                </a:lnTo>
                <a:lnTo>
                  <a:pt x="2001" y="2444"/>
                </a:lnTo>
                <a:lnTo>
                  <a:pt x="2000" y="2443"/>
                </a:lnTo>
                <a:lnTo>
                  <a:pt x="2000" y="2441"/>
                </a:lnTo>
                <a:lnTo>
                  <a:pt x="1995" y="2439"/>
                </a:lnTo>
                <a:lnTo>
                  <a:pt x="1980" y="2443"/>
                </a:lnTo>
                <a:lnTo>
                  <a:pt x="1979" y="2441"/>
                </a:lnTo>
                <a:lnTo>
                  <a:pt x="1974" y="2438"/>
                </a:lnTo>
                <a:lnTo>
                  <a:pt x="1973" y="2438"/>
                </a:lnTo>
                <a:lnTo>
                  <a:pt x="1971" y="2439"/>
                </a:lnTo>
                <a:lnTo>
                  <a:pt x="1971" y="2437"/>
                </a:lnTo>
                <a:lnTo>
                  <a:pt x="1970" y="2435"/>
                </a:lnTo>
                <a:lnTo>
                  <a:pt x="1970" y="2434"/>
                </a:lnTo>
                <a:lnTo>
                  <a:pt x="1967" y="2434"/>
                </a:lnTo>
                <a:lnTo>
                  <a:pt x="1966" y="2435"/>
                </a:lnTo>
                <a:lnTo>
                  <a:pt x="1964" y="2435"/>
                </a:lnTo>
                <a:lnTo>
                  <a:pt x="1962" y="2435"/>
                </a:lnTo>
                <a:lnTo>
                  <a:pt x="1959" y="2432"/>
                </a:lnTo>
                <a:lnTo>
                  <a:pt x="1958" y="2431"/>
                </a:lnTo>
                <a:lnTo>
                  <a:pt x="1957" y="2432"/>
                </a:lnTo>
                <a:lnTo>
                  <a:pt x="1953" y="2434"/>
                </a:lnTo>
                <a:lnTo>
                  <a:pt x="1953" y="2431"/>
                </a:lnTo>
                <a:lnTo>
                  <a:pt x="1953" y="2429"/>
                </a:lnTo>
                <a:lnTo>
                  <a:pt x="1953" y="2428"/>
                </a:lnTo>
                <a:lnTo>
                  <a:pt x="1953" y="2427"/>
                </a:lnTo>
                <a:lnTo>
                  <a:pt x="1950" y="2423"/>
                </a:lnTo>
                <a:lnTo>
                  <a:pt x="1950" y="2422"/>
                </a:lnTo>
                <a:lnTo>
                  <a:pt x="1939" y="2423"/>
                </a:lnTo>
                <a:lnTo>
                  <a:pt x="1935" y="2424"/>
                </a:lnTo>
                <a:lnTo>
                  <a:pt x="1933" y="2426"/>
                </a:lnTo>
                <a:lnTo>
                  <a:pt x="1930" y="2427"/>
                </a:lnTo>
                <a:lnTo>
                  <a:pt x="1925" y="2426"/>
                </a:lnTo>
                <a:lnTo>
                  <a:pt x="1922" y="2426"/>
                </a:lnTo>
                <a:lnTo>
                  <a:pt x="1919" y="2424"/>
                </a:lnTo>
                <a:lnTo>
                  <a:pt x="1918" y="2424"/>
                </a:lnTo>
                <a:lnTo>
                  <a:pt x="1914" y="2427"/>
                </a:lnTo>
                <a:lnTo>
                  <a:pt x="1910" y="2426"/>
                </a:lnTo>
                <a:lnTo>
                  <a:pt x="1908" y="2424"/>
                </a:lnTo>
                <a:lnTo>
                  <a:pt x="1907" y="2424"/>
                </a:lnTo>
                <a:lnTo>
                  <a:pt x="1906" y="2424"/>
                </a:lnTo>
                <a:lnTo>
                  <a:pt x="1905" y="2424"/>
                </a:lnTo>
                <a:lnTo>
                  <a:pt x="1899" y="2422"/>
                </a:lnTo>
                <a:lnTo>
                  <a:pt x="1897" y="2422"/>
                </a:lnTo>
                <a:lnTo>
                  <a:pt x="1893" y="2421"/>
                </a:lnTo>
                <a:lnTo>
                  <a:pt x="1892" y="2420"/>
                </a:lnTo>
                <a:lnTo>
                  <a:pt x="1891" y="2418"/>
                </a:lnTo>
                <a:lnTo>
                  <a:pt x="1889" y="2415"/>
                </a:lnTo>
                <a:lnTo>
                  <a:pt x="1887" y="2413"/>
                </a:lnTo>
                <a:lnTo>
                  <a:pt x="1884" y="2411"/>
                </a:lnTo>
                <a:lnTo>
                  <a:pt x="1881" y="2407"/>
                </a:lnTo>
                <a:lnTo>
                  <a:pt x="1880" y="2405"/>
                </a:lnTo>
                <a:lnTo>
                  <a:pt x="1876" y="2403"/>
                </a:lnTo>
                <a:lnTo>
                  <a:pt x="1875" y="2401"/>
                </a:lnTo>
                <a:lnTo>
                  <a:pt x="1875" y="2397"/>
                </a:lnTo>
                <a:lnTo>
                  <a:pt x="1875" y="2394"/>
                </a:lnTo>
                <a:lnTo>
                  <a:pt x="1874" y="2389"/>
                </a:lnTo>
                <a:lnTo>
                  <a:pt x="1875" y="2385"/>
                </a:lnTo>
                <a:lnTo>
                  <a:pt x="1876" y="2381"/>
                </a:lnTo>
                <a:lnTo>
                  <a:pt x="1876" y="2380"/>
                </a:lnTo>
                <a:lnTo>
                  <a:pt x="1878" y="2377"/>
                </a:lnTo>
                <a:lnTo>
                  <a:pt x="1879" y="2373"/>
                </a:lnTo>
                <a:lnTo>
                  <a:pt x="1880" y="2370"/>
                </a:lnTo>
                <a:lnTo>
                  <a:pt x="1883" y="2367"/>
                </a:lnTo>
                <a:lnTo>
                  <a:pt x="1883" y="2364"/>
                </a:lnTo>
                <a:lnTo>
                  <a:pt x="1883" y="2363"/>
                </a:lnTo>
                <a:lnTo>
                  <a:pt x="1881" y="2360"/>
                </a:lnTo>
                <a:lnTo>
                  <a:pt x="1887" y="2353"/>
                </a:lnTo>
                <a:lnTo>
                  <a:pt x="1887" y="2352"/>
                </a:lnTo>
                <a:lnTo>
                  <a:pt x="1887" y="2342"/>
                </a:lnTo>
                <a:lnTo>
                  <a:pt x="1870" y="2337"/>
                </a:lnTo>
                <a:lnTo>
                  <a:pt x="1864" y="2337"/>
                </a:lnTo>
                <a:lnTo>
                  <a:pt x="1861" y="2337"/>
                </a:lnTo>
                <a:lnTo>
                  <a:pt x="1849" y="2337"/>
                </a:lnTo>
                <a:lnTo>
                  <a:pt x="1849" y="2329"/>
                </a:lnTo>
                <a:lnTo>
                  <a:pt x="1848" y="2322"/>
                </a:lnTo>
                <a:lnTo>
                  <a:pt x="1841" y="2320"/>
                </a:lnTo>
                <a:lnTo>
                  <a:pt x="1837" y="2319"/>
                </a:lnTo>
                <a:lnTo>
                  <a:pt x="1836" y="2318"/>
                </a:lnTo>
                <a:lnTo>
                  <a:pt x="1832" y="2317"/>
                </a:lnTo>
                <a:lnTo>
                  <a:pt x="1832" y="2320"/>
                </a:lnTo>
                <a:lnTo>
                  <a:pt x="1831" y="2320"/>
                </a:lnTo>
                <a:lnTo>
                  <a:pt x="1830" y="2320"/>
                </a:lnTo>
                <a:lnTo>
                  <a:pt x="1829" y="2320"/>
                </a:lnTo>
                <a:lnTo>
                  <a:pt x="1827" y="2317"/>
                </a:lnTo>
                <a:lnTo>
                  <a:pt x="1827" y="2314"/>
                </a:lnTo>
                <a:lnTo>
                  <a:pt x="1828" y="2311"/>
                </a:lnTo>
                <a:lnTo>
                  <a:pt x="1830" y="2307"/>
                </a:lnTo>
                <a:lnTo>
                  <a:pt x="1828" y="2305"/>
                </a:lnTo>
                <a:lnTo>
                  <a:pt x="1821" y="2304"/>
                </a:lnTo>
                <a:lnTo>
                  <a:pt x="1815" y="2304"/>
                </a:lnTo>
                <a:lnTo>
                  <a:pt x="1814" y="2304"/>
                </a:lnTo>
                <a:lnTo>
                  <a:pt x="1813" y="2304"/>
                </a:lnTo>
                <a:lnTo>
                  <a:pt x="1812" y="2303"/>
                </a:lnTo>
                <a:lnTo>
                  <a:pt x="1811" y="2303"/>
                </a:lnTo>
                <a:lnTo>
                  <a:pt x="1810" y="2302"/>
                </a:lnTo>
                <a:lnTo>
                  <a:pt x="1809" y="2302"/>
                </a:lnTo>
                <a:lnTo>
                  <a:pt x="1807" y="2301"/>
                </a:lnTo>
                <a:lnTo>
                  <a:pt x="1806" y="2301"/>
                </a:lnTo>
                <a:lnTo>
                  <a:pt x="1805" y="2300"/>
                </a:lnTo>
                <a:lnTo>
                  <a:pt x="1804" y="2298"/>
                </a:lnTo>
                <a:lnTo>
                  <a:pt x="1803" y="2297"/>
                </a:lnTo>
                <a:lnTo>
                  <a:pt x="1804" y="2296"/>
                </a:lnTo>
                <a:lnTo>
                  <a:pt x="1803" y="2296"/>
                </a:lnTo>
                <a:lnTo>
                  <a:pt x="1803" y="2295"/>
                </a:lnTo>
                <a:lnTo>
                  <a:pt x="1803" y="2294"/>
                </a:lnTo>
                <a:lnTo>
                  <a:pt x="1803" y="2293"/>
                </a:lnTo>
                <a:lnTo>
                  <a:pt x="1802" y="2293"/>
                </a:lnTo>
                <a:lnTo>
                  <a:pt x="1755" y="2315"/>
                </a:lnTo>
                <a:lnTo>
                  <a:pt x="1751" y="2319"/>
                </a:lnTo>
                <a:lnTo>
                  <a:pt x="1750" y="2320"/>
                </a:lnTo>
                <a:lnTo>
                  <a:pt x="1749" y="2321"/>
                </a:lnTo>
                <a:lnTo>
                  <a:pt x="1747" y="2320"/>
                </a:lnTo>
                <a:lnTo>
                  <a:pt x="1745" y="2320"/>
                </a:lnTo>
                <a:lnTo>
                  <a:pt x="1742" y="2322"/>
                </a:lnTo>
                <a:lnTo>
                  <a:pt x="1740" y="2322"/>
                </a:lnTo>
                <a:lnTo>
                  <a:pt x="1736" y="2321"/>
                </a:lnTo>
                <a:lnTo>
                  <a:pt x="1734" y="2322"/>
                </a:lnTo>
                <a:lnTo>
                  <a:pt x="1725" y="2319"/>
                </a:lnTo>
                <a:lnTo>
                  <a:pt x="1730" y="2318"/>
                </a:lnTo>
                <a:lnTo>
                  <a:pt x="1734" y="2317"/>
                </a:lnTo>
                <a:lnTo>
                  <a:pt x="1737" y="2314"/>
                </a:lnTo>
                <a:lnTo>
                  <a:pt x="1738" y="2314"/>
                </a:lnTo>
                <a:lnTo>
                  <a:pt x="1740" y="2314"/>
                </a:lnTo>
                <a:lnTo>
                  <a:pt x="1738" y="2313"/>
                </a:lnTo>
                <a:lnTo>
                  <a:pt x="1738" y="2311"/>
                </a:lnTo>
                <a:lnTo>
                  <a:pt x="1740" y="2309"/>
                </a:lnTo>
                <a:lnTo>
                  <a:pt x="1741" y="2307"/>
                </a:lnTo>
                <a:lnTo>
                  <a:pt x="1742" y="2306"/>
                </a:lnTo>
                <a:lnTo>
                  <a:pt x="1744" y="2306"/>
                </a:lnTo>
                <a:lnTo>
                  <a:pt x="1745" y="2306"/>
                </a:lnTo>
                <a:lnTo>
                  <a:pt x="1747" y="2306"/>
                </a:lnTo>
                <a:lnTo>
                  <a:pt x="1749" y="2306"/>
                </a:lnTo>
                <a:lnTo>
                  <a:pt x="1750" y="2306"/>
                </a:lnTo>
                <a:lnTo>
                  <a:pt x="1752" y="2306"/>
                </a:lnTo>
                <a:lnTo>
                  <a:pt x="1754" y="2305"/>
                </a:lnTo>
                <a:lnTo>
                  <a:pt x="1757" y="2303"/>
                </a:lnTo>
                <a:lnTo>
                  <a:pt x="1758" y="2302"/>
                </a:lnTo>
                <a:lnTo>
                  <a:pt x="1759" y="2301"/>
                </a:lnTo>
                <a:lnTo>
                  <a:pt x="1759" y="2297"/>
                </a:lnTo>
                <a:lnTo>
                  <a:pt x="1761" y="2294"/>
                </a:lnTo>
                <a:lnTo>
                  <a:pt x="1762" y="2290"/>
                </a:lnTo>
                <a:lnTo>
                  <a:pt x="1763" y="2287"/>
                </a:lnTo>
                <a:lnTo>
                  <a:pt x="1761" y="2285"/>
                </a:lnTo>
                <a:lnTo>
                  <a:pt x="1759" y="2282"/>
                </a:lnTo>
                <a:lnTo>
                  <a:pt x="1767" y="2273"/>
                </a:lnTo>
                <a:lnTo>
                  <a:pt x="1796" y="2239"/>
                </a:lnTo>
                <a:lnTo>
                  <a:pt x="1798" y="2238"/>
                </a:lnTo>
                <a:lnTo>
                  <a:pt x="1798" y="2237"/>
                </a:lnTo>
                <a:lnTo>
                  <a:pt x="1799" y="2237"/>
                </a:lnTo>
                <a:lnTo>
                  <a:pt x="1798" y="2237"/>
                </a:lnTo>
                <a:lnTo>
                  <a:pt x="1789" y="2233"/>
                </a:lnTo>
                <a:lnTo>
                  <a:pt x="1788" y="2233"/>
                </a:lnTo>
                <a:lnTo>
                  <a:pt x="1786" y="2231"/>
                </a:lnTo>
                <a:lnTo>
                  <a:pt x="1785" y="2230"/>
                </a:lnTo>
                <a:lnTo>
                  <a:pt x="1781" y="2227"/>
                </a:lnTo>
                <a:lnTo>
                  <a:pt x="1770" y="2215"/>
                </a:lnTo>
                <a:lnTo>
                  <a:pt x="1768" y="2221"/>
                </a:lnTo>
                <a:lnTo>
                  <a:pt x="1766" y="2226"/>
                </a:lnTo>
                <a:lnTo>
                  <a:pt x="1734" y="2201"/>
                </a:lnTo>
                <a:lnTo>
                  <a:pt x="1740" y="2190"/>
                </a:lnTo>
                <a:lnTo>
                  <a:pt x="1752" y="2169"/>
                </a:lnTo>
                <a:lnTo>
                  <a:pt x="1752" y="2168"/>
                </a:lnTo>
                <a:lnTo>
                  <a:pt x="1755" y="2169"/>
                </a:lnTo>
                <a:lnTo>
                  <a:pt x="1754" y="2177"/>
                </a:lnTo>
                <a:lnTo>
                  <a:pt x="1762" y="2179"/>
                </a:lnTo>
                <a:lnTo>
                  <a:pt x="1763" y="2175"/>
                </a:lnTo>
                <a:lnTo>
                  <a:pt x="1766" y="2175"/>
                </a:lnTo>
                <a:lnTo>
                  <a:pt x="1771" y="2176"/>
                </a:lnTo>
                <a:lnTo>
                  <a:pt x="1773" y="2176"/>
                </a:lnTo>
                <a:lnTo>
                  <a:pt x="1772" y="2176"/>
                </a:lnTo>
                <a:lnTo>
                  <a:pt x="1772" y="2175"/>
                </a:lnTo>
                <a:lnTo>
                  <a:pt x="1772" y="2172"/>
                </a:lnTo>
                <a:lnTo>
                  <a:pt x="1770" y="2170"/>
                </a:lnTo>
                <a:lnTo>
                  <a:pt x="1769" y="2169"/>
                </a:lnTo>
                <a:lnTo>
                  <a:pt x="1769" y="2168"/>
                </a:lnTo>
                <a:lnTo>
                  <a:pt x="1768" y="2168"/>
                </a:lnTo>
                <a:lnTo>
                  <a:pt x="1767" y="2167"/>
                </a:lnTo>
                <a:lnTo>
                  <a:pt x="1766" y="2165"/>
                </a:lnTo>
                <a:lnTo>
                  <a:pt x="1761" y="2163"/>
                </a:lnTo>
                <a:lnTo>
                  <a:pt x="1760" y="2163"/>
                </a:lnTo>
                <a:lnTo>
                  <a:pt x="1758" y="2162"/>
                </a:lnTo>
                <a:lnTo>
                  <a:pt x="1755" y="2161"/>
                </a:lnTo>
                <a:lnTo>
                  <a:pt x="1753" y="2160"/>
                </a:lnTo>
                <a:lnTo>
                  <a:pt x="1751" y="2159"/>
                </a:lnTo>
                <a:lnTo>
                  <a:pt x="1750" y="2158"/>
                </a:lnTo>
                <a:lnTo>
                  <a:pt x="1746" y="2156"/>
                </a:lnTo>
                <a:lnTo>
                  <a:pt x="1744" y="2155"/>
                </a:lnTo>
                <a:lnTo>
                  <a:pt x="1743" y="2154"/>
                </a:lnTo>
                <a:lnTo>
                  <a:pt x="1742" y="2154"/>
                </a:lnTo>
                <a:lnTo>
                  <a:pt x="1737" y="2152"/>
                </a:lnTo>
                <a:lnTo>
                  <a:pt x="1735" y="2151"/>
                </a:lnTo>
                <a:lnTo>
                  <a:pt x="1733" y="2150"/>
                </a:lnTo>
                <a:lnTo>
                  <a:pt x="1729" y="2148"/>
                </a:lnTo>
                <a:lnTo>
                  <a:pt x="1725" y="2146"/>
                </a:lnTo>
                <a:lnTo>
                  <a:pt x="1724" y="2145"/>
                </a:lnTo>
                <a:lnTo>
                  <a:pt x="1723" y="2145"/>
                </a:lnTo>
                <a:lnTo>
                  <a:pt x="1721" y="2143"/>
                </a:lnTo>
                <a:lnTo>
                  <a:pt x="1718" y="2139"/>
                </a:lnTo>
                <a:lnTo>
                  <a:pt x="1717" y="2138"/>
                </a:lnTo>
                <a:lnTo>
                  <a:pt x="1714" y="2134"/>
                </a:lnTo>
                <a:lnTo>
                  <a:pt x="1711" y="2130"/>
                </a:lnTo>
                <a:lnTo>
                  <a:pt x="1710" y="2129"/>
                </a:lnTo>
                <a:lnTo>
                  <a:pt x="1710" y="2128"/>
                </a:lnTo>
                <a:lnTo>
                  <a:pt x="1709" y="2126"/>
                </a:lnTo>
                <a:lnTo>
                  <a:pt x="1707" y="2122"/>
                </a:lnTo>
                <a:lnTo>
                  <a:pt x="1706" y="2118"/>
                </a:lnTo>
                <a:lnTo>
                  <a:pt x="1704" y="2117"/>
                </a:lnTo>
                <a:lnTo>
                  <a:pt x="1704" y="2114"/>
                </a:lnTo>
                <a:lnTo>
                  <a:pt x="1697" y="2110"/>
                </a:lnTo>
                <a:lnTo>
                  <a:pt x="1694" y="2105"/>
                </a:lnTo>
                <a:lnTo>
                  <a:pt x="1692" y="2097"/>
                </a:lnTo>
                <a:lnTo>
                  <a:pt x="1691" y="2096"/>
                </a:lnTo>
                <a:lnTo>
                  <a:pt x="1674" y="2068"/>
                </a:lnTo>
                <a:lnTo>
                  <a:pt x="1672" y="2063"/>
                </a:lnTo>
                <a:lnTo>
                  <a:pt x="1672" y="2062"/>
                </a:lnTo>
                <a:lnTo>
                  <a:pt x="1671" y="2061"/>
                </a:lnTo>
                <a:lnTo>
                  <a:pt x="1671" y="2060"/>
                </a:lnTo>
                <a:lnTo>
                  <a:pt x="1671" y="2059"/>
                </a:lnTo>
                <a:lnTo>
                  <a:pt x="1668" y="2058"/>
                </a:lnTo>
                <a:lnTo>
                  <a:pt x="1668" y="2056"/>
                </a:lnTo>
                <a:lnTo>
                  <a:pt x="1667" y="2056"/>
                </a:lnTo>
                <a:lnTo>
                  <a:pt x="1668" y="2055"/>
                </a:lnTo>
                <a:lnTo>
                  <a:pt x="1668" y="2054"/>
                </a:lnTo>
                <a:lnTo>
                  <a:pt x="1667" y="2054"/>
                </a:lnTo>
                <a:lnTo>
                  <a:pt x="1667" y="2053"/>
                </a:lnTo>
                <a:lnTo>
                  <a:pt x="1666" y="2052"/>
                </a:lnTo>
                <a:lnTo>
                  <a:pt x="1666" y="2051"/>
                </a:lnTo>
                <a:lnTo>
                  <a:pt x="1665" y="2051"/>
                </a:lnTo>
                <a:lnTo>
                  <a:pt x="1665" y="2050"/>
                </a:lnTo>
                <a:lnTo>
                  <a:pt x="1665" y="2049"/>
                </a:lnTo>
                <a:lnTo>
                  <a:pt x="1665" y="2046"/>
                </a:lnTo>
                <a:lnTo>
                  <a:pt x="1665" y="2045"/>
                </a:lnTo>
                <a:lnTo>
                  <a:pt x="1664" y="2045"/>
                </a:lnTo>
                <a:lnTo>
                  <a:pt x="1663" y="2045"/>
                </a:lnTo>
                <a:lnTo>
                  <a:pt x="1663" y="2044"/>
                </a:lnTo>
                <a:lnTo>
                  <a:pt x="1663" y="2043"/>
                </a:lnTo>
                <a:lnTo>
                  <a:pt x="1662" y="2043"/>
                </a:lnTo>
                <a:lnTo>
                  <a:pt x="1660" y="2043"/>
                </a:lnTo>
                <a:lnTo>
                  <a:pt x="1659" y="2043"/>
                </a:lnTo>
                <a:lnTo>
                  <a:pt x="1658" y="2042"/>
                </a:lnTo>
                <a:lnTo>
                  <a:pt x="1657" y="2042"/>
                </a:lnTo>
                <a:lnTo>
                  <a:pt x="1655" y="2041"/>
                </a:lnTo>
                <a:lnTo>
                  <a:pt x="1654" y="2043"/>
                </a:lnTo>
                <a:lnTo>
                  <a:pt x="1652" y="2044"/>
                </a:lnTo>
                <a:lnTo>
                  <a:pt x="1643" y="2050"/>
                </a:lnTo>
                <a:lnTo>
                  <a:pt x="1641" y="2050"/>
                </a:lnTo>
                <a:lnTo>
                  <a:pt x="1638" y="2049"/>
                </a:lnTo>
                <a:lnTo>
                  <a:pt x="1637" y="2047"/>
                </a:lnTo>
                <a:lnTo>
                  <a:pt x="1635" y="2047"/>
                </a:lnTo>
                <a:lnTo>
                  <a:pt x="1635" y="2046"/>
                </a:lnTo>
                <a:lnTo>
                  <a:pt x="1634" y="2046"/>
                </a:lnTo>
                <a:lnTo>
                  <a:pt x="1633" y="2046"/>
                </a:lnTo>
                <a:lnTo>
                  <a:pt x="1632" y="2045"/>
                </a:lnTo>
                <a:lnTo>
                  <a:pt x="1631" y="2045"/>
                </a:lnTo>
                <a:lnTo>
                  <a:pt x="1631" y="2044"/>
                </a:lnTo>
                <a:lnTo>
                  <a:pt x="1630" y="2043"/>
                </a:lnTo>
                <a:lnTo>
                  <a:pt x="1629" y="2043"/>
                </a:lnTo>
                <a:lnTo>
                  <a:pt x="1629" y="2042"/>
                </a:lnTo>
                <a:lnTo>
                  <a:pt x="1628" y="2042"/>
                </a:lnTo>
                <a:lnTo>
                  <a:pt x="1628" y="2041"/>
                </a:lnTo>
                <a:lnTo>
                  <a:pt x="1628" y="2039"/>
                </a:lnTo>
                <a:lnTo>
                  <a:pt x="1629" y="2039"/>
                </a:lnTo>
                <a:lnTo>
                  <a:pt x="1630" y="2039"/>
                </a:lnTo>
                <a:lnTo>
                  <a:pt x="1630" y="2038"/>
                </a:lnTo>
                <a:lnTo>
                  <a:pt x="1631" y="2038"/>
                </a:lnTo>
                <a:lnTo>
                  <a:pt x="1631" y="2037"/>
                </a:lnTo>
                <a:lnTo>
                  <a:pt x="1632" y="2036"/>
                </a:lnTo>
                <a:lnTo>
                  <a:pt x="1633" y="2036"/>
                </a:lnTo>
                <a:lnTo>
                  <a:pt x="1633" y="2035"/>
                </a:lnTo>
                <a:lnTo>
                  <a:pt x="1633" y="2034"/>
                </a:lnTo>
                <a:lnTo>
                  <a:pt x="1633" y="2030"/>
                </a:lnTo>
                <a:lnTo>
                  <a:pt x="1633" y="2029"/>
                </a:lnTo>
                <a:lnTo>
                  <a:pt x="1631" y="2028"/>
                </a:lnTo>
                <a:lnTo>
                  <a:pt x="1630" y="2028"/>
                </a:lnTo>
                <a:lnTo>
                  <a:pt x="1630" y="2027"/>
                </a:lnTo>
                <a:lnTo>
                  <a:pt x="1629" y="2027"/>
                </a:lnTo>
                <a:lnTo>
                  <a:pt x="1628" y="2027"/>
                </a:lnTo>
                <a:lnTo>
                  <a:pt x="1626" y="2027"/>
                </a:lnTo>
                <a:lnTo>
                  <a:pt x="1625" y="2027"/>
                </a:lnTo>
                <a:lnTo>
                  <a:pt x="1625" y="2026"/>
                </a:lnTo>
                <a:lnTo>
                  <a:pt x="1624" y="2026"/>
                </a:lnTo>
                <a:lnTo>
                  <a:pt x="1622" y="2025"/>
                </a:lnTo>
                <a:lnTo>
                  <a:pt x="1621" y="2024"/>
                </a:lnTo>
                <a:lnTo>
                  <a:pt x="1620" y="2024"/>
                </a:lnTo>
                <a:lnTo>
                  <a:pt x="1619" y="2022"/>
                </a:lnTo>
                <a:lnTo>
                  <a:pt x="1617" y="2024"/>
                </a:lnTo>
                <a:lnTo>
                  <a:pt x="1616" y="2024"/>
                </a:lnTo>
                <a:lnTo>
                  <a:pt x="1613" y="2024"/>
                </a:lnTo>
                <a:lnTo>
                  <a:pt x="1611" y="2024"/>
                </a:lnTo>
                <a:lnTo>
                  <a:pt x="1609" y="2024"/>
                </a:lnTo>
                <a:lnTo>
                  <a:pt x="1608" y="2024"/>
                </a:lnTo>
                <a:lnTo>
                  <a:pt x="1607" y="2024"/>
                </a:lnTo>
                <a:lnTo>
                  <a:pt x="1606" y="2024"/>
                </a:lnTo>
                <a:lnTo>
                  <a:pt x="1606" y="2025"/>
                </a:lnTo>
                <a:lnTo>
                  <a:pt x="1605" y="2025"/>
                </a:lnTo>
                <a:lnTo>
                  <a:pt x="1604" y="2025"/>
                </a:lnTo>
                <a:lnTo>
                  <a:pt x="1603" y="2026"/>
                </a:lnTo>
                <a:lnTo>
                  <a:pt x="1600" y="2026"/>
                </a:lnTo>
                <a:lnTo>
                  <a:pt x="1599" y="2026"/>
                </a:lnTo>
                <a:lnTo>
                  <a:pt x="1598" y="2026"/>
                </a:lnTo>
                <a:lnTo>
                  <a:pt x="1597" y="2026"/>
                </a:lnTo>
                <a:lnTo>
                  <a:pt x="1596" y="2026"/>
                </a:lnTo>
                <a:lnTo>
                  <a:pt x="1595" y="2025"/>
                </a:lnTo>
                <a:lnTo>
                  <a:pt x="1594" y="2025"/>
                </a:lnTo>
                <a:lnTo>
                  <a:pt x="1593" y="2025"/>
                </a:lnTo>
                <a:lnTo>
                  <a:pt x="1591" y="2025"/>
                </a:lnTo>
                <a:lnTo>
                  <a:pt x="1590" y="2025"/>
                </a:lnTo>
                <a:lnTo>
                  <a:pt x="1589" y="2025"/>
                </a:lnTo>
                <a:lnTo>
                  <a:pt x="1588" y="2024"/>
                </a:lnTo>
                <a:lnTo>
                  <a:pt x="1587" y="2024"/>
                </a:lnTo>
                <a:lnTo>
                  <a:pt x="1587" y="2022"/>
                </a:lnTo>
                <a:lnTo>
                  <a:pt x="1587" y="2020"/>
                </a:lnTo>
                <a:lnTo>
                  <a:pt x="1587" y="2019"/>
                </a:lnTo>
                <a:lnTo>
                  <a:pt x="1586" y="2018"/>
                </a:lnTo>
                <a:lnTo>
                  <a:pt x="1586" y="2017"/>
                </a:lnTo>
                <a:lnTo>
                  <a:pt x="1586" y="2016"/>
                </a:lnTo>
                <a:lnTo>
                  <a:pt x="1585" y="2014"/>
                </a:lnTo>
                <a:lnTo>
                  <a:pt x="1583" y="2014"/>
                </a:lnTo>
                <a:lnTo>
                  <a:pt x="1582" y="2014"/>
                </a:lnTo>
                <a:lnTo>
                  <a:pt x="1581" y="2014"/>
                </a:lnTo>
                <a:lnTo>
                  <a:pt x="1581" y="2013"/>
                </a:lnTo>
                <a:lnTo>
                  <a:pt x="1580" y="2013"/>
                </a:lnTo>
                <a:lnTo>
                  <a:pt x="1579" y="2012"/>
                </a:lnTo>
                <a:lnTo>
                  <a:pt x="1579" y="2011"/>
                </a:lnTo>
                <a:lnTo>
                  <a:pt x="1578" y="2010"/>
                </a:lnTo>
                <a:lnTo>
                  <a:pt x="1574" y="2010"/>
                </a:lnTo>
                <a:lnTo>
                  <a:pt x="1568" y="2006"/>
                </a:lnTo>
                <a:lnTo>
                  <a:pt x="1565" y="2005"/>
                </a:lnTo>
                <a:lnTo>
                  <a:pt x="1565" y="2003"/>
                </a:lnTo>
                <a:lnTo>
                  <a:pt x="1564" y="2002"/>
                </a:lnTo>
                <a:lnTo>
                  <a:pt x="1564" y="2001"/>
                </a:lnTo>
                <a:lnTo>
                  <a:pt x="1564" y="2000"/>
                </a:lnTo>
                <a:lnTo>
                  <a:pt x="1563" y="1999"/>
                </a:lnTo>
                <a:lnTo>
                  <a:pt x="1562" y="1997"/>
                </a:lnTo>
                <a:lnTo>
                  <a:pt x="1561" y="1996"/>
                </a:lnTo>
                <a:lnTo>
                  <a:pt x="1561" y="1995"/>
                </a:lnTo>
                <a:lnTo>
                  <a:pt x="1560" y="1995"/>
                </a:lnTo>
                <a:lnTo>
                  <a:pt x="1560" y="1994"/>
                </a:lnTo>
                <a:lnTo>
                  <a:pt x="1559" y="1993"/>
                </a:lnTo>
                <a:lnTo>
                  <a:pt x="1557" y="1993"/>
                </a:lnTo>
                <a:lnTo>
                  <a:pt x="1556" y="1992"/>
                </a:lnTo>
                <a:lnTo>
                  <a:pt x="1556" y="1991"/>
                </a:lnTo>
                <a:lnTo>
                  <a:pt x="1555" y="1989"/>
                </a:lnTo>
                <a:lnTo>
                  <a:pt x="1554" y="1988"/>
                </a:lnTo>
                <a:lnTo>
                  <a:pt x="1553" y="1987"/>
                </a:lnTo>
                <a:lnTo>
                  <a:pt x="1552" y="1987"/>
                </a:lnTo>
                <a:lnTo>
                  <a:pt x="1552" y="1986"/>
                </a:lnTo>
                <a:lnTo>
                  <a:pt x="1551" y="1986"/>
                </a:lnTo>
                <a:lnTo>
                  <a:pt x="1551" y="1985"/>
                </a:lnTo>
                <a:lnTo>
                  <a:pt x="1550" y="1983"/>
                </a:lnTo>
                <a:lnTo>
                  <a:pt x="1548" y="1983"/>
                </a:lnTo>
                <a:lnTo>
                  <a:pt x="1548" y="1982"/>
                </a:lnTo>
                <a:lnTo>
                  <a:pt x="1547" y="1982"/>
                </a:lnTo>
                <a:lnTo>
                  <a:pt x="1546" y="1982"/>
                </a:lnTo>
                <a:lnTo>
                  <a:pt x="1545" y="1982"/>
                </a:lnTo>
                <a:lnTo>
                  <a:pt x="1544" y="1982"/>
                </a:lnTo>
                <a:lnTo>
                  <a:pt x="1543" y="1982"/>
                </a:lnTo>
                <a:lnTo>
                  <a:pt x="1542" y="1982"/>
                </a:lnTo>
                <a:lnTo>
                  <a:pt x="1540" y="1980"/>
                </a:lnTo>
                <a:lnTo>
                  <a:pt x="1540" y="1979"/>
                </a:lnTo>
                <a:lnTo>
                  <a:pt x="1540" y="1978"/>
                </a:lnTo>
                <a:lnTo>
                  <a:pt x="1539" y="1978"/>
                </a:lnTo>
                <a:lnTo>
                  <a:pt x="1538" y="1978"/>
                </a:lnTo>
                <a:lnTo>
                  <a:pt x="1537" y="1977"/>
                </a:lnTo>
                <a:lnTo>
                  <a:pt x="1537" y="1976"/>
                </a:lnTo>
                <a:lnTo>
                  <a:pt x="1536" y="1976"/>
                </a:lnTo>
                <a:lnTo>
                  <a:pt x="1535" y="1976"/>
                </a:lnTo>
                <a:lnTo>
                  <a:pt x="1534" y="1975"/>
                </a:lnTo>
                <a:lnTo>
                  <a:pt x="1533" y="1975"/>
                </a:lnTo>
                <a:lnTo>
                  <a:pt x="1531" y="1975"/>
                </a:lnTo>
                <a:lnTo>
                  <a:pt x="1530" y="1975"/>
                </a:lnTo>
                <a:lnTo>
                  <a:pt x="1529" y="1974"/>
                </a:lnTo>
                <a:lnTo>
                  <a:pt x="1526" y="1974"/>
                </a:lnTo>
                <a:lnTo>
                  <a:pt x="1525" y="1974"/>
                </a:lnTo>
                <a:lnTo>
                  <a:pt x="1524" y="1974"/>
                </a:lnTo>
                <a:lnTo>
                  <a:pt x="1524" y="1972"/>
                </a:lnTo>
                <a:lnTo>
                  <a:pt x="1522" y="1972"/>
                </a:lnTo>
                <a:lnTo>
                  <a:pt x="1521" y="1971"/>
                </a:lnTo>
                <a:lnTo>
                  <a:pt x="1520" y="1971"/>
                </a:lnTo>
                <a:lnTo>
                  <a:pt x="1519" y="1971"/>
                </a:lnTo>
                <a:lnTo>
                  <a:pt x="1519" y="1972"/>
                </a:lnTo>
                <a:lnTo>
                  <a:pt x="1519" y="1974"/>
                </a:lnTo>
                <a:lnTo>
                  <a:pt x="1518" y="1974"/>
                </a:lnTo>
                <a:lnTo>
                  <a:pt x="1517" y="1974"/>
                </a:lnTo>
                <a:lnTo>
                  <a:pt x="1516" y="1974"/>
                </a:lnTo>
                <a:lnTo>
                  <a:pt x="1514" y="1975"/>
                </a:lnTo>
                <a:lnTo>
                  <a:pt x="1513" y="1975"/>
                </a:lnTo>
                <a:lnTo>
                  <a:pt x="1512" y="1975"/>
                </a:lnTo>
                <a:lnTo>
                  <a:pt x="1511" y="1975"/>
                </a:lnTo>
                <a:lnTo>
                  <a:pt x="1510" y="1975"/>
                </a:lnTo>
                <a:lnTo>
                  <a:pt x="1510" y="1974"/>
                </a:lnTo>
                <a:lnTo>
                  <a:pt x="1509" y="1974"/>
                </a:lnTo>
                <a:lnTo>
                  <a:pt x="1507" y="1972"/>
                </a:lnTo>
                <a:lnTo>
                  <a:pt x="1507" y="1971"/>
                </a:lnTo>
                <a:lnTo>
                  <a:pt x="1505" y="1970"/>
                </a:lnTo>
                <a:lnTo>
                  <a:pt x="1504" y="1969"/>
                </a:lnTo>
                <a:lnTo>
                  <a:pt x="1503" y="1969"/>
                </a:lnTo>
                <a:lnTo>
                  <a:pt x="1502" y="1968"/>
                </a:lnTo>
                <a:lnTo>
                  <a:pt x="1500" y="1967"/>
                </a:lnTo>
                <a:lnTo>
                  <a:pt x="1499" y="1967"/>
                </a:lnTo>
                <a:lnTo>
                  <a:pt x="1497" y="1967"/>
                </a:lnTo>
                <a:lnTo>
                  <a:pt x="1496" y="1967"/>
                </a:lnTo>
                <a:lnTo>
                  <a:pt x="1496" y="1966"/>
                </a:lnTo>
                <a:lnTo>
                  <a:pt x="1495" y="1966"/>
                </a:lnTo>
                <a:lnTo>
                  <a:pt x="1495" y="1964"/>
                </a:lnTo>
                <a:lnTo>
                  <a:pt x="1494" y="1963"/>
                </a:lnTo>
                <a:lnTo>
                  <a:pt x="1494" y="1962"/>
                </a:lnTo>
                <a:lnTo>
                  <a:pt x="1493" y="1962"/>
                </a:lnTo>
                <a:lnTo>
                  <a:pt x="1493" y="1960"/>
                </a:lnTo>
                <a:lnTo>
                  <a:pt x="1492" y="1960"/>
                </a:lnTo>
                <a:lnTo>
                  <a:pt x="1492" y="1959"/>
                </a:lnTo>
                <a:lnTo>
                  <a:pt x="1492" y="1958"/>
                </a:lnTo>
                <a:lnTo>
                  <a:pt x="1492" y="1957"/>
                </a:lnTo>
                <a:lnTo>
                  <a:pt x="1491" y="1955"/>
                </a:lnTo>
                <a:lnTo>
                  <a:pt x="1490" y="1954"/>
                </a:lnTo>
                <a:lnTo>
                  <a:pt x="1488" y="1954"/>
                </a:lnTo>
                <a:lnTo>
                  <a:pt x="1487" y="1954"/>
                </a:lnTo>
                <a:lnTo>
                  <a:pt x="1486" y="1954"/>
                </a:lnTo>
                <a:lnTo>
                  <a:pt x="1484" y="1952"/>
                </a:lnTo>
                <a:lnTo>
                  <a:pt x="1482" y="1952"/>
                </a:lnTo>
                <a:lnTo>
                  <a:pt x="1481" y="1952"/>
                </a:lnTo>
                <a:lnTo>
                  <a:pt x="1477" y="1952"/>
                </a:lnTo>
                <a:lnTo>
                  <a:pt x="1475" y="1953"/>
                </a:lnTo>
                <a:lnTo>
                  <a:pt x="1473" y="1952"/>
                </a:lnTo>
                <a:lnTo>
                  <a:pt x="1471" y="1951"/>
                </a:lnTo>
                <a:lnTo>
                  <a:pt x="1469" y="1951"/>
                </a:lnTo>
                <a:lnTo>
                  <a:pt x="1468" y="1951"/>
                </a:lnTo>
                <a:lnTo>
                  <a:pt x="1468" y="1950"/>
                </a:lnTo>
                <a:lnTo>
                  <a:pt x="1467" y="1950"/>
                </a:lnTo>
                <a:lnTo>
                  <a:pt x="1466" y="1949"/>
                </a:lnTo>
                <a:lnTo>
                  <a:pt x="1465" y="1949"/>
                </a:lnTo>
                <a:lnTo>
                  <a:pt x="1464" y="1949"/>
                </a:lnTo>
                <a:lnTo>
                  <a:pt x="1462" y="1947"/>
                </a:lnTo>
                <a:lnTo>
                  <a:pt x="1462" y="1946"/>
                </a:lnTo>
                <a:lnTo>
                  <a:pt x="1461" y="1946"/>
                </a:lnTo>
                <a:lnTo>
                  <a:pt x="1461" y="1945"/>
                </a:lnTo>
                <a:lnTo>
                  <a:pt x="1458" y="1942"/>
                </a:lnTo>
                <a:lnTo>
                  <a:pt x="1457" y="1941"/>
                </a:lnTo>
                <a:lnTo>
                  <a:pt x="1457" y="1938"/>
                </a:lnTo>
                <a:lnTo>
                  <a:pt x="1456" y="1937"/>
                </a:lnTo>
                <a:lnTo>
                  <a:pt x="1456" y="1935"/>
                </a:lnTo>
                <a:lnTo>
                  <a:pt x="1456" y="1934"/>
                </a:lnTo>
                <a:lnTo>
                  <a:pt x="1455" y="1932"/>
                </a:lnTo>
                <a:lnTo>
                  <a:pt x="1455" y="1930"/>
                </a:lnTo>
                <a:lnTo>
                  <a:pt x="1453" y="1928"/>
                </a:lnTo>
                <a:lnTo>
                  <a:pt x="1452" y="1926"/>
                </a:lnTo>
                <a:lnTo>
                  <a:pt x="1452" y="1925"/>
                </a:lnTo>
                <a:lnTo>
                  <a:pt x="1451" y="1924"/>
                </a:lnTo>
                <a:lnTo>
                  <a:pt x="1451" y="1922"/>
                </a:lnTo>
                <a:lnTo>
                  <a:pt x="1450" y="1920"/>
                </a:lnTo>
                <a:lnTo>
                  <a:pt x="1449" y="1919"/>
                </a:lnTo>
                <a:lnTo>
                  <a:pt x="1448" y="1919"/>
                </a:lnTo>
                <a:lnTo>
                  <a:pt x="1448" y="1918"/>
                </a:lnTo>
                <a:lnTo>
                  <a:pt x="1447" y="1918"/>
                </a:lnTo>
                <a:lnTo>
                  <a:pt x="1445" y="1917"/>
                </a:lnTo>
                <a:lnTo>
                  <a:pt x="1445" y="1916"/>
                </a:lnTo>
                <a:lnTo>
                  <a:pt x="1443" y="1914"/>
                </a:lnTo>
                <a:lnTo>
                  <a:pt x="1442" y="1914"/>
                </a:lnTo>
                <a:lnTo>
                  <a:pt x="1442" y="1913"/>
                </a:lnTo>
                <a:lnTo>
                  <a:pt x="1441" y="1914"/>
                </a:lnTo>
                <a:lnTo>
                  <a:pt x="1440" y="1913"/>
                </a:lnTo>
                <a:lnTo>
                  <a:pt x="1440" y="1912"/>
                </a:lnTo>
                <a:lnTo>
                  <a:pt x="1439" y="1911"/>
                </a:lnTo>
                <a:lnTo>
                  <a:pt x="1438" y="1911"/>
                </a:lnTo>
                <a:lnTo>
                  <a:pt x="1436" y="1911"/>
                </a:lnTo>
                <a:lnTo>
                  <a:pt x="1436" y="1910"/>
                </a:lnTo>
                <a:lnTo>
                  <a:pt x="1435" y="1910"/>
                </a:lnTo>
                <a:lnTo>
                  <a:pt x="1434" y="1909"/>
                </a:lnTo>
                <a:lnTo>
                  <a:pt x="1433" y="1908"/>
                </a:lnTo>
                <a:lnTo>
                  <a:pt x="1433" y="1907"/>
                </a:lnTo>
                <a:lnTo>
                  <a:pt x="1432" y="1905"/>
                </a:lnTo>
                <a:lnTo>
                  <a:pt x="1432" y="1904"/>
                </a:lnTo>
                <a:lnTo>
                  <a:pt x="1433" y="1904"/>
                </a:lnTo>
                <a:lnTo>
                  <a:pt x="1433" y="1903"/>
                </a:lnTo>
                <a:lnTo>
                  <a:pt x="1433" y="1902"/>
                </a:lnTo>
                <a:lnTo>
                  <a:pt x="1434" y="1902"/>
                </a:lnTo>
                <a:lnTo>
                  <a:pt x="1434" y="1901"/>
                </a:lnTo>
                <a:lnTo>
                  <a:pt x="1435" y="1901"/>
                </a:lnTo>
                <a:lnTo>
                  <a:pt x="1435" y="1900"/>
                </a:lnTo>
                <a:lnTo>
                  <a:pt x="1435" y="1899"/>
                </a:lnTo>
                <a:lnTo>
                  <a:pt x="1435" y="1897"/>
                </a:lnTo>
                <a:lnTo>
                  <a:pt x="1435" y="1896"/>
                </a:lnTo>
                <a:lnTo>
                  <a:pt x="1435" y="1895"/>
                </a:lnTo>
                <a:lnTo>
                  <a:pt x="1434" y="1893"/>
                </a:lnTo>
                <a:lnTo>
                  <a:pt x="1433" y="1892"/>
                </a:lnTo>
                <a:lnTo>
                  <a:pt x="1432" y="1891"/>
                </a:lnTo>
                <a:lnTo>
                  <a:pt x="1432" y="1890"/>
                </a:lnTo>
                <a:lnTo>
                  <a:pt x="1432" y="1888"/>
                </a:lnTo>
                <a:lnTo>
                  <a:pt x="1432" y="1887"/>
                </a:lnTo>
                <a:lnTo>
                  <a:pt x="1432" y="1886"/>
                </a:lnTo>
                <a:lnTo>
                  <a:pt x="1432" y="1885"/>
                </a:lnTo>
                <a:lnTo>
                  <a:pt x="1431" y="1885"/>
                </a:lnTo>
                <a:lnTo>
                  <a:pt x="1431" y="1884"/>
                </a:lnTo>
                <a:lnTo>
                  <a:pt x="1431" y="1883"/>
                </a:lnTo>
                <a:lnTo>
                  <a:pt x="1430" y="1883"/>
                </a:lnTo>
                <a:lnTo>
                  <a:pt x="1430" y="1882"/>
                </a:lnTo>
                <a:lnTo>
                  <a:pt x="1430" y="1880"/>
                </a:lnTo>
                <a:lnTo>
                  <a:pt x="1428" y="1880"/>
                </a:lnTo>
                <a:lnTo>
                  <a:pt x="1427" y="1880"/>
                </a:lnTo>
                <a:lnTo>
                  <a:pt x="1426" y="1880"/>
                </a:lnTo>
                <a:lnTo>
                  <a:pt x="1426" y="1879"/>
                </a:lnTo>
                <a:lnTo>
                  <a:pt x="1425" y="1879"/>
                </a:lnTo>
                <a:lnTo>
                  <a:pt x="1424" y="1878"/>
                </a:lnTo>
                <a:lnTo>
                  <a:pt x="1423" y="1878"/>
                </a:lnTo>
                <a:lnTo>
                  <a:pt x="1422" y="1877"/>
                </a:lnTo>
                <a:lnTo>
                  <a:pt x="1421" y="1876"/>
                </a:lnTo>
                <a:lnTo>
                  <a:pt x="1419" y="1875"/>
                </a:lnTo>
                <a:lnTo>
                  <a:pt x="1418" y="1874"/>
                </a:lnTo>
                <a:lnTo>
                  <a:pt x="1417" y="1874"/>
                </a:lnTo>
                <a:lnTo>
                  <a:pt x="1415" y="1872"/>
                </a:lnTo>
                <a:lnTo>
                  <a:pt x="1414" y="1871"/>
                </a:lnTo>
                <a:lnTo>
                  <a:pt x="1412" y="1870"/>
                </a:lnTo>
                <a:lnTo>
                  <a:pt x="1410" y="1870"/>
                </a:lnTo>
                <a:lnTo>
                  <a:pt x="1409" y="1870"/>
                </a:lnTo>
                <a:lnTo>
                  <a:pt x="1408" y="1867"/>
                </a:lnTo>
                <a:lnTo>
                  <a:pt x="1408" y="1866"/>
                </a:lnTo>
                <a:lnTo>
                  <a:pt x="1408" y="1865"/>
                </a:lnTo>
                <a:lnTo>
                  <a:pt x="1408" y="1863"/>
                </a:lnTo>
                <a:lnTo>
                  <a:pt x="1408" y="1862"/>
                </a:lnTo>
                <a:lnTo>
                  <a:pt x="1407" y="1862"/>
                </a:lnTo>
                <a:lnTo>
                  <a:pt x="1407" y="1861"/>
                </a:lnTo>
                <a:lnTo>
                  <a:pt x="1406" y="1861"/>
                </a:lnTo>
                <a:lnTo>
                  <a:pt x="1405" y="1862"/>
                </a:lnTo>
                <a:lnTo>
                  <a:pt x="1404" y="1862"/>
                </a:lnTo>
                <a:lnTo>
                  <a:pt x="1402" y="1861"/>
                </a:lnTo>
                <a:lnTo>
                  <a:pt x="1402" y="1862"/>
                </a:lnTo>
                <a:lnTo>
                  <a:pt x="1401" y="1862"/>
                </a:lnTo>
                <a:lnTo>
                  <a:pt x="1399" y="1862"/>
                </a:lnTo>
                <a:lnTo>
                  <a:pt x="1399" y="1861"/>
                </a:lnTo>
                <a:lnTo>
                  <a:pt x="1398" y="1861"/>
                </a:lnTo>
                <a:lnTo>
                  <a:pt x="1397" y="1861"/>
                </a:lnTo>
                <a:lnTo>
                  <a:pt x="1396" y="1861"/>
                </a:lnTo>
                <a:lnTo>
                  <a:pt x="1395" y="1861"/>
                </a:lnTo>
                <a:lnTo>
                  <a:pt x="1392" y="1858"/>
                </a:lnTo>
                <a:lnTo>
                  <a:pt x="1389" y="1861"/>
                </a:lnTo>
                <a:lnTo>
                  <a:pt x="1388" y="1860"/>
                </a:lnTo>
                <a:lnTo>
                  <a:pt x="1387" y="1860"/>
                </a:lnTo>
                <a:lnTo>
                  <a:pt x="1386" y="1860"/>
                </a:lnTo>
                <a:lnTo>
                  <a:pt x="1384" y="1860"/>
                </a:lnTo>
                <a:lnTo>
                  <a:pt x="1383" y="1859"/>
                </a:lnTo>
                <a:lnTo>
                  <a:pt x="1382" y="1859"/>
                </a:lnTo>
                <a:lnTo>
                  <a:pt x="1380" y="1858"/>
                </a:lnTo>
                <a:lnTo>
                  <a:pt x="1379" y="1858"/>
                </a:lnTo>
                <a:lnTo>
                  <a:pt x="1379" y="1857"/>
                </a:lnTo>
                <a:lnTo>
                  <a:pt x="1378" y="1855"/>
                </a:lnTo>
                <a:lnTo>
                  <a:pt x="1378" y="1854"/>
                </a:lnTo>
                <a:lnTo>
                  <a:pt x="1378" y="1853"/>
                </a:lnTo>
                <a:lnTo>
                  <a:pt x="1376" y="1852"/>
                </a:lnTo>
                <a:lnTo>
                  <a:pt x="1374" y="1850"/>
                </a:lnTo>
                <a:lnTo>
                  <a:pt x="1373" y="1849"/>
                </a:lnTo>
                <a:lnTo>
                  <a:pt x="1372" y="1849"/>
                </a:lnTo>
                <a:lnTo>
                  <a:pt x="1372" y="1847"/>
                </a:lnTo>
                <a:lnTo>
                  <a:pt x="1371" y="1846"/>
                </a:lnTo>
                <a:lnTo>
                  <a:pt x="1370" y="1845"/>
                </a:lnTo>
                <a:lnTo>
                  <a:pt x="1369" y="1846"/>
                </a:lnTo>
                <a:lnTo>
                  <a:pt x="1367" y="1846"/>
                </a:lnTo>
                <a:lnTo>
                  <a:pt x="1366" y="1846"/>
                </a:lnTo>
                <a:lnTo>
                  <a:pt x="1365" y="1846"/>
                </a:lnTo>
                <a:lnTo>
                  <a:pt x="1365" y="1845"/>
                </a:lnTo>
                <a:lnTo>
                  <a:pt x="1365" y="1844"/>
                </a:lnTo>
                <a:lnTo>
                  <a:pt x="1364" y="1844"/>
                </a:lnTo>
                <a:lnTo>
                  <a:pt x="1362" y="1843"/>
                </a:lnTo>
                <a:lnTo>
                  <a:pt x="1361" y="1843"/>
                </a:lnTo>
                <a:lnTo>
                  <a:pt x="1359" y="1843"/>
                </a:lnTo>
                <a:lnTo>
                  <a:pt x="1358" y="1843"/>
                </a:lnTo>
                <a:lnTo>
                  <a:pt x="1357" y="1843"/>
                </a:lnTo>
                <a:lnTo>
                  <a:pt x="1357" y="1844"/>
                </a:lnTo>
                <a:lnTo>
                  <a:pt x="1356" y="1844"/>
                </a:lnTo>
                <a:lnTo>
                  <a:pt x="1355" y="1844"/>
                </a:lnTo>
                <a:lnTo>
                  <a:pt x="1355" y="1843"/>
                </a:lnTo>
                <a:lnTo>
                  <a:pt x="1354" y="1843"/>
                </a:lnTo>
                <a:lnTo>
                  <a:pt x="1354" y="1842"/>
                </a:lnTo>
                <a:lnTo>
                  <a:pt x="1353" y="1842"/>
                </a:lnTo>
                <a:lnTo>
                  <a:pt x="1353" y="1841"/>
                </a:lnTo>
                <a:lnTo>
                  <a:pt x="1353" y="1840"/>
                </a:lnTo>
                <a:lnTo>
                  <a:pt x="1353" y="1838"/>
                </a:lnTo>
                <a:lnTo>
                  <a:pt x="1354" y="1838"/>
                </a:lnTo>
                <a:lnTo>
                  <a:pt x="1354" y="1837"/>
                </a:lnTo>
                <a:lnTo>
                  <a:pt x="1354" y="1836"/>
                </a:lnTo>
                <a:lnTo>
                  <a:pt x="1353" y="1836"/>
                </a:lnTo>
                <a:lnTo>
                  <a:pt x="1352" y="1835"/>
                </a:lnTo>
                <a:lnTo>
                  <a:pt x="1350" y="1835"/>
                </a:lnTo>
                <a:lnTo>
                  <a:pt x="1349" y="1835"/>
                </a:lnTo>
                <a:lnTo>
                  <a:pt x="1348" y="1835"/>
                </a:lnTo>
                <a:lnTo>
                  <a:pt x="1347" y="1835"/>
                </a:lnTo>
                <a:lnTo>
                  <a:pt x="1347" y="1834"/>
                </a:lnTo>
                <a:lnTo>
                  <a:pt x="1347" y="1833"/>
                </a:lnTo>
                <a:lnTo>
                  <a:pt x="1346" y="1833"/>
                </a:lnTo>
                <a:lnTo>
                  <a:pt x="1346" y="1832"/>
                </a:lnTo>
                <a:lnTo>
                  <a:pt x="1345" y="1830"/>
                </a:lnTo>
                <a:lnTo>
                  <a:pt x="1344" y="1830"/>
                </a:lnTo>
                <a:lnTo>
                  <a:pt x="1343" y="1829"/>
                </a:lnTo>
                <a:lnTo>
                  <a:pt x="1341" y="1829"/>
                </a:lnTo>
                <a:lnTo>
                  <a:pt x="1340" y="1829"/>
                </a:lnTo>
                <a:lnTo>
                  <a:pt x="1339" y="1830"/>
                </a:lnTo>
                <a:lnTo>
                  <a:pt x="1338" y="1830"/>
                </a:lnTo>
                <a:lnTo>
                  <a:pt x="1337" y="1830"/>
                </a:lnTo>
                <a:lnTo>
                  <a:pt x="1336" y="1830"/>
                </a:lnTo>
                <a:lnTo>
                  <a:pt x="1335" y="1829"/>
                </a:lnTo>
                <a:lnTo>
                  <a:pt x="1333" y="1829"/>
                </a:lnTo>
                <a:lnTo>
                  <a:pt x="1332" y="1829"/>
                </a:lnTo>
                <a:lnTo>
                  <a:pt x="1332" y="1828"/>
                </a:lnTo>
                <a:lnTo>
                  <a:pt x="1332" y="1827"/>
                </a:lnTo>
                <a:lnTo>
                  <a:pt x="1332" y="1826"/>
                </a:lnTo>
                <a:lnTo>
                  <a:pt x="1333" y="1825"/>
                </a:lnTo>
                <a:lnTo>
                  <a:pt x="1333" y="1824"/>
                </a:lnTo>
                <a:lnTo>
                  <a:pt x="1333" y="1823"/>
                </a:lnTo>
                <a:lnTo>
                  <a:pt x="1332" y="1823"/>
                </a:lnTo>
                <a:lnTo>
                  <a:pt x="1331" y="1821"/>
                </a:lnTo>
                <a:lnTo>
                  <a:pt x="1331" y="1820"/>
                </a:lnTo>
                <a:lnTo>
                  <a:pt x="1330" y="1820"/>
                </a:lnTo>
                <a:lnTo>
                  <a:pt x="1329" y="1820"/>
                </a:lnTo>
                <a:lnTo>
                  <a:pt x="1329" y="1821"/>
                </a:lnTo>
                <a:lnTo>
                  <a:pt x="1328" y="1821"/>
                </a:lnTo>
                <a:lnTo>
                  <a:pt x="1327" y="1820"/>
                </a:lnTo>
                <a:lnTo>
                  <a:pt x="1326" y="1820"/>
                </a:lnTo>
                <a:lnTo>
                  <a:pt x="1326" y="1819"/>
                </a:lnTo>
                <a:lnTo>
                  <a:pt x="1324" y="1818"/>
                </a:lnTo>
                <a:lnTo>
                  <a:pt x="1323" y="1818"/>
                </a:lnTo>
                <a:lnTo>
                  <a:pt x="1322" y="1818"/>
                </a:lnTo>
                <a:lnTo>
                  <a:pt x="1321" y="1818"/>
                </a:lnTo>
                <a:lnTo>
                  <a:pt x="1321" y="1817"/>
                </a:lnTo>
                <a:lnTo>
                  <a:pt x="1319" y="1813"/>
                </a:lnTo>
                <a:lnTo>
                  <a:pt x="1318" y="1812"/>
                </a:lnTo>
                <a:lnTo>
                  <a:pt x="1315" y="1810"/>
                </a:lnTo>
                <a:lnTo>
                  <a:pt x="1314" y="1809"/>
                </a:lnTo>
                <a:lnTo>
                  <a:pt x="1313" y="1809"/>
                </a:lnTo>
                <a:lnTo>
                  <a:pt x="1311" y="1809"/>
                </a:lnTo>
                <a:lnTo>
                  <a:pt x="1310" y="1809"/>
                </a:lnTo>
                <a:lnTo>
                  <a:pt x="1310" y="1812"/>
                </a:lnTo>
                <a:lnTo>
                  <a:pt x="1309" y="1811"/>
                </a:lnTo>
                <a:lnTo>
                  <a:pt x="1307" y="1811"/>
                </a:lnTo>
                <a:lnTo>
                  <a:pt x="1306" y="1810"/>
                </a:lnTo>
                <a:lnTo>
                  <a:pt x="1305" y="1810"/>
                </a:lnTo>
                <a:lnTo>
                  <a:pt x="1304" y="1810"/>
                </a:lnTo>
                <a:lnTo>
                  <a:pt x="1303" y="1810"/>
                </a:lnTo>
                <a:lnTo>
                  <a:pt x="1302" y="1810"/>
                </a:lnTo>
                <a:lnTo>
                  <a:pt x="1301" y="1811"/>
                </a:lnTo>
                <a:lnTo>
                  <a:pt x="1300" y="1811"/>
                </a:lnTo>
                <a:lnTo>
                  <a:pt x="1297" y="1812"/>
                </a:lnTo>
                <a:lnTo>
                  <a:pt x="1295" y="1812"/>
                </a:lnTo>
                <a:lnTo>
                  <a:pt x="1294" y="1811"/>
                </a:lnTo>
                <a:lnTo>
                  <a:pt x="1293" y="1811"/>
                </a:lnTo>
                <a:lnTo>
                  <a:pt x="1292" y="1811"/>
                </a:lnTo>
                <a:lnTo>
                  <a:pt x="1292" y="1810"/>
                </a:lnTo>
                <a:lnTo>
                  <a:pt x="1291" y="1809"/>
                </a:lnTo>
                <a:lnTo>
                  <a:pt x="1289" y="1808"/>
                </a:lnTo>
                <a:lnTo>
                  <a:pt x="1288" y="1808"/>
                </a:lnTo>
                <a:lnTo>
                  <a:pt x="1287" y="1808"/>
                </a:lnTo>
                <a:lnTo>
                  <a:pt x="1286" y="1808"/>
                </a:lnTo>
                <a:lnTo>
                  <a:pt x="1285" y="1808"/>
                </a:lnTo>
                <a:lnTo>
                  <a:pt x="1284" y="1808"/>
                </a:lnTo>
                <a:lnTo>
                  <a:pt x="1283" y="1808"/>
                </a:lnTo>
                <a:lnTo>
                  <a:pt x="1283" y="1809"/>
                </a:lnTo>
                <a:lnTo>
                  <a:pt x="1281" y="1809"/>
                </a:lnTo>
                <a:lnTo>
                  <a:pt x="1280" y="1809"/>
                </a:lnTo>
                <a:lnTo>
                  <a:pt x="1279" y="1809"/>
                </a:lnTo>
                <a:lnTo>
                  <a:pt x="1278" y="1809"/>
                </a:lnTo>
                <a:lnTo>
                  <a:pt x="1277" y="1809"/>
                </a:lnTo>
                <a:lnTo>
                  <a:pt x="1275" y="1808"/>
                </a:lnTo>
                <a:lnTo>
                  <a:pt x="1274" y="1808"/>
                </a:lnTo>
                <a:lnTo>
                  <a:pt x="1272" y="1808"/>
                </a:lnTo>
                <a:lnTo>
                  <a:pt x="1271" y="1808"/>
                </a:lnTo>
                <a:lnTo>
                  <a:pt x="1270" y="1808"/>
                </a:lnTo>
                <a:lnTo>
                  <a:pt x="1269" y="1808"/>
                </a:lnTo>
                <a:lnTo>
                  <a:pt x="1268" y="1808"/>
                </a:lnTo>
                <a:lnTo>
                  <a:pt x="1267" y="1808"/>
                </a:lnTo>
                <a:lnTo>
                  <a:pt x="1267" y="1807"/>
                </a:lnTo>
                <a:lnTo>
                  <a:pt x="1268" y="1805"/>
                </a:lnTo>
                <a:lnTo>
                  <a:pt x="1270" y="1800"/>
                </a:lnTo>
                <a:lnTo>
                  <a:pt x="1270" y="1799"/>
                </a:lnTo>
                <a:lnTo>
                  <a:pt x="1270" y="1798"/>
                </a:lnTo>
                <a:lnTo>
                  <a:pt x="1270" y="1796"/>
                </a:lnTo>
                <a:lnTo>
                  <a:pt x="1270" y="1795"/>
                </a:lnTo>
                <a:lnTo>
                  <a:pt x="1271" y="1793"/>
                </a:lnTo>
                <a:lnTo>
                  <a:pt x="1274" y="1787"/>
                </a:lnTo>
                <a:lnTo>
                  <a:pt x="1274" y="1786"/>
                </a:lnTo>
                <a:lnTo>
                  <a:pt x="1274" y="1785"/>
                </a:lnTo>
                <a:lnTo>
                  <a:pt x="1272" y="1785"/>
                </a:lnTo>
                <a:lnTo>
                  <a:pt x="1269" y="1786"/>
                </a:lnTo>
                <a:lnTo>
                  <a:pt x="1261" y="1788"/>
                </a:lnTo>
                <a:lnTo>
                  <a:pt x="1258" y="1790"/>
                </a:lnTo>
                <a:lnTo>
                  <a:pt x="1257" y="1790"/>
                </a:lnTo>
                <a:lnTo>
                  <a:pt x="1252" y="1791"/>
                </a:lnTo>
                <a:lnTo>
                  <a:pt x="1251" y="1791"/>
                </a:lnTo>
                <a:lnTo>
                  <a:pt x="1248" y="1792"/>
                </a:lnTo>
                <a:lnTo>
                  <a:pt x="1240" y="1793"/>
                </a:lnTo>
                <a:lnTo>
                  <a:pt x="1236" y="1794"/>
                </a:lnTo>
                <a:lnTo>
                  <a:pt x="1233" y="1793"/>
                </a:lnTo>
                <a:lnTo>
                  <a:pt x="1224" y="1788"/>
                </a:lnTo>
                <a:lnTo>
                  <a:pt x="1220" y="1786"/>
                </a:lnTo>
                <a:lnTo>
                  <a:pt x="1218" y="1785"/>
                </a:lnTo>
                <a:lnTo>
                  <a:pt x="1217" y="1785"/>
                </a:lnTo>
                <a:lnTo>
                  <a:pt x="1215" y="1784"/>
                </a:lnTo>
                <a:lnTo>
                  <a:pt x="1211" y="1782"/>
                </a:lnTo>
                <a:lnTo>
                  <a:pt x="1202" y="1777"/>
                </a:lnTo>
                <a:lnTo>
                  <a:pt x="1200" y="1777"/>
                </a:lnTo>
                <a:lnTo>
                  <a:pt x="1199" y="1776"/>
                </a:lnTo>
                <a:lnTo>
                  <a:pt x="1197" y="1775"/>
                </a:lnTo>
                <a:lnTo>
                  <a:pt x="1190" y="1771"/>
                </a:lnTo>
                <a:lnTo>
                  <a:pt x="1189" y="1771"/>
                </a:lnTo>
                <a:lnTo>
                  <a:pt x="1188" y="1770"/>
                </a:lnTo>
                <a:lnTo>
                  <a:pt x="1186" y="1770"/>
                </a:lnTo>
                <a:lnTo>
                  <a:pt x="1183" y="1768"/>
                </a:lnTo>
                <a:lnTo>
                  <a:pt x="1182" y="1768"/>
                </a:lnTo>
                <a:lnTo>
                  <a:pt x="1181" y="1769"/>
                </a:lnTo>
                <a:lnTo>
                  <a:pt x="1177" y="1774"/>
                </a:lnTo>
                <a:lnTo>
                  <a:pt x="1176" y="1775"/>
                </a:lnTo>
                <a:lnTo>
                  <a:pt x="1176" y="1776"/>
                </a:lnTo>
                <a:lnTo>
                  <a:pt x="1175" y="1777"/>
                </a:lnTo>
                <a:lnTo>
                  <a:pt x="1175" y="1778"/>
                </a:lnTo>
                <a:lnTo>
                  <a:pt x="1174" y="1778"/>
                </a:lnTo>
                <a:lnTo>
                  <a:pt x="1173" y="1780"/>
                </a:lnTo>
                <a:lnTo>
                  <a:pt x="1173" y="1782"/>
                </a:lnTo>
                <a:lnTo>
                  <a:pt x="1171" y="1780"/>
                </a:lnTo>
                <a:lnTo>
                  <a:pt x="1169" y="1780"/>
                </a:lnTo>
                <a:lnTo>
                  <a:pt x="1168" y="1779"/>
                </a:lnTo>
                <a:lnTo>
                  <a:pt x="1167" y="1779"/>
                </a:lnTo>
                <a:lnTo>
                  <a:pt x="1166" y="1779"/>
                </a:lnTo>
                <a:lnTo>
                  <a:pt x="1160" y="1779"/>
                </a:lnTo>
                <a:lnTo>
                  <a:pt x="1159" y="1780"/>
                </a:lnTo>
                <a:lnTo>
                  <a:pt x="1159" y="1779"/>
                </a:lnTo>
                <a:lnTo>
                  <a:pt x="1159" y="1778"/>
                </a:lnTo>
                <a:lnTo>
                  <a:pt x="1159" y="1777"/>
                </a:lnTo>
                <a:lnTo>
                  <a:pt x="1160" y="1777"/>
                </a:lnTo>
                <a:lnTo>
                  <a:pt x="1160" y="1776"/>
                </a:lnTo>
                <a:lnTo>
                  <a:pt x="1162" y="1775"/>
                </a:lnTo>
                <a:lnTo>
                  <a:pt x="1160" y="1775"/>
                </a:lnTo>
                <a:lnTo>
                  <a:pt x="1160" y="1774"/>
                </a:lnTo>
                <a:lnTo>
                  <a:pt x="1162" y="1774"/>
                </a:lnTo>
                <a:lnTo>
                  <a:pt x="1162" y="1773"/>
                </a:lnTo>
                <a:lnTo>
                  <a:pt x="1160" y="1773"/>
                </a:lnTo>
                <a:lnTo>
                  <a:pt x="1159" y="1773"/>
                </a:lnTo>
                <a:lnTo>
                  <a:pt x="1158" y="1773"/>
                </a:lnTo>
                <a:lnTo>
                  <a:pt x="1157" y="1773"/>
                </a:lnTo>
                <a:lnTo>
                  <a:pt x="1156" y="1773"/>
                </a:lnTo>
                <a:lnTo>
                  <a:pt x="1156" y="1771"/>
                </a:lnTo>
                <a:lnTo>
                  <a:pt x="1155" y="1771"/>
                </a:lnTo>
                <a:lnTo>
                  <a:pt x="1155" y="1770"/>
                </a:lnTo>
                <a:lnTo>
                  <a:pt x="1154" y="1770"/>
                </a:lnTo>
                <a:lnTo>
                  <a:pt x="1154" y="1769"/>
                </a:lnTo>
                <a:lnTo>
                  <a:pt x="1154" y="1768"/>
                </a:lnTo>
                <a:lnTo>
                  <a:pt x="1154" y="1767"/>
                </a:lnTo>
                <a:lnTo>
                  <a:pt x="1154" y="1766"/>
                </a:lnTo>
                <a:lnTo>
                  <a:pt x="1154" y="1765"/>
                </a:lnTo>
                <a:lnTo>
                  <a:pt x="1153" y="1766"/>
                </a:lnTo>
                <a:lnTo>
                  <a:pt x="1151" y="1767"/>
                </a:lnTo>
                <a:lnTo>
                  <a:pt x="1150" y="1767"/>
                </a:lnTo>
                <a:lnTo>
                  <a:pt x="1149" y="1767"/>
                </a:lnTo>
                <a:lnTo>
                  <a:pt x="1149" y="1766"/>
                </a:lnTo>
                <a:lnTo>
                  <a:pt x="1148" y="1766"/>
                </a:lnTo>
                <a:lnTo>
                  <a:pt x="1147" y="1766"/>
                </a:lnTo>
                <a:lnTo>
                  <a:pt x="1146" y="1766"/>
                </a:lnTo>
                <a:lnTo>
                  <a:pt x="1146" y="1765"/>
                </a:lnTo>
                <a:lnTo>
                  <a:pt x="1145" y="1765"/>
                </a:lnTo>
                <a:lnTo>
                  <a:pt x="1145" y="1763"/>
                </a:lnTo>
                <a:lnTo>
                  <a:pt x="1146" y="1762"/>
                </a:lnTo>
                <a:lnTo>
                  <a:pt x="1146" y="1761"/>
                </a:lnTo>
                <a:lnTo>
                  <a:pt x="1145" y="1761"/>
                </a:lnTo>
                <a:lnTo>
                  <a:pt x="1143" y="1761"/>
                </a:lnTo>
                <a:lnTo>
                  <a:pt x="1143" y="1760"/>
                </a:lnTo>
                <a:lnTo>
                  <a:pt x="1145" y="1760"/>
                </a:lnTo>
                <a:lnTo>
                  <a:pt x="1145" y="1759"/>
                </a:lnTo>
                <a:lnTo>
                  <a:pt x="1143" y="1759"/>
                </a:lnTo>
                <a:lnTo>
                  <a:pt x="1142" y="1760"/>
                </a:lnTo>
                <a:lnTo>
                  <a:pt x="1142" y="1759"/>
                </a:lnTo>
                <a:lnTo>
                  <a:pt x="1141" y="1759"/>
                </a:lnTo>
                <a:lnTo>
                  <a:pt x="1140" y="1759"/>
                </a:lnTo>
                <a:lnTo>
                  <a:pt x="1139" y="1759"/>
                </a:lnTo>
                <a:lnTo>
                  <a:pt x="1139" y="1758"/>
                </a:lnTo>
                <a:lnTo>
                  <a:pt x="1139" y="1757"/>
                </a:lnTo>
                <a:lnTo>
                  <a:pt x="1138" y="1757"/>
                </a:lnTo>
                <a:lnTo>
                  <a:pt x="1137" y="1757"/>
                </a:lnTo>
                <a:lnTo>
                  <a:pt x="1136" y="1758"/>
                </a:lnTo>
                <a:lnTo>
                  <a:pt x="1136" y="1757"/>
                </a:lnTo>
                <a:lnTo>
                  <a:pt x="1134" y="1757"/>
                </a:lnTo>
                <a:lnTo>
                  <a:pt x="1134" y="1755"/>
                </a:lnTo>
                <a:lnTo>
                  <a:pt x="1133" y="1755"/>
                </a:lnTo>
                <a:lnTo>
                  <a:pt x="1132" y="1754"/>
                </a:lnTo>
                <a:lnTo>
                  <a:pt x="1131" y="1754"/>
                </a:lnTo>
                <a:lnTo>
                  <a:pt x="1130" y="1754"/>
                </a:lnTo>
                <a:lnTo>
                  <a:pt x="1129" y="1754"/>
                </a:lnTo>
                <a:lnTo>
                  <a:pt x="1128" y="1753"/>
                </a:lnTo>
                <a:lnTo>
                  <a:pt x="1126" y="1753"/>
                </a:lnTo>
                <a:lnTo>
                  <a:pt x="1126" y="1752"/>
                </a:lnTo>
                <a:lnTo>
                  <a:pt x="1125" y="1752"/>
                </a:lnTo>
                <a:lnTo>
                  <a:pt x="1125" y="1753"/>
                </a:lnTo>
                <a:lnTo>
                  <a:pt x="1124" y="1753"/>
                </a:lnTo>
                <a:lnTo>
                  <a:pt x="1123" y="1753"/>
                </a:lnTo>
                <a:lnTo>
                  <a:pt x="1122" y="1753"/>
                </a:lnTo>
                <a:lnTo>
                  <a:pt x="1122" y="1752"/>
                </a:lnTo>
                <a:lnTo>
                  <a:pt x="1121" y="1752"/>
                </a:lnTo>
                <a:lnTo>
                  <a:pt x="1121" y="1751"/>
                </a:lnTo>
                <a:lnTo>
                  <a:pt x="1120" y="1751"/>
                </a:lnTo>
                <a:lnTo>
                  <a:pt x="1119" y="1751"/>
                </a:lnTo>
                <a:lnTo>
                  <a:pt x="1117" y="1752"/>
                </a:lnTo>
                <a:lnTo>
                  <a:pt x="1116" y="1752"/>
                </a:lnTo>
                <a:lnTo>
                  <a:pt x="1115" y="1752"/>
                </a:lnTo>
                <a:lnTo>
                  <a:pt x="1115" y="1751"/>
                </a:lnTo>
                <a:lnTo>
                  <a:pt x="1114" y="1751"/>
                </a:lnTo>
                <a:lnTo>
                  <a:pt x="1114" y="1750"/>
                </a:lnTo>
                <a:lnTo>
                  <a:pt x="1113" y="1750"/>
                </a:lnTo>
                <a:lnTo>
                  <a:pt x="1113" y="1751"/>
                </a:lnTo>
                <a:lnTo>
                  <a:pt x="1113" y="1752"/>
                </a:lnTo>
                <a:lnTo>
                  <a:pt x="1112" y="1753"/>
                </a:lnTo>
                <a:lnTo>
                  <a:pt x="1111" y="1753"/>
                </a:lnTo>
                <a:lnTo>
                  <a:pt x="1111" y="1752"/>
                </a:lnTo>
                <a:lnTo>
                  <a:pt x="1110" y="1752"/>
                </a:lnTo>
                <a:lnTo>
                  <a:pt x="1108" y="1751"/>
                </a:lnTo>
                <a:lnTo>
                  <a:pt x="1107" y="1751"/>
                </a:lnTo>
                <a:lnTo>
                  <a:pt x="1106" y="1750"/>
                </a:lnTo>
                <a:lnTo>
                  <a:pt x="1106" y="1749"/>
                </a:lnTo>
                <a:lnTo>
                  <a:pt x="1106" y="1748"/>
                </a:lnTo>
                <a:lnTo>
                  <a:pt x="1104" y="1743"/>
                </a:lnTo>
                <a:lnTo>
                  <a:pt x="1099" y="1743"/>
                </a:lnTo>
                <a:lnTo>
                  <a:pt x="1095" y="1742"/>
                </a:lnTo>
                <a:lnTo>
                  <a:pt x="1094" y="1742"/>
                </a:lnTo>
                <a:lnTo>
                  <a:pt x="1093" y="1742"/>
                </a:lnTo>
                <a:lnTo>
                  <a:pt x="1091" y="1742"/>
                </a:lnTo>
                <a:lnTo>
                  <a:pt x="1090" y="1742"/>
                </a:lnTo>
                <a:lnTo>
                  <a:pt x="1089" y="1742"/>
                </a:lnTo>
                <a:lnTo>
                  <a:pt x="1088" y="1743"/>
                </a:lnTo>
                <a:lnTo>
                  <a:pt x="1087" y="1743"/>
                </a:lnTo>
                <a:lnTo>
                  <a:pt x="1087" y="1742"/>
                </a:lnTo>
                <a:lnTo>
                  <a:pt x="1086" y="1742"/>
                </a:lnTo>
                <a:lnTo>
                  <a:pt x="1076" y="1735"/>
                </a:lnTo>
                <a:lnTo>
                  <a:pt x="1068" y="1729"/>
                </a:lnTo>
                <a:lnTo>
                  <a:pt x="1064" y="1727"/>
                </a:lnTo>
                <a:lnTo>
                  <a:pt x="1061" y="1724"/>
                </a:lnTo>
                <a:lnTo>
                  <a:pt x="1057" y="1723"/>
                </a:lnTo>
                <a:lnTo>
                  <a:pt x="1053" y="1718"/>
                </a:lnTo>
                <a:lnTo>
                  <a:pt x="1052" y="1718"/>
                </a:lnTo>
                <a:lnTo>
                  <a:pt x="1051" y="1717"/>
                </a:lnTo>
                <a:lnTo>
                  <a:pt x="1051" y="1716"/>
                </a:lnTo>
                <a:lnTo>
                  <a:pt x="1047" y="1715"/>
                </a:lnTo>
                <a:lnTo>
                  <a:pt x="1047" y="1713"/>
                </a:lnTo>
                <a:lnTo>
                  <a:pt x="1046" y="1713"/>
                </a:lnTo>
                <a:lnTo>
                  <a:pt x="1045" y="1712"/>
                </a:lnTo>
                <a:lnTo>
                  <a:pt x="1043" y="1711"/>
                </a:lnTo>
                <a:lnTo>
                  <a:pt x="1042" y="1710"/>
                </a:lnTo>
                <a:lnTo>
                  <a:pt x="1039" y="1708"/>
                </a:lnTo>
                <a:lnTo>
                  <a:pt x="1037" y="1707"/>
                </a:lnTo>
                <a:lnTo>
                  <a:pt x="1035" y="1704"/>
                </a:lnTo>
                <a:lnTo>
                  <a:pt x="1034" y="1704"/>
                </a:lnTo>
                <a:lnTo>
                  <a:pt x="1031" y="1703"/>
                </a:lnTo>
                <a:lnTo>
                  <a:pt x="1029" y="1702"/>
                </a:lnTo>
                <a:lnTo>
                  <a:pt x="1028" y="1702"/>
                </a:lnTo>
                <a:lnTo>
                  <a:pt x="1027" y="1701"/>
                </a:lnTo>
                <a:lnTo>
                  <a:pt x="1024" y="1700"/>
                </a:lnTo>
                <a:lnTo>
                  <a:pt x="1022" y="1700"/>
                </a:lnTo>
                <a:lnTo>
                  <a:pt x="1021" y="1700"/>
                </a:lnTo>
                <a:lnTo>
                  <a:pt x="1020" y="1699"/>
                </a:lnTo>
                <a:lnTo>
                  <a:pt x="1020" y="1698"/>
                </a:lnTo>
                <a:lnTo>
                  <a:pt x="1019" y="1698"/>
                </a:lnTo>
                <a:lnTo>
                  <a:pt x="1018" y="1695"/>
                </a:lnTo>
                <a:lnTo>
                  <a:pt x="1017" y="1695"/>
                </a:lnTo>
                <a:lnTo>
                  <a:pt x="1017" y="1694"/>
                </a:lnTo>
                <a:lnTo>
                  <a:pt x="1016" y="1695"/>
                </a:lnTo>
                <a:lnTo>
                  <a:pt x="1015" y="1695"/>
                </a:lnTo>
                <a:lnTo>
                  <a:pt x="1013" y="1695"/>
                </a:lnTo>
                <a:lnTo>
                  <a:pt x="1008" y="1700"/>
                </a:lnTo>
                <a:lnTo>
                  <a:pt x="1007" y="1701"/>
                </a:lnTo>
                <a:lnTo>
                  <a:pt x="1005" y="1700"/>
                </a:lnTo>
                <a:lnTo>
                  <a:pt x="1004" y="1700"/>
                </a:lnTo>
                <a:lnTo>
                  <a:pt x="1003" y="1699"/>
                </a:lnTo>
                <a:lnTo>
                  <a:pt x="1002" y="1698"/>
                </a:lnTo>
                <a:lnTo>
                  <a:pt x="1001" y="1696"/>
                </a:lnTo>
                <a:lnTo>
                  <a:pt x="1000" y="1696"/>
                </a:lnTo>
                <a:lnTo>
                  <a:pt x="999" y="1695"/>
                </a:lnTo>
                <a:lnTo>
                  <a:pt x="993" y="1693"/>
                </a:lnTo>
                <a:lnTo>
                  <a:pt x="988" y="1691"/>
                </a:lnTo>
                <a:lnTo>
                  <a:pt x="985" y="1688"/>
                </a:lnTo>
                <a:lnTo>
                  <a:pt x="983" y="1687"/>
                </a:lnTo>
                <a:lnTo>
                  <a:pt x="978" y="1685"/>
                </a:lnTo>
                <a:lnTo>
                  <a:pt x="976" y="1684"/>
                </a:lnTo>
                <a:lnTo>
                  <a:pt x="974" y="1683"/>
                </a:lnTo>
                <a:lnTo>
                  <a:pt x="970" y="1682"/>
                </a:lnTo>
                <a:lnTo>
                  <a:pt x="969" y="1681"/>
                </a:lnTo>
                <a:lnTo>
                  <a:pt x="968" y="1681"/>
                </a:lnTo>
                <a:lnTo>
                  <a:pt x="966" y="1679"/>
                </a:lnTo>
                <a:lnTo>
                  <a:pt x="964" y="1679"/>
                </a:lnTo>
                <a:lnTo>
                  <a:pt x="962" y="1678"/>
                </a:lnTo>
                <a:lnTo>
                  <a:pt x="960" y="1677"/>
                </a:lnTo>
                <a:lnTo>
                  <a:pt x="959" y="1677"/>
                </a:lnTo>
                <a:lnTo>
                  <a:pt x="958" y="1677"/>
                </a:lnTo>
                <a:lnTo>
                  <a:pt x="956" y="1676"/>
                </a:lnTo>
                <a:lnTo>
                  <a:pt x="952" y="1675"/>
                </a:lnTo>
                <a:lnTo>
                  <a:pt x="951" y="1675"/>
                </a:lnTo>
                <a:lnTo>
                  <a:pt x="950" y="1675"/>
                </a:lnTo>
                <a:lnTo>
                  <a:pt x="949" y="1674"/>
                </a:lnTo>
                <a:lnTo>
                  <a:pt x="948" y="1674"/>
                </a:lnTo>
                <a:lnTo>
                  <a:pt x="944" y="1674"/>
                </a:lnTo>
                <a:lnTo>
                  <a:pt x="943" y="1673"/>
                </a:lnTo>
                <a:lnTo>
                  <a:pt x="941" y="1673"/>
                </a:lnTo>
                <a:lnTo>
                  <a:pt x="940" y="1673"/>
                </a:lnTo>
                <a:lnTo>
                  <a:pt x="940" y="1671"/>
                </a:lnTo>
                <a:lnTo>
                  <a:pt x="934" y="1670"/>
                </a:lnTo>
                <a:lnTo>
                  <a:pt x="933" y="1670"/>
                </a:lnTo>
                <a:lnTo>
                  <a:pt x="932" y="1670"/>
                </a:lnTo>
                <a:lnTo>
                  <a:pt x="930" y="1669"/>
                </a:lnTo>
                <a:lnTo>
                  <a:pt x="929" y="1669"/>
                </a:lnTo>
                <a:lnTo>
                  <a:pt x="927" y="1669"/>
                </a:lnTo>
                <a:lnTo>
                  <a:pt x="926" y="1669"/>
                </a:lnTo>
                <a:lnTo>
                  <a:pt x="925" y="1669"/>
                </a:lnTo>
                <a:lnTo>
                  <a:pt x="925" y="1668"/>
                </a:lnTo>
                <a:lnTo>
                  <a:pt x="924" y="1668"/>
                </a:lnTo>
                <a:lnTo>
                  <a:pt x="923" y="1668"/>
                </a:lnTo>
                <a:lnTo>
                  <a:pt x="923" y="1667"/>
                </a:lnTo>
                <a:lnTo>
                  <a:pt x="921" y="1666"/>
                </a:lnTo>
                <a:lnTo>
                  <a:pt x="918" y="1665"/>
                </a:lnTo>
                <a:lnTo>
                  <a:pt x="918" y="1663"/>
                </a:lnTo>
                <a:lnTo>
                  <a:pt x="916" y="1662"/>
                </a:lnTo>
                <a:lnTo>
                  <a:pt x="915" y="1662"/>
                </a:lnTo>
                <a:lnTo>
                  <a:pt x="914" y="1662"/>
                </a:lnTo>
                <a:lnTo>
                  <a:pt x="913" y="1662"/>
                </a:lnTo>
                <a:lnTo>
                  <a:pt x="913" y="1661"/>
                </a:lnTo>
                <a:lnTo>
                  <a:pt x="912" y="1661"/>
                </a:lnTo>
                <a:lnTo>
                  <a:pt x="909" y="1660"/>
                </a:lnTo>
                <a:lnTo>
                  <a:pt x="909" y="1659"/>
                </a:lnTo>
                <a:lnTo>
                  <a:pt x="908" y="1659"/>
                </a:lnTo>
                <a:lnTo>
                  <a:pt x="907" y="1658"/>
                </a:lnTo>
                <a:lnTo>
                  <a:pt x="906" y="1658"/>
                </a:lnTo>
                <a:lnTo>
                  <a:pt x="906" y="1657"/>
                </a:lnTo>
                <a:lnTo>
                  <a:pt x="905" y="1656"/>
                </a:lnTo>
                <a:lnTo>
                  <a:pt x="904" y="1656"/>
                </a:lnTo>
                <a:lnTo>
                  <a:pt x="901" y="1654"/>
                </a:lnTo>
                <a:lnTo>
                  <a:pt x="900" y="1654"/>
                </a:lnTo>
                <a:lnTo>
                  <a:pt x="898" y="1653"/>
                </a:lnTo>
                <a:lnTo>
                  <a:pt x="897" y="1653"/>
                </a:lnTo>
                <a:lnTo>
                  <a:pt x="897" y="1652"/>
                </a:lnTo>
                <a:lnTo>
                  <a:pt x="895" y="1652"/>
                </a:lnTo>
                <a:lnTo>
                  <a:pt x="893" y="1651"/>
                </a:lnTo>
                <a:lnTo>
                  <a:pt x="891" y="1650"/>
                </a:lnTo>
                <a:lnTo>
                  <a:pt x="890" y="1649"/>
                </a:lnTo>
                <a:lnTo>
                  <a:pt x="889" y="1648"/>
                </a:lnTo>
                <a:lnTo>
                  <a:pt x="888" y="1648"/>
                </a:lnTo>
                <a:lnTo>
                  <a:pt x="888" y="1646"/>
                </a:lnTo>
                <a:lnTo>
                  <a:pt x="887" y="1646"/>
                </a:lnTo>
                <a:lnTo>
                  <a:pt x="886" y="1644"/>
                </a:lnTo>
                <a:lnTo>
                  <a:pt x="883" y="1642"/>
                </a:lnTo>
                <a:lnTo>
                  <a:pt x="881" y="1640"/>
                </a:lnTo>
                <a:lnTo>
                  <a:pt x="880" y="1637"/>
                </a:lnTo>
                <a:lnTo>
                  <a:pt x="879" y="1637"/>
                </a:lnTo>
                <a:lnTo>
                  <a:pt x="879" y="1636"/>
                </a:lnTo>
                <a:lnTo>
                  <a:pt x="875" y="1633"/>
                </a:lnTo>
                <a:lnTo>
                  <a:pt x="874" y="1632"/>
                </a:lnTo>
                <a:lnTo>
                  <a:pt x="873" y="1632"/>
                </a:lnTo>
                <a:lnTo>
                  <a:pt x="873" y="1631"/>
                </a:lnTo>
                <a:lnTo>
                  <a:pt x="871" y="1629"/>
                </a:lnTo>
                <a:lnTo>
                  <a:pt x="870" y="1628"/>
                </a:lnTo>
                <a:lnTo>
                  <a:pt x="869" y="1627"/>
                </a:lnTo>
                <a:lnTo>
                  <a:pt x="867" y="1626"/>
                </a:lnTo>
                <a:lnTo>
                  <a:pt x="865" y="1624"/>
                </a:lnTo>
                <a:lnTo>
                  <a:pt x="865" y="1623"/>
                </a:lnTo>
                <a:lnTo>
                  <a:pt x="864" y="1620"/>
                </a:lnTo>
                <a:lnTo>
                  <a:pt x="863" y="1619"/>
                </a:lnTo>
                <a:lnTo>
                  <a:pt x="862" y="1618"/>
                </a:lnTo>
                <a:lnTo>
                  <a:pt x="862" y="1616"/>
                </a:lnTo>
                <a:lnTo>
                  <a:pt x="860" y="1614"/>
                </a:lnTo>
                <a:lnTo>
                  <a:pt x="858" y="1611"/>
                </a:lnTo>
                <a:lnTo>
                  <a:pt x="856" y="1610"/>
                </a:lnTo>
                <a:lnTo>
                  <a:pt x="855" y="1609"/>
                </a:lnTo>
                <a:lnTo>
                  <a:pt x="854" y="1609"/>
                </a:lnTo>
                <a:lnTo>
                  <a:pt x="853" y="1609"/>
                </a:lnTo>
                <a:lnTo>
                  <a:pt x="852" y="1609"/>
                </a:lnTo>
                <a:lnTo>
                  <a:pt x="852" y="1608"/>
                </a:lnTo>
                <a:lnTo>
                  <a:pt x="846" y="1607"/>
                </a:lnTo>
                <a:lnTo>
                  <a:pt x="846" y="1609"/>
                </a:lnTo>
                <a:lnTo>
                  <a:pt x="845" y="1609"/>
                </a:lnTo>
                <a:lnTo>
                  <a:pt x="843" y="1609"/>
                </a:lnTo>
                <a:lnTo>
                  <a:pt x="840" y="1609"/>
                </a:lnTo>
                <a:lnTo>
                  <a:pt x="840" y="1608"/>
                </a:lnTo>
                <a:lnTo>
                  <a:pt x="839" y="1608"/>
                </a:lnTo>
                <a:lnTo>
                  <a:pt x="837" y="1609"/>
                </a:lnTo>
                <a:lnTo>
                  <a:pt x="834" y="1608"/>
                </a:lnTo>
                <a:lnTo>
                  <a:pt x="830" y="1608"/>
                </a:lnTo>
                <a:lnTo>
                  <a:pt x="830" y="1607"/>
                </a:lnTo>
                <a:lnTo>
                  <a:pt x="829" y="1607"/>
                </a:lnTo>
                <a:lnTo>
                  <a:pt x="828" y="1607"/>
                </a:lnTo>
                <a:lnTo>
                  <a:pt x="827" y="1607"/>
                </a:lnTo>
                <a:lnTo>
                  <a:pt x="826" y="1607"/>
                </a:lnTo>
                <a:lnTo>
                  <a:pt x="824" y="1607"/>
                </a:lnTo>
                <a:lnTo>
                  <a:pt x="823" y="1606"/>
                </a:lnTo>
                <a:lnTo>
                  <a:pt x="821" y="1604"/>
                </a:lnTo>
                <a:lnTo>
                  <a:pt x="820" y="1604"/>
                </a:lnTo>
                <a:lnTo>
                  <a:pt x="815" y="1602"/>
                </a:lnTo>
                <a:lnTo>
                  <a:pt x="813" y="1601"/>
                </a:lnTo>
                <a:lnTo>
                  <a:pt x="813" y="1600"/>
                </a:lnTo>
                <a:lnTo>
                  <a:pt x="812" y="1600"/>
                </a:lnTo>
                <a:lnTo>
                  <a:pt x="810" y="1602"/>
                </a:lnTo>
                <a:lnTo>
                  <a:pt x="809" y="1602"/>
                </a:lnTo>
                <a:lnTo>
                  <a:pt x="806" y="1601"/>
                </a:lnTo>
                <a:lnTo>
                  <a:pt x="806" y="1600"/>
                </a:lnTo>
                <a:lnTo>
                  <a:pt x="806" y="1598"/>
                </a:lnTo>
                <a:lnTo>
                  <a:pt x="806" y="1596"/>
                </a:lnTo>
                <a:lnTo>
                  <a:pt x="805" y="1595"/>
                </a:lnTo>
                <a:lnTo>
                  <a:pt x="804" y="1595"/>
                </a:lnTo>
                <a:lnTo>
                  <a:pt x="803" y="1595"/>
                </a:lnTo>
                <a:lnTo>
                  <a:pt x="802" y="1595"/>
                </a:lnTo>
                <a:lnTo>
                  <a:pt x="801" y="1594"/>
                </a:lnTo>
                <a:lnTo>
                  <a:pt x="801" y="1595"/>
                </a:lnTo>
                <a:lnTo>
                  <a:pt x="800" y="1595"/>
                </a:lnTo>
                <a:lnTo>
                  <a:pt x="800" y="1596"/>
                </a:lnTo>
                <a:lnTo>
                  <a:pt x="798" y="1598"/>
                </a:lnTo>
                <a:lnTo>
                  <a:pt x="797" y="1599"/>
                </a:lnTo>
                <a:lnTo>
                  <a:pt x="796" y="1599"/>
                </a:lnTo>
                <a:lnTo>
                  <a:pt x="796" y="1600"/>
                </a:lnTo>
                <a:lnTo>
                  <a:pt x="794" y="1600"/>
                </a:lnTo>
                <a:lnTo>
                  <a:pt x="793" y="1599"/>
                </a:lnTo>
                <a:lnTo>
                  <a:pt x="792" y="1599"/>
                </a:lnTo>
                <a:lnTo>
                  <a:pt x="791" y="1599"/>
                </a:lnTo>
                <a:lnTo>
                  <a:pt x="789" y="1598"/>
                </a:lnTo>
                <a:lnTo>
                  <a:pt x="788" y="1598"/>
                </a:lnTo>
                <a:lnTo>
                  <a:pt x="787" y="1598"/>
                </a:lnTo>
                <a:lnTo>
                  <a:pt x="786" y="1598"/>
                </a:lnTo>
                <a:lnTo>
                  <a:pt x="786" y="1596"/>
                </a:lnTo>
                <a:lnTo>
                  <a:pt x="786" y="1595"/>
                </a:lnTo>
                <a:lnTo>
                  <a:pt x="785" y="1593"/>
                </a:lnTo>
                <a:lnTo>
                  <a:pt x="784" y="1592"/>
                </a:lnTo>
                <a:lnTo>
                  <a:pt x="784" y="1591"/>
                </a:lnTo>
                <a:lnTo>
                  <a:pt x="779" y="1584"/>
                </a:lnTo>
                <a:lnTo>
                  <a:pt x="779" y="1583"/>
                </a:lnTo>
                <a:lnTo>
                  <a:pt x="778" y="1581"/>
                </a:lnTo>
                <a:lnTo>
                  <a:pt x="778" y="1577"/>
                </a:lnTo>
                <a:lnTo>
                  <a:pt x="777" y="1575"/>
                </a:lnTo>
                <a:lnTo>
                  <a:pt x="776" y="1573"/>
                </a:lnTo>
                <a:lnTo>
                  <a:pt x="776" y="1572"/>
                </a:lnTo>
                <a:lnTo>
                  <a:pt x="775" y="1572"/>
                </a:lnTo>
                <a:lnTo>
                  <a:pt x="775" y="1570"/>
                </a:lnTo>
                <a:lnTo>
                  <a:pt x="774" y="1570"/>
                </a:lnTo>
                <a:lnTo>
                  <a:pt x="771" y="1567"/>
                </a:lnTo>
                <a:lnTo>
                  <a:pt x="770" y="1566"/>
                </a:lnTo>
                <a:lnTo>
                  <a:pt x="766" y="1564"/>
                </a:lnTo>
                <a:lnTo>
                  <a:pt x="763" y="1560"/>
                </a:lnTo>
                <a:lnTo>
                  <a:pt x="762" y="1559"/>
                </a:lnTo>
                <a:lnTo>
                  <a:pt x="761" y="1559"/>
                </a:lnTo>
                <a:lnTo>
                  <a:pt x="761" y="1558"/>
                </a:lnTo>
                <a:lnTo>
                  <a:pt x="761" y="1557"/>
                </a:lnTo>
                <a:lnTo>
                  <a:pt x="761" y="1556"/>
                </a:lnTo>
                <a:lnTo>
                  <a:pt x="760" y="1556"/>
                </a:lnTo>
                <a:lnTo>
                  <a:pt x="760" y="1554"/>
                </a:lnTo>
                <a:lnTo>
                  <a:pt x="759" y="1554"/>
                </a:lnTo>
                <a:lnTo>
                  <a:pt x="758" y="1554"/>
                </a:lnTo>
                <a:lnTo>
                  <a:pt x="757" y="1553"/>
                </a:lnTo>
                <a:lnTo>
                  <a:pt x="757" y="1551"/>
                </a:lnTo>
                <a:lnTo>
                  <a:pt x="755" y="1551"/>
                </a:lnTo>
                <a:lnTo>
                  <a:pt x="753" y="1550"/>
                </a:lnTo>
                <a:lnTo>
                  <a:pt x="753" y="1549"/>
                </a:lnTo>
                <a:lnTo>
                  <a:pt x="752" y="1547"/>
                </a:lnTo>
                <a:lnTo>
                  <a:pt x="751" y="1544"/>
                </a:lnTo>
                <a:lnTo>
                  <a:pt x="750" y="1542"/>
                </a:lnTo>
                <a:lnTo>
                  <a:pt x="749" y="1541"/>
                </a:lnTo>
                <a:lnTo>
                  <a:pt x="750" y="1541"/>
                </a:lnTo>
                <a:lnTo>
                  <a:pt x="749" y="1540"/>
                </a:lnTo>
                <a:lnTo>
                  <a:pt x="749" y="1539"/>
                </a:lnTo>
                <a:lnTo>
                  <a:pt x="749" y="1537"/>
                </a:lnTo>
                <a:lnTo>
                  <a:pt x="749" y="1536"/>
                </a:lnTo>
                <a:lnTo>
                  <a:pt x="748" y="1535"/>
                </a:lnTo>
                <a:lnTo>
                  <a:pt x="746" y="1535"/>
                </a:lnTo>
                <a:lnTo>
                  <a:pt x="746" y="1534"/>
                </a:lnTo>
                <a:lnTo>
                  <a:pt x="745" y="1534"/>
                </a:lnTo>
                <a:lnTo>
                  <a:pt x="745" y="1533"/>
                </a:lnTo>
                <a:lnTo>
                  <a:pt x="744" y="1532"/>
                </a:lnTo>
                <a:lnTo>
                  <a:pt x="743" y="1531"/>
                </a:lnTo>
                <a:lnTo>
                  <a:pt x="742" y="1531"/>
                </a:lnTo>
                <a:lnTo>
                  <a:pt x="741" y="1531"/>
                </a:lnTo>
                <a:lnTo>
                  <a:pt x="740" y="1531"/>
                </a:lnTo>
                <a:lnTo>
                  <a:pt x="739" y="1531"/>
                </a:lnTo>
                <a:lnTo>
                  <a:pt x="737" y="1531"/>
                </a:lnTo>
                <a:lnTo>
                  <a:pt x="736" y="1529"/>
                </a:lnTo>
                <a:lnTo>
                  <a:pt x="735" y="1529"/>
                </a:lnTo>
                <a:lnTo>
                  <a:pt x="734" y="1531"/>
                </a:lnTo>
                <a:lnTo>
                  <a:pt x="733" y="1532"/>
                </a:lnTo>
                <a:lnTo>
                  <a:pt x="732" y="1532"/>
                </a:lnTo>
                <a:lnTo>
                  <a:pt x="732" y="1531"/>
                </a:lnTo>
                <a:lnTo>
                  <a:pt x="731" y="1529"/>
                </a:lnTo>
                <a:lnTo>
                  <a:pt x="729" y="1529"/>
                </a:lnTo>
                <a:lnTo>
                  <a:pt x="729" y="1528"/>
                </a:lnTo>
                <a:lnTo>
                  <a:pt x="728" y="1527"/>
                </a:lnTo>
                <a:lnTo>
                  <a:pt x="727" y="1527"/>
                </a:lnTo>
                <a:lnTo>
                  <a:pt x="726" y="1527"/>
                </a:lnTo>
                <a:lnTo>
                  <a:pt x="725" y="1526"/>
                </a:lnTo>
                <a:lnTo>
                  <a:pt x="724" y="1526"/>
                </a:lnTo>
                <a:lnTo>
                  <a:pt x="724" y="1525"/>
                </a:lnTo>
                <a:lnTo>
                  <a:pt x="723" y="1524"/>
                </a:lnTo>
                <a:lnTo>
                  <a:pt x="722" y="1525"/>
                </a:lnTo>
                <a:lnTo>
                  <a:pt x="720" y="1525"/>
                </a:lnTo>
                <a:lnTo>
                  <a:pt x="719" y="1525"/>
                </a:lnTo>
                <a:lnTo>
                  <a:pt x="719" y="1524"/>
                </a:lnTo>
                <a:lnTo>
                  <a:pt x="718" y="1523"/>
                </a:lnTo>
                <a:lnTo>
                  <a:pt x="717" y="1522"/>
                </a:lnTo>
                <a:lnTo>
                  <a:pt x="716" y="1522"/>
                </a:lnTo>
                <a:lnTo>
                  <a:pt x="716" y="1520"/>
                </a:lnTo>
                <a:lnTo>
                  <a:pt x="715" y="1519"/>
                </a:lnTo>
                <a:lnTo>
                  <a:pt x="714" y="1519"/>
                </a:lnTo>
                <a:lnTo>
                  <a:pt x="713" y="1519"/>
                </a:lnTo>
                <a:lnTo>
                  <a:pt x="713" y="1518"/>
                </a:lnTo>
                <a:lnTo>
                  <a:pt x="711" y="1518"/>
                </a:lnTo>
                <a:lnTo>
                  <a:pt x="711" y="1517"/>
                </a:lnTo>
                <a:lnTo>
                  <a:pt x="710" y="1516"/>
                </a:lnTo>
                <a:lnTo>
                  <a:pt x="710" y="1515"/>
                </a:lnTo>
                <a:lnTo>
                  <a:pt x="710" y="1514"/>
                </a:lnTo>
                <a:lnTo>
                  <a:pt x="707" y="1514"/>
                </a:lnTo>
                <a:lnTo>
                  <a:pt x="706" y="1514"/>
                </a:lnTo>
                <a:lnTo>
                  <a:pt x="705" y="1512"/>
                </a:lnTo>
                <a:lnTo>
                  <a:pt x="703" y="1511"/>
                </a:lnTo>
                <a:lnTo>
                  <a:pt x="702" y="1511"/>
                </a:lnTo>
                <a:lnTo>
                  <a:pt x="702" y="1510"/>
                </a:lnTo>
                <a:lnTo>
                  <a:pt x="702" y="1509"/>
                </a:lnTo>
                <a:lnTo>
                  <a:pt x="702" y="1508"/>
                </a:lnTo>
                <a:lnTo>
                  <a:pt x="701" y="1508"/>
                </a:lnTo>
                <a:lnTo>
                  <a:pt x="701" y="1507"/>
                </a:lnTo>
                <a:lnTo>
                  <a:pt x="700" y="1507"/>
                </a:lnTo>
                <a:lnTo>
                  <a:pt x="700" y="1506"/>
                </a:lnTo>
                <a:lnTo>
                  <a:pt x="699" y="1504"/>
                </a:lnTo>
                <a:lnTo>
                  <a:pt x="699" y="1503"/>
                </a:lnTo>
                <a:lnTo>
                  <a:pt x="698" y="1502"/>
                </a:lnTo>
                <a:lnTo>
                  <a:pt x="698" y="1501"/>
                </a:lnTo>
                <a:lnTo>
                  <a:pt x="697" y="1500"/>
                </a:lnTo>
                <a:lnTo>
                  <a:pt x="696" y="1499"/>
                </a:lnTo>
                <a:lnTo>
                  <a:pt x="694" y="1497"/>
                </a:lnTo>
                <a:lnTo>
                  <a:pt x="693" y="1498"/>
                </a:lnTo>
                <a:lnTo>
                  <a:pt x="692" y="1499"/>
                </a:lnTo>
                <a:lnTo>
                  <a:pt x="691" y="1499"/>
                </a:lnTo>
                <a:lnTo>
                  <a:pt x="691" y="1500"/>
                </a:lnTo>
                <a:lnTo>
                  <a:pt x="690" y="1500"/>
                </a:lnTo>
                <a:lnTo>
                  <a:pt x="690" y="1499"/>
                </a:lnTo>
                <a:lnTo>
                  <a:pt x="689" y="1498"/>
                </a:lnTo>
                <a:lnTo>
                  <a:pt x="688" y="1498"/>
                </a:lnTo>
                <a:lnTo>
                  <a:pt x="688" y="1497"/>
                </a:lnTo>
                <a:lnTo>
                  <a:pt x="686" y="1497"/>
                </a:lnTo>
                <a:lnTo>
                  <a:pt x="685" y="1495"/>
                </a:lnTo>
                <a:lnTo>
                  <a:pt x="684" y="1497"/>
                </a:lnTo>
                <a:lnTo>
                  <a:pt x="683" y="1497"/>
                </a:lnTo>
                <a:lnTo>
                  <a:pt x="683" y="1495"/>
                </a:lnTo>
                <a:lnTo>
                  <a:pt x="682" y="1495"/>
                </a:lnTo>
                <a:lnTo>
                  <a:pt x="682" y="1497"/>
                </a:lnTo>
                <a:lnTo>
                  <a:pt x="681" y="1497"/>
                </a:lnTo>
                <a:lnTo>
                  <a:pt x="680" y="1495"/>
                </a:lnTo>
                <a:lnTo>
                  <a:pt x="679" y="1495"/>
                </a:lnTo>
                <a:lnTo>
                  <a:pt x="679" y="1494"/>
                </a:lnTo>
                <a:lnTo>
                  <a:pt x="677" y="1494"/>
                </a:lnTo>
                <a:lnTo>
                  <a:pt x="677" y="1493"/>
                </a:lnTo>
                <a:lnTo>
                  <a:pt x="676" y="1493"/>
                </a:lnTo>
                <a:lnTo>
                  <a:pt x="675" y="1493"/>
                </a:lnTo>
                <a:lnTo>
                  <a:pt x="674" y="1493"/>
                </a:lnTo>
                <a:lnTo>
                  <a:pt x="674" y="1492"/>
                </a:lnTo>
                <a:lnTo>
                  <a:pt x="673" y="1492"/>
                </a:lnTo>
                <a:lnTo>
                  <a:pt x="672" y="1492"/>
                </a:lnTo>
                <a:lnTo>
                  <a:pt x="671" y="1492"/>
                </a:lnTo>
                <a:lnTo>
                  <a:pt x="670" y="1493"/>
                </a:lnTo>
                <a:lnTo>
                  <a:pt x="670" y="1494"/>
                </a:lnTo>
                <a:lnTo>
                  <a:pt x="668" y="1494"/>
                </a:lnTo>
                <a:lnTo>
                  <a:pt x="667" y="1494"/>
                </a:lnTo>
                <a:lnTo>
                  <a:pt x="666" y="1494"/>
                </a:lnTo>
                <a:lnTo>
                  <a:pt x="666" y="1493"/>
                </a:lnTo>
                <a:lnTo>
                  <a:pt x="665" y="1493"/>
                </a:lnTo>
                <a:lnTo>
                  <a:pt x="664" y="1493"/>
                </a:lnTo>
                <a:lnTo>
                  <a:pt x="664" y="1494"/>
                </a:lnTo>
                <a:lnTo>
                  <a:pt x="664" y="1493"/>
                </a:lnTo>
                <a:lnTo>
                  <a:pt x="663" y="1493"/>
                </a:lnTo>
                <a:lnTo>
                  <a:pt x="662" y="1493"/>
                </a:lnTo>
                <a:lnTo>
                  <a:pt x="662" y="1492"/>
                </a:lnTo>
                <a:lnTo>
                  <a:pt x="660" y="1492"/>
                </a:lnTo>
                <a:lnTo>
                  <a:pt x="659" y="1492"/>
                </a:lnTo>
                <a:lnTo>
                  <a:pt x="658" y="1492"/>
                </a:lnTo>
                <a:lnTo>
                  <a:pt x="656" y="1492"/>
                </a:lnTo>
                <a:lnTo>
                  <a:pt x="656" y="1491"/>
                </a:lnTo>
                <a:lnTo>
                  <a:pt x="656" y="1490"/>
                </a:lnTo>
                <a:lnTo>
                  <a:pt x="657" y="1489"/>
                </a:lnTo>
                <a:lnTo>
                  <a:pt x="657" y="1487"/>
                </a:lnTo>
                <a:lnTo>
                  <a:pt x="656" y="1486"/>
                </a:lnTo>
                <a:lnTo>
                  <a:pt x="656" y="1485"/>
                </a:lnTo>
                <a:lnTo>
                  <a:pt x="656" y="1484"/>
                </a:lnTo>
                <a:lnTo>
                  <a:pt x="657" y="1484"/>
                </a:lnTo>
                <a:lnTo>
                  <a:pt x="657" y="1483"/>
                </a:lnTo>
                <a:lnTo>
                  <a:pt x="658" y="1483"/>
                </a:lnTo>
                <a:lnTo>
                  <a:pt x="658" y="1482"/>
                </a:lnTo>
                <a:lnTo>
                  <a:pt x="658" y="1481"/>
                </a:lnTo>
                <a:lnTo>
                  <a:pt x="655" y="1480"/>
                </a:lnTo>
                <a:lnTo>
                  <a:pt x="654" y="1477"/>
                </a:lnTo>
                <a:lnTo>
                  <a:pt x="651" y="1474"/>
                </a:lnTo>
                <a:lnTo>
                  <a:pt x="650" y="1473"/>
                </a:lnTo>
                <a:lnTo>
                  <a:pt x="651" y="1472"/>
                </a:lnTo>
                <a:lnTo>
                  <a:pt x="654" y="1469"/>
                </a:lnTo>
                <a:lnTo>
                  <a:pt x="655" y="1468"/>
                </a:lnTo>
                <a:lnTo>
                  <a:pt x="656" y="1467"/>
                </a:lnTo>
                <a:lnTo>
                  <a:pt x="657" y="1466"/>
                </a:lnTo>
                <a:lnTo>
                  <a:pt x="658" y="1465"/>
                </a:lnTo>
                <a:lnTo>
                  <a:pt x="658" y="1464"/>
                </a:lnTo>
                <a:lnTo>
                  <a:pt x="658" y="1461"/>
                </a:lnTo>
                <a:lnTo>
                  <a:pt x="658" y="1460"/>
                </a:lnTo>
                <a:lnTo>
                  <a:pt x="658" y="1459"/>
                </a:lnTo>
                <a:lnTo>
                  <a:pt x="657" y="1459"/>
                </a:lnTo>
                <a:lnTo>
                  <a:pt x="653" y="1459"/>
                </a:lnTo>
                <a:lnTo>
                  <a:pt x="653" y="1458"/>
                </a:lnTo>
                <a:lnTo>
                  <a:pt x="650" y="1458"/>
                </a:lnTo>
                <a:lnTo>
                  <a:pt x="650" y="1456"/>
                </a:lnTo>
                <a:lnTo>
                  <a:pt x="650" y="1452"/>
                </a:lnTo>
                <a:lnTo>
                  <a:pt x="654" y="1450"/>
                </a:lnTo>
                <a:lnTo>
                  <a:pt x="653" y="1451"/>
                </a:lnTo>
                <a:lnTo>
                  <a:pt x="655" y="1450"/>
                </a:lnTo>
                <a:lnTo>
                  <a:pt x="655" y="1449"/>
                </a:lnTo>
                <a:lnTo>
                  <a:pt x="655" y="1448"/>
                </a:lnTo>
                <a:lnTo>
                  <a:pt x="654" y="1448"/>
                </a:lnTo>
                <a:lnTo>
                  <a:pt x="653" y="1447"/>
                </a:lnTo>
                <a:lnTo>
                  <a:pt x="648" y="1445"/>
                </a:lnTo>
                <a:lnTo>
                  <a:pt x="647" y="1444"/>
                </a:lnTo>
                <a:lnTo>
                  <a:pt x="646" y="1444"/>
                </a:lnTo>
                <a:lnTo>
                  <a:pt x="645" y="1439"/>
                </a:lnTo>
                <a:lnTo>
                  <a:pt x="645" y="1437"/>
                </a:lnTo>
                <a:lnTo>
                  <a:pt x="646" y="1436"/>
                </a:lnTo>
                <a:lnTo>
                  <a:pt x="644" y="1433"/>
                </a:lnTo>
                <a:lnTo>
                  <a:pt x="644" y="1432"/>
                </a:lnTo>
                <a:lnTo>
                  <a:pt x="644" y="1431"/>
                </a:lnTo>
                <a:lnTo>
                  <a:pt x="642" y="1430"/>
                </a:lnTo>
                <a:lnTo>
                  <a:pt x="639" y="1427"/>
                </a:lnTo>
                <a:lnTo>
                  <a:pt x="638" y="1425"/>
                </a:lnTo>
                <a:lnTo>
                  <a:pt x="638" y="1422"/>
                </a:lnTo>
                <a:lnTo>
                  <a:pt x="637" y="1420"/>
                </a:lnTo>
                <a:lnTo>
                  <a:pt x="636" y="1419"/>
                </a:lnTo>
                <a:lnTo>
                  <a:pt x="634" y="1419"/>
                </a:lnTo>
                <a:lnTo>
                  <a:pt x="634" y="1418"/>
                </a:lnTo>
                <a:lnTo>
                  <a:pt x="634" y="1417"/>
                </a:lnTo>
                <a:lnTo>
                  <a:pt x="634" y="1414"/>
                </a:lnTo>
                <a:lnTo>
                  <a:pt x="634" y="1409"/>
                </a:lnTo>
                <a:lnTo>
                  <a:pt x="633" y="1407"/>
                </a:lnTo>
                <a:lnTo>
                  <a:pt x="632" y="1402"/>
                </a:lnTo>
                <a:lnTo>
                  <a:pt x="632" y="1401"/>
                </a:lnTo>
                <a:lnTo>
                  <a:pt x="637" y="1398"/>
                </a:lnTo>
                <a:lnTo>
                  <a:pt x="636" y="1394"/>
                </a:lnTo>
                <a:lnTo>
                  <a:pt x="634" y="1391"/>
                </a:lnTo>
                <a:lnTo>
                  <a:pt x="637" y="1389"/>
                </a:lnTo>
                <a:lnTo>
                  <a:pt x="638" y="1388"/>
                </a:lnTo>
                <a:lnTo>
                  <a:pt x="639" y="1386"/>
                </a:lnTo>
                <a:lnTo>
                  <a:pt x="639" y="1384"/>
                </a:lnTo>
                <a:lnTo>
                  <a:pt x="639" y="1383"/>
                </a:lnTo>
                <a:lnTo>
                  <a:pt x="638" y="1382"/>
                </a:lnTo>
                <a:lnTo>
                  <a:pt x="634" y="1378"/>
                </a:lnTo>
                <a:lnTo>
                  <a:pt x="632" y="1377"/>
                </a:lnTo>
                <a:lnTo>
                  <a:pt x="631" y="1377"/>
                </a:lnTo>
                <a:lnTo>
                  <a:pt x="624" y="1374"/>
                </a:lnTo>
                <a:lnTo>
                  <a:pt x="622" y="1373"/>
                </a:lnTo>
                <a:lnTo>
                  <a:pt x="617" y="1370"/>
                </a:lnTo>
                <a:lnTo>
                  <a:pt x="616" y="1369"/>
                </a:lnTo>
                <a:lnTo>
                  <a:pt x="615" y="1368"/>
                </a:lnTo>
                <a:lnTo>
                  <a:pt x="615" y="1367"/>
                </a:lnTo>
                <a:lnTo>
                  <a:pt x="613" y="1366"/>
                </a:lnTo>
                <a:lnTo>
                  <a:pt x="606" y="1361"/>
                </a:lnTo>
                <a:lnTo>
                  <a:pt x="604" y="1360"/>
                </a:lnTo>
                <a:lnTo>
                  <a:pt x="602" y="1359"/>
                </a:lnTo>
                <a:lnTo>
                  <a:pt x="601" y="1357"/>
                </a:lnTo>
                <a:lnTo>
                  <a:pt x="594" y="1343"/>
                </a:lnTo>
                <a:lnTo>
                  <a:pt x="591" y="1339"/>
                </a:lnTo>
                <a:lnTo>
                  <a:pt x="590" y="1338"/>
                </a:lnTo>
                <a:lnTo>
                  <a:pt x="589" y="1335"/>
                </a:lnTo>
                <a:lnTo>
                  <a:pt x="589" y="1334"/>
                </a:lnTo>
                <a:lnTo>
                  <a:pt x="589" y="1333"/>
                </a:lnTo>
                <a:lnTo>
                  <a:pt x="589" y="1332"/>
                </a:lnTo>
                <a:lnTo>
                  <a:pt x="590" y="1331"/>
                </a:lnTo>
                <a:lnTo>
                  <a:pt x="589" y="1331"/>
                </a:lnTo>
                <a:lnTo>
                  <a:pt x="588" y="1331"/>
                </a:lnTo>
                <a:lnTo>
                  <a:pt x="587" y="1331"/>
                </a:lnTo>
                <a:lnTo>
                  <a:pt x="586" y="1330"/>
                </a:lnTo>
                <a:lnTo>
                  <a:pt x="585" y="1328"/>
                </a:lnTo>
                <a:lnTo>
                  <a:pt x="585" y="1327"/>
                </a:lnTo>
                <a:lnTo>
                  <a:pt x="582" y="1321"/>
                </a:lnTo>
                <a:lnTo>
                  <a:pt x="581" y="1318"/>
                </a:lnTo>
                <a:lnTo>
                  <a:pt x="580" y="1318"/>
                </a:lnTo>
                <a:lnTo>
                  <a:pt x="580" y="1317"/>
                </a:lnTo>
                <a:lnTo>
                  <a:pt x="579" y="1317"/>
                </a:lnTo>
                <a:lnTo>
                  <a:pt x="579" y="1316"/>
                </a:lnTo>
                <a:lnTo>
                  <a:pt x="577" y="1314"/>
                </a:lnTo>
                <a:lnTo>
                  <a:pt x="577" y="1313"/>
                </a:lnTo>
                <a:lnTo>
                  <a:pt x="576" y="1313"/>
                </a:lnTo>
                <a:lnTo>
                  <a:pt x="575" y="1310"/>
                </a:lnTo>
                <a:lnTo>
                  <a:pt x="573" y="1310"/>
                </a:lnTo>
                <a:lnTo>
                  <a:pt x="573" y="1309"/>
                </a:lnTo>
                <a:lnTo>
                  <a:pt x="572" y="1309"/>
                </a:lnTo>
                <a:lnTo>
                  <a:pt x="571" y="1308"/>
                </a:lnTo>
                <a:lnTo>
                  <a:pt x="568" y="1305"/>
                </a:lnTo>
                <a:lnTo>
                  <a:pt x="567" y="1303"/>
                </a:lnTo>
                <a:lnTo>
                  <a:pt x="565" y="1302"/>
                </a:lnTo>
                <a:lnTo>
                  <a:pt x="562" y="1299"/>
                </a:lnTo>
                <a:lnTo>
                  <a:pt x="560" y="1298"/>
                </a:lnTo>
                <a:lnTo>
                  <a:pt x="559" y="1297"/>
                </a:lnTo>
                <a:lnTo>
                  <a:pt x="558" y="1296"/>
                </a:lnTo>
                <a:lnTo>
                  <a:pt x="555" y="1294"/>
                </a:lnTo>
                <a:lnTo>
                  <a:pt x="554" y="1293"/>
                </a:lnTo>
                <a:lnTo>
                  <a:pt x="553" y="1292"/>
                </a:lnTo>
                <a:lnTo>
                  <a:pt x="552" y="1291"/>
                </a:lnTo>
                <a:lnTo>
                  <a:pt x="551" y="1290"/>
                </a:lnTo>
                <a:lnTo>
                  <a:pt x="551" y="1289"/>
                </a:lnTo>
                <a:lnTo>
                  <a:pt x="550" y="1288"/>
                </a:lnTo>
                <a:lnTo>
                  <a:pt x="550" y="1285"/>
                </a:lnTo>
                <a:lnTo>
                  <a:pt x="550" y="1283"/>
                </a:lnTo>
                <a:lnTo>
                  <a:pt x="548" y="1282"/>
                </a:lnTo>
                <a:lnTo>
                  <a:pt x="548" y="1280"/>
                </a:lnTo>
                <a:lnTo>
                  <a:pt x="548" y="1277"/>
                </a:lnTo>
                <a:lnTo>
                  <a:pt x="544" y="1277"/>
                </a:lnTo>
                <a:lnTo>
                  <a:pt x="542" y="1276"/>
                </a:lnTo>
                <a:lnTo>
                  <a:pt x="541" y="1275"/>
                </a:lnTo>
                <a:lnTo>
                  <a:pt x="538" y="1275"/>
                </a:lnTo>
                <a:lnTo>
                  <a:pt x="536" y="1275"/>
                </a:lnTo>
                <a:lnTo>
                  <a:pt x="535" y="1275"/>
                </a:lnTo>
                <a:lnTo>
                  <a:pt x="534" y="1275"/>
                </a:lnTo>
                <a:lnTo>
                  <a:pt x="533" y="1275"/>
                </a:lnTo>
                <a:lnTo>
                  <a:pt x="532" y="1275"/>
                </a:lnTo>
                <a:lnTo>
                  <a:pt x="530" y="1276"/>
                </a:lnTo>
                <a:lnTo>
                  <a:pt x="529" y="1276"/>
                </a:lnTo>
                <a:lnTo>
                  <a:pt x="528" y="1278"/>
                </a:lnTo>
                <a:lnTo>
                  <a:pt x="527" y="1280"/>
                </a:lnTo>
                <a:lnTo>
                  <a:pt x="525" y="1283"/>
                </a:lnTo>
                <a:lnTo>
                  <a:pt x="524" y="1284"/>
                </a:lnTo>
                <a:lnTo>
                  <a:pt x="521" y="1285"/>
                </a:lnTo>
                <a:lnTo>
                  <a:pt x="520" y="1288"/>
                </a:lnTo>
                <a:lnTo>
                  <a:pt x="519" y="1288"/>
                </a:lnTo>
                <a:lnTo>
                  <a:pt x="518" y="1288"/>
                </a:lnTo>
                <a:lnTo>
                  <a:pt x="517" y="1289"/>
                </a:lnTo>
                <a:lnTo>
                  <a:pt x="516" y="1289"/>
                </a:lnTo>
                <a:lnTo>
                  <a:pt x="513" y="1289"/>
                </a:lnTo>
                <a:lnTo>
                  <a:pt x="512" y="1289"/>
                </a:lnTo>
                <a:lnTo>
                  <a:pt x="511" y="1288"/>
                </a:lnTo>
                <a:lnTo>
                  <a:pt x="510" y="1288"/>
                </a:lnTo>
                <a:lnTo>
                  <a:pt x="509" y="1288"/>
                </a:lnTo>
                <a:lnTo>
                  <a:pt x="508" y="1288"/>
                </a:lnTo>
                <a:lnTo>
                  <a:pt x="508" y="1286"/>
                </a:lnTo>
                <a:lnTo>
                  <a:pt x="508" y="1285"/>
                </a:lnTo>
                <a:lnTo>
                  <a:pt x="507" y="1284"/>
                </a:lnTo>
                <a:lnTo>
                  <a:pt x="506" y="1283"/>
                </a:lnTo>
                <a:lnTo>
                  <a:pt x="506" y="1282"/>
                </a:lnTo>
                <a:lnTo>
                  <a:pt x="504" y="1282"/>
                </a:lnTo>
                <a:lnTo>
                  <a:pt x="503" y="1281"/>
                </a:lnTo>
                <a:lnTo>
                  <a:pt x="502" y="1278"/>
                </a:lnTo>
                <a:lnTo>
                  <a:pt x="501" y="1276"/>
                </a:lnTo>
                <a:lnTo>
                  <a:pt x="501" y="1274"/>
                </a:lnTo>
                <a:lnTo>
                  <a:pt x="501" y="1272"/>
                </a:lnTo>
                <a:lnTo>
                  <a:pt x="501" y="1271"/>
                </a:lnTo>
                <a:lnTo>
                  <a:pt x="500" y="1268"/>
                </a:lnTo>
                <a:lnTo>
                  <a:pt x="499" y="1267"/>
                </a:lnTo>
                <a:lnTo>
                  <a:pt x="498" y="1265"/>
                </a:lnTo>
                <a:lnTo>
                  <a:pt x="498" y="1264"/>
                </a:lnTo>
                <a:lnTo>
                  <a:pt x="496" y="1263"/>
                </a:lnTo>
                <a:lnTo>
                  <a:pt x="494" y="1260"/>
                </a:lnTo>
                <a:lnTo>
                  <a:pt x="493" y="1258"/>
                </a:lnTo>
                <a:lnTo>
                  <a:pt x="492" y="1257"/>
                </a:lnTo>
                <a:lnTo>
                  <a:pt x="487" y="1256"/>
                </a:lnTo>
                <a:lnTo>
                  <a:pt x="486" y="1255"/>
                </a:lnTo>
                <a:lnTo>
                  <a:pt x="485" y="1253"/>
                </a:lnTo>
                <a:lnTo>
                  <a:pt x="484" y="1252"/>
                </a:lnTo>
                <a:lnTo>
                  <a:pt x="483" y="1250"/>
                </a:lnTo>
                <a:lnTo>
                  <a:pt x="483" y="1249"/>
                </a:lnTo>
                <a:lnTo>
                  <a:pt x="482" y="1248"/>
                </a:lnTo>
                <a:lnTo>
                  <a:pt x="481" y="1247"/>
                </a:lnTo>
                <a:lnTo>
                  <a:pt x="478" y="1246"/>
                </a:lnTo>
                <a:lnTo>
                  <a:pt x="478" y="1244"/>
                </a:lnTo>
                <a:lnTo>
                  <a:pt x="476" y="1244"/>
                </a:lnTo>
                <a:lnTo>
                  <a:pt x="474" y="1244"/>
                </a:lnTo>
                <a:lnTo>
                  <a:pt x="473" y="1244"/>
                </a:lnTo>
                <a:lnTo>
                  <a:pt x="473" y="1243"/>
                </a:lnTo>
                <a:lnTo>
                  <a:pt x="472" y="1243"/>
                </a:lnTo>
                <a:lnTo>
                  <a:pt x="469" y="1242"/>
                </a:lnTo>
                <a:lnTo>
                  <a:pt x="468" y="1241"/>
                </a:lnTo>
                <a:lnTo>
                  <a:pt x="467" y="1240"/>
                </a:lnTo>
                <a:lnTo>
                  <a:pt x="467" y="1239"/>
                </a:lnTo>
                <a:lnTo>
                  <a:pt x="466" y="1239"/>
                </a:lnTo>
                <a:lnTo>
                  <a:pt x="466" y="1238"/>
                </a:lnTo>
                <a:lnTo>
                  <a:pt x="465" y="1236"/>
                </a:lnTo>
                <a:lnTo>
                  <a:pt x="465" y="1235"/>
                </a:lnTo>
                <a:lnTo>
                  <a:pt x="464" y="1234"/>
                </a:lnTo>
                <a:lnTo>
                  <a:pt x="463" y="1231"/>
                </a:lnTo>
                <a:lnTo>
                  <a:pt x="461" y="1230"/>
                </a:lnTo>
                <a:lnTo>
                  <a:pt x="460" y="1229"/>
                </a:lnTo>
                <a:lnTo>
                  <a:pt x="459" y="1227"/>
                </a:lnTo>
                <a:lnTo>
                  <a:pt x="458" y="1227"/>
                </a:lnTo>
                <a:lnTo>
                  <a:pt x="457" y="1226"/>
                </a:lnTo>
                <a:lnTo>
                  <a:pt x="455" y="1226"/>
                </a:lnTo>
                <a:lnTo>
                  <a:pt x="453" y="1226"/>
                </a:lnTo>
                <a:lnTo>
                  <a:pt x="451" y="1227"/>
                </a:lnTo>
                <a:lnTo>
                  <a:pt x="450" y="1227"/>
                </a:lnTo>
                <a:lnTo>
                  <a:pt x="449" y="1227"/>
                </a:lnTo>
                <a:lnTo>
                  <a:pt x="448" y="1229"/>
                </a:lnTo>
                <a:lnTo>
                  <a:pt x="446" y="1230"/>
                </a:lnTo>
                <a:lnTo>
                  <a:pt x="444" y="1230"/>
                </a:lnTo>
                <a:lnTo>
                  <a:pt x="442" y="1231"/>
                </a:lnTo>
                <a:lnTo>
                  <a:pt x="441" y="1231"/>
                </a:lnTo>
                <a:lnTo>
                  <a:pt x="440" y="1231"/>
                </a:lnTo>
                <a:lnTo>
                  <a:pt x="438" y="1231"/>
                </a:lnTo>
                <a:lnTo>
                  <a:pt x="434" y="1230"/>
                </a:lnTo>
                <a:lnTo>
                  <a:pt x="432" y="1230"/>
                </a:lnTo>
                <a:lnTo>
                  <a:pt x="431" y="1230"/>
                </a:lnTo>
                <a:lnTo>
                  <a:pt x="430" y="1230"/>
                </a:lnTo>
                <a:lnTo>
                  <a:pt x="427" y="1229"/>
                </a:lnTo>
                <a:lnTo>
                  <a:pt x="422" y="1227"/>
                </a:lnTo>
                <a:lnTo>
                  <a:pt x="421" y="1227"/>
                </a:lnTo>
                <a:lnTo>
                  <a:pt x="420" y="1227"/>
                </a:lnTo>
                <a:lnTo>
                  <a:pt x="413" y="1221"/>
                </a:lnTo>
                <a:lnTo>
                  <a:pt x="408" y="1217"/>
                </a:lnTo>
                <a:lnTo>
                  <a:pt x="408" y="1216"/>
                </a:lnTo>
                <a:lnTo>
                  <a:pt x="407" y="1206"/>
                </a:lnTo>
                <a:lnTo>
                  <a:pt x="406" y="1199"/>
                </a:lnTo>
                <a:lnTo>
                  <a:pt x="394" y="1189"/>
                </a:lnTo>
                <a:lnTo>
                  <a:pt x="392" y="1188"/>
                </a:lnTo>
                <a:lnTo>
                  <a:pt x="387" y="1183"/>
                </a:lnTo>
                <a:lnTo>
                  <a:pt x="386" y="1183"/>
                </a:lnTo>
                <a:lnTo>
                  <a:pt x="386" y="1182"/>
                </a:lnTo>
                <a:lnTo>
                  <a:pt x="384" y="1181"/>
                </a:lnTo>
                <a:lnTo>
                  <a:pt x="383" y="1181"/>
                </a:lnTo>
                <a:lnTo>
                  <a:pt x="382" y="1180"/>
                </a:lnTo>
                <a:lnTo>
                  <a:pt x="381" y="1179"/>
                </a:lnTo>
                <a:lnTo>
                  <a:pt x="380" y="1179"/>
                </a:lnTo>
                <a:lnTo>
                  <a:pt x="378" y="1179"/>
                </a:lnTo>
                <a:lnTo>
                  <a:pt x="377" y="1177"/>
                </a:lnTo>
                <a:lnTo>
                  <a:pt x="372" y="1177"/>
                </a:lnTo>
                <a:lnTo>
                  <a:pt x="371" y="1177"/>
                </a:lnTo>
                <a:lnTo>
                  <a:pt x="370" y="1177"/>
                </a:lnTo>
                <a:lnTo>
                  <a:pt x="369" y="1176"/>
                </a:lnTo>
                <a:lnTo>
                  <a:pt x="368" y="1176"/>
                </a:lnTo>
                <a:lnTo>
                  <a:pt x="366" y="1176"/>
                </a:lnTo>
                <a:lnTo>
                  <a:pt x="366" y="1175"/>
                </a:lnTo>
                <a:lnTo>
                  <a:pt x="365" y="1175"/>
                </a:lnTo>
                <a:lnTo>
                  <a:pt x="365" y="1167"/>
                </a:lnTo>
                <a:lnTo>
                  <a:pt x="364" y="1162"/>
                </a:lnTo>
                <a:lnTo>
                  <a:pt x="364" y="1158"/>
                </a:lnTo>
                <a:lnTo>
                  <a:pt x="363" y="1156"/>
                </a:lnTo>
                <a:lnTo>
                  <a:pt x="362" y="1152"/>
                </a:lnTo>
                <a:lnTo>
                  <a:pt x="361" y="1146"/>
                </a:lnTo>
                <a:lnTo>
                  <a:pt x="361" y="1144"/>
                </a:lnTo>
                <a:lnTo>
                  <a:pt x="357" y="1141"/>
                </a:lnTo>
                <a:lnTo>
                  <a:pt x="351" y="1132"/>
                </a:lnTo>
                <a:lnTo>
                  <a:pt x="349" y="1131"/>
                </a:lnTo>
                <a:lnTo>
                  <a:pt x="348" y="1129"/>
                </a:lnTo>
                <a:lnTo>
                  <a:pt x="345" y="1125"/>
                </a:lnTo>
                <a:lnTo>
                  <a:pt x="345" y="1124"/>
                </a:lnTo>
                <a:lnTo>
                  <a:pt x="344" y="1124"/>
                </a:lnTo>
                <a:lnTo>
                  <a:pt x="344" y="1123"/>
                </a:lnTo>
                <a:lnTo>
                  <a:pt x="343" y="1123"/>
                </a:lnTo>
                <a:lnTo>
                  <a:pt x="342" y="1119"/>
                </a:lnTo>
                <a:lnTo>
                  <a:pt x="336" y="1108"/>
                </a:lnTo>
                <a:lnTo>
                  <a:pt x="336" y="1107"/>
                </a:lnTo>
                <a:lnTo>
                  <a:pt x="335" y="1106"/>
                </a:lnTo>
                <a:lnTo>
                  <a:pt x="335" y="1105"/>
                </a:lnTo>
                <a:lnTo>
                  <a:pt x="334" y="1104"/>
                </a:lnTo>
                <a:lnTo>
                  <a:pt x="332" y="1102"/>
                </a:lnTo>
                <a:lnTo>
                  <a:pt x="330" y="1100"/>
                </a:lnTo>
                <a:lnTo>
                  <a:pt x="326" y="1094"/>
                </a:lnTo>
                <a:lnTo>
                  <a:pt x="323" y="1093"/>
                </a:lnTo>
                <a:lnTo>
                  <a:pt x="322" y="1092"/>
                </a:lnTo>
                <a:lnTo>
                  <a:pt x="322" y="1091"/>
                </a:lnTo>
                <a:lnTo>
                  <a:pt x="320" y="1090"/>
                </a:lnTo>
                <a:lnTo>
                  <a:pt x="320" y="1089"/>
                </a:lnTo>
                <a:lnTo>
                  <a:pt x="319" y="1089"/>
                </a:lnTo>
                <a:lnTo>
                  <a:pt x="317" y="1084"/>
                </a:lnTo>
                <a:lnTo>
                  <a:pt x="315" y="1082"/>
                </a:lnTo>
                <a:lnTo>
                  <a:pt x="314" y="1080"/>
                </a:lnTo>
                <a:lnTo>
                  <a:pt x="313" y="1079"/>
                </a:lnTo>
                <a:lnTo>
                  <a:pt x="311" y="1075"/>
                </a:lnTo>
                <a:lnTo>
                  <a:pt x="310" y="1073"/>
                </a:lnTo>
                <a:lnTo>
                  <a:pt x="308" y="1070"/>
                </a:lnTo>
                <a:lnTo>
                  <a:pt x="306" y="1068"/>
                </a:lnTo>
                <a:lnTo>
                  <a:pt x="305" y="1067"/>
                </a:lnTo>
                <a:lnTo>
                  <a:pt x="304" y="1066"/>
                </a:lnTo>
                <a:lnTo>
                  <a:pt x="303" y="1065"/>
                </a:lnTo>
                <a:lnTo>
                  <a:pt x="303" y="1064"/>
                </a:lnTo>
                <a:lnTo>
                  <a:pt x="302" y="1064"/>
                </a:lnTo>
                <a:lnTo>
                  <a:pt x="302" y="1063"/>
                </a:lnTo>
                <a:lnTo>
                  <a:pt x="301" y="1062"/>
                </a:lnTo>
                <a:lnTo>
                  <a:pt x="300" y="1062"/>
                </a:lnTo>
                <a:lnTo>
                  <a:pt x="299" y="1060"/>
                </a:lnTo>
                <a:lnTo>
                  <a:pt x="297" y="1060"/>
                </a:lnTo>
                <a:lnTo>
                  <a:pt x="297" y="1059"/>
                </a:lnTo>
                <a:lnTo>
                  <a:pt x="296" y="1058"/>
                </a:lnTo>
                <a:lnTo>
                  <a:pt x="295" y="1057"/>
                </a:lnTo>
                <a:lnTo>
                  <a:pt x="294" y="1056"/>
                </a:lnTo>
                <a:lnTo>
                  <a:pt x="293" y="1056"/>
                </a:lnTo>
                <a:lnTo>
                  <a:pt x="292" y="1056"/>
                </a:lnTo>
                <a:lnTo>
                  <a:pt x="291" y="1056"/>
                </a:lnTo>
                <a:lnTo>
                  <a:pt x="287" y="1057"/>
                </a:lnTo>
                <a:lnTo>
                  <a:pt x="286" y="1058"/>
                </a:lnTo>
                <a:lnTo>
                  <a:pt x="285" y="1058"/>
                </a:lnTo>
                <a:lnTo>
                  <a:pt x="284" y="1058"/>
                </a:lnTo>
                <a:lnTo>
                  <a:pt x="283" y="1058"/>
                </a:lnTo>
                <a:lnTo>
                  <a:pt x="283" y="1057"/>
                </a:lnTo>
                <a:lnTo>
                  <a:pt x="282" y="1058"/>
                </a:lnTo>
                <a:lnTo>
                  <a:pt x="280" y="1058"/>
                </a:lnTo>
                <a:lnTo>
                  <a:pt x="278" y="1058"/>
                </a:lnTo>
                <a:lnTo>
                  <a:pt x="277" y="1058"/>
                </a:lnTo>
                <a:lnTo>
                  <a:pt x="276" y="1058"/>
                </a:lnTo>
                <a:lnTo>
                  <a:pt x="275" y="1058"/>
                </a:lnTo>
                <a:lnTo>
                  <a:pt x="274" y="1057"/>
                </a:lnTo>
                <a:lnTo>
                  <a:pt x="273" y="1056"/>
                </a:lnTo>
                <a:lnTo>
                  <a:pt x="271" y="1055"/>
                </a:lnTo>
                <a:lnTo>
                  <a:pt x="270" y="1055"/>
                </a:lnTo>
                <a:lnTo>
                  <a:pt x="269" y="1054"/>
                </a:lnTo>
                <a:lnTo>
                  <a:pt x="267" y="1052"/>
                </a:lnTo>
                <a:lnTo>
                  <a:pt x="266" y="1051"/>
                </a:lnTo>
                <a:lnTo>
                  <a:pt x="263" y="1050"/>
                </a:lnTo>
                <a:lnTo>
                  <a:pt x="262" y="1049"/>
                </a:lnTo>
                <a:lnTo>
                  <a:pt x="261" y="1048"/>
                </a:lnTo>
                <a:lnTo>
                  <a:pt x="261" y="1047"/>
                </a:lnTo>
                <a:lnTo>
                  <a:pt x="260" y="1047"/>
                </a:lnTo>
                <a:lnTo>
                  <a:pt x="260" y="1046"/>
                </a:lnTo>
                <a:lnTo>
                  <a:pt x="259" y="1045"/>
                </a:lnTo>
                <a:lnTo>
                  <a:pt x="258" y="1043"/>
                </a:lnTo>
                <a:lnTo>
                  <a:pt x="257" y="1043"/>
                </a:lnTo>
                <a:lnTo>
                  <a:pt x="256" y="1042"/>
                </a:lnTo>
                <a:lnTo>
                  <a:pt x="254" y="1042"/>
                </a:lnTo>
                <a:lnTo>
                  <a:pt x="254" y="1041"/>
                </a:lnTo>
                <a:lnTo>
                  <a:pt x="253" y="1040"/>
                </a:lnTo>
                <a:lnTo>
                  <a:pt x="253" y="1039"/>
                </a:lnTo>
                <a:lnTo>
                  <a:pt x="252" y="1037"/>
                </a:lnTo>
                <a:lnTo>
                  <a:pt x="251" y="1035"/>
                </a:lnTo>
                <a:lnTo>
                  <a:pt x="251" y="1034"/>
                </a:lnTo>
                <a:lnTo>
                  <a:pt x="251" y="1033"/>
                </a:lnTo>
                <a:lnTo>
                  <a:pt x="250" y="1032"/>
                </a:lnTo>
                <a:lnTo>
                  <a:pt x="249" y="1030"/>
                </a:lnTo>
                <a:lnTo>
                  <a:pt x="249" y="1029"/>
                </a:lnTo>
                <a:lnTo>
                  <a:pt x="248" y="1027"/>
                </a:lnTo>
                <a:lnTo>
                  <a:pt x="246" y="1026"/>
                </a:lnTo>
                <a:lnTo>
                  <a:pt x="245" y="1026"/>
                </a:lnTo>
                <a:lnTo>
                  <a:pt x="244" y="1025"/>
                </a:lnTo>
                <a:lnTo>
                  <a:pt x="243" y="1025"/>
                </a:lnTo>
                <a:lnTo>
                  <a:pt x="242" y="1024"/>
                </a:lnTo>
                <a:lnTo>
                  <a:pt x="241" y="1023"/>
                </a:lnTo>
                <a:lnTo>
                  <a:pt x="240" y="1022"/>
                </a:lnTo>
                <a:lnTo>
                  <a:pt x="240" y="1021"/>
                </a:lnTo>
                <a:lnTo>
                  <a:pt x="239" y="1021"/>
                </a:lnTo>
                <a:lnTo>
                  <a:pt x="239" y="1020"/>
                </a:lnTo>
                <a:lnTo>
                  <a:pt x="239" y="1018"/>
                </a:lnTo>
                <a:lnTo>
                  <a:pt x="237" y="1017"/>
                </a:lnTo>
                <a:lnTo>
                  <a:pt x="236" y="1017"/>
                </a:lnTo>
                <a:lnTo>
                  <a:pt x="236" y="1016"/>
                </a:lnTo>
                <a:lnTo>
                  <a:pt x="235" y="1015"/>
                </a:lnTo>
                <a:lnTo>
                  <a:pt x="234" y="1014"/>
                </a:lnTo>
                <a:lnTo>
                  <a:pt x="233" y="1014"/>
                </a:lnTo>
                <a:lnTo>
                  <a:pt x="233" y="1013"/>
                </a:lnTo>
                <a:lnTo>
                  <a:pt x="232" y="1013"/>
                </a:lnTo>
                <a:lnTo>
                  <a:pt x="231" y="1012"/>
                </a:lnTo>
                <a:lnTo>
                  <a:pt x="230" y="1012"/>
                </a:lnTo>
                <a:lnTo>
                  <a:pt x="228" y="1012"/>
                </a:lnTo>
                <a:lnTo>
                  <a:pt x="226" y="1010"/>
                </a:lnTo>
                <a:lnTo>
                  <a:pt x="225" y="1010"/>
                </a:lnTo>
                <a:lnTo>
                  <a:pt x="224" y="1009"/>
                </a:lnTo>
                <a:lnTo>
                  <a:pt x="223" y="1009"/>
                </a:lnTo>
                <a:lnTo>
                  <a:pt x="220" y="1008"/>
                </a:lnTo>
                <a:lnTo>
                  <a:pt x="219" y="1008"/>
                </a:lnTo>
                <a:lnTo>
                  <a:pt x="218" y="1008"/>
                </a:lnTo>
                <a:lnTo>
                  <a:pt x="218" y="1007"/>
                </a:lnTo>
                <a:lnTo>
                  <a:pt x="217" y="1007"/>
                </a:lnTo>
                <a:lnTo>
                  <a:pt x="216" y="1005"/>
                </a:lnTo>
                <a:lnTo>
                  <a:pt x="215" y="1005"/>
                </a:lnTo>
                <a:lnTo>
                  <a:pt x="215" y="1004"/>
                </a:lnTo>
                <a:lnTo>
                  <a:pt x="214" y="1003"/>
                </a:lnTo>
                <a:lnTo>
                  <a:pt x="213" y="1001"/>
                </a:lnTo>
                <a:lnTo>
                  <a:pt x="210" y="997"/>
                </a:lnTo>
                <a:lnTo>
                  <a:pt x="209" y="996"/>
                </a:lnTo>
                <a:lnTo>
                  <a:pt x="209" y="995"/>
                </a:lnTo>
                <a:lnTo>
                  <a:pt x="208" y="995"/>
                </a:lnTo>
                <a:lnTo>
                  <a:pt x="207" y="992"/>
                </a:lnTo>
                <a:lnTo>
                  <a:pt x="206" y="990"/>
                </a:lnTo>
                <a:lnTo>
                  <a:pt x="206" y="988"/>
                </a:lnTo>
                <a:lnTo>
                  <a:pt x="205" y="988"/>
                </a:lnTo>
                <a:lnTo>
                  <a:pt x="205" y="987"/>
                </a:lnTo>
                <a:lnTo>
                  <a:pt x="204" y="985"/>
                </a:lnTo>
                <a:lnTo>
                  <a:pt x="202" y="983"/>
                </a:lnTo>
                <a:lnTo>
                  <a:pt x="201" y="982"/>
                </a:lnTo>
                <a:lnTo>
                  <a:pt x="200" y="981"/>
                </a:lnTo>
                <a:lnTo>
                  <a:pt x="199" y="980"/>
                </a:lnTo>
                <a:lnTo>
                  <a:pt x="197" y="980"/>
                </a:lnTo>
                <a:lnTo>
                  <a:pt x="193" y="980"/>
                </a:lnTo>
                <a:lnTo>
                  <a:pt x="193" y="979"/>
                </a:lnTo>
                <a:lnTo>
                  <a:pt x="193" y="978"/>
                </a:lnTo>
                <a:lnTo>
                  <a:pt x="194" y="976"/>
                </a:lnTo>
                <a:lnTo>
                  <a:pt x="194" y="975"/>
                </a:lnTo>
                <a:lnTo>
                  <a:pt x="196" y="974"/>
                </a:lnTo>
                <a:lnTo>
                  <a:pt x="198" y="973"/>
                </a:lnTo>
                <a:lnTo>
                  <a:pt x="198" y="972"/>
                </a:lnTo>
                <a:lnTo>
                  <a:pt x="198" y="971"/>
                </a:lnTo>
                <a:lnTo>
                  <a:pt x="198" y="970"/>
                </a:lnTo>
                <a:lnTo>
                  <a:pt x="198" y="966"/>
                </a:lnTo>
                <a:lnTo>
                  <a:pt x="198" y="965"/>
                </a:lnTo>
                <a:lnTo>
                  <a:pt x="198" y="964"/>
                </a:lnTo>
                <a:lnTo>
                  <a:pt x="199" y="962"/>
                </a:lnTo>
                <a:lnTo>
                  <a:pt x="200" y="962"/>
                </a:lnTo>
                <a:lnTo>
                  <a:pt x="200" y="960"/>
                </a:lnTo>
                <a:lnTo>
                  <a:pt x="200" y="959"/>
                </a:lnTo>
                <a:lnTo>
                  <a:pt x="200" y="958"/>
                </a:lnTo>
                <a:lnTo>
                  <a:pt x="200" y="957"/>
                </a:lnTo>
                <a:lnTo>
                  <a:pt x="200" y="956"/>
                </a:lnTo>
                <a:lnTo>
                  <a:pt x="200" y="955"/>
                </a:lnTo>
                <a:lnTo>
                  <a:pt x="200" y="954"/>
                </a:lnTo>
                <a:lnTo>
                  <a:pt x="199" y="953"/>
                </a:lnTo>
                <a:lnTo>
                  <a:pt x="198" y="951"/>
                </a:lnTo>
                <a:lnTo>
                  <a:pt x="197" y="950"/>
                </a:lnTo>
                <a:lnTo>
                  <a:pt x="194" y="949"/>
                </a:lnTo>
                <a:lnTo>
                  <a:pt x="193" y="948"/>
                </a:lnTo>
                <a:lnTo>
                  <a:pt x="192" y="946"/>
                </a:lnTo>
                <a:lnTo>
                  <a:pt x="192" y="945"/>
                </a:lnTo>
                <a:lnTo>
                  <a:pt x="191" y="945"/>
                </a:lnTo>
                <a:lnTo>
                  <a:pt x="191" y="943"/>
                </a:lnTo>
                <a:lnTo>
                  <a:pt x="191" y="942"/>
                </a:lnTo>
                <a:lnTo>
                  <a:pt x="190" y="940"/>
                </a:lnTo>
                <a:lnTo>
                  <a:pt x="190" y="939"/>
                </a:lnTo>
                <a:lnTo>
                  <a:pt x="190" y="938"/>
                </a:lnTo>
                <a:lnTo>
                  <a:pt x="190" y="937"/>
                </a:lnTo>
                <a:lnTo>
                  <a:pt x="190" y="935"/>
                </a:lnTo>
                <a:lnTo>
                  <a:pt x="188" y="934"/>
                </a:lnTo>
                <a:lnTo>
                  <a:pt x="188" y="933"/>
                </a:lnTo>
                <a:lnTo>
                  <a:pt x="187" y="932"/>
                </a:lnTo>
                <a:lnTo>
                  <a:pt x="187" y="930"/>
                </a:lnTo>
                <a:lnTo>
                  <a:pt x="187" y="929"/>
                </a:lnTo>
                <a:lnTo>
                  <a:pt x="187" y="928"/>
                </a:lnTo>
                <a:lnTo>
                  <a:pt x="187" y="925"/>
                </a:lnTo>
                <a:lnTo>
                  <a:pt x="187" y="923"/>
                </a:lnTo>
                <a:lnTo>
                  <a:pt x="187" y="922"/>
                </a:lnTo>
                <a:lnTo>
                  <a:pt x="185" y="921"/>
                </a:lnTo>
                <a:lnTo>
                  <a:pt x="185" y="920"/>
                </a:lnTo>
                <a:lnTo>
                  <a:pt x="184" y="918"/>
                </a:lnTo>
                <a:lnTo>
                  <a:pt x="184" y="917"/>
                </a:lnTo>
                <a:lnTo>
                  <a:pt x="183" y="916"/>
                </a:lnTo>
                <a:lnTo>
                  <a:pt x="183" y="915"/>
                </a:lnTo>
                <a:lnTo>
                  <a:pt x="182" y="915"/>
                </a:lnTo>
                <a:lnTo>
                  <a:pt x="182" y="914"/>
                </a:lnTo>
                <a:lnTo>
                  <a:pt x="181" y="914"/>
                </a:lnTo>
                <a:lnTo>
                  <a:pt x="180" y="913"/>
                </a:lnTo>
                <a:lnTo>
                  <a:pt x="180" y="912"/>
                </a:lnTo>
                <a:lnTo>
                  <a:pt x="174" y="907"/>
                </a:lnTo>
                <a:lnTo>
                  <a:pt x="173" y="907"/>
                </a:lnTo>
                <a:lnTo>
                  <a:pt x="173" y="906"/>
                </a:lnTo>
                <a:lnTo>
                  <a:pt x="172" y="906"/>
                </a:lnTo>
                <a:lnTo>
                  <a:pt x="165" y="901"/>
                </a:lnTo>
                <a:lnTo>
                  <a:pt x="164" y="900"/>
                </a:lnTo>
                <a:lnTo>
                  <a:pt x="158" y="898"/>
                </a:lnTo>
                <a:lnTo>
                  <a:pt x="157" y="898"/>
                </a:lnTo>
                <a:lnTo>
                  <a:pt x="156" y="898"/>
                </a:lnTo>
                <a:lnTo>
                  <a:pt x="156" y="899"/>
                </a:lnTo>
                <a:lnTo>
                  <a:pt x="154" y="900"/>
                </a:lnTo>
                <a:lnTo>
                  <a:pt x="154" y="899"/>
                </a:lnTo>
                <a:lnTo>
                  <a:pt x="153" y="899"/>
                </a:lnTo>
                <a:lnTo>
                  <a:pt x="153" y="898"/>
                </a:lnTo>
                <a:lnTo>
                  <a:pt x="151" y="898"/>
                </a:lnTo>
                <a:lnTo>
                  <a:pt x="151" y="897"/>
                </a:lnTo>
                <a:lnTo>
                  <a:pt x="150" y="896"/>
                </a:lnTo>
                <a:lnTo>
                  <a:pt x="148" y="896"/>
                </a:lnTo>
                <a:lnTo>
                  <a:pt x="147" y="896"/>
                </a:lnTo>
                <a:lnTo>
                  <a:pt x="147" y="897"/>
                </a:lnTo>
                <a:lnTo>
                  <a:pt x="145" y="896"/>
                </a:lnTo>
                <a:lnTo>
                  <a:pt x="145" y="895"/>
                </a:lnTo>
                <a:lnTo>
                  <a:pt x="144" y="895"/>
                </a:lnTo>
                <a:lnTo>
                  <a:pt x="142" y="893"/>
                </a:lnTo>
                <a:lnTo>
                  <a:pt x="141" y="893"/>
                </a:lnTo>
                <a:lnTo>
                  <a:pt x="138" y="891"/>
                </a:lnTo>
                <a:lnTo>
                  <a:pt x="137" y="891"/>
                </a:lnTo>
                <a:lnTo>
                  <a:pt x="135" y="890"/>
                </a:lnTo>
                <a:lnTo>
                  <a:pt x="133" y="889"/>
                </a:lnTo>
                <a:lnTo>
                  <a:pt x="137" y="887"/>
                </a:lnTo>
                <a:lnTo>
                  <a:pt x="138" y="886"/>
                </a:lnTo>
                <a:lnTo>
                  <a:pt x="138" y="884"/>
                </a:lnTo>
                <a:lnTo>
                  <a:pt x="139" y="884"/>
                </a:lnTo>
                <a:lnTo>
                  <a:pt x="139" y="883"/>
                </a:lnTo>
                <a:lnTo>
                  <a:pt x="139" y="880"/>
                </a:lnTo>
                <a:lnTo>
                  <a:pt x="139" y="878"/>
                </a:lnTo>
                <a:lnTo>
                  <a:pt x="139" y="876"/>
                </a:lnTo>
                <a:lnTo>
                  <a:pt x="140" y="875"/>
                </a:lnTo>
                <a:lnTo>
                  <a:pt x="142" y="874"/>
                </a:lnTo>
                <a:lnTo>
                  <a:pt x="144" y="872"/>
                </a:lnTo>
                <a:lnTo>
                  <a:pt x="144" y="871"/>
                </a:lnTo>
                <a:lnTo>
                  <a:pt x="145" y="870"/>
                </a:lnTo>
                <a:lnTo>
                  <a:pt x="146" y="866"/>
                </a:lnTo>
                <a:lnTo>
                  <a:pt x="147" y="865"/>
                </a:lnTo>
                <a:lnTo>
                  <a:pt x="148" y="864"/>
                </a:lnTo>
                <a:lnTo>
                  <a:pt x="148" y="863"/>
                </a:lnTo>
                <a:lnTo>
                  <a:pt x="146" y="862"/>
                </a:lnTo>
                <a:lnTo>
                  <a:pt x="145" y="862"/>
                </a:lnTo>
                <a:lnTo>
                  <a:pt x="145" y="861"/>
                </a:lnTo>
                <a:lnTo>
                  <a:pt x="145" y="859"/>
                </a:lnTo>
                <a:lnTo>
                  <a:pt x="146" y="858"/>
                </a:lnTo>
                <a:lnTo>
                  <a:pt x="147" y="858"/>
                </a:lnTo>
                <a:lnTo>
                  <a:pt x="147" y="857"/>
                </a:lnTo>
                <a:lnTo>
                  <a:pt x="148" y="856"/>
                </a:lnTo>
                <a:lnTo>
                  <a:pt x="148" y="854"/>
                </a:lnTo>
                <a:lnTo>
                  <a:pt x="148" y="853"/>
                </a:lnTo>
                <a:lnTo>
                  <a:pt x="149" y="851"/>
                </a:lnTo>
                <a:lnTo>
                  <a:pt x="149" y="850"/>
                </a:lnTo>
                <a:lnTo>
                  <a:pt x="150" y="849"/>
                </a:lnTo>
                <a:lnTo>
                  <a:pt x="150" y="848"/>
                </a:lnTo>
                <a:lnTo>
                  <a:pt x="150" y="847"/>
                </a:lnTo>
                <a:lnTo>
                  <a:pt x="150" y="846"/>
                </a:lnTo>
                <a:lnTo>
                  <a:pt x="149" y="846"/>
                </a:lnTo>
                <a:lnTo>
                  <a:pt x="148" y="846"/>
                </a:lnTo>
                <a:lnTo>
                  <a:pt x="146" y="845"/>
                </a:lnTo>
                <a:lnTo>
                  <a:pt x="144" y="845"/>
                </a:lnTo>
                <a:lnTo>
                  <a:pt x="142" y="842"/>
                </a:lnTo>
                <a:lnTo>
                  <a:pt x="141" y="841"/>
                </a:lnTo>
                <a:lnTo>
                  <a:pt x="140" y="841"/>
                </a:lnTo>
                <a:lnTo>
                  <a:pt x="138" y="841"/>
                </a:lnTo>
                <a:lnTo>
                  <a:pt x="136" y="841"/>
                </a:lnTo>
                <a:lnTo>
                  <a:pt x="133" y="840"/>
                </a:lnTo>
                <a:lnTo>
                  <a:pt x="132" y="838"/>
                </a:lnTo>
                <a:lnTo>
                  <a:pt x="131" y="836"/>
                </a:lnTo>
                <a:lnTo>
                  <a:pt x="130" y="833"/>
                </a:lnTo>
                <a:lnTo>
                  <a:pt x="129" y="832"/>
                </a:lnTo>
                <a:lnTo>
                  <a:pt x="128" y="830"/>
                </a:lnTo>
                <a:lnTo>
                  <a:pt x="127" y="826"/>
                </a:lnTo>
                <a:lnTo>
                  <a:pt x="125" y="824"/>
                </a:lnTo>
                <a:lnTo>
                  <a:pt x="125" y="822"/>
                </a:lnTo>
                <a:lnTo>
                  <a:pt x="125" y="820"/>
                </a:lnTo>
                <a:lnTo>
                  <a:pt x="124" y="819"/>
                </a:lnTo>
                <a:lnTo>
                  <a:pt x="123" y="817"/>
                </a:lnTo>
                <a:lnTo>
                  <a:pt x="121" y="816"/>
                </a:lnTo>
                <a:lnTo>
                  <a:pt x="120" y="814"/>
                </a:lnTo>
                <a:lnTo>
                  <a:pt x="119" y="813"/>
                </a:lnTo>
                <a:lnTo>
                  <a:pt x="119" y="812"/>
                </a:lnTo>
                <a:lnTo>
                  <a:pt x="119" y="811"/>
                </a:lnTo>
                <a:lnTo>
                  <a:pt x="116" y="811"/>
                </a:lnTo>
                <a:lnTo>
                  <a:pt x="115" y="809"/>
                </a:lnTo>
                <a:lnTo>
                  <a:pt x="113" y="809"/>
                </a:lnTo>
                <a:lnTo>
                  <a:pt x="110" y="808"/>
                </a:lnTo>
                <a:lnTo>
                  <a:pt x="107" y="807"/>
                </a:lnTo>
                <a:lnTo>
                  <a:pt x="105" y="807"/>
                </a:lnTo>
                <a:lnTo>
                  <a:pt x="101" y="807"/>
                </a:lnTo>
                <a:lnTo>
                  <a:pt x="99" y="807"/>
                </a:lnTo>
                <a:lnTo>
                  <a:pt x="96" y="808"/>
                </a:lnTo>
                <a:lnTo>
                  <a:pt x="95" y="808"/>
                </a:lnTo>
                <a:lnTo>
                  <a:pt x="93" y="809"/>
                </a:lnTo>
                <a:lnTo>
                  <a:pt x="90" y="811"/>
                </a:lnTo>
                <a:lnTo>
                  <a:pt x="88" y="812"/>
                </a:lnTo>
                <a:lnTo>
                  <a:pt x="85" y="814"/>
                </a:lnTo>
                <a:lnTo>
                  <a:pt x="82" y="817"/>
                </a:lnTo>
                <a:lnTo>
                  <a:pt x="81" y="820"/>
                </a:lnTo>
                <a:lnTo>
                  <a:pt x="80" y="821"/>
                </a:lnTo>
                <a:lnTo>
                  <a:pt x="78" y="822"/>
                </a:lnTo>
                <a:lnTo>
                  <a:pt x="76" y="822"/>
                </a:lnTo>
                <a:lnTo>
                  <a:pt x="72" y="821"/>
                </a:lnTo>
                <a:lnTo>
                  <a:pt x="70" y="820"/>
                </a:lnTo>
                <a:lnTo>
                  <a:pt x="67" y="817"/>
                </a:lnTo>
                <a:lnTo>
                  <a:pt x="64" y="815"/>
                </a:lnTo>
                <a:lnTo>
                  <a:pt x="63" y="812"/>
                </a:lnTo>
                <a:lnTo>
                  <a:pt x="63" y="811"/>
                </a:lnTo>
                <a:lnTo>
                  <a:pt x="62" y="809"/>
                </a:lnTo>
                <a:lnTo>
                  <a:pt x="62" y="808"/>
                </a:lnTo>
                <a:lnTo>
                  <a:pt x="62" y="807"/>
                </a:lnTo>
                <a:lnTo>
                  <a:pt x="62" y="806"/>
                </a:lnTo>
                <a:lnTo>
                  <a:pt x="62" y="805"/>
                </a:lnTo>
                <a:lnTo>
                  <a:pt x="61" y="804"/>
                </a:lnTo>
                <a:lnTo>
                  <a:pt x="60" y="803"/>
                </a:lnTo>
                <a:lnTo>
                  <a:pt x="61" y="801"/>
                </a:lnTo>
                <a:lnTo>
                  <a:pt x="61" y="800"/>
                </a:lnTo>
                <a:lnTo>
                  <a:pt x="61" y="799"/>
                </a:lnTo>
                <a:lnTo>
                  <a:pt x="61" y="798"/>
                </a:lnTo>
                <a:lnTo>
                  <a:pt x="61" y="797"/>
                </a:lnTo>
                <a:lnTo>
                  <a:pt x="60" y="796"/>
                </a:lnTo>
                <a:lnTo>
                  <a:pt x="60" y="794"/>
                </a:lnTo>
                <a:lnTo>
                  <a:pt x="59" y="794"/>
                </a:lnTo>
                <a:lnTo>
                  <a:pt x="56" y="792"/>
                </a:lnTo>
                <a:lnTo>
                  <a:pt x="55" y="792"/>
                </a:lnTo>
                <a:lnTo>
                  <a:pt x="52" y="789"/>
                </a:lnTo>
                <a:lnTo>
                  <a:pt x="50" y="788"/>
                </a:lnTo>
                <a:lnTo>
                  <a:pt x="50" y="787"/>
                </a:lnTo>
                <a:lnTo>
                  <a:pt x="49" y="787"/>
                </a:lnTo>
                <a:lnTo>
                  <a:pt x="49" y="786"/>
                </a:lnTo>
                <a:lnTo>
                  <a:pt x="47" y="784"/>
                </a:lnTo>
                <a:lnTo>
                  <a:pt x="46" y="783"/>
                </a:lnTo>
                <a:lnTo>
                  <a:pt x="45" y="783"/>
                </a:lnTo>
                <a:lnTo>
                  <a:pt x="44" y="783"/>
                </a:lnTo>
                <a:lnTo>
                  <a:pt x="42" y="783"/>
                </a:lnTo>
                <a:lnTo>
                  <a:pt x="41" y="783"/>
                </a:lnTo>
                <a:lnTo>
                  <a:pt x="37" y="782"/>
                </a:lnTo>
                <a:lnTo>
                  <a:pt x="35" y="781"/>
                </a:lnTo>
                <a:lnTo>
                  <a:pt x="36" y="781"/>
                </a:lnTo>
                <a:lnTo>
                  <a:pt x="36" y="780"/>
                </a:lnTo>
                <a:lnTo>
                  <a:pt x="37" y="779"/>
                </a:lnTo>
                <a:lnTo>
                  <a:pt x="38" y="778"/>
                </a:lnTo>
                <a:lnTo>
                  <a:pt x="42" y="775"/>
                </a:lnTo>
                <a:lnTo>
                  <a:pt x="45" y="773"/>
                </a:lnTo>
                <a:lnTo>
                  <a:pt x="47" y="772"/>
                </a:lnTo>
                <a:lnTo>
                  <a:pt x="47" y="771"/>
                </a:lnTo>
                <a:lnTo>
                  <a:pt x="52" y="769"/>
                </a:lnTo>
                <a:lnTo>
                  <a:pt x="56" y="766"/>
                </a:lnTo>
                <a:lnTo>
                  <a:pt x="60" y="764"/>
                </a:lnTo>
                <a:lnTo>
                  <a:pt x="61" y="762"/>
                </a:lnTo>
                <a:lnTo>
                  <a:pt x="62" y="758"/>
                </a:lnTo>
                <a:lnTo>
                  <a:pt x="63" y="756"/>
                </a:lnTo>
                <a:lnTo>
                  <a:pt x="64" y="755"/>
                </a:lnTo>
                <a:lnTo>
                  <a:pt x="64" y="754"/>
                </a:lnTo>
                <a:lnTo>
                  <a:pt x="66" y="753"/>
                </a:lnTo>
                <a:lnTo>
                  <a:pt x="67" y="750"/>
                </a:lnTo>
                <a:lnTo>
                  <a:pt x="67" y="749"/>
                </a:lnTo>
                <a:lnTo>
                  <a:pt x="68" y="748"/>
                </a:lnTo>
                <a:lnTo>
                  <a:pt x="69" y="747"/>
                </a:lnTo>
                <a:lnTo>
                  <a:pt x="69" y="746"/>
                </a:lnTo>
                <a:lnTo>
                  <a:pt x="70" y="744"/>
                </a:lnTo>
                <a:lnTo>
                  <a:pt x="72" y="739"/>
                </a:lnTo>
                <a:lnTo>
                  <a:pt x="76" y="741"/>
                </a:lnTo>
                <a:lnTo>
                  <a:pt x="78" y="742"/>
                </a:lnTo>
                <a:lnTo>
                  <a:pt x="77" y="742"/>
                </a:lnTo>
                <a:lnTo>
                  <a:pt x="76" y="742"/>
                </a:lnTo>
                <a:lnTo>
                  <a:pt x="75" y="742"/>
                </a:lnTo>
                <a:lnTo>
                  <a:pt x="76" y="742"/>
                </a:lnTo>
                <a:lnTo>
                  <a:pt x="77" y="744"/>
                </a:lnTo>
                <a:lnTo>
                  <a:pt x="78" y="744"/>
                </a:lnTo>
                <a:lnTo>
                  <a:pt x="78" y="745"/>
                </a:lnTo>
                <a:lnTo>
                  <a:pt x="79" y="745"/>
                </a:lnTo>
                <a:lnTo>
                  <a:pt x="80" y="745"/>
                </a:lnTo>
                <a:lnTo>
                  <a:pt x="81" y="745"/>
                </a:lnTo>
                <a:lnTo>
                  <a:pt x="82" y="744"/>
                </a:lnTo>
                <a:lnTo>
                  <a:pt x="84" y="744"/>
                </a:lnTo>
                <a:lnTo>
                  <a:pt x="86" y="742"/>
                </a:lnTo>
                <a:lnTo>
                  <a:pt x="86" y="744"/>
                </a:lnTo>
                <a:lnTo>
                  <a:pt x="87" y="744"/>
                </a:lnTo>
                <a:lnTo>
                  <a:pt x="87" y="745"/>
                </a:lnTo>
                <a:lnTo>
                  <a:pt x="88" y="748"/>
                </a:lnTo>
                <a:lnTo>
                  <a:pt x="89" y="748"/>
                </a:lnTo>
                <a:lnTo>
                  <a:pt x="89" y="749"/>
                </a:lnTo>
                <a:lnTo>
                  <a:pt x="96" y="748"/>
                </a:lnTo>
                <a:lnTo>
                  <a:pt x="98" y="747"/>
                </a:lnTo>
                <a:lnTo>
                  <a:pt x="99" y="747"/>
                </a:lnTo>
                <a:lnTo>
                  <a:pt x="101" y="747"/>
                </a:lnTo>
                <a:lnTo>
                  <a:pt x="102" y="746"/>
                </a:lnTo>
                <a:lnTo>
                  <a:pt x="103" y="746"/>
                </a:lnTo>
                <a:lnTo>
                  <a:pt x="99" y="742"/>
                </a:lnTo>
                <a:lnTo>
                  <a:pt x="90" y="731"/>
                </a:lnTo>
                <a:lnTo>
                  <a:pt x="87" y="728"/>
                </a:lnTo>
                <a:lnTo>
                  <a:pt x="85" y="725"/>
                </a:lnTo>
                <a:lnTo>
                  <a:pt x="84" y="724"/>
                </a:lnTo>
                <a:lnTo>
                  <a:pt x="82" y="723"/>
                </a:lnTo>
                <a:lnTo>
                  <a:pt x="81" y="722"/>
                </a:lnTo>
                <a:lnTo>
                  <a:pt x="80" y="720"/>
                </a:lnTo>
                <a:lnTo>
                  <a:pt x="79" y="717"/>
                </a:lnTo>
                <a:lnTo>
                  <a:pt x="78" y="716"/>
                </a:lnTo>
                <a:lnTo>
                  <a:pt x="77" y="715"/>
                </a:lnTo>
                <a:lnTo>
                  <a:pt x="76" y="715"/>
                </a:lnTo>
                <a:lnTo>
                  <a:pt x="76" y="714"/>
                </a:lnTo>
                <a:lnTo>
                  <a:pt x="75" y="714"/>
                </a:lnTo>
                <a:lnTo>
                  <a:pt x="73" y="713"/>
                </a:lnTo>
                <a:lnTo>
                  <a:pt x="73" y="712"/>
                </a:lnTo>
                <a:lnTo>
                  <a:pt x="72" y="711"/>
                </a:lnTo>
                <a:lnTo>
                  <a:pt x="72" y="709"/>
                </a:lnTo>
                <a:lnTo>
                  <a:pt x="71" y="708"/>
                </a:lnTo>
                <a:lnTo>
                  <a:pt x="71" y="707"/>
                </a:lnTo>
                <a:lnTo>
                  <a:pt x="71" y="706"/>
                </a:lnTo>
                <a:lnTo>
                  <a:pt x="70" y="706"/>
                </a:lnTo>
                <a:lnTo>
                  <a:pt x="70" y="705"/>
                </a:lnTo>
                <a:lnTo>
                  <a:pt x="70" y="704"/>
                </a:lnTo>
                <a:lnTo>
                  <a:pt x="69" y="704"/>
                </a:lnTo>
                <a:lnTo>
                  <a:pt x="68" y="703"/>
                </a:lnTo>
                <a:lnTo>
                  <a:pt x="68" y="702"/>
                </a:lnTo>
                <a:lnTo>
                  <a:pt x="67" y="699"/>
                </a:lnTo>
                <a:lnTo>
                  <a:pt x="64" y="696"/>
                </a:lnTo>
                <a:lnTo>
                  <a:pt x="63" y="694"/>
                </a:lnTo>
                <a:lnTo>
                  <a:pt x="63" y="692"/>
                </a:lnTo>
                <a:lnTo>
                  <a:pt x="62" y="690"/>
                </a:lnTo>
                <a:lnTo>
                  <a:pt x="62" y="687"/>
                </a:lnTo>
                <a:lnTo>
                  <a:pt x="62" y="686"/>
                </a:lnTo>
                <a:lnTo>
                  <a:pt x="60" y="683"/>
                </a:lnTo>
                <a:lnTo>
                  <a:pt x="59" y="683"/>
                </a:lnTo>
                <a:lnTo>
                  <a:pt x="58" y="682"/>
                </a:lnTo>
                <a:lnTo>
                  <a:pt x="56" y="681"/>
                </a:lnTo>
                <a:lnTo>
                  <a:pt x="55" y="679"/>
                </a:lnTo>
                <a:lnTo>
                  <a:pt x="53" y="678"/>
                </a:lnTo>
                <a:lnTo>
                  <a:pt x="50" y="674"/>
                </a:lnTo>
                <a:lnTo>
                  <a:pt x="49" y="673"/>
                </a:lnTo>
                <a:lnTo>
                  <a:pt x="47" y="672"/>
                </a:lnTo>
                <a:lnTo>
                  <a:pt x="46" y="671"/>
                </a:lnTo>
                <a:lnTo>
                  <a:pt x="46" y="670"/>
                </a:lnTo>
                <a:lnTo>
                  <a:pt x="45" y="669"/>
                </a:lnTo>
                <a:lnTo>
                  <a:pt x="44" y="666"/>
                </a:lnTo>
                <a:lnTo>
                  <a:pt x="43" y="666"/>
                </a:lnTo>
                <a:lnTo>
                  <a:pt x="43" y="665"/>
                </a:lnTo>
                <a:lnTo>
                  <a:pt x="43" y="664"/>
                </a:lnTo>
                <a:lnTo>
                  <a:pt x="42" y="663"/>
                </a:lnTo>
                <a:lnTo>
                  <a:pt x="40" y="662"/>
                </a:lnTo>
                <a:lnTo>
                  <a:pt x="40" y="661"/>
                </a:lnTo>
                <a:lnTo>
                  <a:pt x="37" y="660"/>
                </a:lnTo>
                <a:lnTo>
                  <a:pt x="36" y="657"/>
                </a:lnTo>
                <a:lnTo>
                  <a:pt x="34" y="656"/>
                </a:lnTo>
                <a:lnTo>
                  <a:pt x="34" y="655"/>
                </a:lnTo>
                <a:lnTo>
                  <a:pt x="33" y="654"/>
                </a:lnTo>
                <a:lnTo>
                  <a:pt x="32" y="653"/>
                </a:lnTo>
                <a:lnTo>
                  <a:pt x="30" y="652"/>
                </a:lnTo>
                <a:lnTo>
                  <a:pt x="30" y="650"/>
                </a:lnTo>
                <a:lnTo>
                  <a:pt x="29" y="649"/>
                </a:lnTo>
                <a:lnTo>
                  <a:pt x="29" y="648"/>
                </a:lnTo>
                <a:lnTo>
                  <a:pt x="28" y="648"/>
                </a:lnTo>
                <a:lnTo>
                  <a:pt x="27" y="646"/>
                </a:lnTo>
                <a:lnTo>
                  <a:pt x="27" y="645"/>
                </a:lnTo>
                <a:lnTo>
                  <a:pt x="27" y="644"/>
                </a:lnTo>
                <a:lnTo>
                  <a:pt x="26" y="642"/>
                </a:lnTo>
                <a:lnTo>
                  <a:pt x="26" y="641"/>
                </a:lnTo>
                <a:lnTo>
                  <a:pt x="25" y="641"/>
                </a:lnTo>
                <a:lnTo>
                  <a:pt x="25" y="640"/>
                </a:lnTo>
                <a:lnTo>
                  <a:pt x="25" y="636"/>
                </a:lnTo>
                <a:lnTo>
                  <a:pt x="25" y="635"/>
                </a:lnTo>
                <a:lnTo>
                  <a:pt x="25" y="632"/>
                </a:lnTo>
                <a:lnTo>
                  <a:pt x="25" y="631"/>
                </a:lnTo>
                <a:lnTo>
                  <a:pt x="25" y="630"/>
                </a:lnTo>
                <a:lnTo>
                  <a:pt x="25" y="628"/>
                </a:lnTo>
                <a:lnTo>
                  <a:pt x="25" y="627"/>
                </a:lnTo>
                <a:lnTo>
                  <a:pt x="24" y="625"/>
                </a:lnTo>
                <a:lnTo>
                  <a:pt x="23" y="624"/>
                </a:lnTo>
                <a:lnTo>
                  <a:pt x="21" y="623"/>
                </a:lnTo>
                <a:lnTo>
                  <a:pt x="21" y="622"/>
                </a:lnTo>
                <a:lnTo>
                  <a:pt x="20" y="622"/>
                </a:lnTo>
                <a:lnTo>
                  <a:pt x="20" y="621"/>
                </a:lnTo>
                <a:lnTo>
                  <a:pt x="19" y="620"/>
                </a:lnTo>
                <a:lnTo>
                  <a:pt x="19" y="619"/>
                </a:lnTo>
                <a:lnTo>
                  <a:pt x="18" y="617"/>
                </a:lnTo>
                <a:lnTo>
                  <a:pt x="17" y="615"/>
                </a:lnTo>
                <a:lnTo>
                  <a:pt x="17" y="614"/>
                </a:lnTo>
                <a:lnTo>
                  <a:pt x="17" y="613"/>
                </a:lnTo>
                <a:lnTo>
                  <a:pt x="17" y="612"/>
                </a:lnTo>
                <a:lnTo>
                  <a:pt x="16" y="612"/>
                </a:lnTo>
                <a:lnTo>
                  <a:pt x="15" y="611"/>
                </a:lnTo>
                <a:lnTo>
                  <a:pt x="15" y="610"/>
                </a:lnTo>
                <a:lnTo>
                  <a:pt x="13" y="608"/>
                </a:lnTo>
                <a:lnTo>
                  <a:pt x="12" y="607"/>
                </a:lnTo>
                <a:lnTo>
                  <a:pt x="11" y="607"/>
                </a:lnTo>
                <a:lnTo>
                  <a:pt x="11" y="606"/>
                </a:lnTo>
                <a:lnTo>
                  <a:pt x="10" y="606"/>
                </a:lnTo>
                <a:lnTo>
                  <a:pt x="10" y="605"/>
                </a:lnTo>
                <a:lnTo>
                  <a:pt x="8" y="600"/>
                </a:lnTo>
                <a:lnTo>
                  <a:pt x="6" y="597"/>
                </a:lnTo>
                <a:lnTo>
                  <a:pt x="4" y="596"/>
                </a:lnTo>
                <a:lnTo>
                  <a:pt x="4" y="595"/>
                </a:lnTo>
                <a:lnTo>
                  <a:pt x="3" y="591"/>
                </a:lnTo>
                <a:lnTo>
                  <a:pt x="2" y="589"/>
                </a:lnTo>
                <a:lnTo>
                  <a:pt x="1" y="587"/>
                </a:lnTo>
                <a:lnTo>
                  <a:pt x="1" y="586"/>
                </a:lnTo>
                <a:lnTo>
                  <a:pt x="1" y="585"/>
                </a:lnTo>
                <a:lnTo>
                  <a:pt x="0" y="583"/>
                </a:lnTo>
                <a:lnTo>
                  <a:pt x="0" y="581"/>
                </a:lnTo>
                <a:lnTo>
                  <a:pt x="1" y="581"/>
                </a:lnTo>
                <a:lnTo>
                  <a:pt x="1" y="578"/>
                </a:lnTo>
                <a:lnTo>
                  <a:pt x="0" y="577"/>
                </a:lnTo>
                <a:lnTo>
                  <a:pt x="0" y="573"/>
                </a:lnTo>
                <a:lnTo>
                  <a:pt x="0" y="572"/>
                </a:lnTo>
                <a:lnTo>
                  <a:pt x="0" y="571"/>
                </a:lnTo>
                <a:lnTo>
                  <a:pt x="0" y="570"/>
                </a:lnTo>
                <a:lnTo>
                  <a:pt x="1" y="568"/>
                </a:lnTo>
                <a:lnTo>
                  <a:pt x="1" y="566"/>
                </a:lnTo>
                <a:lnTo>
                  <a:pt x="1" y="565"/>
                </a:lnTo>
                <a:lnTo>
                  <a:pt x="1" y="564"/>
                </a:lnTo>
                <a:lnTo>
                  <a:pt x="1" y="563"/>
                </a:lnTo>
                <a:lnTo>
                  <a:pt x="2" y="563"/>
                </a:lnTo>
                <a:lnTo>
                  <a:pt x="2" y="562"/>
                </a:lnTo>
                <a:lnTo>
                  <a:pt x="3" y="560"/>
                </a:lnTo>
                <a:lnTo>
                  <a:pt x="4" y="558"/>
                </a:lnTo>
                <a:lnTo>
                  <a:pt x="4" y="557"/>
                </a:lnTo>
                <a:lnTo>
                  <a:pt x="4" y="555"/>
                </a:lnTo>
                <a:lnTo>
                  <a:pt x="4" y="554"/>
                </a:lnTo>
                <a:lnTo>
                  <a:pt x="4" y="553"/>
                </a:lnTo>
                <a:lnTo>
                  <a:pt x="4" y="550"/>
                </a:lnTo>
                <a:lnTo>
                  <a:pt x="4" y="549"/>
                </a:lnTo>
                <a:lnTo>
                  <a:pt x="3" y="548"/>
                </a:lnTo>
                <a:lnTo>
                  <a:pt x="3" y="547"/>
                </a:lnTo>
                <a:lnTo>
                  <a:pt x="4" y="547"/>
                </a:lnTo>
                <a:lnTo>
                  <a:pt x="4" y="545"/>
                </a:lnTo>
                <a:lnTo>
                  <a:pt x="6" y="541"/>
                </a:lnTo>
                <a:lnTo>
                  <a:pt x="6" y="538"/>
                </a:lnTo>
                <a:lnTo>
                  <a:pt x="4" y="537"/>
                </a:lnTo>
                <a:lnTo>
                  <a:pt x="6" y="535"/>
                </a:lnTo>
                <a:lnTo>
                  <a:pt x="6" y="533"/>
                </a:lnTo>
                <a:lnTo>
                  <a:pt x="6" y="532"/>
                </a:lnTo>
                <a:lnTo>
                  <a:pt x="7" y="532"/>
                </a:lnTo>
                <a:lnTo>
                  <a:pt x="7" y="531"/>
                </a:lnTo>
                <a:lnTo>
                  <a:pt x="7" y="529"/>
                </a:lnTo>
                <a:lnTo>
                  <a:pt x="8" y="529"/>
                </a:lnTo>
                <a:lnTo>
                  <a:pt x="8" y="528"/>
                </a:lnTo>
                <a:lnTo>
                  <a:pt x="9" y="527"/>
                </a:lnTo>
                <a:lnTo>
                  <a:pt x="10" y="527"/>
                </a:lnTo>
                <a:lnTo>
                  <a:pt x="11" y="527"/>
                </a:lnTo>
                <a:lnTo>
                  <a:pt x="12" y="525"/>
                </a:lnTo>
                <a:lnTo>
                  <a:pt x="12" y="524"/>
                </a:lnTo>
                <a:lnTo>
                  <a:pt x="12" y="523"/>
                </a:lnTo>
                <a:lnTo>
                  <a:pt x="12" y="522"/>
                </a:lnTo>
                <a:lnTo>
                  <a:pt x="12" y="521"/>
                </a:lnTo>
                <a:lnTo>
                  <a:pt x="12" y="520"/>
                </a:lnTo>
                <a:lnTo>
                  <a:pt x="12" y="519"/>
                </a:lnTo>
                <a:lnTo>
                  <a:pt x="12" y="518"/>
                </a:lnTo>
                <a:lnTo>
                  <a:pt x="12" y="516"/>
                </a:lnTo>
                <a:lnTo>
                  <a:pt x="13" y="515"/>
                </a:lnTo>
                <a:lnTo>
                  <a:pt x="15" y="514"/>
                </a:lnTo>
                <a:lnTo>
                  <a:pt x="15" y="513"/>
                </a:lnTo>
                <a:lnTo>
                  <a:pt x="18" y="512"/>
                </a:lnTo>
                <a:lnTo>
                  <a:pt x="19" y="510"/>
                </a:lnTo>
                <a:lnTo>
                  <a:pt x="20" y="508"/>
                </a:lnTo>
                <a:lnTo>
                  <a:pt x="21" y="507"/>
                </a:lnTo>
                <a:lnTo>
                  <a:pt x="21" y="506"/>
                </a:lnTo>
                <a:lnTo>
                  <a:pt x="21" y="505"/>
                </a:lnTo>
                <a:lnTo>
                  <a:pt x="21" y="504"/>
                </a:lnTo>
                <a:lnTo>
                  <a:pt x="23" y="503"/>
                </a:lnTo>
                <a:lnTo>
                  <a:pt x="23" y="502"/>
                </a:lnTo>
                <a:lnTo>
                  <a:pt x="24" y="502"/>
                </a:lnTo>
                <a:lnTo>
                  <a:pt x="24" y="501"/>
                </a:lnTo>
                <a:lnTo>
                  <a:pt x="25" y="497"/>
                </a:lnTo>
                <a:lnTo>
                  <a:pt x="26" y="496"/>
                </a:lnTo>
                <a:lnTo>
                  <a:pt x="26" y="494"/>
                </a:lnTo>
                <a:lnTo>
                  <a:pt x="28" y="493"/>
                </a:lnTo>
                <a:lnTo>
                  <a:pt x="28" y="491"/>
                </a:lnTo>
                <a:lnTo>
                  <a:pt x="28" y="489"/>
                </a:lnTo>
                <a:lnTo>
                  <a:pt x="29" y="488"/>
                </a:lnTo>
                <a:lnTo>
                  <a:pt x="29" y="487"/>
                </a:lnTo>
                <a:lnTo>
                  <a:pt x="30" y="486"/>
                </a:lnTo>
                <a:lnTo>
                  <a:pt x="32" y="485"/>
                </a:lnTo>
                <a:lnTo>
                  <a:pt x="32" y="483"/>
                </a:lnTo>
                <a:lnTo>
                  <a:pt x="33" y="482"/>
                </a:lnTo>
                <a:lnTo>
                  <a:pt x="33" y="481"/>
                </a:lnTo>
                <a:lnTo>
                  <a:pt x="34" y="480"/>
                </a:lnTo>
                <a:lnTo>
                  <a:pt x="35" y="479"/>
                </a:lnTo>
                <a:lnTo>
                  <a:pt x="38" y="474"/>
                </a:lnTo>
                <a:lnTo>
                  <a:pt x="40" y="473"/>
                </a:lnTo>
                <a:lnTo>
                  <a:pt x="42" y="472"/>
                </a:lnTo>
                <a:lnTo>
                  <a:pt x="42" y="471"/>
                </a:lnTo>
                <a:lnTo>
                  <a:pt x="43" y="471"/>
                </a:lnTo>
                <a:lnTo>
                  <a:pt x="44" y="470"/>
                </a:lnTo>
                <a:lnTo>
                  <a:pt x="44" y="469"/>
                </a:lnTo>
                <a:lnTo>
                  <a:pt x="44" y="468"/>
                </a:lnTo>
                <a:lnTo>
                  <a:pt x="45" y="466"/>
                </a:lnTo>
                <a:lnTo>
                  <a:pt x="45" y="465"/>
                </a:lnTo>
                <a:lnTo>
                  <a:pt x="43" y="463"/>
                </a:lnTo>
                <a:lnTo>
                  <a:pt x="43" y="462"/>
                </a:lnTo>
                <a:lnTo>
                  <a:pt x="43" y="461"/>
                </a:lnTo>
                <a:lnTo>
                  <a:pt x="44" y="460"/>
                </a:lnTo>
                <a:lnTo>
                  <a:pt x="44" y="458"/>
                </a:lnTo>
                <a:lnTo>
                  <a:pt x="44" y="456"/>
                </a:lnTo>
                <a:lnTo>
                  <a:pt x="43" y="455"/>
                </a:lnTo>
                <a:lnTo>
                  <a:pt x="43" y="454"/>
                </a:lnTo>
                <a:lnTo>
                  <a:pt x="43" y="453"/>
                </a:lnTo>
                <a:lnTo>
                  <a:pt x="43" y="452"/>
                </a:lnTo>
                <a:lnTo>
                  <a:pt x="43" y="451"/>
                </a:lnTo>
                <a:lnTo>
                  <a:pt x="43" y="449"/>
                </a:lnTo>
                <a:lnTo>
                  <a:pt x="44" y="449"/>
                </a:lnTo>
                <a:lnTo>
                  <a:pt x="45" y="449"/>
                </a:lnTo>
                <a:lnTo>
                  <a:pt x="45" y="448"/>
                </a:lnTo>
                <a:lnTo>
                  <a:pt x="46" y="447"/>
                </a:lnTo>
                <a:lnTo>
                  <a:pt x="45" y="447"/>
                </a:lnTo>
                <a:lnTo>
                  <a:pt x="44" y="445"/>
                </a:lnTo>
                <a:lnTo>
                  <a:pt x="44" y="443"/>
                </a:lnTo>
                <a:lnTo>
                  <a:pt x="45" y="441"/>
                </a:lnTo>
                <a:lnTo>
                  <a:pt x="46" y="441"/>
                </a:lnTo>
                <a:lnTo>
                  <a:pt x="46" y="440"/>
                </a:lnTo>
                <a:lnTo>
                  <a:pt x="46" y="439"/>
                </a:lnTo>
                <a:lnTo>
                  <a:pt x="47" y="439"/>
                </a:lnTo>
                <a:lnTo>
                  <a:pt x="49" y="439"/>
                </a:lnTo>
                <a:lnTo>
                  <a:pt x="49" y="438"/>
                </a:lnTo>
                <a:lnTo>
                  <a:pt x="47" y="437"/>
                </a:lnTo>
                <a:lnTo>
                  <a:pt x="47" y="436"/>
                </a:lnTo>
                <a:lnTo>
                  <a:pt x="47" y="435"/>
                </a:lnTo>
                <a:lnTo>
                  <a:pt x="47" y="433"/>
                </a:lnTo>
                <a:lnTo>
                  <a:pt x="46" y="432"/>
                </a:lnTo>
                <a:lnTo>
                  <a:pt x="46" y="431"/>
                </a:lnTo>
                <a:lnTo>
                  <a:pt x="46" y="430"/>
                </a:lnTo>
                <a:lnTo>
                  <a:pt x="46" y="429"/>
                </a:lnTo>
                <a:lnTo>
                  <a:pt x="46" y="428"/>
                </a:lnTo>
                <a:lnTo>
                  <a:pt x="46" y="427"/>
                </a:lnTo>
                <a:lnTo>
                  <a:pt x="46" y="426"/>
                </a:lnTo>
                <a:lnTo>
                  <a:pt x="46" y="424"/>
                </a:lnTo>
                <a:lnTo>
                  <a:pt x="46" y="423"/>
                </a:lnTo>
                <a:lnTo>
                  <a:pt x="46" y="422"/>
                </a:lnTo>
                <a:lnTo>
                  <a:pt x="46" y="421"/>
                </a:lnTo>
                <a:lnTo>
                  <a:pt x="45" y="420"/>
                </a:lnTo>
                <a:lnTo>
                  <a:pt x="43" y="419"/>
                </a:lnTo>
                <a:lnTo>
                  <a:pt x="42" y="418"/>
                </a:lnTo>
                <a:lnTo>
                  <a:pt x="42" y="415"/>
                </a:lnTo>
                <a:lnTo>
                  <a:pt x="42" y="414"/>
                </a:lnTo>
                <a:lnTo>
                  <a:pt x="41" y="413"/>
                </a:lnTo>
                <a:lnTo>
                  <a:pt x="40" y="411"/>
                </a:lnTo>
                <a:lnTo>
                  <a:pt x="40" y="410"/>
                </a:lnTo>
                <a:lnTo>
                  <a:pt x="40" y="409"/>
                </a:lnTo>
                <a:lnTo>
                  <a:pt x="41" y="406"/>
                </a:lnTo>
                <a:lnTo>
                  <a:pt x="41" y="405"/>
                </a:lnTo>
                <a:lnTo>
                  <a:pt x="41" y="404"/>
                </a:lnTo>
                <a:lnTo>
                  <a:pt x="42" y="404"/>
                </a:lnTo>
                <a:lnTo>
                  <a:pt x="42" y="403"/>
                </a:lnTo>
                <a:lnTo>
                  <a:pt x="41" y="398"/>
                </a:lnTo>
                <a:lnTo>
                  <a:pt x="40" y="397"/>
                </a:lnTo>
                <a:lnTo>
                  <a:pt x="40" y="396"/>
                </a:lnTo>
                <a:lnTo>
                  <a:pt x="38" y="394"/>
                </a:lnTo>
                <a:lnTo>
                  <a:pt x="40" y="391"/>
                </a:lnTo>
                <a:lnTo>
                  <a:pt x="38" y="390"/>
                </a:lnTo>
                <a:lnTo>
                  <a:pt x="38" y="389"/>
                </a:lnTo>
                <a:lnTo>
                  <a:pt x="38" y="388"/>
                </a:lnTo>
                <a:lnTo>
                  <a:pt x="38" y="386"/>
                </a:lnTo>
                <a:lnTo>
                  <a:pt x="37" y="378"/>
                </a:lnTo>
                <a:lnTo>
                  <a:pt x="37" y="377"/>
                </a:lnTo>
                <a:lnTo>
                  <a:pt x="36" y="374"/>
                </a:lnTo>
                <a:lnTo>
                  <a:pt x="35" y="373"/>
                </a:lnTo>
                <a:lnTo>
                  <a:pt x="35" y="372"/>
                </a:lnTo>
                <a:lnTo>
                  <a:pt x="34" y="371"/>
                </a:lnTo>
                <a:lnTo>
                  <a:pt x="34" y="370"/>
                </a:lnTo>
                <a:lnTo>
                  <a:pt x="34" y="369"/>
                </a:lnTo>
                <a:lnTo>
                  <a:pt x="33" y="368"/>
                </a:lnTo>
                <a:lnTo>
                  <a:pt x="33" y="366"/>
                </a:lnTo>
                <a:lnTo>
                  <a:pt x="32" y="364"/>
                </a:lnTo>
                <a:lnTo>
                  <a:pt x="30" y="362"/>
                </a:lnTo>
                <a:lnTo>
                  <a:pt x="30" y="361"/>
                </a:lnTo>
                <a:lnTo>
                  <a:pt x="30" y="360"/>
                </a:lnTo>
                <a:lnTo>
                  <a:pt x="30" y="359"/>
                </a:lnTo>
                <a:lnTo>
                  <a:pt x="30" y="356"/>
                </a:lnTo>
                <a:lnTo>
                  <a:pt x="30" y="355"/>
                </a:lnTo>
                <a:lnTo>
                  <a:pt x="32" y="355"/>
                </a:lnTo>
                <a:lnTo>
                  <a:pt x="32" y="353"/>
                </a:lnTo>
                <a:lnTo>
                  <a:pt x="33" y="349"/>
                </a:lnTo>
                <a:lnTo>
                  <a:pt x="33" y="348"/>
                </a:lnTo>
                <a:lnTo>
                  <a:pt x="33" y="345"/>
                </a:lnTo>
                <a:lnTo>
                  <a:pt x="34" y="343"/>
                </a:lnTo>
                <a:lnTo>
                  <a:pt x="34" y="342"/>
                </a:lnTo>
                <a:lnTo>
                  <a:pt x="36" y="339"/>
                </a:lnTo>
                <a:lnTo>
                  <a:pt x="38" y="338"/>
                </a:lnTo>
                <a:lnTo>
                  <a:pt x="38" y="337"/>
                </a:lnTo>
                <a:lnTo>
                  <a:pt x="40" y="337"/>
                </a:lnTo>
                <a:lnTo>
                  <a:pt x="40" y="336"/>
                </a:lnTo>
                <a:lnTo>
                  <a:pt x="38" y="335"/>
                </a:lnTo>
                <a:lnTo>
                  <a:pt x="38" y="334"/>
                </a:lnTo>
                <a:lnTo>
                  <a:pt x="38" y="332"/>
                </a:lnTo>
                <a:lnTo>
                  <a:pt x="38" y="331"/>
                </a:lnTo>
                <a:lnTo>
                  <a:pt x="41" y="331"/>
                </a:lnTo>
                <a:lnTo>
                  <a:pt x="42" y="330"/>
                </a:lnTo>
                <a:lnTo>
                  <a:pt x="45" y="330"/>
                </a:lnTo>
                <a:lnTo>
                  <a:pt x="49" y="329"/>
                </a:lnTo>
                <a:lnTo>
                  <a:pt x="50" y="329"/>
                </a:lnTo>
                <a:lnTo>
                  <a:pt x="51" y="329"/>
                </a:lnTo>
                <a:lnTo>
                  <a:pt x="54" y="329"/>
                </a:lnTo>
                <a:lnTo>
                  <a:pt x="55" y="328"/>
                </a:lnTo>
                <a:lnTo>
                  <a:pt x="56" y="328"/>
                </a:lnTo>
                <a:lnTo>
                  <a:pt x="56" y="326"/>
                </a:lnTo>
                <a:lnTo>
                  <a:pt x="56" y="323"/>
                </a:lnTo>
                <a:lnTo>
                  <a:pt x="58" y="322"/>
                </a:lnTo>
                <a:lnTo>
                  <a:pt x="58" y="321"/>
                </a:lnTo>
                <a:lnTo>
                  <a:pt x="58" y="320"/>
                </a:lnTo>
                <a:lnTo>
                  <a:pt x="56" y="319"/>
                </a:lnTo>
                <a:lnTo>
                  <a:pt x="56" y="318"/>
                </a:lnTo>
                <a:lnTo>
                  <a:pt x="55" y="317"/>
                </a:lnTo>
                <a:lnTo>
                  <a:pt x="54" y="317"/>
                </a:lnTo>
                <a:lnTo>
                  <a:pt x="51" y="317"/>
                </a:lnTo>
                <a:lnTo>
                  <a:pt x="50" y="317"/>
                </a:lnTo>
                <a:lnTo>
                  <a:pt x="49" y="315"/>
                </a:lnTo>
                <a:lnTo>
                  <a:pt x="47" y="314"/>
                </a:lnTo>
                <a:lnTo>
                  <a:pt x="46" y="313"/>
                </a:lnTo>
                <a:lnTo>
                  <a:pt x="46" y="312"/>
                </a:lnTo>
                <a:lnTo>
                  <a:pt x="46" y="311"/>
                </a:lnTo>
                <a:lnTo>
                  <a:pt x="46" y="310"/>
                </a:lnTo>
                <a:lnTo>
                  <a:pt x="46" y="309"/>
                </a:lnTo>
                <a:lnTo>
                  <a:pt x="47" y="309"/>
                </a:lnTo>
                <a:lnTo>
                  <a:pt x="49" y="309"/>
                </a:lnTo>
                <a:lnTo>
                  <a:pt x="50" y="309"/>
                </a:lnTo>
                <a:lnTo>
                  <a:pt x="51" y="309"/>
                </a:lnTo>
                <a:lnTo>
                  <a:pt x="51" y="307"/>
                </a:lnTo>
                <a:lnTo>
                  <a:pt x="52" y="307"/>
                </a:lnTo>
                <a:lnTo>
                  <a:pt x="53" y="306"/>
                </a:lnTo>
                <a:lnTo>
                  <a:pt x="53" y="305"/>
                </a:lnTo>
                <a:lnTo>
                  <a:pt x="54" y="305"/>
                </a:lnTo>
                <a:lnTo>
                  <a:pt x="54" y="304"/>
                </a:lnTo>
                <a:lnTo>
                  <a:pt x="54" y="303"/>
                </a:lnTo>
                <a:lnTo>
                  <a:pt x="54" y="301"/>
                </a:lnTo>
                <a:lnTo>
                  <a:pt x="54" y="299"/>
                </a:lnTo>
                <a:lnTo>
                  <a:pt x="54" y="298"/>
                </a:lnTo>
                <a:lnTo>
                  <a:pt x="54" y="297"/>
                </a:lnTo>
                <a:lnTo>
                  <a:pt x="54" y="296"/>
                </a:lnTo>
                <a:lnTo>
                  <a:pt x="53" y="293"/>
                </a:lnTo>
                <a:lnTo>
                  <a:pt x="53" y="292"/>
                </a:lnTo>
                <a:lnTo>
                  <a:pt x="52" y="292"/>
                </a:lnTo>
                <a:lnTo>
                  <a:pt x="52" y="290"/>
                </a:lnTo>
                <a:lnTo>
                  <a:pt x="51" y="290"/>
                </a:lnTo>
                <a:lnTo>
                  <a:pt x="50" y="289"/>
                </a:lnTo>
                <a:lnTo>
                  <a:pt x="49" y="288"/>
                </a:lnTo>
                <a:lnTo>
                  <a:pt x="47" y="287"/>
                </a:lnTo>
                <a:lnTo>
                  <a:pt x="46" y="286"/>
                </a:lnTo>
                <a:lnTo>
                  <a:pt x="45" y="285"/>
                </a:lnTo>
                <a:lnTo>
                  <a:pt x="44" y="284"/>
                </a:lnTo>
                <a:lnTo>
                  <a:pt x="44" y="282"/>
                </a:lnTo>
                <a:lnTo>
                  <a:pt x="43" y="281"/>
                </a:lnTo>
                <a:lnTo>
                  <a:pt x="42" y="279"/>
                </a:lnTo>
                <a:lnTo>
                  <a:pt x="42" y="278"/>
                </a:lnTo>
                <a:lnTo>
                  <a:pt x="42" y="277"/>
                </a:lnTo>
                <a:lnTo>
                  <a:pt x="43" y="276"/>
                </a:lnTo>
                <a:lnTo>
                  <a:pt x="45" y="273"/>
                </a:lnTo>
                <a:lnTo>
                  <a:pt x="47" y="271"/>
                </a:lnTo>
                <a:lnTo>
                  <a:pt x="49" y="270"/>
                </a:lnTo>
                <a:lnTo>
                  <a:pt x="49" y="269"/>
                </a:lnTo>
                <a:lnTo>
                  <a:pt x="49" y="267"/>
                </a:lnTo>
                <a:lnTo>
                  <a:pt x="47" y="265"/>
                </a:lnTo>
                <a:lnTo>
                  <a:pt x="47" y="264"/>
                </a:lnTo>
                <a:lnTo>
                  <a:pt x="47" y="263"/>
                </a:lnTo>
                <a:lnTo>
                  <a:pt x="47" y="262"/>
                </a:lnTo>
                <a:lnTo>
                  <a:pt x="47" y="261"/>
                </a:lnTo>
                <a:lnTo>
                  <a:pt x="46" y="259"/>
                </a:lnTo>
                <a:lnTo>
                  <a:pt x="46" y="255"/>
                </a:lnTo>
                <a:lnTo>
                  <a:pt x="45" y="254"/>
                </a:lnTo>
                <a:lnTo>
                  <a:pt x="45" y="252"/>
                </a:lnTo>
                <a:lnTo>
                  <a:pt x="45" y="251"/>
                </a:lnTo>
                <a:lnTo>
                  <a:pt x="45" y="250"/>
                </a:lnTo>
                <a:lnTo>
                  <a:pt x="46" y="248"/>
                </a:lnTo>
                <a:lnTo>
                  <a:pt x="47" y="248"/>
                </a:lnTo>
                <a:lnTo>
                  <a:pt x="49" y="248"/>
                </a:lnTo>
                <a:lnTo>
                  <a:pt x="50" y="248"/>
                </a:lnTo>
                <a:lnTo>
                  <a:pt x="52" y="247"/>
                </a:lnTo>
                <a:lnTo>
                  <a:pt x="53" y="246"/>
                </a:lnTo>
                <a:lnTo>
                  <a:pt x="54" y="245"/>
                </a:lnTo>
                <a:lnTo>
                  <a:pt x="54" y="244"/>
                </a:lnTo>
                <a:lnTo>
                  <a:pt x="55" y="242"/>
                </a:lnTo>
                <a:lnTo>
                  <a:pt x="55" y="240"/>
                </a:lnTo>
                <a:lnTo>
                  <a:pt x="56" y="240"/>
                </a:lnTo>
                <a:lnTo>
                  <a:pt x="59" y="240"/>
                </a:lnTo>
                <a:lnTo>
                  <a:pt x="60" y="239"/>
                </a:lnTo>
                <a:lnTo>
                  <a:pt x="62" y="239"/>
                </a:lnTo>
                <a:lnTo>
                  <a:pt x="64" y="239"/>
                </a:lnTo>
                <a:lnTo>
                  <a:pt x="64" y="238"/>
                </a:lnTo>
                <a:lnTo>
                  <a:pt x="66" y="238"/>
                </a:lnTo>
                <a:lnTo>
                  <a:pt x="67" y="237"/>
                </a:lnTo>
                <a:lnTo>
                  <a:pt x="68" y="237"/>
                </a:lnTo>
                <a:lnTo>
                  <a:pt x="70" y="232"/>
                </a:lnTo>
                <a:lnTo>
                  <a:pt x="70" y="231"/>
                </a:lnTo>
                <a:lnTo>
                  <a:pt x="71" y="231"/>
                </a:lnTo>
                <a:lnTo>
                  <a:pt x="71" y="229"/>
                </a:lnTo>
                <a:lnTo>
                  <a:pt x="71" y="228"/>
                </a:lnTo>
                <a:lnTo>
                  <a:pt x="72" y="228"/>
                </a:lnTo>
                <a:lnTo>
                  <a:pt x="72" y="227"/>
                </a:lnTo>
                <a:lnTo>
                  <a:pt x="72" y="226"/>
                </a:lnTo>
                <a:lnTo>
                  <a:pt x="71" y="226"/>
                </a:lnTo>
                <a:lnTo>
                  <a:pt x="71" y="225"/>
                </a:lnTo>
                <a:lnTo>
                  <a:pt x="71" y="223"/>
                </a:lnTo>
                <a:lnTo>
                  <a:pt x="72" y="222"/>
                </a:lnTo>
                <a:lnTo>
                  <a:pt x="73" y="220"/>
                </a:lnTo>
                <a:lnTo>
                  <a:pt x="73" y="219"/>
                </a:lnTo>
                <a:lnTo>
                  <a:pt x="73" y="217"/>
                </a:lnTo>
                <a:lnTo>
                  <a:pt x="75" y="213"/>
                </a:lnTo>
                <a:lnTo>
                  <a:pt x="76" y="212"/>
                </a:lnTo>
                <a:lnTo>
                  <a:pt x="77" y="211"/>
                </a:lnTo>
                <a:lnTo>
                  <a:pt x="78" y="211"/>
                </a:lnTo>
                <a:lnTo>
                  <a:pt x="79" y="212"/>
                </a:lnTo>
                <a:lnTo>
                  <a:pt x="80" y="212"/>
                </a:lnTo>
                <a:lnTo>
                  <a:pt x="80" y="213"/>
                </a:lnTo>
                <a:lnTo>
                  <a:pt x="81" y="213"/>
                </a:lnTo>
                <a:lnTo>
                  <a:pt x="84" y="212"/>
                </a:lnTo>
                <a:lnTo>
                  <a:pt x="85" y="212"/>
                </a:lnTo>
                <a:lnTo>
                  <a:pt x="85" y="211"/>
                </a:lnTo>
                <a:lnTo>
                  <a:pt x="86" y="211"/>
                </a:lnTo>
                <a:lnTo>
                  <a:pt x="86" y="210"/>
                </a:lnTo>
                <a:lnTo>
                  <a:pt x="86" y="209"/>
                </a:lnTo>
                <a:lnTo>
                  <a:pt x="86" y="207"/>
                </a:lnTo>
                <a:lnTo>
                  <a:pt x="86" y="206"/>
                </a:lnTo>
                <a:lnTo>
                  <a:pt x="85" y="205"/>
                </a:lnTo>
                <a:lnTo>
                  <a:pt x="85" y="204"/>
                </a:lnTo>
                <a:lnTo>
                  <a:pt x="86" y="204"/>
                </a:lnTo>
                <a:lnTo>
                  <a:pt x="87" y="204"/>
                </a:lnTo>
                <a:lnTo>
                  <a:pt x="88" y="204"/>
                </a:lnTo>
                <a:lnTo>
                  <a:pt x="90" y="204"/>
                </a:lnTo>
                <a:lnTo>
                  <a:pt x="92" y="204"/>
                </a:lnTo>
                <a:lnTo>
                  <a:pt x="94" y="204"/>
                </a:lnTo>
                <a:lnTo>
                  <a:pt x="95" y="203"/>
                </a:lnTo>
                <a:lnTo>
                  <a:pt x="96" y="203"/>
                </a:lnTo>
                <a:lnTo>
                  <a:pt x="96" y="201"/>
                </a:lnTo>
                <a:lnTo>
                  <a:pt x="97" y="201"/>
                </a:lnTo>
                <a:lnTo>
                  <a:pt x="98" y="201"/>
                </a:lnTo>
                <a:lnTo>
                  <a:pt x="99" y="201"/>
                </a:lnTo>
                <a:lnTo>
                  <a:pt x="101" y="201"/>
                </a:lnTo>
                <a:lnTo>
                  <a:pt x="101" y="200"/>
                </a:lnTo>
                <a:lnTo>
                  <a:pt x="101" y="198"/>
                </a:lnTo>
                <a:lnTo>
                  <a:pt x="101" y="197"/>
                </a:lnTo>
                <a:lnTo>
                  <a:pt x="101" y="196"/>
                </a:lnTo>
                <a:lnTo>
                  <a:pt x="102" y="196"/>
                </a:lnTo>
                <a:lnTo>
                  <a:pt x="102" y="195"/>
                </a:lnTo>
                <a:lnTo>
                  <a:pt x="103" y="195"/>
                </a:lnTo>
                <a:lnTo>
                  <a:pt x="103" y="194"/>
                </a:lnTo>
                <a:lnTo>
                  <a:pt x="104" y="193"/>
                </a:lnTo>
                <a:lnTo>
                  <a:pt x="104" y="192"/>
                </a:lnTo>
                <a:lnTo>
                  <a:pt x="103" y="192"/>
                </a:lnTo>
                <a:lnTo>
                  <a:pt x="104" y="189"/>
                </a:lnTo>
                <a:lnTo>
                  <a:pt x="104" y="188"/>
                </a:lnTo>
                <a:lnTo>
                  <a:pt x="106" y="187"/>
                </a:lnTo>
                <a:lnTo>
                  <a:pt x="109" y="185"/>
                </a:lnTo>
                <a:lnTo>
                  <a:pt x="110" y="184"/>
                </a:lnTo>
                <a:lnTo>
                  <a:pt x="112" y="181"/>
                </a:lnTo>
                <a:lnTo>
                  <a:pt x="113" y="180"/>
                </a:lnTo>
                <a:lnTo>
                  <a:pt x="114" y="178"/>
                </a:lnTo>
                <a:lnTo>
                  <a:pt x="115" y="178"/>
                </a:lnTo>
                <a:lnTo>
                  <a:pt x="115" y="177"/>
                </a:lnTo>
                <a:lnTo>
                  <a:pt x="116" y="177"/>
                </a:lnTo>
                <a:lnTo>
                  <a:pt x="118" y="177"/>
                </a:lnTo>
                <a:lnTo>
                  <a:pt x="119" y="177"/>
                </a:lnTo>
                <a:lnTo>
                  <a:pt x="120" y="176"/>
                </a:lnTo>
                <a:lnTo>
                  <a:pt x="121" y="175"/>
                </a:lnTo>
                <a:lnTo>
                  <a:pt x="123" y="172"/>
                </a:lnTo>
                <a:lnTo>
                  <a:pt x="124" y="172"/>
                </a:lnTo>
                <a:lnTo>
                  <a:pt x="125" y="173"/>
                </a:lnTo>
                <a:lnTo>
                  <a:pt x="125" y="175"/>
                </a:lnTo>
                <a:lnTo>
                  <a:pt x="125" y="173"/>
                </a:lnTo>
                <a:lnTo>
                  <a:pt x="125" y="175"/>
                </a:lnTo>
                <a:lnTo>
                  <a:pt x="127" y="172"/>
                </a:lnTo>
                <a:lnTo>
                  <a:pt x="129" y="170"/>
                </a:lnTo>
                <a:lnTo>
                  <a:pt x="129" y="169"/>
                </a:lnTo>
                <a:lnTo>
                  <a:pt x="130" y="168"/>
                </a:lnTo>
                <a:lnTo>
                  <a:pt x="130" y="167"/>
                </a:lnTo>
                <a:lnTo>
                  <a:pt x="130" y="165"/>
                </a:lnTo>
                <a:lnTo>
                  <a:pt x="129" y="164"/>
                </a:lnTo>
                <a:lnTo>
                  <a:pt x="129" y="162"/>
                </a:lnTo>
                <a:lnTo>
                  <a:pt x="130" y="160"/>
                </a:lnTo>
                <a:lnTo>
                  <a:pt x="130" y="159"/>
                </a:lnTo>
                <a:lnTo>
                  <a:pt x="131" y="158"/>
                </a:lnTo>
                <a:lnTo>
                  <a:pt x="132" y="158"/>
                </a:lnTo>
                <a:lnTo>
                  <a:pt x="133" y="158"/>
                </a:lnTo>
                <a:lnTo>
                  <a:pt x="133" y="159"/>
                </a:lnTo>
                <a:lnTo>
                  <a:pt x="135" y="159"/>
                </a:lnTo>
                <a:lnTo>
                  <a:pt x="136" y="159"/>
                </a:lnTo>
                <a:lnTo>
                  <a:pt x="137" y="159"/>
                </a:lnTo>
                <a:lnTo>
                  <a:pt x="137" y="158"/>
                </a:lnTo>
                <a:lnTo>
                  <a:pt x="137" y="156"/>
                </a:lnTo>
                <a:lnTo>
                  <a:pt x="138" y="154"/>
                </a:lnTo>
                <a:lnTo>
                  <a:pt x="138" y="153"/>
                </a:lnTo>
                <a:lnTo>
                  <a:pt x="138" y="152"/>
                </a:lnTo>
                <a:lnTo>
                  <a:pt x="139" y="148"/>
                </a:lnTo>
                <a:lnTo>
                  <a:pt x="140" y="148"/>
                </a:lnTo>
                <a:lnTo>
                  <a:pt x="141" y="148"/>
                </a:lnTo>
                <a:lnTo>
                  <a:pt x="141" y="150"/>
                </a:lnTo>
                <a:lnTo>
                  <a:pt x="142" y="151"/>
                </a:lnTo>
                <a:lnTo>
                  <a:pt x="144" y="151"/>
                </a:lnTo>
                <a:lnTo>
                  <a:pt x="144" y="150"/>
                </a:lnTo>
                <a:lnTo>
                  <a:pt x="145" y="148"/>
                </a:lnTo>
                <a:lnTo>
                  <a:pt x="146" y="147"/>
                </a:lnTo>
                <a:lnTo>
                  <a:pt x="147" y="147"/>
                </a:lnTo>
                <a:lnTo>
                  <a:pt x="148" y="146"/>
                </a:lnTo>
                <a:lnTo>
                  <a:pt x="148" y="144"/>
                </a:lnTo>
                <a:lnTo>
                  <a:pt x="149" y="144"/>
                </a:lnTo>
                <a:lnTo>
                  <a:pt x="153" y="145"/>
                </a:lnTo>
                <a:lnTo>
                  <a:pt x="154" y="145"/>
                </a:lnTo>
                <a:lnTo>
                  <a:pt x="155" y="144"/>
                </a:lnTo>
                <a:lnTo>
                  <a:pt x="156" y="144"/>
                </a:lnTo>
                <a:lnTo>
                  <a:pt x="156" y="143"/>
                </a:lnTo>
                <a:lnTo>
                  <a:pt x="156" y="142"/>
                </a:lnTo>
                <a:lnTo>
                  <a:pt x="156" y="140"/>
                </a:lnTo>
                <a:lnTo>
                  <a:pt x="157" y="140"/>
                </a:lnTo>
                <a:lnTo>
                  <a:pt x="161" y="140"/>
                </a:lnTo>
                <a:lnTo>
                  <a:pt x="162" y="140"/>
                </a:lnTo>
                <a:lnTo>
                  <a:pt x="162" y="142"/>
                </a:lnTo>
                <a:lnTo>
                  <a:pt x="163" y="143"/>
                </a:lnTo>
                <a:lnTo>
                  <a:pt x="163" y="145"/>
                </a:lnTo>
                <a:lnTo>
                  <a:pt x="164" y="145"/>
                </a:lnTo>
                <a:lnTo>
                  <a:pt x="167" y="146"/>
                </a:lnTo>
                <a:lnTo>
                  <a:pt x="168" y="145"/>
                </a:lnTo>
                <a:lnTo>
                  <a:pt x="168" y="144"/>
                </a:lnTo>
                <a:lnTo>
                  <a:pt x="170" y="144"/>
                </a:lnTo>
                <a:lnTo>
                  <a:pt x="170" y="143"/>
                </a:lnTo>
                <a:lnTo>
                  <a:pt x="171" y="143"/>
                </a:lnTo>
                <a:lnTo>
                  <a:pt x="172" y="143"/>
                </a:lnTo>
                <a:lnTo>
                  <a:pt x="173" y="143"/>
                </a:lnTo>
                <a:lnTo>
                  <a:pt x="174" y="143"/>
                </a:lnTo>
                <a:lnTo>
                  <a:pt x="175" y="142"/>
                </a:lnTo>
                <a:lnTo>
                  <a:pt x="174" y="140"/>
                </a:lnTo>
                <a:lnTo>
                  <a:pt x="174" y="139"/>
                </a:lnTo>
                <a:lnTo>
                  <a:pt x="174" y="138"/>
                </a:lnTo>
                <a:lnTo>
                  <a:pt x="174" y="137"/>
                </a:lnTo>
                <a:lnTo>
                  <a:pt x="173" y="137"/>
                </a:lnTo>
                <a:lnTo>
                  <a:pt x="174" y="136"/>
                </a:lnTo>
                <a:lnTo>
                  <a:pt x="175" y="136"/>
                </a:lnTo>
                <a:lnTo>
                  <a:pt x="175" y="135"/>
                </a:lnTo>
                <a:lnTo>
                  <a:pt x="176" y="135"/>
                </a:lnTo>
                <a:lnTo>
                  <a:pt x="177" y="135"/>
                </a:lnTo>
                <a:lnTo>
                  <a:pt x="179" y="135"/>
                </a:lnTo>
                <a:lnTo>
                  <a:pt x="181" y="134"/>
                </a:lnTo>
                <a:lnTo>
                  <a:pt x="181" y="133"/>
                </a:lnTo>
                <a:lnTo>
                  <a:pt x="182" y="131"/>
                </a:lnTo>
                <a:lnTo>
                  <a:pt x="183" y="130"/>
                </a:lnTo>
                <a:lnTo>
                  <a:pt x="184" y="129"/>
                </a:lnTo>
                <a:lnTo>
                  <a:pt x="184" y="128"/>
                </a:lnTo>
                <a:lnTo>
                  <a:pt x="185" y="127"/>
                </a:lnTo>
                <a:lnTo>
                  <a:pt x="187" y="126"/>
                </a:lnTo>
                <a:lnTo>
                  <a:pt x="188" y="127"/>
                </a:lnTo>
                <a:lnTo>
                  <a:pt x="188" y="128"/>
                </a:lnTo>
                <a:lnTo>
                  <a:pt x="189" y="129"/>
                </a:lnTo>
                <a:lnTo>
                  <a:pt x="191" y="128"/>
                </a:lnTo>
                <a:lnTo>
                  <a:pt x="192" y="128"/>
                </a:lnTo>
                <a:lnTo>
                  <a:pt x="194" y="129"/>
                </a:lnTo>
                <a:lnTo>
                  <a:pt x="196" y="129"/>
                </a:lnTo>
                <a:lnTo>
                  <a:pt x="198" y="129"/>
                </a:lnTo>
                <a:lnTo>
                  <a:pt x="199" y="129"/>
                </a:lnTo>
                <a:lnTo>
                  <a:pt x="200" y="129"/>
                </a:lnTo>
                <a:lnTo>
                  <a:pt x="201" y="129"/>
                </a:lnTo>
                <a:lnTo>
                  <a:pt x="202" y="130"/>
                </a:lnTo>
                <a:lnTo>
                  <a:pt x="204" y="131"/>
                </a:lnTo>
                <a:lnTo>
                  <a:pt x="205" y="131"/>
                </a:lnTo>
                <a:lnTo>
                  <a:pt x="206" y="131"/>
                </a:lnTo>
                <a:lnTo>
                  <a:pt x="207" y="131"/>
                </a:lnTo>
                <a:lnTo>
                  <a:pt x="208" y="131"/>
                </a:lnTo>
                <a:lnTo>
                  <a:pt x="209" y="131"/>
                </a:lnTo>
                <a:lnTo>
                  <a:pt x="209" y="130"/>
                </a:lnTo>
                <a:lnTo>
                  <a:pt x="210" y="129"/>
                </a:lnTo>
                <a:lnTo>
                  <a:pt x="210" y="128"/>
                </a:lnTo>
                <a:lnTo>
                  <a:pt x="210" y="127"/>
                </a:lnTo>
                <a:lnTo>
                  <a:pt x="210" y="126"/>
                </a:lnTo>
                <a:lnTo>
                  <a:pt x="211" y="125"/>
                </a:lnTo>
                <a:lnTo>
                  <a:pt x="213" y="125"/>
                </a:lnTo>
                <a:lnTo>
                  <a:pt x="214" y="123"/>
                </a:lnTo>
                <a:lnTo>
                  <a:pt x="215" y="123"/>
                </a:lnTo>
                <a:lnTo>
                  <a:pt x="216" y="123"/>
                </a:lnTo>
                <a:lnTo>
                  <a:pt x="217" y="123"/>
                </a:lnTo>
                <a:lnTo>
                  <a:pt x="218" y="123"/>
                </a:lnTo>
                <a:lnTo>
                  <a:pt x="218" y="125"/>
                </a:lnTo>
                <a:lnTo>
                  <a:pt x="219" y="125"/>
                </a:lnTo>
                <a:lnTo>
                  <a:pt x="220" y="125"/>
                </a:lnTo>
                <a:lnTo>
                  <a:pt x="222" y="125"/>
                </a:lnTo>
                <a:lnTo>
                  <a:pt x="223" y="125"/>
                </a:lnTo>
                <a:lnTo>
                  <a:pt x="224" y="125"/>
                </a:lnTo>
                <a:lnTo>
                  <a:pt x="225" y="126"/>
                </a:lnTo>
                <a:lnTo>
                  <a:pt x="226" y="126"/>
                </a:lnTo>
                <a:lnTo>
                  <a:pt x="227" y="126"/>
                </a:lnTo>
                <a:lnTo>
                  <a:pt x="227" y="127"/>
                </a:lnTo>
                <a:lnTo>
                  <a:pt x="230" y="128"/>
                </a:lnTo>
                <a:lnTo>
                  <a:pt x="231" y="128"/>
                </a:lnTo>
                <a:lnTo>
                  <a:pt x="230" y="128"/>
                </a:lnTo>
                <a:lnTo>
                  <a:pt x="228" y="129"/>
                </a:lnTo>
                <a:lnTo>
                  <a:pt x="230" y="129"/>
                </a:lnTo>
                <a:lnTo>
                  <a:pt x="230" y="130"/>
                </a:lnTo>
                <a:lnTo>
                  <a:pt x="231" y="130"/>
                </a:lnTo>
                <a:lnTo>
                  <a:pt x="231" y="131"/>
                </a:lnTo>
                <a:lnTo>
                  <a:pt x="232" y="133"/>
                </a:lnTo>
                <a:lnTo>
                  <a:pt x="232" y="134"/>
                </a:lnTo>
                <a:lnTo>
                  <a:pt x="233" y="135"/>
                </a:lnTo>
                <a:lnTo>
                  <a:pt x="233" y="136"/>
                </a:lnTo>
                <a:lnTo>
                  <a:pt x="234" y="136"/>
                </a:lnTo>
                <a:lnTo>
                  <a:pt x="235" y="137"/>
                </a:lnTo>
                <a:lnTo>
                  <a:pt x="236" y="139"/>
                </a:lnTo>
                <a:lnTo>
                  <a:pt x="237" y="139"/>
                </a:lnTo>
                <a:lnTo>
                  <a:pt x="239" y="140"/>
                </a:lnTo>
                <a:lnTo>
                  <a:pt x="240" y="140"/>
                </a:lnTo>
                <a:lnTo>
                  <a:pt x="244" y="142"/>
                </a:lnTo>
                <a:lnTo>
                  <a:pt x="245" y="142"/>
                </a:lnTo>
                <a:lnTo>
                  <a:pt x="248" y="143"/>
                </a:lnTo>
                <a:lnTo>
                  <a:pt x="250" y="143"/>
                </a:lnTo>
                <a:lnTo>
                  <a:pt x="251" y="143"/>
                </a:lnTo>
                <a:lnTo>
                  <a:pt x="254" y="142"/>
                </a:lnTo>
                <a:lnTo>
                  <a:pt x="256" y="142"/>
                </a:lnTo>
                <a:lnTo>
                  <a:pt x="257" y="142"/>
                </a:lnTo>
                <a:lnTo>
                  <a:pt x="258" y="142"/>
                </a:lnTo>
                <a:lnTo>
                  <a:pt x="259" y="143"/>
                </a:lnTo>
                <a:lnTo>
                  <a:pt x="261" y="143"/>
                </a:lnTo>
                <a:lnTo>
                  <a:pt x="262" y="144"/>
                </a:lnTo>
                <a:lnTo>
                  <a:pt x="263" y="145"/>
                </a:lnTo>
                <a:lnTo>
                  <a:pt x="263" y="146"/>
                </a:lnTo>
                <a:lnTo>
                  <a:pt x="265" y="146"/>
                </a:lnTo>
                <a:lnTo>
                  <a:pt x="267" y="147"/>
                </a:lnTo>
                <a:lnTo>
                  <a:pt x="269" y="147"/>
                </a:lnTo>
                <a:lnTo>
                  <a:pt x="270" y="147"/>
                </a:lnTo>
                <a:lnTo>
                  <a:pt x="273" y="151"/>
                </a:lnTo>
                <a:lnTo>
                  <a:pt x="274" y="152"/>
                </a:lnTo>
                <a:lnTo>
                  <a:pt x="275" y="153"/>
                </a:lnTo>
                <a:lnTo>
                  <a:pt x="276" y="154"/>
                </a:lnTo>
                <a:lnTo>
                  <a:pt x="276" y="153"/>
                </a:lnTo>
                <a:lnTo>
                  <a:pt x="277" y="153"/>
                </a:lnTo>
                <a:lnTo>
                  <a:pt x="277" y="151"/>
                </a:lnTo>
                <a:lnTo>
                  <a:pt x="278" y="150"/>
                </a:lnTo>
                <a:lnTo>
                  <a:pt x="278" y="148"/>
                </a:lnTo>
                <a:lnTo>
                  <a:pt x="279" y="148"/>
                </a:lnTo>
                <a:lnTo>
                  <a:pt x="279" y="147"/>
                </a:lnTo>
                <a:lnTo>
                  <a:pt x="280" y="146"/>
                </a:lnTo>
                <a:lnTo>
                  <a:pt x="282" y="146"/>
                </a:lnTo>
                <a:lnTo>
                  <a:pt x="282" y="145"/>
                </a:lnTo>
                <a:lnTo>
                  <a:pt x="283" y="145"/>
                </a:lnTo>
                <a:lnTo>
                  <a:pt x="284" y="145"/>
                </a:lnTo>
                <a:lnTo>
                  <a:pt x="285" y="145"/>
                </a:lnTo>
                <a:lnTo>
                  <a:pt x="286" y="146"/>
                </a:lnTo>
                <a:lnTo>
                  <a:pt x="287" y="146"/>
                </a:lnTo>
                <a:lnTo>
                  <a:pt x="287" y="147"/>
                </a:lnTo>
                <a:lnTo>
                  <a:pt x="288" y="148"/>
                </a:lnTo>
                <a:lnTo>
                  <a:pt x="289" y="148"/>
                </a:lnTo>
                <a:lnTo>
                  <a:pt x="291" y="150"/>
                </a:lnTo>
                <a:lnTo>
                  <a:pt x="292" y="150"/>
                </a:lnTo>
                <a:lnTo>
                  <a:pt x="294" y="148"/>
                </a:lnTo>
                <a:lnTo>
                  <a:pt x="295" y="147"/>
                </a:lnTo>
                <a:lnTo>
                  <a:pt x="296" y="147"/>
                </a:lnTo>
                <a:lnTo>
                  <a:pt x="297" y="147"/>
                </a:lnTo>
                <a:lnTo>
                  <a:pt x="299" y="146"/>
                </a:lnTo>
                <a:lnTo>
                  <a:pt x="300" y="145"/>
                </a:lnTo>
                <a:lnTo>
                  <a:pt x="300" y="144"/>
                </a:lnTo>
                <a:lnTo>
                  <a:pt x="301" y="143"/>
                </a:lnTo>
                <a:lnTo>
                  <a:pt x="301" y="142"/>
                </a:lnTo>
                <a:lnTo>
                  <a:pt x="300" y="139"/>
                </a:lnTo>
                <a:lnTo>
                  <a:pt x="299" y="137"/>
                </a:lnTo>
                <a:lnTo>
                  <a:pt x="297" y="136"/>
                </a:lnTo>
                <a:lnTo>
                  <a:pt x="296" y="134"/>
                </a:lnTo>
                <a:lnTo>
                  <a:pt x="296" y="131"/>
                </a:lnTo>
                <a:lnTo>
                  <a:pt x="296" y="129"/>
                </a:lnTo>
                <a:lnTo>
                  <a:pt x="296" y="128"/>
                </a:lnTo>
                <a:lnTo>
                  <a:pt x="296" y="127"/>
                </a:lnTo>
                <a:lnTo>
                  <a:pt x="296" y="123"/>
                </a:lnTo>
                <a:lnTo>
                  <a:pt x="294" y="118"/>
                </a:lnTo>
                <a:lnTo>
                  <a:pt x="294" y="113"/>
                </a:lnTo>
                <a:lnTo>
                  <a:pt x="293" y="111"/>
                </a:lnTo>
                <a:lnTo>
                  <a:pt x="293" y="110"/>
                </a:lnTo>
                <a:lnTo>
                  <a:pt x="293" y="109"/>
                </a:lnTo>
                <a:lnTo>
                  <a:pt x="294" y="108"/>
                </a:lnTo>
                <a:lnTo>
                  <a:pt x="309" y="97"/>
                </a:lnTo>
                <a:lnTo>
                  <a:pt x="315" y="91"/>
                </a:lnTo>
                <a:lnTo>
                  <a:pt x="318" y="89"/>
                </a:lnTo>
                <a:lnTo>
                  <a:pt x="320" y="89"/>
                </a:lnTo>
                <a:lnTo>
                  <a:pt x="321" y="8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51" name="Freeform 145">
            <a:extLst>
              <a:ext uri="{FF2B5EF4-FFF2-40B4-BE49-F238E27FC236}">
                <a16:creationId xmlns:a16="http://schemas.microsoft.com/office/drawing/2014/main" id="{933A1A95-E5FB-AE78-1469-B7D37DBD3C87}"/>
              </a:ext>
            </a:extLst>
          </p:cNvPr>
          <p:cNvSpPr>
            <a:spLocks noEditPoints="1"/>
          </p:cNvSpPr>
          <p:nvPr/>
        </p:nvSpPr>
        <p:spPr bwMode="auto">
          <a:xfrm>
            <a:off x="2989878" y="1336678"/>
            <a:ext cx="2138274" cy="2031923"/>
          </a:xfrm>
          <a:custGeom>
            <a:avLst/>
            <a:gdLst>
              <a:gd name="T0" fmla="*/ 833 w 1709"/>
              <a:gd name="T1" fmla="*/ 484 h 1624"/>
              <a:gd name="T2" fmla="*/ 808 w 1709"/>
              <a:gd name="T3" fmla="*/ 1255 h 1624"/>
              <a:gd name="T4" fmla="*/ 597 w 1709"/>
              <a:gd name="T5" fmla="*/ 1181 h 1624"/>
              <a:gd name="T6" fmla="*/ 509 w 1709"/>
              <a:gd name="T7" fmla="*/ 1168 h 1624"/>
              <a:gd name="T8" fmla="*/ 438 w 1709"/>
              <a:gd name="T9" fmla="*/ 1060 h 1624"/>
              <a:gd name="T10" fmla="*/ 356 w 1709"/>
              <a:gd name="T11" fmla="*/ 1000 h 1624"/>
              <a:gd name="T12" fmla="*/ 414 w 1709"/>
              <a:gd name="T13" fmla="*/ 888 h 1624"/>
              <a:gd name="T14" fmla="*/ 416 w 1709"/>
              <a:gd name="T15" fmla="*/ 812 h 1624"/>
              <a:gd name="T16" fmla="*/ 312 w 1709"/>
              <a:gd name="T17" fmla="*/ 815 h 1624"/>
              <a:gd name="T18" fmla="*/ 287 w 1709"/>
              <a:gd name="T19" fmla="*/ 901 h 1624"/>
              <a:gd name="T20" fmla="*/ 208 w 1709"/>
              <a:gd name="T21" fmla="*/ 896 h 1624"/>
              <a:gd name="T22" fmla="*/ 86 w 1709"/>
              <a:gd name="T23" fmla="*/ 824 h 1624"/>
              <a:gd name="T24" fmla="*/ 131 w 1709"/>
              <a:gd name="T25" fmla="*/ 745 h 1624"/>
              <a:gd name="T26" fmla="*/ 269 w 1709"/>
              <a:gd name="T27" fmla="*/ 686 h 1624"/>
              <a:gd name="T28" fmla="*/ 407 w 1709"/>
              <a:gd name="T29" fmla="*/ 617 h 1624"/>
              <a:gd name="T30" fmla="*/ 411 w 1709"/>
              <a:gd name="T31" fmla="*/ 456 h 1624"/>
              <a:gd name="T32" fmla="*/ 364 w 1709"/>
              <a:gd name="T33" fmla="*/ 317 h 1624"/>
              <a:gd name="T34" fmla="*/ 105 w 1709"/>
              <a:gd name="T35" fmla="*/ 191 h 1624"/>
              <a:gd name="T36" fmla="*/ 366 w 1709"/>
              <a:gd name="T37" fmla="*/ 13 h 1624"/>
              <a:gd name="T38" fmla="*/ 444 w 1709"/>
              <a:gd name="T39" fmla="*/ 68 h 1624"/>
              <a:gd name="T40" fmla="*/ 447 w 1709"/>
              <a:gd name="T41" fmla="*/ 213 h 1624"/>
              <a:gd name="T42" fmla="*/ 486 w 1709"/>
              <a:gd name="T43" fmla="*/ 342 h 1624"/>
              <a:gd name="T44" fmla="*/ 667 w 1709"/>
              <a:gd name="T45" fmla="*/ 232 h 1624"/>
              <a:gd name="T46" fmla="*/ 953 w 1709"/>
              <a:gd name="T47" fmla="*/ 299 h 1624"/>
              <a:gd name="T48" fmla="*/ 847 w 1709"/>
              <a:gd name="T49" fmla="*/ 363 h 1624"/>
              <a:gd name="T50" fmla="*/ 809 w 1709"/>
              <a:gd name="T51" fmla="*/ 418 h 1624"/>
              <a:gd name="T52" fmla="*/ 789 w 1709"/>
              <a:gd name="T53" fmla="*/ 435 h 1624"/>
              <a:gd name="T54" fmla="*/ 797 w 1709"/>
              <a:gd name="T55" fmla="*/ 465 h 1624"/>
              <a:gd name="T56" fmla="*/ 849 w 1709"/>
              <a:gd name="T57" fmla="*/ 516 h 1624"/>
              <a:gd name="T58" fmla="*/ 856 w 1709"/>
              <a:gd name="T59" fmla="*/ 457 h 1624"/>
              <a:gd name="T60" fmla="*/ 935 w 1709"/>
              <a:gd name="T61" fmla="*/ 493 h 1624"/>
              <a:gd name="T62" fmla="*/ 981 w 1709"/>
              <a:gd name="T63" fmla="*/ 610 h 1624"/>
              <a:gd name="T64" fmla="*/ 1056 w 1709"/>
              <a:gd name="T65" fmla="*/ 674 h 1624"/>
              <a:gd name="T66" fmla="*/ 1140 w 1709"/>
              <a:gd name="T67" fmla="*/ 831 h 1624"/>
              <a:gd name="T68" fmla="*/ 1125 w 1709"/>
              <a:gd name="T69" fmla="*/ 925 h 1624"/>
              <a:gd name="T70" fmla="*/ 1019 w 1709"/>
              <a:gd name="T71" fmla="*/ 1007 h 1624"/>
              <a:gd name="T72" fmla="*/ 1169 w 1709"/>
              <a:gd name="T73" fmla="*/ 1100 h 1624"/>
              <a:gd name="T74" fmla="*/ 1206 w 1709"/>
              <a:gd name="T75" fmla="*/ 1243 h 1624"/>
              <a:gd name="T76" fmla="*/ 1426 w 1709"/>
              <a:gd name="T77" fmla="*/ 1211 h 1624"/>
              <a:gd name="T78" fmla="*/ 1418 w 1709"/>
              <a:gd name="T79" fmla="*/ 1402 h 1624"/>
              <a:gd name="T80" fmla="*/ 1268 w 1709"/>
              <a:gd name="T81" fmla="*/ 1352 h 1624"/>
              <a:gd name="T82" fmla="*/ 1057 w 1709"/>
              <a:gd name="T83" fmla="*/ 1500 h 1624"/>
              <a:gd name="T84" fmla="*/ 1058 w 1709"/>
              <a:gd name="T85" fmla="*/ 1372 h 1624"/>
              <a:gd name="T86" fmla="*/ 979 w 1709"/>
              <a:gd name="T87" fmla="*/ 1364 h 1624"/>
              <a:gd name="T88" fmla="*/ 835 w 1709"/>
              <a:gd name="T89" fmla="*/ 1396 h 1624"/>
              <a:gd name="T90" fmla="*/ 887 w 1709"/>
              <a:gd name="T91" fmla="*/ 1313 h 1624"/>
              <a:gd name="T92" fmla="*/ 995 w 1709"/>
              <a:gd name="T93" fmla="*/ 1319 h 1624"/>
              <a:gd name="T94" fmla="*/ 990 w 1709"/>
              <a:gd name="T95" fmla="*/ 1149 h 1624"/>
              <a:gd name="T96" fmla="*/ 876 w 1709"/>
              <a:gd name="T97" fmla="*/ 1139 h 1624"/>
              <a:gd name="T98" fmla="*/ 783 w 1709"/>
              <a:gd name="T99" fmla="*/ 1134 h 1624"/>
              <a:gd name="T100" fmla="*/ 783 w 1709"/>
              <a:gd name="T101" fmla="*/ 1183 h 1624"/>
              <a:gd name="T102" fmla="*/ 1146 w 1709"/>
              <a:gd name="T103" fmla="*/ 1191 h 1624"/>
              <a:gd name="T104" fmla="*/ 1255 w 1709"/>
              <a:gd name="T105" fmla="*/ 1301 h 1624"/>
              <a:gd name="T106" fmla="*/ 904 w 1709"/>
              <a:gd name="T107" fmla="*/ 895 h 1624"/>
              <a:gd name="T108" fmla="*/ 864 w 1709"/>
              <a:gd name="T109" fmla="*/ 887 h 1624"/>
              <a:gd name="T110" fmla="*/ 440 w 1709"/>
              <a:gd name="T111" fmla="*/ 979 h 1624"/>
              <a:gd name="T112" fmla="*/ 394 w 1709"/>
              <a:gd name="T113" fmla="*/ 982 h 1624"/>
              <a:gd name="T114" fmla="*/ 743 w 1709"/>
              <a:gd name="T115" fmla="*/ 799 h 1624"/>
              <a:gd name="T116" fmla="*/ 454 w 1709"/>
              <a:gd name="T117" fmla="*/ 687 h 1624"/>
              <a:gd name="T118" fmla="*/ 411 w 1709"/>
              <a:gd name="T119" fmla="*/ 716 h 1624"/>
              <a:gd name="T120" fmla="*/ 442 w 1709"/>
              <a:gd name="T121" fmla="*/ 672 h 1624"/>
              <a:gd name="T122" fmla="*/ 785 w 1709"/>
              <a:gd name="T123" fmla="*/ 301 h 1624"/>
              <a:gd name="T124" fmla="*/ 744 w 1709"/>
              <a:gd name="T125" fmla="*/ 233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09" h="1624">
                <a:moveTo>
                  <a:pt x="825" y="1230"/>
                </a:moveTo>
                <a:lnTo>
                  <a:pt x="825" y="1229"/>
                </a:lnTo>
                <a:lnTo>
                  <a:pt x="826" y="1228"/>
                </a:lnTo>
                <a:lnTo>
                  <a:pt x="826" y="1227"/>
                </a:lnTo>
                <a:lnTo>
                  <a:pt x="826" y="1226"/>
                </a:lnTo>
                <a:lnTo>
                  <a:pt x="828" y="1226"/>
                </a:lnTo>
                <a:lnTo>
                  <a:pt x="828" y="1225"/>
                </a:lnTo>
                <a:lnTo>
                  <a:pt x="828" y="1224"/>
                </a:lnTo>
                <a:lnTo>
                  <a:pt x="829" y="1224"/>
                </a:lnTo>
                <a:lnTo>
                  <a:pt x="829" y="1225"/>
                </a:lnTo>
                <a:lnTo>
                  <a:pt x="829" y="1224"/>
                </a:lnTo>
                <a:lnTo>
                  <a:pt x="829" y="1222"/>
                </a:lnTo>
                <a:lnTo>
                  <a:pt x="831" y="1222"/>
                </a:lnTo>
                <a:lnTo>
                  <a:pt x="834" y="1224"/>
                </a:lnTo>
                <a:lnTo>
                  <a:pt x="830" y="1220"/>
                </a:lnTo>
                <a:lnTo>
                  <a:pt x="829" y="1220"/>
                </a:lnTo>
                <a:lnTo>
                  <a:pt x="835" y="1204"/>
                </a:lnTo>
                <a:lnTo>
                  <a:pt x="837" y="1200"/>
                </a:lnTo>
                <a:lnTo>
                  <a:pt x="838" y="1196"/>
                </a:lnTo>
                <a:lnTo>
                  <a:pt x="839" y="1195"/>
                </a:lnTo>
                <a:lnTo>
                  <a:pt x="841" y="1188"/>
                </a:lnTo>
                <a:lnTo>
                  <a:pt x="844" y="1180"/>
                </a:lnTo>
                <a:lnTo>
                  <a:pt x="848" y="1172"/>
                </a:lnTo>
                <a:lnTo>
                  <a:pt x="849" y="1169"/>
                </a:lnTo>
                <a:lnTo>
                  <a:pt x="854" y="1169"/>
                </a:lnTo>
                <a:lnTo>
                  <a:pt x="858" y="1170"/>
                </a:lnTo>
                <a:lnTo>
                  <a:pt x="864" y="1174"/>
                </a:lnTo>
                <a:lnTo>
                  <a:pt x="866" y="1174"/>
                </a:lnTo>
                <a:lnTo>
                  <a:pt x="866" y="1176"/>
                </a:lnTo>
                <a:lnTo>
                  <a:pt x="871" y="1181"/>
                </a:lnTo>
                <a:lnTo>
                  <a:pt x="872" y="1183"/>
                </a:lnTo>
                <a:lnTo>
                  <a:pt x="886" y="1187"/>
                </a:lnTo>
                <a:lnTo>
                  <a:pt x="889" y="1187"/>
                </a:lnTo>
                <a:lnTo>
                  <a:pt x="893" y="1188"/>
                </a:lnTo>
                <a:lnTo>
                  <a:pt x="893" y="1189"/>
                </a:lnTo>
                <a:lnTo>
                  <a:pt x="895" y="1199"/>
                </a:lnTo>
                <a:lnTo>
                  <a:pt x="901" y="1204"/>
                </a:lnTo>
                <a:lnTo>
                  <a:pt x="907" y="1210"/>
                </a:lnTo>
                <a:lnTo>
                  <a:pt x="909" y="1211"/>
                </a:lnTo>
                <a:lnTo>
                  <a:pt x="912" y="1213"/>
                </a:lnTo>
                <a:lnTo>
                  <a:pt x="899" y="1238"/>
                </a:lnTo>
                <a:lnTo>
                  <a:pt x="892" y="1249"/>
                </a:lnTo>
                <a:lnTo>
                  <a:pt x="889" y="1249"/>
                </a:lnTo>
                <a:lnTo>
                  <a:pt x="887" y="1249"/>
                </a:lnTo>
                <a:lnTo>
                  <a:pt x="885" y="1249"/>
                </a:lnTo>
                <a:lnTo>
                  <a:pt x="884" y="1249"/>
                </a:lnTo>
                <a:lnTo>
                  <a:pt x="883" y="1249"/>
                </a:lnTo>
                <a:lnTo>
                  <a:pt x="882" y="1249"/>
                </a:lnTo>
                <a:lnTo>
                  <a:pt x="876" y="1247"/>
                </a:lnTo>
                <a:lnTo>
                  <a:pt x="874" y="1247"/>
                </a:lnTo>
                <a:lnTo>
                  <a:pt x="871" y="1247"/>
                </a:lnTo>
                <a:lnTo>
                  <a:pt x="855" y="1241"/>
                </a:lnTo>
                <a:lnTo>
                  <a:pt x="852" y="1244"/>
                </a:lnTo>
                <a:lnTo>
                  <a:pt x="851" y="1249"/>
                </a:lnTo>
                <a:lnTo>
                  <a:pt x="850" y="1249"/>
                </a:lnTo>
                <a:lnTo>
                  <a:pt x="849" y="1246"/>
                </a:lnTo>
                <a:lnTo>
                  <a:pt x="848" y="1246"/>
                </a:lnTo>
                <a:lnTo>
                  <a:pt x="848" y="1245"/>
                </a:lnTo>
                <a:lnTo>
                  <a:pt x="847" y="1244"/>
                </a:lnTo>
                <a:lnTo>
                  <a:pt x="846" y="1243"/>
                </a:lnTo>
                <a:lnTo>
                  <a:pt x="844" y="1242"/>
                </a:lnTo>
                <a:lnTo>
                  <a:pt x="842" y="1241"/>
                </a:lnTo>
                <a:lnTo>
                  <a:pt x="841" y="1239"/>
                </a:lnTo>
                <a:lnTo>
                  <a:pt x="840" y="1238"/>
                </a:lnTo>
                <a:lnTo>
                  <a:pt x="838" y="1238"/>
                </a:lnTo>
                <a:lnTo>
                  <a:pt x="837" y="1237"/>
                </a:lnTo>
                <a:lnTo>
                  <a:pt x="835" y="1237"/>
                </a:lnTo>
                <a:lnTo>
                  <a:pt x="834" y="1236"/>
                </a:lnTo>
                <a:lnTo>
                  <a:pt x="833" y="1235"/>
                </a:lnTo>
                <a:lnTo>
                  <a:pt x="832" y="1235"/>
                </a:lnTo>
                <a:lnTo>
                  <a:pt x="831" y="1235"/>
                </a:lnTo>
                <a:lnTo>
                  <a:pt x="830" y="1234"/>
                </a:lnTo>
                <a:lnTo>
                  <a:pt x="829" y="1234"/>
                </a:lnTo>
                <a:lnTo>
                  <a:pt x="828" y="1233"/>
                </a:lnTo>
                <a:lnTo>
                  <a:pt x="826" y="1231"/>
                </a:lnTo>
                <a:lnTo>
                  <a:pt x="825" y="1231"/>
                </a:lnTo>
                <a:lnTo>
                  <a:pt x="825" y="1230"/>
                </a:lnTo>
                <a:close/>
                <a:moveTo>
                  <a:pt x="980" y="958"/>
                </a:moveTo>
                <a:lnTo>
                  <a:pt x="979" y="959"/>
                </a:lnTo>
                <a:lnTo>
                  <a:pt x="978" y="959"/>
                </a:lnTo>
                <a:lnTo>
                  <a:pt x="978" y="958"/>
                </a:lnTo>
                <a:lnTo>
                  <a:pt x="978" y="957"/>
                </a:lnTo>
                <a:lnTo>
                  <a:pt x="979" y="957"/>
                </a:lnTo>
                <a:lnTo>
                  <a:pt x="980" y="957"/>
                </a:lnTo>
                <a:lnTo>
                  <a:pt x="980" y="958"/>
                </a:lnTo>
                <a:close/>
                <a:moveTo>
                  <a:pt x="837" y="474"/>
                </a:moveTo>
                <a:lnTo>
                  <a:pt x="842" y="481"/>
                </a:lnTo>
                <a:lnTo>
                  <a:pt x="841" y="482"/>
                </a:lnTo>
                <a:lnTo>
                  <a:pt x="842" y="484"/>
                </a:lnTo>
                <a:lnTo>
                  <a:pt x="841" y="485"/>
                </a:lnTo>
                <a:lnTo>
                  <a:pt x="841" y="484"/>
                </a:lnTo>
                <a:lnTo>
                  <a:pt x="840" y="484"/>
                </a:lnTo>
                <a:lnTo>
                  <a:pt x="840" y="483"/>
                </a:lnTo>
                <a:lnTo>
                  <a:pt x="839" y="484"/>
                </a:lnTo>
                <a:lnTo>
                  <a:pt x="841" y="485"/>
                </a:lnTo>
                <a:lnTo>
                  <a:pt x="840" y="485"/>
                </a:lnTo>
                <a:lnTo>
                  <a:pt x="839" y="484"/>
                </a:lnTo>
                <a:lnTo>
                  <a:pt x="838" y="485"/>
                </a:lnTo>
                <a:lnTo>
                  <a:pt x="839" y="486"/>
                </a:lnTo>
                <a:lnTo>
                  <a:pt x="839" y="488"/>
                </a:lnTo>
                <a:lnTo>
                  <a:pt x="838" y="488"/>
                </a:lnTo>
                <a:lnTo>
                  <a:pt x="837" y="486"/>
                </a:lnTo>
                <a:lnTo>
                  <a:pt x="835" y="486"/>
                </a:lnTo>
                <a:lnTo>
                  <a:pt x="835" y="488"/>
                </a:lnTo>
                <a:lnTo>
                  <a:pt x="835" y="486"/>
                </a:lnTo>
                <a:lnTo>
                  <a:pt x="834" y="486"/>
                </a:lnTo>
                <a:lnTo>
                  <a:pt x="834" y="485"/>
                </a:lnTo>
                <a:lnTo>
                  <a:pt x="833" y="485"/>
                </a:lnTo>
                <a:lnTo>
                  <a:pt x="833" y="484"/>
                </a:lnTo>
                <a:lnTo>
                  <a:pt x="832" y="484"/>
                </a:lnTo>
                <a:lnTo>
                  <a:pt x="832" y="482"/>
                </a:lnTo>
                <a:lnTo>
                  <a:pt x="833" y="482"/>
                </a:lnTo>
                <a:lnTo>
                  <a:pt x="833" y="481"/>
                </a:lnTo>
                <a:lnTo>
                  <a:pt x="832" y="481"/>
                </a:lnTo>
                <a:lnTo>
                  <a:pt x="833" y="478"/>
                </a:lnTo>
                <a:lnTo>
                  <a:pt x="834" y="478"/>
                </a:lnTo>
                <a:lnTo>
                  <a:pt x="835" y="477"/>
                </a:lnTo>
                <a:lnTo>
                  <a:pt x="837" y="474"/>
                </a:lnTo>
                <a:close/>
                <a:moveTo>
                  <a:pt x="825" y="424"/>
                </a:moveTo>
                <a:lnTo>
                  <a:pt x="826" y="424"/>
                </a:lnTo>
                <a:lnTo>
                  <a:pt x="826" y="425"/>
                </a:lnTo>
                <a:lnTo>
                  <a:pt x="828" y="425"/>
                </a:lnTo>
                <a:lnTo>
                  <a:pt x="829" y="425"/>
                </a:lnTo>
                <a:lnTo>
                  <a:pt x="829" y="426"/>
                </a:lnTo>
                <a:lnTo>
                  <a:pt x="830" y="426"/>
                </a:lnTo>
                <a:lnTo>
                  <a:pt x="829" y="427"/>
                </a:lnTo>
                <a:lnTo>
                  <a:pt x="829" y="429"/>
                </a:lnTo>
                <a:lnTo>
                  <a:pt x="828" y="430"/>
                </a:lnTo>
                <a:lnTo>
                  <a:pt x="826" y="433"/>
                </a:lnTo>
                <a:lnTo>
                  <a:pt x="825" y="434"/>
                </a:lnTo>
                <a:lnTo>
                  <a:pt x="824" y="434"/>
                </a:lnTo>
                <a:lnTo>
                  <a:pt x="820" y="432"/>
                </a:lnTo>
                <a:lnTo>
                  <a:pt x="820" y="431"/>
                </a:lnTo>
                <a:lnTo>
                  <a:pt x="818" y="431"/>
                </a:lnTo>
                <a:lnTo>
                  <a:pt x="817" y="432"/>
                </a:lnTo>
                <a:lnTo>
                  <a:pt x="816" y="432"/>
                </a:lnTo>
                <a:lnTo>
                  <a:pt x="817" y="431"/>
                </a:lnTo>
                <a:lnTo>
                  <a:pt x="818" y="430"/>
                </a:lnTo>
                <a:lnTo>
                  <a:pt x="817" y="430"/>
                </a:lnTo>
                <a:lnTo>
                  <a:pt x="817" y="429"/>
                </a:lnTo>
                <a:lnTo>
                  <a:pt x="816" y="429"/>
                </a:lnTo>
                <a:lnTo>
                  <a:pt x="816" y="427"/>
                </a:lnTo>
                <a:lnTo>
                  <a:pt x="818" y="425"/>
                </a:lnTo>
                <a:lnTo>
                  <a:pt x="818" y="426"/>
                </a:lnTo>
                <a:lnTo>
                  <a:pt x="821" y="424"/>
                </a:lnTo>
                <a:lnTo>
                  <a:pt x="823" y="422"/>
                </a:lnTo>
                <a:lnTo>
                  <a:pt x="824" y="423"/>
                </a:lnTo>
                <a:lnTo>
                  <a:pt x="824" y="424"/>
                </a:lnTo>
                <a:lnTo>
                  <a:pt x="825" y="424"/>
                </a:lnTo>
                <a:close/>
                <a:moveTo>
                  <a:pt x="816" y="418"/>
                </a:moveTo>
                <a:lnTo>
                  <a:pt x="815" y="421"/>
                </a:lnTo>
                <a:lnTo>
                  <a:pt x="814" y="419"/>
                </a:lnTo>
                <a:lnTo>
                  <a:pt x="815" y="419"/>
                </a:lnTo>
                <a:lnTo>
                  <a:pt x="816" y="418"/>
                </a:lnTo>
                <a:close/>
                <a:moveTo>
                  <a:pt x="1091" y="324"/>
                </a:moveTo>
                <a:lnTo>
                  <a:pt x="1094" y="324"/>
                </a:lnTo>
                <a:lnTo>
                  <a:pt x="1096" y="323"/>
                </a:lnTo>
                <a:lnTo>
                  <a:pt x="1098" y="322"/>
                </a:lnTo>
                <a:lnTo>
                  <a:pt x="1100" y="322"/>
                </a:lnTo>
                <a:lnTo>
                  <a:pt x="1101" y="321"/>
                </a:lnTo>
                <a:lnTo>
                  <a:pt x="1102" y="323"/>
                </a:lnTo>
                <a:lnTo>
                  <a:pt x="1104" y="326"/>
                </a:lnTo>
                <a:lnTo>
                  <a:pt x="1101" y="327"/>
                </a:lnTo>
                <a:lnTo>
                  <a:pt x="1097" y="330"/>
                </a:lnTo>
                <a:lnTo>
                  <a:pt x="1096" y="331"/>
                </a:lnTo>
                <a:lnTo>
                  <a:pt x="1091" y="333"/>
                </a:lnTo>
                <a:lnTo>
                  <a:pt x="1090" y="334"/>
                </a:lnTo>
                <a:lnTo>
                  <a:pt x="1085" y="338"/>
                </a:lnTo>
                <a:lnTo>
                  <a:pt x="1082" y="339"/>
                </a:lnTo>
                <a:lnTo>
                  <a:pt x="1078" y="342"/>
                </a:lnTo>
                <a:lnTo>
                  <a:pt x="1075" y="347"/>
                </a:lnTo>
                <a:lnTo>
                  <a:pt x="1072" y="347"/>
                </a:lnTo>
                <a:lnTo>
                  <a:pt x="1071" y="347"/>
                </a:lnTo>
                <a:lnTo>
                  <a:pt x="1068" y="347"/>
                </a:lnTo>
                <a:lnTo>
                  <a:pt x="1067" y="347"/>
                </a:lnTo>
                <a:lnTo>
                  <a:pt x="1067" y="346"/>
                </a:lnTo>
                <a:lnTo>
                  <a:pt x="1063" y="344"/>
                </a:lnTo>
                <a:lnTo>
                  <a:pt x="1064" y="339"/>
                </a:lnTo>
                <a:lnTo>
                  <a:pt x="1065" y="334"/>
                </a:lnTo>
                <a:lnTo>
                  <a:pt x="1071" y="333"/>
                </a:lnTo>
                <a:lnTo>
                  <a:pt x="1075" y="331"/>
                </a:lnTo>
                <a:lnTo>
                  <a:pt x="1078" y="330"/>
                </a:lnTo>
                <a:lnTo>
                  <a:pt x="1079" y="327"/>
                </a:lnTo>
                <a:lnTo>
                  <a:pt x="1075" y="326"/>
                </a:lnTo>
                <a:lnTo>
                  <a:pt x="1073" y="325"/>
                </a:lnTo>
                <a:lnTo>
                  <a:pt x="1072" y="323"/>
                </a:lnTo>
                <a:lnTo>
                  <a:pt x="1075" y="319"/>
                </a:lnTo>
                <a:lnTo>
                  <a:pt x="1080" y="319"/>
                </a:lnTo>
                <a:lnTo>
                  <a:pt x="1081" y="321"/>
                </a:lnTo>
                <a:lnTo>
                  <a:pt x="1084" y="322"/>
                </a:lnTo>
                <a:lnTo>
                  <a:pt x="1084" y="323"/>
                </a:lnTo>
                <a:lnTo>
                  <a:pt x="1085" y="323"/>
                </a:lnTo>
                <a:lnTo>
                  <a:pt x="1091" y="324"/>
                </a:lnTo>
                <a:close/>
                <a:moveTo>
                  <a:pt x="825" y="1230"/>
                </a:moveTo>
                <a:lnTo>
                  <a:pt x="824" y="1230"/>
                </a:lnTo>
                <a:lnTo>
                  <a:pt x="824" y="1231"/>
                </a:lnTo>
                <a:lnTo>
                  <a:pt x="823" y="1231"/>
                </a:lnTo>
                <a:lnTo>
                  <a:pt x="822" y="1233"/>
                </a:lnTo>
                <a:lnTo>
                  <a:pt x="820" y="1235"/>
                </a:lnTo>
                <a:lnTo>
                  <a:pt x="818" y="1236"/>
                </a:lnTo>
                <a:lnTo>
                  <a:pt x="817" y="1236"/>
                </a:lnTo>
                <a:lnTo>
                  <a:pt x="816" y="1237"/>
                </a:lnTo>
                <a:lnTo>
                  <a:pt x="815" y="1237"/>
                </a:lnTo>
                <a:lnTo>
                  <a:pt x="815" y="1238"/>
                </a:lnTo>
                <a:lnTo>
                  <a:pt x="814" y="1238"/>
                </a:lnTo>
                <a:lnTo>
                  <a:pt x="814" y="1239"/>
                </a:lnTo>
                <a:lnTo>
                  <a:pt x="813" y="1239"/>
                </a:lnTo>
                <a:lnTo>
                  <a:pt x="813" y="1241"/>
                </a:lnTo>
                <a:lnTo>
                  <a:pt x="813" y="1242"/>
                </a:lnTo>
                <a:lnTo>
                  <a:pt x="812" y="1243"/>
                </a:lnTo>
                <a:lnTo>
                  <a:pt x="811" y="1247"/>
                </a:lnTo>
                <a:lnTo>
                  <a:pt x="811" y="1249"/>
                </a:lnTo>
                <a:lnTo>
                  <a:pt x="811" y="1250"/>
                </a:lnTo>
                <a:lnTo>
                  <a:pt x="809" y="1251"/>
                </a:lnTo>
                <a:lnTo>
                  <a:pt x="809" y="1252"/>
                </a:lnTo>
                <a:lnTo>
                  <a:pt x="808" y="1253"/>
                </a:lnTo>
                <a:lnTo>
                  <a:pt x="808" y="1254"/>
                </a:lnTo>
                <a:lnTo>
                  <a:pt x="808" y="1255"/>
                </a:lnTo>
                <a:lnTo>
                  <a:pt x="807" y="1255"/>
                </a:lnTo>
                <a:lnTo>
                  <a:pt x="807" y="1256"/>
                </a:lnTo>
                <a:lnTo>
                  <a:pt x="806" y="1256"/>
                </a:lnTo>
                <a:lnTo>
                  <a:pt x="807" y="1256"/>
                </a:lnTo>
                <a:lnTo>
                  <a:pt x="807" y="1258"/>
                </a:lnTo>
                <a:lnTo>
                  <a:pt x="812" y="1261"/>
                </a:lnTo>
                <a:lnTo>
                  <a:pt x="813" y="1261"/>
                </a:lnTo>
                <a:lnTo>
                  <a:pt x="814" y="1262"/>
                </a:lnTo>
                <a:lnTo>
                  <a:pt x="814" y="1261"/>
                </a:lnTo>
                <a:lnTo>
                  <a:pt x="815" y="1255"/>
                </a:lnTo>
                <a:lnTo>
                  <a:pt x="815" y="1254"/>
                </a:lnTo>
                <a:lnTo>
                  <a:pt x="816" y="1253"/>
                </a:lnTo>
                <a:lnTo>
                  <a:pt x="818" y="1253"/>
                </a:lnTo>
                <a:lnTo>
                  <a:pt x="822" y="1255"/>
                </a:lnTo>
                <a:lnTo>
                  <a:pt x="822" y="1262"/>
                </a:lnTo>
                <a:lnTo>
                  <a:pt x="821" y="1263"/>
                </a:lnTo>
                <a:lnTo>
                  <a:pt x="821" y="1264"/>
                </a:lnTo>
                <a:lnTo>
                  <a:pt x="822" y="1264"/>
                </a:lnTo>
                <a:lnTo>
                  <a:pt x="823" y="1266"/>
                </a:lnTo>
                <a:lnTo>
                  <a:pt x="825" y="1266"/>
                </a:lnTo>
                <a:lnTo>
                  <a:pt x="829" y="1267"/>
                </a:lnTo>
                <a:lnTo>
                  <a:pt x="830" y="1268"/>
                </a:lnTo>
                <a:lnTo>
                  <a:pt x="831" y="1268"/>
                </a:lnTo>
                <a:lnTo>
                  <a:pt x="830" y="1269"/>
                </a:lnTo>
                <a:lnTo>
                  <a:pt x="828" y="1276"/>
                </a:lnTo>
                <a:lnTo>
                  <a:pt x="828" y="1277"/>
                </a:lnTo>
                <a:lnTo>
                  <a:pt x="822" y="1271"/>
                </a:lnTo>
                <a:lnTo>
                  <a:pt x="821" y="1271"/>
                </a:lnTo>
                <a:lnTo>
                  <a:pt x="821" y="1272"/>
                </a:lnTo>
                <a:lnTo>
                  <a:pt x="820" y="1272"/>
                </a:lnTo>
                <a:lnTo>
                  <a:pt x="820" y="1270"/>
                </a:lnTo>
                <a:lnTo>
                  <a:pt x="820" y="1269"/>
                </a:lnTo>
                <a:lnTo>
                  <a:pt x="813" y="1267"/>
                </a:lnTo>
                <a:lnTo>
                  <a:pt x="800" y="1280"/>
                </a:lnTo>
                <a:lnTo>
                  <a:pt x="799" y="1281"/>
                </a:lnTo>
                <a:lnTo>
                  <a:pt x="798" y="1279"/>
                </a:lnTo>
                <a:lnTo>
                  <a:pt x="797" y="1279"/>
                </a:lnTo>
                <a:lnTo>
                  <a:pt x="795" y="1278"/>
                </a:lnTo>
                <a:lnTo>
                  <a:pt x="789" y="1273"/>
                </a:lnTo>
                <a:lnTo>
                  <a:pt x="787" y="1277"/>
                </a:lnTo>
                <a:lnTo>
                  <a:pt x="783" y="1280"/>
                </a:lnTo>
                <a:lnTo>
                  <a:pt x="781" y="1283"/>
                </a:lnTo>
                <a:lnTo>
                  <a:pt x="779" y="1286"/>
                </a:lnTo>
                <a:lnTo>
                  <a:pt x="778" y="1287"/>
                </a:lnTo>
                <a:lnTo>
                  <a:pt x="778" y="1288"/>
                </a:lnTo>
                <a:lnTo>
                  <a:pt x="777" y="1288"/>
                </a:lnTo>
                <a:lnTo>
                  <a:pt x="765" y="1287"/>
                </a:lnTo>
                <a:lnTo>
                  <a:pt x="765" y="1294"/>
                </a:lnTo>
                <a:lnTo>
                  <a:pt x="765" y="1296"/>
                </a:lnTo>
                <a:lnTo>
                  <a:pt x="753" y="1296"/>
                </a:lnTo>
                <a:lnTo>
                  <a:pt x="748" y="1296"/>
                </a:lnTo>
                <a:lnTo>
                  <a:pt x="746" y="1296"/>
                </a:lnTo>
                <a:lnTo>
                  <a:pt x="733" y="1296"/>
                </a:lnTo>
                <a:lnTo>
                  <a:pt x="731" y="1280"/>
                </a:lnTo>
                <a:lnTo>
                  <a:pt x="727" y="1280"/>
                </a:lnTo>
                <a:lnTo>
                  <a:pt x="704" y="1280"/>
                </a:lnTo>
                <a:lnTo>
                  <a:pt x="700" y="1280"/>
                </a:lnTo>
                <a:lnTo>
                  <a:pt x="697" y="1280"/>
                </a:lnTo>
                <a:lnTo>
                  <a:pt x="697" y="1279"/>
                </a:lnTo>
                <a:lnTo>
                  <a:pt x="697" y="1262"/>
                </a:lnTo>
                <a:lnTo>
                  <a:pt x="695" y="1262"/>
                </a:lnTo>
                <a:lnTo>
                  <a:pt x="694" y="1262"/>
                </a:lnTo>
                <a:lnTo>
                  <a:pt x="680" y="1262"/>
                </a:lnTo>
                <a:lnTo>
                  <a:pt x="680" y="1261"/>
                </a:lnTo>
                <a:lnTo>
                  <a:pt x="680" y="1251"/>
                </a:lnTo>
                <a:lnTo>
                  <a:pt x="680" y="1246"/>
                </a:lnTo>
                <a:lnTo>
                  <a:pt x="680" y="1245"/>
                </a:lnTo>
                <a:lnTo>
                  <a:pt x="678" y="1245"/>
                </a:lnTo>
                <a:lnTo>
                  <a:pt x="676" y="1246"/>
                </a:lnTo>
                <a:lnTo>
                  <a:pt x="675" y="1246"/>
                </a:lnTo>
                <a:lnTo>
                  <a:pt x="673" y="1245"/>
                </a:lnTo>
                <a:lnTo>
                  <a:pt x="661" y="1245"/>
                </a:lnTo>
                <a:lnTo>
                  <a:pt x="643" y="1246"/>
                </a:lnTo>
                <a:lnTo>
                  <a:pt x="630" y="1246"/>
                </a:lnTo>
                <a:lnTo>
                  <a:pt x="630" y="1233"/>
                </a:lnTo>
                <a:lnTo>
                  <a:pt x="630" y="1230"/>
                </a:lnTo>
                <a:lnTo>
                  <a:pt x="630" y="1224"/>
                </a:lnTo>
                <a:lnTo>
                  <a:pt x="630" y="1221"/>
                </a:lnTo>
                <a:lnTo>
                  <a:pt x="630" y="1220"/>
                </a:lnTo>
                <a:lnTo>
                  <a:pt x="630" y="1219"/>
                </a:lnTo>
                <a:lnTo>
                  <a:pt x="630" y="1218"/>
                </a:lnTo>
                <a:lnTo>
                  <a:pt x="630" y="1213"/>
                </a:lnTo>
                <a:lnTo>
                  <a:pt x="630" y="1212"/>
                </a:lnTo>
                <a:lnTo>
                  <a:pt x="630" y="1208"/>
                </a:lnTo>
                <a:lnTo>
                  <a:pt x="630" y="1206"/>
                </a:lnTo>
                <a:lnTo>
                  <a:pt x="628" y="1204"/>
                </a:lnTo>
                <a:lnTo>
                  <a:pt x="624" y="1203"/>
                </a:lnTo>
                <a:lnTo>
                  <a:pt x="623" y="1203"/>
                </a:lnTo>
                <a:lnTo>
                  <a:pt x="622" y="1202"/>
                </a:lnTo>
                <a:lnTo>
                  <a:pt x="621" y="1202"/>
                </a:lnTo>
                <a:lnTo>
                  <a:pt x="619" y="1201"/>
                </a:lnTo>
                <a:lnTo>
                  <a:pt x="618" y="1200"/>
                </a:lnTo>
                <a:lnTo>
                  <a:pt x="617" y="1200"/>
                </a:lnTo>
                <a:lnTo>
                  <a:pt x="617" y="1199"/>
                </a:lnTo>
                <a:lnTo>
                  <a:pt x="617" y="1197"/>
                </a:lnTo>
                <a:lnTo>
                  <a:pt x="616" y="1197"/>
                </a:lnTo>
                <a:lnTo>
                  <a:pt x="615" y="1197"/>
                </a:lnTo>
                <a:lnTo>
                  <a:pt x="611" y="1195"/>
                </a:lnTo>
                <a:lnTo>
                  <a:pt x="610" y="1195"/>
                </a:lnTo>
                <a:lnTo>
                  <a:pt x="610" y="1194"/>
                </a:lnTo>
                <a:lnTo>
                  <a:pt x="604" y="1197"/>
                </a:lnTo>
                <a:lnTo>
                  <a:pt x="601" y="1194"/>
                </a:lnTo>
                <a:lnTo>
                  <a:pt x="601" y="1193"/>
                </a:lnTo>
                <a:lnTo>
                  <a:pt x="601" y="1191"/>
                </a:lnTo>
                <a:lnTo>
                  <a:pt x="604" y="1188"/>
                </a:lnTo>
                <a:lnTo>
                  <a:pt x="601" y="1185"/>
                </a:lnTo>
                <a:lnTo>
                  <a:pt x="599" y="1183"/>
                </a:lnTo>
                <a:lnTo>
                  <a:pt x="598" y="1181"/>
                </a:lnTo>
                <a:lnTo>
                  <a:pt x="597" y="1181"/>
                </a:lnTo>
                <a:lnTo>
                  <a:pt x="595" y="1180"/>
                </a:lnTo>
                <a:lnTo>
                  <a:pt x="591" y="1181"/>
                </a:lnTo>
                <a:lnTo>
                  <a:pt x="590" y="1177"/>
                </a:lnTo>
                <a:lnTo>
                  <a:pt x="590" y="1175"/>
                </a:lnTo>
                <a:lnTo>
                  <a:pt x="589" y="1172"/>
                </a:lnTo>
                <a:lnTo>
                  <a:pt x="585" y="1171"/>
                </a:lnTo>
                <a:lnTo>
                  <a:pt x="584" y="1171"/>
                </a:lnTo>
                <a:lnTo>
                  <a:pt x="583" y="1171"/>
                </a:lnTo>
                <a:lnTo>
                  <a:pt x="582" y="1171"/>
                </a:lnTo>
                <a:lnTo>
                  <a:pt x="579" y="1174"/>
                </a:lnTo>
                <a:lnTo>
                  <a:pt x="575" y="1174"/>
                </a:lnTo>
                <a:lnTo>
                  <a:pt x="574" y="1175"/>
                </a:lnTo>
                <a:lnTo>
                  <a:pt x="573" y="1176"/>
                </a:lnTo>
                <a:lnTo>
                  <a:pt x="572" y="1176"/>
                </a:lnTo>
                <a:lnTo>
                  <a:pt x="571" y="1178"/>
                </a:lnTo>
                <a:lnTo>
                  <a:pt x="567" y="1183"/>
                </a:lnTo>
                <a:lnTo>
                  <a:pt x="567" y="1186"/>
                </a:lnTo>
                <a:lnTo>
                  <a:pt x="566" y="1186"/>
                </a:lnTo>
                <a:lnTo>
                  <a:pt x="564" y="1187"/>
                </a:lnTo>
                <a:lnTo>
                  <a:pt x="566" y="1189"/>
                </a:lnTo>
                <a:lnTo>
                  <a:pt x="567" y="1189"/>
                </a:lnTo>
                <a:lnTo>
                  <a:pt x="570" y="1200"/>
                </a:lnTo>
                <a:lnTo>
                  <a:pt x="576" y="1200"/>
                </a:lnTo>
                <a:lnTo>
                  <a:pt x="566" y="1210"/>
                </a:lnTo>
                <a:lnTo>
                  <a:pt x="545" y="1233"/>
                </a:lnTo>
                <a:lnTo>
                  <a:pt x="542" y="1234"/>
                </a:lnTo>
                <a:lnTo>
                  <a:pt x="541" y="1233"/>
                </a:lnTo>
                <a:lnTo>
                  <a:pt x="541" y="1231"/>
                </a:lnTo>
                <a:lnTo>
                  <a:pt x="540" y="1231"/>
                </a:lnTo>
                <a:lnTo>
                  <a:pt x="540" y="1230"/>
                </a:lnTo>
                <a:lnTo>
                  <a:pt x="539" y="1230"/>
                </a:lnTo>
                <a:lnTo>
                  <a:pt x="539" y="1229"/>
                </a:lnTo>
                <a:lnTo>
                  <a:pt x="538" y="1229"/>
                </a:lnTo>
                <a:lnTo>
                  <a:pt x="537" y="1229"/>
                </a:lnTo>
                <a:lnTo>
                  <a:pt x="536" y="1228"/>
                </a:lnTo>
                <a:lnTo>
                  <a:pt x="535" y="1228"/>
                </a:lnTo>
                <a:lnTo>
                  <a:pt x="535" y="1227"/>
                </a:lnTo>
                <a:lnTo>
                  <a:pt x="533" y="1226"/>
                </a:lnTo>
                <a:lnTo>
                  <a:pt x="533" y="1225"/>
                </a:lnTo>
                <a:lnTo>
                  <a:pt x="533" y="1224"/>
                </a:lnTo>
                <a:lnTo>
                  <a:pt x="533" y="1222"/>
                </a:lnTo>
                <a:lnTo>
                  <a:pt x="532" y="1221"/>
                </a:lnTo>
                <a:lnTo>
                  <a:pt x="528" y="1219"/>
                </a:lnTo>
                <a:lnTo>
                  <a:pt x="527" y="1218"/>
                </a:lnTo>
                <a:lnTo>
                  <a:pt x="527" y="1217"/>
                </a:lnTo>
                <a:lnTo>
                  <a:pt x="527" y="1216"/>
                </a:lnTo>
                <a:lnTo>
                  <a:pt x="526" y="1214"/>
                </a:lnTo>
                <a:lnTo>
                  <a:pt x="524" y="1213"/>
                </a:lnTo>
                <a:lnTo>
                  <a:pt x="523" y="1213"/>
                </a:lnTo>
                <a:lnTo>
                  <a:pt x="523" y="1212"/>
                </a:lnTo>
                <a:lnTo>
                  <a:pt x="522" y="1212"/>
                </a:lnTo>
                <a:lnTo>
                  <a:pt x="521" y="1212"/>
                </a:lnTo>
                <a:lnTo>
                  <a:pt x="520" y="1212"/>
                </a:lnTo>
                <a:lnTo>
                  <a:pt x="519" y="1213"/>
                </a:lnTo>
                <a:lnTo>
                  <a:pt x="518" y="1213"/>
                </a:lnTo>
                <a:lnTo>
                  <a:pt x="518" y="1214"/>
                </a:lnTo>
                <a:lnTo>
                  <a:pt x="516" y="1214"/>
                </a:lnTo>
                <a:lnTo>
                  <a:pt x="515" y="1214"/>
                </a:lnTo>
                <a:lnTo>
                  <a:pt x="513" y="1212"/>
                </a:lnTo>
                <a:lnTo>
                  <a:pt x="512" y="1211"/>
                </a:lnTo>
                <a:lnTo>
                  <a:pt x="511" y="1210"/>
                </a:lnTo>
                <a:lnTo>
                  <a:pt x="510" y="1209"/>
                </a:lnTo>
                <a:lnTo>
                  <a:pt x="509" y="1209"/>
                </a:lnTo>
                <a:lnTo>
                  <a:pt x="507" y="1208"/>
                </a:lnTo>
                <a:lnTo>
                  <a:pt x="506" y="1208"/>
                </a:lnTo>
                <a:lnTo>
                  <a:pt x="506" y="1206"/>
                </a:lnTo>
                <a:lnTo>
                  <a:pt x="506" y="1205"/>
                </a:lnTo>
                <a:lnTo>
                  <a:pt x="506" y="1204"/>
                </a:lnTo>
                <a:lnTo>
                  <a:pt x="505" y="1203"/>
                </a:lnTo>
                <a:lnTo>
                  <a:pt x="504" y="1202"/>
                </a:lnTo>
                <a:lnTo>
                  <a:pt x="503" y="1202"/>
                </a:lnTo>
                <a:lnTo>
                  <a:pt x="502" y="1202"/>
                </a:lnTo>
                <a:lnTo>
                  <a:pt x="500" y="1203"/>
                </a:lnTo>
                <a:lnTo>
                  <a:pt x="500" y="1202"/>
                </a:lnTo>
                <a:lnTo>
                  <a:pt x="498" y="1202"/>
                </a:lnTo>
                <a:lnTo>
                  <a:pt x="497" y="1202"/>
                </a:lnTo>
                <a:lnTo>
                  <a:pt x="496" y="1202"/>
                </a:lnTo>
                <a:lnTo>
                  <a:pt x="496" y="1201"/>
                </a:lnTo>
                <a:lnTo>
                  <a:pt x="495" y="1201"/>
                </a:lnTo>
                <a:lnTo>
                  <a:pt x="495" y="1200"/>
                </a:lnTo>
                <a:lnTo>
                  <a:pt x="494" y="1200"/>
                </a:lnTo>
                <a:lnTo>
                  <a:pt x="494" y="1199"/>
                </a:lnTo>
                <a:lnTo>
                  <a:pt x="493" y="1195"/>
                </a:lnTo>
                <a:lnTo>
                  <a:pt x="493" y="1194"/>
                </a:lnTo>
                <a:lnTo>
                  <a:pt x="492" y="1193"/>
                </a:lnTo>
                <a:lnTo>
                  <a:pt x="492" y="1192"/>
                </a:lnTo>
                <a:lnTo>
                  <a:pt x="492" y="1191"/>
                </a:lnTo>
                <a:lnTo>
                  <a:pt x="492" y="1189"/>
                </a:lnTo>
                <a:lnTo>
                  <a:pt x="492" y="1188"/>
                </a:lnTo>
                <a:lnTo>
                  <a:pt x="493" y="1186"/>
                </a:lnTo>
                <a:lnTo>
                  <a:pt x="494" y="1185"/>
                </a:lnTo>
                <a:lnTo>
                  <a:pt x="494" y="1184"/>
                </a:lnTo>
                <a:lnTo>
                  <a:pt x="495" y="1185"/>
                </a:lnTo>
                <a:lnTo>
                  <a:pt x="496" y="1185"/>
                </a:lnTo>
                <a:lnTo>
                  <a:pt x="497" y="1184"/>
                </a:lnTo>
                <a:lnTo>
                  <a:pt x="501" y="1183"/>
                </a:lnTo>
                <a:lnTo>
                  <a:pt x="503" y="1183"/>
                </a:lnTo>
                <a:lnTo>
                  <a:pt x="505" y="1181"/>
                </a:lnTo>
                <a:lnTo>
                  <a:pt x="506" y="1180"/>
                </a:lnTo>
                <a:lnTo>
                  <a:pt x="507" y="1179"/>
                </a:lnTo>
                <a:lnTo>
                  <a:pt x="509" y="1178"/>
                </a:lnTo>
                <a:lnTo>
                  <a:pt x="509" y="1177"/>
                </a:lnTo>
                <a:lnTo>
                  <a:pt x="509" y="1176"/>
                </a:lnTo>
                <a:lnTo>
                  <a:pt x="507" y="1175"/>
                </a:lnTo>
                <a:lnTo>
                  <a:pt x="507" y="1174"/>
                </a:lnTo>
                <a:lnTo>
                  <a:pt x="506" y="1172"/>
                </a:lnTo>
                <a:lnTo>
                  <a:pt x="506" y="1170"/>
                </a:lnTo>
                <a:lnTo>
                  <a:pt x="507" y="1169"/>
                </a:lnTo>
                <a:lnTo>
                  <a:pt x="509" y="1168"/>
                </a:lnTo>
                <a:lnTo>
                  <a:pt x="510" y="1167"/>
                </a:lnTo>
                <a:lnTo>
                  <a:pt x="510" y="1166"/>
                </a:lnTo>
                <a:lnTo>
                  <a:pt x="511" y="1164"/>
                </a:lnTo>
                <a:lnTo>
                  <a:pt x="512" y="1163"/>
                </a:lnTo>
                <a:lnTo>
                  <a:pt x="513" y="1162"/>
                </a:lnTo>
                <a:lnTo>
                  <a:pt x="514" y="1162"/>
                </a:lnTo>
                <a:lnTo>
                  <a:pt x="515" y="1161"/>
                </a:lnTo>
                <a:lnTo>
                  <a:pt x="516" y="1160"/>
                </a:lnTo>
                <a:lnTo>
                  <a:pt x="516" y="1159"/>
                </a:lnTo>
                <a:lnTo>
                  <a:pt x="518" y="1158"/>
                </a:lnTo>
                <a:lnTo>
                  <a:pt x="518" y="1157"/>
                </a:lnTo>
                <a:lnTo>
                  <a:pt x="518" y="1155"/>
                </a:lnTo>
                <a:lnTo>
                  <a:pt x="519" y="1155"/>
                </a:lnTo>
                <a:lnTo>
                  <a:pt x="519" y="1154"/>
                </a:lnTo>
                <a:lnTo>
                  <a:pt x="519" y="1153"/>
                </a:lnTo>
                <a:lnTo>
                  <a:pt x="520" y="1152"/>
                </a:lnTo>
                <a:lnTo>
                  <a:pt x="521" y="1150"/>
                </a:lnTo>
                <a:lnTo>
                  <a:pt x="518" y="1144"/>
                </a:lnTo>
                <a:lnTo>
                  <a:pt x="515" y="1139"/>
                </a:lnTo>
                <a:lnTo>
                  <a:pt x="510" y="1142"/>
                </a:lnTo>
                <a:lnTo>
                  <a:pt x="509" y="1143"/>
                </a:lnTo>
                <a:lnTo>
                  <a:pt x="507" y="1144"/>
                </a:lnTo>
                <a:lnTo>
                  <a:pt x="506" y="1145"/>
                </a:lnTo>
                <a:lnTo>
                  <a:pt x="505" y="1145"/>
                </a:lnTo>
                <a:lnTo>
                  <a:pt x="504" y="1145"/>
                </a:lnTo>
                <a:lnTo>
                  <a:pt x="503" y="1146"/>
                </a:lnTo>
                <a:lnTo>
                  <a:pt x="502" y="1146"/>
                </a:lnTo>
                <a:lnTo>
                  <a:pt x="501" y="1146"/>
                </a:lnTo>
                <a:lnTo>
                  <a:pt x="500" y="1146"/>
                </a:lnTo>
                <a:lnTo>
                  <a:pt x="494" y="1145"/>
                </a:lnTo>
                <a:lnTo>
                  <a:pt x="493" y="1138"/>
                </a:lnTo>
                <a:lnTo>
                  <a:pt x="494" y="1138"/>
                </a:lnTo>
                <a:lnTo>
                  <a:pt x="495" y="1138"/>
                </a:lnTo>
                <a:lnTo>
                  <a:pt x="498" y="1138"/>
                </a:lnTo>
                <a:lnTo>
                  <a:pt x="500" y="1138"/>
                </a:lnTo>
                <a:lnTo>
                  <a:pt x="500" y="1136"/>
                </a:lnTo>
                <a:lnTo>
                  <a:pt x="500" y="1135"/>
                </a:lnTo>
                <a:lnTo>
                  <a:pt x="501" y="1135"/>
                </a:lnTo>
                <a:lnTo>
                  <a:pt x="502" y="1135"/>
                </a:lnTo>
                <a:lnTo>
                  <a:pt x="505" y="1135"/>
                </a:lnTo>
                <a:lnTo>
                  <a:pt x="505" y="1132"/>
                </a:lnTo>
                <a:lnTo>
                  <a:pt x="505" y="1128"/>
                </a:lnTo>
                <a:lnTo>
                  <a:pt x="505" y="1127"/>
                </a:lnTo>
                <a:lnTo>
                  <a:pt x="505" y="1120"/>
                </a:lnTo>
                <a:lnTo>
                  <a:pt x="503" y="1120"/>
                </a:lnTo>
                <a:lnTo>
                  <a:pt x="502" y="1120"/>
                </a:lnTo>
                <a:lnTo>
                  <a:pt x="501" y="1121"/>
                </a:lnTo>
                <a:lnTo>
                  <a:pt x="500" y="1121"/>
                </a:lnTo>
                <a:lnTo>
                  <a:pt x="500" y="1108"/>
                </a:lnTo>
                <a:lnTo>
                  <a:pt x="500" y="1094"/>
                </a:lnTo>
                <a:lnTo>
                  <a:pt x="498" y="1094"/>
                </a:lnTo>
                <a:lnTo>
                  <a:pt x="497" y="1094"/>
                </a:lnTo>
                <a:lnTo>
                  <a:pt x="495" y="1094"/>
                </a:lnTo>
                <a:lnTo>
                  <a:pt x="494" y="1094"/>
                </a:lnTo>
                <a:lnTo>
                  <a:pt x="493" y="1094"/>
                </a:lnTo>
                <a:lnTo>
                  <a:pt x="492" y="1094"/>
                </a:lnTo>
                <a:lnTo>
                  <a:pt x="489" y="1094"/>
                </a:lnTo>
                <a:lnTo>
                  <a:pt x="486" y="1094"/>
                </a:lnTo>
                <a:lnTo>
                  <a:pt x="485" y="1094"/>
                </a:lnTo>
                <a:lnTo>
                  <a:pt x="483" y="1094"/>
                </a:lnTo>
                <a:lnTo>
                  <a:pt x="479" y="1094"/>
                </a:lnTo>
                <a:lnTo>
                  <a:pt x="478" y="1094"/>
                </a:lnTo>
                <a:lnTo>
                  <a:pt x="477" y="1094"/>
                </a:lnTo>
                <a:lnTo>
                  <a:pt x="476" y="1094"/>
                </a:lnTo>
                <a:lnTo>
                  <a:pt x="472" y="1094"/>
                </a:lnTo>
                <a:lnTo>
                  <a:pt x="471" y="1094"/>
                </a:lnTo>
                <a:lnTo>
                  <a:pt x="470" y="1094"/>
                </a:lnTo>
                <a:lnTo>
                  <a:pt x="469" y="1094"/>
                </a:lnTo>
                <a:lnTo>
                  <a:pt x="464" y="1094"/>
                </a:lnTo>
                <a:lnTo>
                  <a:pt x="460" y="1094"/>
                </a:lnTo>
                <a:lnTo>
                  <a:pt x="457" y="1094"/>
                </a:lnTo>
                <a:lnTo>
                  <a:pt x="453" y="1094"/>
                </a:lnTo>
                <a:lnTo>
                  <a:pt x="451" y="1094"/>
                </a:lnTo>
                <a:lnTo>
                  <a:pt x="450" y="1094"/>
                </a:lnTo>
                <a:lnTo>
                  <a:pt x="447" y="1094"/>
                </a:lnTo>
                <a:lnTo>
                  <a:pt x="447" y="1080"/>
                </a:lnTo>
                <a:lnTo>
                  <a:pt x="447" y="1079"/>
                </a:lnTo>
                <a:lnTo>
                  <a:pt x="447" y="1076"/>
                </a:lnTo>
                <a:lnTo>
                  <a:pt x="451" y="1076"/>
                </a:lnTo>
                <a:lnTo>
                  <a:pt x="451" y="1077"/>
                </a:lnTo>
                <a:lnTo>
                  <a:pt x="454" y="1077"/>
                </a:lnTo>
                <a:lnTo>
                  <a:pt x="454" y="1076"/>
                </a:lnTo>
                <a:lnTo>
                  <a:pt x="455" y="1076"/>
                </a:lnTo>
                <a:lnTo>
                  <a:pt x="455" y="1075"/>
                </a:lnTo>
                <a:lnTo>
                  <a:pt x="455" y="1074"/>
                </a:lnTo>
                <a:lnTo>
                  <a:pt x="454" y="1065"/>
                </a:lnTo>
                <a:lnTo>
                  <a:pt x="457" y="1065"/>
                </a:lnTo>
                <a:lnTo>
                  <a:pt x="457" y="1063"/>
                </a:lnTo>
                <a:lnTo>
                  <a:pt x="457" y="1062"/>
                </a:lnTo>
                <a:lnTo>
                  <a:pt x="457" y="1061"/>
                </a:lnTo>
                <a:lnTo>
                  <a:pt x="457" y="1060"/>
                </a:lnTo>
                <a:lnTo>
                  <a:pt x="454" y="1060"/>
                </a:lnTo>
                <a:lnTo>
                  <a:pt x="453" y="1060"/>
                </a:lnTo>
                <a:lnTo>
                  <a:pt x="452" y="1060"/>
                </a:lnTo>
                <a:lnTo>
                  <a:pt x="450" y="1060"/>
                </a:lnTo>
                <a:lnTo>
                  <a:pt x="449" y="1060"/>
                </a:lnTo>
                <a:lnTo>
                  <a:pt x="447" y="1060"/>
                </a:lnTo>
                <a:lnTo>
                  <a:pt x="447" y="1063"/>
                </a:lnTo>
                <a:lnTo>
                  <a:pt x="447" y="1071"/>
                </a:lnTo>
                <a:lnTo>
                  <a:pt x="446" y="1071"/>
                </a:lnTo>
                <a:lnTo>
                  <a:pt x="445" y="1071"/>
                </a:lnTo>
                <a:lnTo>
                  <a:pt x="444" y="1071"/>
                </a:lnTo>
                <a:lnTo>
                  <a:pt x="443" y="1071"/>
                </a:lnTo>
                <a:lnTo>
                  <a:pt x="442" y="1071"/>
                </a:lnTo>
                <a:lnTo>
                  <a:pt x="438" y="1071"/>
                </a:lnTo>
                <a:lnTo>
                  <a:pt x="438" y="1068"/>
                </a:lnTo>
                <a:lnTo>
                  <a:pt x="438" y="1066"/>
                </a:lnTo>
                <a:lnTo>
                  <a:pt x="438" y="1065"/>
                </a:lnTo>
                <a:lnTo>
                  <a:pt x="438" y="1060"/>
                </a:lnTo>
                <a:lnTo>
                  <a:pt x="437" y="1060"/>
                </a:lnTo>
                <a:lnTo>
                  <a:pt x="436" y="1060"/>
                </a:lnTo>
                <a:lnTo>
                  <a:pt x="435" y="1060"/>
                </a:lnTo>
                <a:lnTo>
                  <a:pt x="433" y="1060"/>
                </a:lnTo>
                <a:lnTo>
                  <a:pt x="432" y="1060"/>
                </a:lnTo>
                <a:lnTo>
                  <a:pt x="431" y="1060"/>
                </a:lnTo>
                <a:lnTo>
                  <a:pt x="429" y="1060"/>
                </a:lnTo>
                <a:lnTo>
                  <a:pt x="428" y="1060"/>
                </a:lnTo>
                <a:lnTo>
                  <a:pt x="427" y="1060"/>
                </a:lnTo>
                <a:lnTo>
                  <a:pt x="427" y="1062"/>
                </a:lnTo>
                <a:lnTo>
                  <a:pt x="427" y="1065"/>
                </a:lnTo>
                <a:lnTo>
                  <a:pt x="427" y="1066"/>
                </a:lnTo>
                <a:lnTo>
                  <a:pt x="426" y="1066"/>
                </a:lnTo>
                <a:lnTo>
                  <a:pt x="425" y="1066"/>
                </a:lnTo>
                <a:lnTo>
                  <a:pt x="425" y="1063"/>
                </a:lnTo>
                <a:lnTo>
                  <a:pt x="425" y="1061"/>
                </a:lnTo>
                <a:lnTo>
                  <a:pt x="425" y="1060"/>
                </a:lnTo>
                <a:lnTo>
                  <a:pt x="424" y="1060"/>
                </a:lnTo>
                <a:lnTo>
                  <a:pt x="421" y="1060"/>
                </a:lnTo>
                <a:lnTo>
                  <a:pt x="420" y="1060"/>
                </a:lnTo>
                <a:lnTo>
                  <a:pt x="419" y="1060"/>
                </a:lnTo>
                <a:lnTo>
                  <a:pt x="417" y="1060"/>
                </a:lnTo>
                <a:lnTo>
                  <a:pt x="416" y="1060"/>
                </a:lnTo>
                <a:lnTo>
                  <a:pt x="416" y="1068"/>
                </a:lnTo>
                <a:lnTo>
                  <a:pt x="416" y="1076"/>
                </a:lnTo>
                <a:lnTo>
                  <a:pt x="415" y="1076"/>
                </a:lnTo>
                <a:lnTo>
                  <a:pt x="414" y="1076"/>
                </a:lnTo>
                <a:lnTo>
                  <a:pt x="412" y="1076"/>
                </a:lnTo>
                <a:lnTo>
                  <a:pt x="412" y="1080"/>
                </a:lnTo>
                <a:lnTo>
                  <a:pt x="412" y="1086"/>
                </a:lnTo>
                <a:lnTo>
                  <a:pt x="412" y="1091"/>
                </a:lnTo>
                <a:lnTo>
                  <a:pt x="412" y="1094"/>
                </a:lnTo>
                <a:lnTo>
                  <a:pt x="399" y="1095"/>
                </a:lnTo>
                <a:lnTo>
                  <a:pt x="398" y="1095"/>
                </a:lnTo>
                <a:lnTo>
                  <a:pt x="393" y="1095"/>
                </a:lnTo>
                <a:lnTo>
                  <a:pt x="392" y="1095"/>
                </a:lnTo>
                <a:lnTo>
                  <a:pt x="391" y="1095"/>
                </a:lnTo>
                <a:lnTo>
                  <a:pt x="391" y="1092"/>
                </a:lnTo>
                <a:lnTo>
                  <a:pt x="391" y="1086"/>
                </a:lnTo>
                <a:lnTo>
                  <a:pt x="391" y="1078"/>
                </a:lnTo>
                <a:lnTo>
                  <a:pt x="391" y="1072"/>
                </a:lnTo>
                <a:lnTo>
                  <a:pt x="391" y="1066"/>
                </a:lnTo>
                <a:lnTo>
                  <a:pt x="391" y="1063"/>
                </a:lnTo>
                <a:lnTo>
                  <a:pt x="391" y="1061"/>
                </a:lnTo>
                <a:lnTo>
                  <a:pt x="390" y="1061"/>
                </a:lnTo>
                <a:lnTo>
                  <a:pt x="389" y="1061"/>
                </a:lnTo>
                <a:lnTo>
                  <a:pt x="388" y="1061"/>
                </a:lnTo>
                <a:lnTo>
                  <a:pt x="385" y="1061"/>
                </a:lnTo>
                <a:lnTo>
                  <a:pt x="384" y="1061"/>
                </a:lnTo>
                <a:lnTo>
                  <a:pt x="382" y="1061"/>
                </a:lnTo>
                <a:lnTo>
                  <a:pt x="381" y="1061"/>
                </a:lnTo>
                <a:lnTo>
                  <a:pt x="380" y="1061"/>
                </a:lnTo>
                <a:lnTo>
                  <a:pt x="378" y="1061"/>
                </a:lnTo>
                <a:lnTo>
                  <a:pt x="376" y="1061"/>
                </a:lnTo>
                <a:lnTo>
                  <a:pt x="375" y="1061"/>
                </a:lnTo>
                <a:lnTo>
                  <a:pt x="374" y="1061"/>
                </a:lnTo>
                <a:lnTo>
                  <a:pt x="373" y="1061"/>
                </a:lnTo>
                <a:lnTo>
                  <a:pt x="372" y="1061"/>
                </a:lnTo>
                <a:lnTo>
                  <a:pt x="371" y="1060"/>
                </a:lnTo>
                <a:lnTo>
                  <a:pt x="369" y="1060"/>
                </a:lnTo>
                <a:lnTo>
                  <a:pt x="369" y="1059"/>
                </a:lnTo>
                <a:lnTo>
                  <a:pt x="368" y="1055"/>
                </a:lnTo>
                <a:lnTo>
                  <a:pt x="368" y="1054"/>
                </a:lnTo>
                <a:lnTo>
                  <a:pt x="368" y="1053"/>
                </a:lnTo>
                <a:lnTo>
                  <a:pt x="367" y="1052"/>
                </a:lnTo>
                <a:lnTo>
                  <a:pt x="367" y="1051"/>
                </a:lnTo>
                <a:lnTo>
                  <a:pt x="367" y="1049"/>
                </a:lnTo>
                <a:lnTo>
                  <a:pt x="366" y="1045"/>
                </a:lnTo>
                <a:lnTo>
                  <a:pt x="364" y="1045"/>
                </a:lnTo>
                <a:lnTo>
                  <a:pt x="363" y="1040"/>
                </a:lnTo>
                <a:lnTo>
                  <a:pt x="362" y="1040"/>
                </a:lnTo>
                <a:lnTo>
                  <a:pt x="360" y="1040"/>
                </a:lnTo>
                <a:lnTo>
                  <a:pt x="359" y="1041"/>
                </a:lnTo>
                <a:lnTo>
                  <a:pt x="360" y="1045"/>
                </a:lnTo>
                <a:lnTo>
                  <a:pt x="359" y="1045"/>
                </a:lnTo>
                <a:lnTo>
                  <a:pt x="355" y="1046"/>
                </a:lnTo>
                <a:lnTo>
                  <a:pt x="354" y="1042"/>
                </a:lnTo>
                <a:lnTo>
                  <a:pt x="354" y="1041"/>
                </a:lnTo>
                <a:lnTo>
                  <a:pt x="354" y="1038"/>
                </a:lnTo>
                <a:lnTo>
                  <a:pt x="354" y="1037"/>
                </a:lnTo>
                <a:lnTo>
                  <a:pt x="352" y="1036"/>
                </a:lnTo>
                <a:lnTo>
                  <a:pt x="352" y="1035"/>
                </a:lnTo>
                <a:lnTo>
                  <a:pt x="352" y="1034"/>
                </a:lnTo>
                <a:lnTo>
                  <a:pt x="352" y="1033"/>
                </a:lnTo>
                <a:lnTo>
                  <a:pt x="351" y="1032"/>
                </a:lnTo>
                <a:lnTo>
                  <a:pt x="351" y="1030"/>
                </a:lnTo>
                <a:lnTo>
                  <a:pt x="351" y="1029"/>
                </a:lnTo>
                <a:lnTo>
                  <a:pt x="351" y="1028"/>
                </a:lnTo>
                <a:lnTo>
                  <a:pt x="351" y="1027"/>
                </a:lnTo>
                <a:lnTo>
                  <a:pt x="350" y="1026"/>
                </a:lnTo>
                <a:lnTo>
                  <a:pt x="350" y="1022"/>
                </a:lnTo>
                <a:lnTo>
                  <a:pt x="349" y="1020"/>
                </a:lnTo>
                <a:lnTo>
                  <a:pt x="349" y="1018"/>
                </a:lnTo>
                <a:lnTo>
                  <a:pt x="349" y="1017"/>
                </a:lnTo>
                <a:lnTo>
                  <a:pt x="348" y="1016"/>
                </a:lnTo>
                <a:lnTo>
                  <a:pt x="347" y="1015"/>
                </a:lnTo>
                <a:lnTo>
                  <a:pt x="348" y="1013"/>
                </a:lnTo>
                <a:lnTo>
                  <a:pt x="348" y="1012"/>
                </a:lnTo>
                <a:lnTo>
                  <a:pt x="348" y="1011"/>
                </a:lnTo>
                <a:lnTo>
                  <a:pt x="349" y="1010"/>
                </a:lnTo>
                <a:lnTo>
                  <a:pt x="349" y="1009"/>
                </a:lnTo>
                <a:lnTo>
                  <a:pt x="350" y="1009"/>
                </a:lnTo>
                <a:lnTo>
                  <a:pt x="350" y="1008"/>
                </a:lnTo>
                <a:lnTo>
                  <a:pt x="351" y="1007"/>
                </a:lnTo>
                <a:lnTo>
                  <a:pt x="352" y="1005"/>
                </a:lnTo>
                <a:lnTo>
                  <a:pt x="352" y="1004"/>
                </a:lnTo>
                <a:lnTo>
                  <a:pt x="355" y="1002"/>
                </a:lnTo>
                <a:lnTo>
                  <a:pt x="355" y="1001"/>
                </a:lnTo>
                <a:lnTo>
                  <a:pt x="356" y="1000"/>
                </a:lnTo>
                <a:lnTo>
                  <a:pt x="357" y="998"/>
                </a:lnTo>
                <a:lnTo>
                  <a:pt x="358" y="996"/>
                </a:lnTo>
                <a:lnTo>
                  <a:pt x="359" y="994"/>
                </a:lnTo>
                <a:lnTo>
                  <a:pt x="360" y="993"/>
                </a:lnTo>
                <a:lnTo>
                  <a:pt x="362" y="991"/>
                </a:lnTo>
                <a:lnTo>
                  <a:pt x="363" y="990"/>
                </a:lnTo>
                <a:lnTo>
                  <a:pt x="365" y="987"/>
                </a:lnTo>
                <a:lnTo>
                  <a:pt x="365" y="985"/>
                </a:lnTo>
                <a:lnTo>
                  <a:pt x="366" y="985"/>
                </a:lnTo>
                <a:lnTo>
                  <a:pt x="366" y="984"/>
                </a:lnTo>
                <a:lnTo>
                  <a:pt x="367" y="982"/>
                </a:lnTo>
                <a:lnTo>
                  <a:pt x="368" y="982"/>
                </a:lnTo>
                <a:lnTo>
                  <a:pt x="369" y="980"/>
                </a:lnTo>
                <a:lnTo>
                  <a:pt x="372" y="976"/>
                </a:lnTo>
                <a:lnTo>
                  <a:pt x="373" y="975"/>
                </a:lnTo>
                <a:lnTo>
                  <a:pt x="374" y="974"/>
                </a:lnTo>
                <a:lnTo>
                  <a:pt x="375" y="973"/>
                </a:lnTo>
                <a:lnTo>
                  <a:pt x="375" y="971"/>
                </a:lnTo>
                <a:lnTo>
                  <a:pt x="376" y="971"/>
                </a:lnTo>
                <a:lnTo>
                  <a:pt x="377" y="970"/>
                </a:lnTo>
                <a:lnTo>
                  <a:pt x="377" y="969"/>
                </a:lnTo>
                <a:lnTo>
                  <a:pt x="376" y="969"/>
                </a:lnTo>
                <a:lnTo>
                  <a:pt x="374" y="969"/>
                </a:lnTo>
                <a:lnTo>
                  <a:pt x="374" y="966"/>
                </a:lnTo>
                <a:lnTo>
                  <a:pt x="375" y="966"/>
                </a:lnTo>
                <a:lnTo>
                  <a:pt x="376" y="966"/>
                </a:lnTo>
                <a:lnTo>
                  <a:pt x="377" y="966"/>
                </a:lnTo>
                <a:lnTo>
                  <a:pt x="377" y="962"/>
                </a:lnTo>
                <a:lnTo>
                  <a:pt x="378" y="962"/>
                </a:lnTo>
                <a:lnTo>
                  <a:pt x="381" y="959"/>
                </a:lnTo>
                <a:lnTo>
                  <a:pt x="382" y="960"/>
                </a:lnTo>
                <a:lnTo>
                  <a:pt x="382" y="959"/>
                </a:lnTo>
                <a:lnTo>
                  <a:pt x="383" y="959"/>
                </a:lnTo>
                <a:lnTo>
                  <a:pt x="382" y="957"/>
                </a:lnTo>
                <a:lnTo>
                  <a:pt x="382" y="955"/>
                </a:lnTo>
                <a:lnTo>
                  <a:pt x="384" y="955"/>
                </a:lnTo>
                <a:lnTo>
                  <a:pt x="385" y="954"/>
                </a:lnTo>
                <a:lnTo>
                  <a:pt x="384" y="953"/>
                </a:lnTo>
                <a:lnTo>
                  <a:pt x="384" y="952"/>
                </a:lnTo>
                <a:lnTo>
                  <a:pt x="383" y="952"/>
                </a:lnTo>
                <a:lnTo>
                  <a:pt x="382" y="952"/>
                </a:lnTo>
                <a:lnTo>
                  <a:pt x="382" y="951"/>
                </a:lnTo>
                <a:lnTo>
                  <a:pt x="382" y="950"/>
                </a:lnTo>
                <a:lnTo>
                  <a:pt x="383" y="950"/>
                </a:lnTo>
                <a:lnTo>
                  <a:pt x="384" y="951"/>
                </a:lnTo>
                <a:lnTo>
                  <a:pt x="384" y="950"/>
                </a:lnTo>
                <a:lnTo>
                  <a:pt x="385" y="950"/>
                </a:lnTo>
                <a:lnTo>
                  <a:pt x="386" y="950"/>
                </a:lnTo>
                <a:lnTo>
                  <a:pt x="388" y="949"/>
                </a:lnTo>
                <a:lnTo>
                  <a:pt x="388" y="948"/>
                </a:lnTo>
                <a:lnTo>
                  <a:pt x="389" y="945"/>
                </a:lnTo>
                <a:lnTo>
                  <a:pt x="389" y="941"/>
                </a:lnTo>
                <a:lnTo>
                  <a:pt x="390" y="941"/>
                </a:lnTo>
                <a:lnTo>
                  <a:pt x="390" y="940"/>
                </a:lnTo>
                <a:lnTo>
                  <a:pt x="390" y="938"/>
                </a:lnTo>
                <a:lnTo>
                  <a:pt x="390" y="937"/>
                </a:lnTo>
                <a:lnTo>
                  <a:pt x="390" y="933"/>
                </a:lnTo>
                <a:lnTo>
                  <a:pt x="390" y="929"/>
                </a:lnTo>
                <a:lnTo>
                  <a:pt x="390" y="925"/>
                </a:lnTo>
                <a:lnTo>
                  <a:pt x="389" y="925"/>
                </a:lnTo>
                <a:lnTo>
                  <a:pt x="388" y="925"/>
                </a:lnTo>
                <a:lnTo>
                  <a:pt x="388" y="924"/>
                </a:lnTo>
                <a:lnTo>
                  <a:pt x="389" y="924"/>
                </a:lnTo>
                <a:lnTo>
                  <a:pt x="390" y="924"/>
                </a:lnTo>
                <a:lnTo>
                  <a:pt x="390" y="920"/>
                </a:lnTo>
                <a:lnTo>
                  <a:pt x="392" y="920"/>
                </a:lnTo>
                <a:lnTo>
                  <a:pt x="392" y="921"/>
                </a:lnTo>
                <a:lnTo>
                  <a:pt x="395" y="921"/>
                </a:lnTo>
                <a:lnTo>
                  <a:pt x="397" y="921"/>
                </a:lnTo>
                <a:lnTo>
                  <a:pt x="397" y="919"/>
                </a:lnTo>
                <a:lnTo>
                  <a:pt x="399" y="919"/>
                </a:lnTo>
                <a:lnTo>
                  <a:pt x="399" y="920"/>
                </a:lnTo>
                <a:lnTo>
                  <a:pt x="400" y="920"/>
                </a:lnTo>
                <a:lnTo>
                  <a:pt x="400" y="919"/>
                </a:lnTo>
                <a:lnTo>
                  <a:pt x="400" y="915"/>
                </a:lnTo>
                <a:lnTo>
                  <a:pt x="403" y="915"/>
                </a:lnTo>
                <a:lnTo>
                  <a:pt x="406" y="915"/>
                </a:lnTo>
                <a:lnTo>
                  <a:pt x="407" y="915"/>
                </a:lnTo>
                <a:lnTo>
                  <a:pt x="407" y="916"/>
                </a:lnTo>
                <a:lnTo>
                  <a:pt x="408" y="916"/>
                </a:lnTo>
                <a:lnTo>
                  <a:pt x="410" y="916"/>
                </a:lnTo>
                <a:lnTo>
                  <a:pt x="409" y="916"/>
                </a:lnTo>
                <a:lnTo>
                  <a:pt x="409" y="913"/>
                </a:lnTo>
                <a:lnTo>
                  <a:pt x="410" y="913"/>
                </a:lnTo>
                <a:lnTo>
                  <a:pt x="414" y="917"/>
                </a:lnTo>
                <a:lnTo>
                  <a:pt x="415" y="915"/>
                </a:lnTo>
                <a:lnTo>
                  <a:pt x="416" y="913"/>
                </a:lnTo>
                <a:lnTo>
                  <a:pt x="415" y="913"/>
                </a:lnTo>
                <a:lnTo>
                  <a:pt x="415" y="911"/>
                </a:lnTo>
                <a:lnTo>
                  <a:pt x="414" y="910"/>
                </a:lnTo>
                <a:lnTo>
                  <a:pt x="414" y="909"/>
                </a:lnTo>
                <a:lnTo>
                  <a:pt x="416" y="909"/>
                </a:lnTo>
                <a:lnTo>
                  <a:pt x="414" y="903"/>
                </a:lnTo>
                <a:lnTo>
                  <a:pt x="411" y="903"/>
                </a:lnTo>
                <a:lnTo>
                  <a:pt x="411" y="901"/>
                </a:lnTo>
                <a:lnTo>
                  <a:pt x="410" y="900"/>
                </a:lnTo>
                <a:lnTo>
                  <a:pt x="410" y="899"/>
                </a:lnTo>
                <a:lnTo>
                  <a:pt x="410" y="896"/>
                </a:lnTo>
                <a:lnTo>
                  <a:pt x="409" y="893"/>
                </a:lnTo>
                <a:lnTo>
                  <a:pt x="408" y="893"/>
                </a:lnTo>
                <a:lnTo>
                  <a:pt x="408" y="892"/>
                </a:lnTo>
                <a:lnTo>
                  <a:pt x="408" y="891"/>
                </a:lnTo>
                <a:lnTo>
                  <a:pt x="408" y="890"/>
                </a:lnTo>
                <a:lnTo>
                  <a:pt x="411" y="890"/>
                </a:lnTo>
                <a:lnTo>
                  <a:pt x="412" y="890"/>
                </a:lnTo>
                <a:lnTo>
                  <a:pt x="414" y="890"/>
                </a:lnTo>
                <a:lnTo>
                  <a:pt x="415" y="891"/>
                </a:lnTo>
                <a:lnTo>
                  <a:pt x="415" y="890"/>
                </a:lnTo>
                <a:lnTo>
                  <a:pt x="414" y="888"/>
                </a:lnTo>
                <a:lnTo>
                  <a:pt x="414" y="886"/>
                </a:lnTo>
                <a:lnTo>
                  <a:pt x="414" y="884"/>
                </a:lnTo>
                <a:lnTo>
                  <a:pt x="414" y="883"/>
                </a:lnTo>
                <a:lnTo>
                  <a:pt x="415" y="883"/>
                </a:lnTo>
                <a:lnTo>
                  <a:pt x="415" y="882"/>
                </a:lnTo>
                <a:lnTo>
                  <a:pt x="415" y="881"/>
                </a:lnTo>
                <a:lnTo>
                  <a:pt x="415" y="879"/>
                </a:lnTo>
                <a:lnTo>
                  <a:pt x="414" y="879"/>
                </a:lnTo>
                <a:lnTo>
                  <a:pt x="414" y="878"/>
                </a:lnTo>
                <a:lnTo>
                  <a:pt x="414" y="877"/>
                </a:lnTo>
                <a:lnTo>
                  <a:pt x="418" y="877"/>
                </a:lnTo>
                <a:lnTo>
                  <a:pt x="419" y="877"/>
                </a:lnTo>
                <a:lnTo>
                  <a:pt x="424" y="877"/>
                </a:lnTo>
                <a:lnTo>
                  <a:pt x="424" y="879"/>
                </a:lnTo>
                <a:lnTo>
                  <a:pt x="426" y="879"/>
                </a:lnTo>
                <a:lnTo>
                  <a:pt x="426" y="883"/>
                </a:lnTo>
                <a:lnTo>
                  <a:pt x="432" y="882"/>
                </a:lnTo>
                <a:lnTo>
                  <a:pt x="434" y="882"/>
                </a:lnTo>
                <a:lnTo>
                  <a:pt x="435" y="882"/>
                </a:lnTo>
                <a:lnTo>
                  <a:pt x="437" y="882"/>
                </a:lnTo>
                <a:lnTo>
                  <a:pt x="437" y="881"/>
                </a:lnTo>
                <a:lnTo>
                  <a:pt x="437" y="879"/>
                </a:lnTo>
                <a:lnTo>
                  <a:pt x="441" y="879"/>
                </a:lnTo>
                <a:lnTo>
                  <a:pt x="443" y="879"/>
                </a:lnTo>
                <a:lnTo>
                  <a:pt x="443" y="882"/>
                </a:lnTo>
                <a:lnTo>
                  <a:pt x="444" y="883"/>
                </a:lnTo>
                <a:lnTo>
                  <a:pt x="445" y="883"/>
                </a:lnTo>
                <a:lnTo>
                  <a:pt x="447" y="883"/>
                </a:lnTo>
                <a:lnTo>
                  <a:pt x="449" y="883"/>
                </a:lnTo>
                <a:lnTo>
                  <a:pt x="451" y="883"/>
                </a:lnTo>
                <a:lnTo>
                  <a:pt x="453" y="882"/>
                </a:lnTo>
                <a:lnTo>
                  <a:pt x="453" y="881"/>
                </a:lnTo>
                <a:lnTo>
                  <a:pt x="454" y="881"/>
                </a:lnTo>
                <a:lnTo>
                  <a:pt x="454" y="879"/>
                </a:lnTo>
                <a:lnTo>
                  <a:pt x="455" y="878"/>
                </a:lnTo>
                <a:lnTo>
                  <a:pt x="458" y="877"/>
                </a:lnTo>
                <a:lnTo>
                  <a:pt x="458" y="876"/>
                </a:lnTo>
                <a:lnTo>
                  <a:pt x="458" y="875"/>
                </a:lnTo>
                <a:lnTo>
                  <a:pt x="458" y="874"/>
                </a:lnTo>
                <a:lnTo>
                  <a:pt x="458" y="873"/>
                </a:lnTo>
                <a:lnTo>
                  <a:pt x="458" y="870"/>
                </a:lnTo>
                <a:lnTo>
                  <a:pt x="458" y="867"/>
                </a:lnTo>
                <a:lnTo>
                  <a:pt x="458" y="866"/>
                </a:lnTo>
                <a:lnTo>
                  <a:pt x="458" y="865"/>
                </a:lnTo>
                <a:lnTo>
                  <a:pt x="458" y="863"/>
                </a:lnTo>
                <a:lnTo>
                  <a:pt x="458" y="861"/>
                </a:lnTo>
                <a:lnTo>
                  <a:pt x="458" y="860"/>
                </a:lnTo>
                <a:lnTo>
                  <a:pt x="458" y="859"/>
                </a:lnTo>
                <a:lnTo>
                  <a:pt x="458" y="857"/>
                </a:lnTo>
                <a:lnTo>
                  <a:pt x="458" y="853"/>
                </a:lnTo>
                <a:lnTo>
                  <a:pt x="458" y="852"/>
                </a:lnTo>
                <a:lnTo>
                  <a:pt x="458" y="850"/>
                </a:lnTo>
                <a:lnTo>
                  <a:pt x="458" y="849"/>
                </a:lnTo>
                <a:lnTo>
                  <a:pt x="458" y="846"/>
                </a:lnTo>
                <a:lnTo>
                  <a:pt x="458" y="844"/>
                </a:lnTo>
                <a:lnTo>
                  <a:pt x="458" y="843"/>
                </a:lnTo>
                <a:lnTo>
                  <a:pt x="470" y="843"/>
                </a:lnTo>
                <a:lnTo>
                  <a:pt x="473" y="843"/>
                </a:lnTo>
                <a:lnTo>
                  <a:pt x="473" y="842"/>
                </a:lnTo>
                <a:lnTo>
                  <a:pt x="473" y="840"/>
                </a:lnTo>
                <a:lnTo>
                  <a:pt x="473" y="839"/>
                </a:lnTo>
                <a:lnTo>
                  <a:pt x="473" y="836"/>
                </a:lnTo>
                <a:lnTo>
                  <a:pt x="473" y="835"/>
                </a:lnTo>
                <a:lnTo>
                  <a:pt x="473" y="834"/>
                </a:lnTo>
                <a:lnTo>
                  <a:pt x="473" y="833"/>
                </a:lnTo>
                <a:lnTo>
                  <a:pt x="473" y="832"/>
                </a:lnTo>
                <a:lnTo>
                  <a:pt x="473" y="831"/>
                </a:lnTo>
                <a:lnTo>
                  <a:pt x="473" y="829"/>
                </a:lnTo>
                <a:lnTo>
                  <a:pt x="473" y="828"/>
                </a:lnTo>
                <a:lnTo>
                  <a:pt x="473" y="826"/>
                </a:lnTo>
                <a:lnTo>
                  <a:pt x="473" y="825"/>
                </a:lnTo>
                <a:lnTo>
                  <a:pt x="473" y="824"/>
                </a:lnTo>
                <a:lnTo>
                  <a:pt x="473" y="821"/>
                </a:lnTo>
                <a:lnTo>
                  <a:pt x="472" y="821"/>
                </a:lnTo>
                <a:lnTo>
                  <a:pt x="471" y="821"/>
                </a:lnTo>
                <a:lnTo>
                  <a:pt x="470" y="821"/>
                </a:lnTo>
                <a:lnTo>
                  <a:pt x="469" y="821"/>
                </a:lnTo>
                <a:lnTo>
                  <a:pt x="468" y="821"/>
                </a:lnTo>
                <a:lnTo>
                  <a:pt x="467" y="821"/>
                </a:lnTo>
                <a:lnTo>
                  <a:pt x="466" y="821"/>
                </a:lnTo>
                <a:lnTo>
                  <a:pt x="464" y="821"/>
                </a:lnTo>
                <a:lnTo>
                  <a:pt x="463" y="821"/>
                </a:lnTo>
                <a:lnTo>
                  <a:pt x="462" y="821"/>
                </a:lnTo>
                <a:lnTo>
                  <a:pt x="461" y="821"/>
                </a:lnTo>
                <a:lnTo>
                  <a:pt x="460" y="821"/>
                </a:lnTo>
                <a:lnTo>
                  <a:pt x="459" y="821"/>
                </a:lnTo>
                <a:lnTo>
                  <a:pt x="458" y="821"/>
                </a:lnTo>
                <a:lnTo>
                  <a:pt x="457" y="821"/>
                </a:lnTo>
                <a:lnTo>
                  <a:pt x="454" y="821"/>
                </a:lnTo>
                <a:lnTo>
                  <a:pt x="451" y="821"/>
                </a:lnTo>
                <a:lnTo>
                  <a:pt x="446" y="821"/>
                </a:lnTo>
                <a:lnTo>
                  <a:pt x="444" y="821"/>
                </a:lnTo>
                <a:lnTo>
                  <a:pt x="443" y="821"/>
                </a:lnTo>
                <a:lnTo>
                  <a:pt x="442" y="821"/>
                </a:lnTo>
                <a:lnTo>
                  <a:pt x="440" y="821"/>
                </a:lnTo>
                <a:lnTo>
                  <a:pt x="438" y="821"/>
                </a:lnTo>
                <a:lnTo>
                  <a:pt x="424" y="821"/>
                </a:lnTo>
                <a:lnTo>
                  <a:pt x="424" y="819"/>
                </a:lnTo>
                <a:lnTo>
                  <a:pt x="424" y="816"/>
                </a:lnTo>
                <a:lnTo>
                  <a:pt x="424" y="812"/>
                </a:lnTo>
                <a:lnTo>
                  <a:pt x="424" y="810"/>
                </a:lnTo>
                <a:lnTo>
                  <a:pt x="424" y="809"/>
                </a:lnTo>
                <a:lnTo>
                  <a:pt x="424" y="808"/>
                </a:lnTo>
                <a:lnTo>
                  <a:pt x="424" y="807"/>
                </a:lnTo>
                <a:lnTo>
                  <a:pt x="424" y="806"/>
                </a:lnTo>
                <a:lnTo>
                  <a:pt x="424" y="804"/>
                </a:lnTo>
                <a:lnTo>
                  <a:pt x="423" y="804"/>
                </a:lnTo>
                <a:lnTo>
                  <a:pt x="421" y="807"/>
                </a:lnTo>
                <a:lnTo>
                  <a:pt x="416" y="812"/>
                </a:lnTo>
                <a:lnTo>
                  <a:pt x="415" y="814"/>
                </a:lnTo>
                <a:lnTo>
                  <a:pt x="412" y="816"/>
                </a:lnTo>
                <a:lnTo>
                  <a:pt x="412" y="817"/>
                </a:lnTo>
                <a:lnTo>
                  <a:pt x="410" y="819"/>
                </a:lnTo>
                <a:lnTo>
                  <a:pt x="409" y="820"/>
                </a:lnTo>
                <a:lnTo>
                  <a:pt x="408" y="821"/>
                </a:lnTo>
                <a:lnTo>
                  <a:pt x="408" y="823"/>
                </a:lnTo>
                <a:lnTo>
                  <a:pt x="407" y="823"/>
                </a:lnTo>
                <a:lnTo>
                  <a:pt x="403" y="823"/>
                </a:lnTo>
                <a:lnTo>
                  <a:pt x="402" y="821"/>
                </a:lnTo>
                <a:lnTo>
                  <a:pt x="401" y="821"/>
                </a:lnTo>
                <a:lnTo>
                  <a:pt x="400" y="820"/>
                </a:lnTo>
                <a:lnTo>
                  <a:pt x="397" y="815"/>
                </a:lnTo>
                <a:lnTo>
                  <a:pt x="394" y="811"/>
                </a:lnTo>
                <a:lnTo>
                  <a:pt x="393" y="809"/>
                </a:lnTo>
                <a:lnTo>
                  <a:pt x="393" y="808"/>
                </a:lnTo>
                <a:lnTo>
                  <a:pt x="392" y="807"/>
                </a:lnTo>
                <a:lnTo>
                  <a:pt x="392" y="804"/>
                </a:lnTo>
                <a:lnTo>
                  <a:pt x="392" y="803"/>
                </a:lnTo>
                <a:lnTo>
                  <a:pt x="391" y="803"/>
                </a:lnTo>
                <a:lnTo>
                  <a:pt x="391" y="800"/>
                </a:lnTo>
                <a:lnTo>
                  <a:pt x="391" y="799"/>
                </a:lnTo>
                <a:lnTo>
                  <a:pt x="391" y="798"/>
                </a:lnTo>
                <a:lnTo>
                  <a:pt x="391" y="796"/>
                </a:lnTo>
                <a:lnTo>
                  <a:pt x="400" y="796"/>
                </a:lnTo>
                <a:lnTo>
                  <a:pt x="400" y="793"/>
                </a:lnTo>
                <a:lnTo>
                  <a:pt x="399" y="790"/>
                </a:lnTo>
                <a:lnTo>
                  <a:pt x="399" y="785"/>
                </a:lnTo>
                <a:lnTo>
                  <a:pt x="400" y="784"/>
                </a:lnTo>
                <a:lnTo>
                  <a:pt x="398" y="784"/>
                </a:lnTo>
                <a:lnTo>
                  <a:pt x="395" y="784"/>
                </a:lnTo>
                <a:lnTo>
                  <a:pt x="394" y="784"/>
                </a:lnTo>
                <a:lnTo>
                  <a:pt x="393" y="784"/>
                </a:lnTo>
                <a:lnTo>
                  <a:pt x="393" y="779"/>
                </a:lnTo>
                <a:lnTo>
                  <a:pt x="393" y="774"/>
                </a:lnTo>
                <a:lnTo>
                  <a:pt x="393" y="771"/>
                </a:lnTo>
                <a:lnTo>
                  <a:pt x="393" y="770"/>
                </a:lnTo>
                <a:lnTo>
                  <a:pt x="392" y="770"/>
                </a:lnTo>
                <a:lnTo>
                  <a:pt x="391" y="770"/>
                </a:lnTo>
                <a:lnTo>
                  <a:pt x="390" y="771"/>
                </a:lnTo>
                <a:lnTo>
                  <a:pt x="390" y="770"/>
                </a:lnTo>
                <a:lnTo>
                  <a:pt x="390" y="771"/>
                </a:lnTo>
                <a:lnTo>
                  <a:pt x="390" y="774"/>
                </a:lnTo>
                <a:lnTo>
                  <a:pt x="390" y="779"/>
                </a:lnTo>
                <a:lnTo>
                  <a:pt x="389" y="779"/>
                </a:lnTo>
                <a:lnTo>
                  <a:pt x="388" y="779"/>
                </a:lnTo>
                <a:lnTo>
                  <a:pt x="385" y="779"/>
                </a:lnTo>
                <a:lnTo>
                  <a:pt x="384" y="779"/>
                </a:lnTo>
                <a:lnTo>
                  <a:pt x="381" y="779"/>
                </a:lnTo>
                <a:lnTo>
                  <a:pt x="381" y="778"/>
                </a:lnTo>
                <a:lnTo>
                  <a:pt x="381" y="775"/>
                </a:lnTo>
                <a:lnTo>
                  <a:pt x="381" y="773"/>
                </a:lnTo>
                <a:lnTo>
                  <a:pt x="381" y="770"/>
                </a:lnTo>
                <a:lnTo>
                  <a:pt x="380" y="770"/>
                </a:lnTo>
                <a:lnTo>
                  <a:pt x="378" y="770"/>
                </a:lnTo>
                <a:lnTo>
                  <a:pt x="377" y="770"/>
                </a:lnTo>
                <a:lnTo>
                  <a:pt x="377" y="769"/>
                </a:lnTo>
                <a:lnTo>
                  <a:pt x="377" y="764"/>
                </a:lnTo>
                <a:lnTo>
                  <a:pt x="377" y="762"/>
                </a:lnTo>
                <a:lnTo>
                  <a:pt x="376" y="762"/>
                </a:lnTo>
                <a:lnTo>
                  <a:pt x="375" y="762"/>
                </a:lnTo>
                <a:lnTo>
                  <a:pt x="373" y="762"/>
                </a:lnTo>
                <a:lnTo>
                  <a:pt x="372" y="762"/>
                </a:lnTo>
                <a:lnTo>
                  <a:pt x="372" y="768"/>
                </a:lnTo>
                <a:lnTo>
                  <a:pt x="372" y="770"/>
                </a:lnTo>
                <a:lnTo>
                  <a:pt x="373" y="770"/>
                </a:lnTo>
                <a:lnTo>
                  <a:pt x="373" y="771"/>
                </a:lnTo>
                <a:lnTo>
                  <a:pt x="373" y="776"/>
                </a:lnTo>
                <a:lnTo>
                  <a:pt x="373" y="787"/>
                </a:lnTo>
                <a:lnTo>
                  <a:pt x="373" y="804"/>
                </a:lnTo>
                <a:lnTo>
                  <a:pt x="375" y="804"/>
                </a:lnTo>
                <a:lnTo>
                  <a:pt x="375" y="807"/>
                </a:lnTo>
                <a:lnTo>
                  <a:pt x="375" y="808"/>
                </a:lnTo>
                <a:lnTo>
                  <a:pt x="375" y="812"/>
                </a:lnTo>
                <a:lnTo>
                  <a:pt x="376" y="816"/>
                </a:lnTo>
                <a:lnTo>
                  <a:pt x="375" y="816"/>
                </a:lnTo>
                <a:lnTo>
                  <a:pt x="375" y="817"/>
                </a:lnTo>
                <a:lnTo>
                  <a:pt x="375" y="818"/>
                </a:lnTo>
                <a:lnTo>
                  <a:pt x="373" y="818"/>
                </a:lnTo>
                <a:lnTo>
                  <a:pt x="373" y="819"/>
                </a:lnTo>
                <a:lnTo>
                  <a:pt x="364" y="819"/>
                </a:lnTo>
                <a:lnTo>
                  <a:pt x="364" y="817"/>
                </a:lnTo>
                <a:lnTo>
                  <a:pt x="364" y="815"/>
                </a:lnTo>
                <a:lnTo>
                  <a:pt x="356" y="815"/>
                </a:lnTo>
                <a:lnTo>
                  <a:pt x="356" y="816"/>
                </a:lnTo>
                <a:lnTo>
                  <a:pt x="339" y="816"/>
                </a:lnTo>
                <a:lnTo>
                  <a:pt x="322" y="816"/>
                </a:lnTo>
                <a:lnTo>
                  <a:pt x="322" y="815"/>
                </a:lnTo>
                <a:lnTo>
                  <a:pt x="322" y="808"/>
                </a:lnTo>
                <a:lnTo>
                  <a:pt x="322" y="807"/>
                </a:lnTo>
                <a:lnTo>
                  <a:pt x="322" y="806"/>
                </a:lnTo>
                <a:lnTo>
                  <a:pt x="321" y="804"/>
                </a:lnTo>
                <a:lnTo>
                  <a:pt x="320" y="806"/>
                </a:lnTo>
                <a:lnTo>
                  <a:pt x="314" y="806"/>
                </a:lnTo>
                <a:lnTo>
                  <a:pt x="313" y="804"/>
                </a:lnTo>
                <a:lnTo>
                  <a:pt x="312" y="804"/>
                </a:lnTo>
                <a:lnTo>
                  <a:pt x="311" y="804"/>
                </a:lnTo>
                <a:lnTo>
                  <a:pt x="309" y="804"/>
                </a:lnTo>
                <a:lnTo>
                  <a:pt x="308" y="804"/>
                </a:lnTo>
                <a:lnTo>
                  <a:pt x="308" y="806"/>
                </a:lnTo>
                <a:lnTo>
                  <a:pt x="307" y="806"/>
                </a:lnTo>
                <a:lnTo>
                  <a:pt x="306" y="807"/>
                </a:lnTo>
                <a:lnTo>
                  <a:pt x="307" y="807"/>
                </a:lnTo>
                <a:lnTo>
                  <a:pt x="307" y="808"/>
                </a:lnTo>
                <a:lnTo>
                  <a:pt x="309" y="812"/>
                </a:lnTo>
                <a:lnTo>
                  <a:pt x="309" y="814"/>
                </a:lnTo>
                <a:lnTo>
                  <a:pt x="311" y="814"/>
                </a:lnTo>
                <a:lnTo>
                  <a:pt x="312" y="814"/>
                </a:lnTo>
                <a:lnTo>
                  <a:pt x="312" y="815"/>
                </a:lnTo>
                <a:lnTo>
                  <a:pt x="313" y="815"/>
                </a:lnTo>
                <a:lnTo>
                  <a:pt x="313" y="816"/>
                </a:lnTo>
                <a:lnTo>
                  <a:pt x="311" y="816"/>
                </a:lnTo>
                <a:lnTo>
                  <a:pt x="307" y="816"/>
                </a:lnTo>
                <a:lnTo>
                  <a:pt x="295" y="816"/>
                </a:lnTo>
                <a:lnTo>
                  <a:pt x="295" y="817"/>
                </a:lnTo>
                <a:lnTo>
                  <a:pt x="290" y="817"/>
                </a:lnTo>
                <a:lnTo>
                  <a:pt x="287" y="817"/>
                </a:lnTo>
                <a:lnTo>
                  <a:pt x="278" y="817"/>
                </a:lnTo>
                <a:lnTo>
                  <a:pt x="278" y="818"/>
                </a:lnTo>
                <a:lnTo>
                  <a:pt x="278" y="823"/>
                </a:lnTo>
                <a:lnTo>
                  <a:pt x="278" y="824"/>
                </a:lnTo>
                <a:lnTo>
                  <a:pt x="278" y="827"/>
                </a:lnTo>
                <a:lnTo>
                  <a:pt x="278" y="831"/>
                </a:lnTo>
                <a:lnTo>
                  <a:pt x="279" y="834"/>
                </a:lnTo>
                <a:lnTo>
                  <a:pt x="278" y="834"/>
                </a:lnTo>
                <a:lnTo>
                  <a:pt x="278" y="839"/>
                </a:lnTo>
                <a:lnTo>
                  <a:pt x="273" y="839"/>
                </a:lnTo>
                <a:lnTo>
                  <a:pt x="271" y="839"/>
                </a:lnTo>
                <a:lnTo>
                  <a:pt x="270" y="839"/>
                </a:lnTo>
                <a:lnTo>
                  <a:pt x="269" y="839"/>
                </a:lnTo>
                <a:lnTo>
                  <a:pt x="268" y="839"/>
                </a:lnTo>
                <a:lnTo>
                  <a:pt x="267" y="839"/>
                </a:lnTo>
                <a:lnTo>
                  <a:pt x="263" y="839"/>
                </a:lnTo>
                <a:lnTo>
                  <a:pt x="262" y="839"/>
                </a:lnTo>
                <a:lnTo>
                  <a:pt x="261" y="839"/>
                </a:lnTo>
                <a:lnTo>
                  <a:pt x="260" y="839"/>
                </a:lnTo>
                <a:lnTo>
                  <a:pt x="257" y="839"/>
                </a:lnTo>
                <a:lnTo>
                  <a:pt x="256" y="839"/>
                </a:lnTo>
                <a:lnTo>
                  <a:pt x="256" y="840"/>
                </a:lnTo>
                <a:lnTo>
                  <a:pt x="256" y="843"/>
                </a:lnTo>
                <a:lnTo>
                  <a:pt x="243" y="831"/>
                </a:lnTo>
                <a:lnTo>
                  <a:pt x="242" y="831"/>
                </a:lnTo>
                <a:lnTo>
                  <a:pt x="242" y="832"/>
                </a:lnTo>
                <a:lnTo>
                  <a:pt x="237" y="836"/>
                </a:lnTo>
                <a:lnTo>
                  <a:pt x="238" y="836"/>
                </a:lnTo>
                <a:lnTo>
                  <a:pt x="239" y="837"/>
                </a:lnTo>
                <a:lnTo>
                  <a:pt x="243" y="840"/>
                </a:lnTo>
                <a:lnTo>
                  <a:pt x="243" y="841"/>
                </a:lnTo>
                <a:lnTo>
                  <a:pt x="244" y="842"/>
                </a:lnTo>
                <a:lnTo>
                  <a:pt x="244" y="843"/>
                </a:lnTo>
                <a:lnTo>
                  <a:pt x="240" y="846"/>
                </a:lnTo>
                <a:lnTo>
                  <a:pt x="230" y="857"/>
                </a:lnTo>
                <a:lnTo>
                  <a:pt x="229" y="859"/>
                </a:lnTo>
                <a:lnTo>
                  <a:pt x="228" y="860"/>
                </a:lnTo>
                <a:lnTo>
                  <a:pt x="229" y="860"/>
                </a:lnTo>
                <a:lnTo>
                  <a:pt x="230" y="860"/>
                </a:lnTo>
                <a:lnTo>
                  <a:pt x="233" y="860"/>
                </a:lnTo>
                <a:lnTo>
                  <a:pt x="233" y="861"/>
                </a:lnTo>
                <a:lnTo>
                  <a:pt x="233" y="865"/>
                </a:lnTo>
                <a:lnTo>
                  <a:pt x="233" y="873"/>
                </a:lnTo>
                <a:lnTo>
                  <a:pt x="234" y="873"/>
                </a:lnTo>
                <a:lnTo>
                  <a:pt x="235" y="873"/>
                </a:lnTo>
                <a:lnTo>
                  <a:pt x="236" y="873"/>
                </a:lnTo>
                <a:lnTo>
                  <a:pt x="243" y="873"/>
                </a:lnTo>
                <a:lnTo>
                  <a:pt x="244" y="873"/>
                </a:lnTo>
                <a:lnTo>
                  <a:pt x="245" y="873"/>
                </a:lnTo>
                <a:lnTo>
                  <a:pt x="248" y="873"/>
                </a:lnTo>
                <a:lnTo>
                  <a:pt x="252" y="873"/>
                </a:lnTo>
                <a:lnTo>
                  <a:pt x="254" y="873"/>
                </a:lnTo>
                <a:lnTo>
                  <a:pt x="256" y="871"/>
                </a:lnTo>
                <a:lnTo>
                  <a:pt x="256" y="869"/>
                </a:lnTo>
                <a:lnTo>
                  <a:pt x="256" y="868"/>
                </a:lnTo>
                <a:lnTo>
                  <a:pt x="260" y="868"/>
                </a:lnTo>
                <a:lnTo>
                  <a:pt x="264" y="868"/>
                </a:lnTo>
                <a:lnTo>
                  <a:pt x="265" y="868"/>
                </a:lnTo>
                <a:lnTo>
                  <a:pt x="265" y="860"/>
                </a:lnTo>
                <a:lnTo>
                  <a:pt x="268" y="860"/>
                </a:lnTo>
                <a:lnTo>
                  <a:pt x="271" y="860"/>
                </a:lnTo>
                <a:lnTo>
                  <a:pt x="272" y="860"/>
                </a:lnTo>
                <a:lnTo>
                  <a:pt x="276" y="860"/>
                </a:lnTo>
                <a:lnTo>
                  <a:pt x="278" y="860"/>
                </a:lnTo>
                <a:lnTo>
                  <a:pt x="279" y="860"/>
                </a:lnTo>
                <a:lnTo>
                  <a:pt x="282" y="859"/>
                </a:lnTo>
                <a:lnTo>
                  <a:pt x="286" y="859"/>
                </a:lnTo>
                <a:lnTo>
                  <a:pt x="288" y="859"/>
                </a:lnTo>
                <a:lnTo>
                  <a:pt x="289" y="859"/>
                </a:lnTo>
                <a:lnTo>
                  <a:pt x="290" y="859"/>
                </a:lnTo>
                <a:lnTo>
                  <a:pt x="290" y="858"/>
                </a:lnTo>
                <a:lnTo>
                  <a:pt x="291" y="858"/>
                </a:lnTo>
                <a:lnTo>
                  <a:pt x="293" y="858"/>
                </a:lnTo>
                <a:lnTo>
                  <a:pt x="295" y="858"/>
                </a:lnTo>
                <a:lnTo>
                  <a:pt x="296" y="858"/>
                </a:lnTo>
                <a:lnTo>
                  <a:pt x="297" y="869"/>
                </a:lnTo>
                <a:lnTo>
                  <a:pt x="296" y="869"/>
                </a:lnTo>
                <a:lnTo>
                  <a:pt x="295" y="869"/>
                </a:lnTo>
                <a:lnTo>
                  <a:pt x="294" y="869"/>
                </a:lnTo>
                <a:lnTo>
                  <a:pt x="294" y="871"/>
                </a:lnTo>
                <a:lnTo>
                  <a:pt x="294" y="877"/>
                </a:lnTo>
                <a:lnTo>
                  <a:pt x="294" y="879"/>
                </a:lnTo>
                <a:lnTo>
                  <a:pt x="295" y="879"/>
                </a:lnTo>
                <a:lnTo>
                  <a:pt x="296" y="879"/>
                </a:lnTo>
                <a:lnTo>
                  <a:pt x="299" y="879"/>
                </a:lnTo>
                <a:lnTo>
                  <a:pt x="300" y="879"/>
                </a:lnTo>
                <a:lnTo>
                  <a:pt x="300" y="882"/>
                </a:lnTo>
                <a:lnTo>
                  <a:pt x="300" y="890"/>
                </a:lnTo>
                <a:lnTo>
                  <a:pt x="300" y="892"/>
                </a:lnTo>
                <a:lnTo>
                  <a:pt x="300" y="893"/>
                </a:lnTo>
                <a:lnTo>
                  <a:pt x="300" y="894"/>
                </a:lnTo>
                <a:lnTo>
                  <a:pt x="299" y="894"/>
                </a:lnTo>
                <a:lnTo>
                  <a:pt x="299" y="895"/>
                </a:lnTo>
                <a:lnTo>
                  <a:pt x="298" y="895"/>
                </a:lnTo>
                <a:lnTo>
                  <a:pt x="297" y="896"/>
                </a:lnTo>
                <a:lnTo>
                  <a:pt x="296" y="898"/>
                </a:lnTo>
                <a:lnTo>
                  <a:pt x="295" y="898"/>
                </a:lnTo>
                <a:lnTo>
                  <a:pt x="294" y="898"/>
                </a:lnTo>
                <a:lnTo>
                  <a:pt x="293" y="899"/>
                </a:lnTo>
                <a:lnTo>
                  <a:pt x="288" y="901"/>
                </a:lnTo>
                <a:lnTo>
                  <a:pt x="287" y="901"/>
                </a:lnTo>
                <a:lnTo>
                  <a:pt x="285" y="902"/>
                </a:lnTo>
                <a:lnTo>
                  <a:pt x="283" y="901"/>
                </a:lnTo>
                <a:lnTo>
                  <a:pt x="281" y="901"/>
                </a:lnTo>
                <a:lnTo>
                  <a:pt x="280" y="901"/>
                </a:lnTo>
                <a:lnTo>
                  <a:pt x="279" y="902"/>
                </a:lnTo>
                <a:lnTo>
                  <a:pt x="279" y="901"/>
                </a:lnTo>
                <a:lnTo>
                  <a:pt x="277" y="901"/>
                </a:lnTo>
                <a:lnTo>
                  <a:pt x="276" y="901"/>
                </a:lnTo>
                <a:lnTo>
                  <a:pt x="274" y="901"/>
                </a:lnTo>
                <a:lnTo>
                  <a:pt x="273" y="901"/>
                </a:lnTo>
                <a:lnTo>
                  <a:pt x="272" y="901"/>
                </a:lnTo>
                <a:lnTo>
                  <a:pt x="270" y="901"/>
                </a:lnTo>
                <a:lnTo>
                  <a:pt x="269" y="901"/>
                </a:lnTo>
                <a:lnTo>
                  <a:pt x="268" y="901"/>
                </a:lnTo>
                <a:lnTo>
                  <a:pt x="267" y="901"/>
                </a:lnTo>
                <a:lnTo>
                  <a:pt x="265" y="901"/>
                </a:lnTo>
                <a:lnTo>
                  <a:pt x="264" y="901"/>
                </a:lnTo>
                <a:lnTo>
                  <a:pt x="262" y="901"/>
                </a:lnTo>
                <a:lnTo>
                  <a:pt x="261" y="901"/>
                </a:lnTo>
                <a:lnTo>
                  <a:pt x="257" y="901"/>
                </a:lnTo>
                <a:lnTo>
                  <a:pt x="256" y="902"/>
                </a:lnTo>
                <a:lnTo>
                  <a:pt x="256" y="901"/>
                </a:lnTo>
                <a:lnTo>
                  <a:pt x="256" y="900"/>
                </a:lnTo>
                <a:lnTo>
                  <a:pt x="256" y="899"/>
                </a:lnTo>
                <a:lnTo>
                  <a:pt x="256" y="898"/>
                </a:lnTo>
                <a:lnTo>
                  <a:pt x="256" y="896"/>
                </a:lnTo>
                <a:lnTo>
                  <a:pt x="255" y="896"/>
                </a:lnTo>
                <a:lnTo>
                  <a:pt x="255" y="895"/>
                </a:lnTo>
                <a:lnTo>
                  <a:pt x="254" y="895"/>
                </a:lnTo>
                <a:lnTo>
                  <a:pt x="254" y="894"/>
                </a:lnTo>
                <a:lnTo>
                  <a:pt x="254" y="893"/>
                </a:lnTo>
                <a:lnTo>
                  <a:pt x="253" y="893"/>
                </a:lnTo>
                <a:lnTo>
                  <a:pt x="252" y="893"/>
                </a:lnTo>
                <a:lnTo>
                  <a:pt x="250" y="893"/>
                </a:lnTo>
                <a:lnTo>
                  <a:pt x="248" y="893"/>
                </a:lnTo>
                <a:lnTo>
                  <a:pt x="247" y="893"/>
                </a:lnTo>
                <a:lnTo>
                  <a:pt x="246" y="893"/>
                </a:lnTo>
                <a:lnTo>
                  <a:pt x="245" y="893"/>
                </a:lnTo>
                <a:lnTo>
                  <a:pt x="245" y="894"/>
                </a:lnTo>
                <a:lnTo>
                  <a:pt x="245" y="896"/>
                </a:lnTo>
                <a:lnTo>
                  <a:pt x="245" y="898"/>
                </a:lnTo>
                <a:lnTo>
                  <a:pt x="245" y="906"/>
                </a:lnTo>
                <a:lnTo>
                  <a:pt x="244" y="906"/>
                </a:lnTo>
                <a:lnTo>
                  <a:pt x="243" y="906"/>
                </a:lnTo>
                <a:lnTo>
                  <a:pt x="242" y="906"/>
                </a:lnTo>
                <a:lnTo>
                  <a:pt x="239" y="906"/>
                </a:lnTo>
                <a:lnTo>
                  <a:pt x="238" y="906"/>
                </a:lnTo>
                <a:lnTo>
                  <a:pt x="236" y="906"/>
                </a:lnTo>
                <a:lnTo>
                  <a:pt x="234" y="906"/>
                </a:lnTo>
                <a:lnTo>
                  <a:pt x="233" y="906"/>
                </a:lnTo>
                <a:lnTo>
                  <a:pt x="233" y="916"/>
                </a:lnTo>
                <a:lnTo>
                  <a:pt x="233" y="919"/>
                </a:lnTo>
                <a:lnTo>
                  <a:pt x="234" y="919"/>
                </a:lnTo>
                <a:lnTo>
                  <a:pt x="235" y="919"/>
                </a:lnTo>
                <a:lnTo>
                  <a:pt x="236" y="918"/>
                </a:lnTo>
                <a:lnTo>
                  <a:pt x="236" y="919"/>
                </a:lnTo>
                <a:lnTo>
                  <a:pt x="238" y="927"/>
                </a:lnTo>
                <a:lnTo>
                  <a:pt x="239" y="931"/>
                </a:lnTo>
                <a:lnTo>
                  <a:pt x="238" y="931"/>
                </a:lnTo>
                <a:lnTo>
                  <a:pt x="237" y="931"/>
                </a:lnTo>
                <a:lnTo>
                  <a:pt x="235" y="932"/>
                </a:lnTo>
                <a:lnTo>
                  <a:pt x="236" y="934"/>
                </a:lnTo>
                <a:lnTo>
                  <a:pt x="236" y="935"/>
                </a:lnTo>
                <a:lnTo>
                  <a:pt x="231" y="936"/>
                </a:lnTo>
                <a:lnTo>
                  <a:pt x="233" y="940"/>
                </a:lnTo>
                <a:lnTo>
                  <a:pt x="234" y="946"/>
                </a:lnTo>
                <a:lnTo>
                  <a:pt x="235" y="946"/>
                </a:lnTo>
                <a:lnTo>
                  <a:pt x="236" y="945"/>
                </a:lnTo>
                <a:lnTo>
                  <a:pt x="236" y="946"/>
                </a:lnTo>
                <a:lnTo>
                  <a:pt x="237" y="949"/>
                </a:lnTo>
                <a:lnTo>
                  <a:pt x="237" y="950"/>
                </a:lnTo>
                <a:lnTo>
                  <a:pt x="235" y="950"/>
                </a:lnTo>
                <a:lnTo>
                  <a:pt x="234" y="950"/>
                </a:lnTo>
                <a:lnTo>
                  <a:pt x="229" y="951"/>
                </a:lnTo>
                <a:lnTo>
                  <a:pt x="228" y="951"/>
                </a:lnTo>
                <a:lnTo>
                  <a:pt x="227" y="952"/>
                </a:lnTo>
                <a:lnTo>
                  <a:pt x="226" y="952"/>
                </a:lnTo>
                <a:lnTo>
                  <a:pt x="225" y="952"/>
                </a:lnTo>
                <a:lnTo>
                  <a:pt x="224" y="951"/>
                </a:lnTo>
                <a:lnTo>
                  <a:pt x="219" y="949"/>
                </a:lnTo>
                <a:lnTo>
                  <a:pt x="218" y="949"/>
                </a:lnTo>
                <a:lnTo>
                  <a:pt x="216" y="946"/>
                </a:lnTo>
                <a:lnTo>
                  <a:pt x="210" y="944"/>
                </a:lnTo>
                <a:lnTo>
                  <a:pt x="207" y="942"/>
                </a:lnTo>
                <a:lnTo>
                  <a:pt x="204" y="940"/>
                </a:lnTo>
                <a:lnTo>
                  <a:pt x="198" y="936"/>
                </a:lnTo>
                <a:lnTo>
                  <a:pt x="193" y="934"/>
                </a:lnTo>
                <a:lnTo>
                  <a:pt x="193" y="933"/>
                </a:lnTo>
                <a:lnTo>
                  <a:pt x="193" y="931"/>
                </a:lnTo>
                <a:lnTo>
                  <a:pt x="193" y="929"/>
                </a:lnTo>
                <a:lnTo>
                  <a:pt x="193" y="928"/>
                </a:lnTo>
                <a:lnTo>
                  <a:pt x="192" y="926"/>
                </a:lnTo>
                <a:lnTo>
                  <a:pt x="192" y="924"/>
                </a:lnTo>
                <a:lnTo>
                  <a:pt x="192" y="923"/>
                </a:lnTo>
                <a:lnTo>
                  <a:pt x="192" y="920"/>
                </a:lnTo>
                <a:lnTo>
                  <a:pt x="192" y="919"/>
                </a:lnTo>
                <a:lnTo>
                  <a:pt x="191" y="918"/>
                </a:lnTo>
                <a:lnTo>
                  <a:pt x="191" y="917"/>
                </a:lnTo>
                <a:lnTo>
                  <a:pt x="191" y="910"/>
                </a:lnTo>
                <a:lnTo>
                  <a:pt x="191" y="908"/>
                </a:lnTo>
                <a:lnTo>
                  <a:pt x="192" y="907"/>
                </a:lnTo>
                <a:lnTo>
                  <a:pt x="195" y="907"/>
                </a:lnTo>
                <a:lnTo>
                  <a:pt x="196" y="907"/>
                </a:lnTo>
                <a:lnTo>
                  <a:pt x="198" y="907"/>
                </a:lnTo>
                <a:lnTo>
                  <a:pt x="209" y="907"/>
                </a:lnTo>
                <a:lnTo>
                  <a:pt x="209" y="903"/>
                </a:lnTo>
                <a:lnTo>
                  <a:pt x="208" y="899"/>
                </a:lnTo>
                <a:lnTo>
                  <a:pt x="208" y="898"/>
                </a:lnTo>
                <a:lnTo>
                  <a:pt x="208" y="896"/>
                </a:lnTo>
                <a:lnTo>
                  <a:pt x="208" y="895"/>
                </a:lnTo>
                <a:lnTo>
                  <a:pt x="208" y="892"/>
                </a:lnTo>
                <a:lnTo>
                  <a:pt x="208" y="887"/>
                </a:lnTo>
                <a:lnTo>
                  <a:pt x="208" y="886"/>
                </a:lnTo>
                <a:lnTo>
                  <a:pt x="191" y="886"/>
                </a:lnTo>
                <a:lnTo>
                  <a:pt x="191" y="885"/>
                </a:lnTo>
                <a:lnTo>
                  <a:pt x="191" y="882"/>
                </a:lnTo>
                <a:lnTo>
                  <a:pt x="191" y="881"/>
                </a:lnTo>
                <a:lnTo>
                  <a:pt x="191" y="878"/>
                </a:lnTo>
                <a:lnTo>
                  <a:pt x="191" y="877"/>
                </a:lnTo>
                <a:lnTo>
                  <a:pt x="191" y="876"/>
                </a:lnTo>
                <a:lnTo>
                  <a:pt x="191" y="874"/>
                </a:lnTo>
                <a:lnTo>
                  <a:pt x="190" y="871"/>
                </a:lnTo>
                <a:lnTo>
                  <a:pt x="190" y="870"/>
                </a:lnTo>
                <a:lnTo>
                  <a:pt x="190" y="869"/>
                </a:lnTo>
                <a:lnTo>
                  <a:pt x="190" y="867"/>
                </a:lnTo>
                <a:lnTo>
                  <a:pt x="190" y="866"/>
                </a:lnTo>
                <a:lnTo>
                  <a:pt x="190" y="865"/>
                </a:lnTo>
                <a:lnTo>
                  <a:pt x="190" y="863"/>
                </a:lnTo>
                <a:lnTo>
                  <a:pt x="190" y="862"/>
                </a:lnTo>
                <a:lnTo>
                  <a:pt x="190" y="861"/>
                </a:lnTo>
                <a:lnTo>
                  <a:pt x="190" y="860"/>
                </a:lnTo>
                <a:lnTo>
                  <a:pt x="190" y="859"/>
                </a:lnTo>
                <a:lnTo>
                  <a:pt x="190" y="856"/>
                </a:lnTo>
                <a:lnTo>
                  <a:pt x="190" y="854"/>
                </a:lnTo>
                <a:lnTo>
                  <a:pt x="190" y="853"/>
                </a:lnTo>
                <a:lnTo>
                  <a:pt x="186" y="853"/>
                </a:lnTo>
                <a:lnTo>
                  <a:pt x="185" y="853"/>
                </a:lnTo>
                <a:lnTo>
                  <a:pt x="184" y="852"/>
                </a:lnTo>
                <a:lnTo>
                  <a:pt x="183" y="852"/>
                </a:lnTo>
                <a:lnTo>
                  <a:pt x="184" y="851"/>
                </a:lnTo>
                <a:lnTo>
                  <a:pt x="187" y="848"/>
                </a:lnTo>
                <a:lnTo>
                  <a:pt x="183" y="846"/>
                </a:lnTo>
                <a:lnTo>
                  <a:pt x="184" y="846"/>
                </a:lnTo>
                <a:lnTo>
                  <a:pt x="185" y="844"/>
                </a:lnTo>
                <a:lnTo>
                  <a:pt x="187" y="842"/>
                </a:lnTo>
                <a:lnTo>
                  <a:pt x="186" y="841"/>
                </a:lnTo>
                <a:lnTo>
                  <a:pt x="184" y="839"/>
                </a:lnTo>
                <a:lnTo>
                  <a:pt x="184" y="836"/>
                </a:lnTo>
                <a:lnTo>
                  <a:pt x="192" y="837"/>
                </a:lnTo>
                <a:lnTo>
                  <a:pt x="192" y="833"/>
                </a:lnTo>
                <a:lnTo>
                  <a:pt x="191" y="833"/>
                </a:lnTo>
                <a:lnTo>
                  <a:pt x="188" y="832"/>
                </a:lnTo>
                <a:lnTo>
                  <a:pt x="183" y="832"/>
                </a:lnTo>
                <a:lnTo>
                  <a:pt x="179" y="831"/>
                </a:lnTo>
                <a:lnTo>
                  <a:pt x="178" y="831"/>
                </a:lnTo>
                <a:lnTo>
                  <a:pt x="177" y="831"/>
                </a:lnTo>
                <a:lnTo>
                  <a:pt x="176" y="831"/>
                </a:lnTo>
                <a:lnTo>
                  <a:pt x="175" y="831"/>
                </a:lnTo>
                <a:lnTo>
                  <a:pt x="174" y="831"/>
                </a:lnTo>
                <a:lnTo>
                  <a:pt x="174" y="829"/>
                </a:lnTo>
                <a:lnTo>
                  <a:pt x="168" y="829"/>
                </a:lnTo>
                <a:lnTo>
                  <a:pt x="166" y="829"/>
                </a:lnTo>
                <a:lnTo>
                  <a:pt x="165" y="828"/>
                </a:lnTo>
                <a:lnTo>
                  <a:pt x="161" y="828"/>
                </a:lnTo>
                <a:lnTo>
                  <a:pt x="160" y="828"/>
                </a:lnTo>
                <a:lnTo>
                  <a:pt x="158" y="827"/>
                </a:lnTo>
                <a:lnTo>
                  <a:pt x="157" y="827"/>
                </a:lnTo>
                <a:lnTo>
                  <a:pt x="158" y="826"/>
                </a:lnTo>
                <a:lnTo>
                  <a:pt x="158" y="825"/>
                </a:lnTo>
                <a:lnTo>
                  <a:pt x="158" y="824"/>
                </a:lnTo>
                <a:lnTo>
                  <a:pt x="159" y="824"/>
                </a:lnTo>
                <a:lnTo>
                  <a:pt x="159" y="821"/>
                </a:lnTo>
                <a:lnTo>
                  <a:pt x="159" y="820"/>
                </a:lnTo>
                <a:lnTo>
                  <a:pt x="159" y="819"/>
                </a:lnTo>
                <a:lnTo>
                  <a:pt x="160" y="819"/>
                </a:lnTo>
                <a:lnTo>
                  <a:pt x="160" y="818"/>
                </a:lnTo>
                <a:lnTo>
                  <a:pt x="161" y="818"/>
                </a:lnTo>
                <a:lnTo>
                  <a:pt x="162" y="817"/>
                </a:lnTo>
                <a:lnTo>
                  <a:pt x="162" y="816"/>
                </a:lnTo>
                <a:lnTo>
                  <a:pt x="160" y="815"/>
                </a:lnTo>
                <a:lnTo>
                  <a:pt x="157" y="812"/>
                </a:lnTo>
                <a:lnTo>
                  <a:pt x="155" y="812"/>
                </a:lnTo>
                <a:lnTo>
                  <a:pt x="153" y="812"/>
                </a:lnTo>
                <a:lnTo>
                  <a:pt x="152" y="812"/>
                </a:lnTo>
                <a:lnTo>
                  <a:pt x="151" y="812"/>
                </a:lnTo>
                <a:lnTo>
                  <a:pt x="149" y="812"/>
                </a:lnTo>
                <a:lnTo>
                  <a:pt x="142" y="812"/>
                </a:lnTo>
                <a:lnTo>
                  <a:pt x="142" y="814"/>
                </a:lnTo>
                <a:lnTo>
                  <a:pt x="142" y="816"/>
                </a:lnTo>
                <a:lnTo>
                  <a:pt x="141" y="817"/>
                </a:lnTo>
                <a:lnTo>
                  <a:pt x="141" y="820"/>
                </a:lnTo>
                <a:lnTo>
                  <a:pt x="141" y="821"/>
                </a:lnTo>
                <a:lnTo>
                  <a:pt x="141" y="823"/>
                </a:lnTo>
                <a:lnTo>
                  <a:pt x="141" y="826"/>
                </a:lnTo>
                <a:lnTo>
                  <a:pt x="140" y="826"/>
                </a:lnTo>
                <a:lnTo>
                  <a:pt x="139" y="826"/>
                </a:lnTo>
                <a:lnTo>
                  <a:pt x="138" y="826"/>
                </a:lnTo>
                <a:lnTo>
                  <a:pt x="134" y="826"/>
                </a:lnTo>
                <a:lnTo>
                  <a:pt x="133" y="826"/>
                </a:lnTo>
                <a:lnTo>
                  <a:pt x="130" y="826"/>
                </a:lnTo>
                <a:lnTo>
                  <a:pt x="129" y="826"/>
                </a:lnTo>
                <a:lnTo>
                  <a:pt x="126" y="826"/>
                </a:lnTo>
                <a:lnTo>
                  <a:pt x="121" y="826"/>
                </a:lnTo>
                <a:lnTo>
                  <a:pt x="114" y="825"/>
                </a:lnTo>
                <a:lnTo>
                  <a:pt x="110" y="825"/>
                </a:lnTo>
                <a:lnTo>
                  <a:pt x="109" y="825"/>
                </a:lnTo>
                <a:lnTo>
                  <a:pt x="106" y="825"/>
                </a:lnTo>
                <a:lnTo>
                  <a:pt x="105" y="825"/>
                </a:lnTo>
                <a:lnTo>
                  <a:pt x="104" y="825"/>
                </a:lnTo>
                <a:lnTo>
                  <a:pt x="102" y="825"/>
                </a:lnTo>
                <a:lnTo>
                  <a:pt x="101" y="825"/>
                </a:lnTo>
                <a:lnTo>
                  <a:pt x="100" y="825"/>
                </a:lnTo>
                <a:lnTo>
                  <a:pt x="99" y="825"/>
                </a:lnTo>
                <a:lnTo>
                  <a:pt x="95" y="824"/>
                </a:lnTo>
                <a:lnTo>
                  <a:pt x="93" y="824"/>
                </a:lnTo>
                <a:lnTo>
                  <a:pt x="91" y="824"/>
                </a:lnTo>
                <a:lnTo>
                  <a:pt x="87" y="824"/>
                </a:lnTo>
                <a:lnTo>
                  <a:pt x="86" y="824"/>
                </a:lnTo>
                <a:lnTo>
                  <a:pt x="81" y="824"/>
                </a:lnTo>
                <a:lnTo>
                  <a:pt x="78" y="824"/>
                </a:lnTo>
                <a:lnTo>
                  <a:pt x="74" y="824"/>
                </a:lnTo>
                <a:lnTo>
                  <a:pt x="73" y="824"/>
                </a:lnTo>
                <a:lnTo>
                  <a:pt x="65" y="824"/>
                </a:lnTo>
                <a:lnTo>
                  <a:pt x="63" y="824"/>
                </a:lnTo>
                <a:lnTo>
                  <a:pt x="61" y="823"/>
                </a:lnTo>
                <a:lnTo>
                  <a:pt x="57" y="823"/>
                </a:lnTo>
                <a:lnTo>
                  <a:pt x="56" y="823"/>
                </a:lnTo>
                <a:lnTo>
                  <a:pt x="55" y="823"/>
                </a:lnTo>
                <a:lnTo>
                  <a:pt x="54" y="823"/>
                </a:lnTo>
                <a:lnTo>
                  <a:pt x="53" y="823"/>
                </a:lnTo>
                <a:lnTo>
                  <a:pt x="52" y="823"/>
                </a:lnTo>
                <a:lnTo>
                  <a:pt x="50" y="823"/>
                </a:lnTo>
                <a:lnTo>
                  <a:pt x="49" y="823"/>
                </a:lnTo>
                <a:lnTo>
                  <a:pt x="49" y="824"/>
                </a:lnTo>
                <a:lnTo>
                  <a:pt x="49" y="823"/>
                </a:lnTo>
                <a:lnTo>
                  <a:pt x="49" y="821"/>
                </a:lnTo>
                <a:lnTo>
                  <a:pt x="49" y="819"/>
                </a:lnTo>
                <a:lnTo>
                  <a:pt x="49" y="818"/>
                </a:lnTo>
                <a:lnTo>
                  <a:pt x="49" y="816"/>
                </a:lnTo>
                <a:lnTo>
                  <a:pt x="49" y="814"/>
                </a:lnTo>
                <a:lnTo>
                  <a:pt x="49" y="809"/>
                </a:lnTo>
                <a:lnTo>
                  <a:pt x="49" y="807"/>
                </a:lnTo>
                <a:lnTo>
                  <a:pt x="49" y="806"/>
                </a:lnTo>
                <a:lnTo>
                  <a:pt x="49" y="803"/>
                </a:lnTo>
                <a:lnTo>
                  <a:pt x="49" y="802"/>
                </a:lnTo>
                <a:lnTo>
                  <a:pt x="49" y="796"/>
                </a:lnTo>
                <a:lnTo>
                  <a:pt x="49" y="793"/>
                </a:lnTo>
                <a:lnTo>
                  <a:pt x="49" y="791"/>
                </a:lnTo>
                <a:lnTo>
                  <a:pt x="49" y="790"/>
                </a:lnTo>
                <a:lnTo>
                  <a:pt x="49" y="787"/>
                </a:lnTo>
                <a:lnTo>
                  <a:pt x="49" y="785"/>
                </a:lnTo>
                <a:lnTo>
                  <a:pt x="48" y="785"/>
                </a:lnTo>
                <a:lnTo>
                  <a:pt x="48" y="786"/>
                </a:lnTo>
                <a:lnTo>
                  <a:pt x="48" y="785"/>
                </a:lnTo>
                <a:lnTo>
                  <a:pt x="48" y="786"/>
                </a:lnTo>
                <a:lnTo>
                  <a:pt x="47" y="786"/>
                </a:lnTo>
                <a:lnTo>
                  <a:pt x="46" y="786"/>
                </a:lnTo>
                <a:lnTo>
                  <a:pt x="46" y="785"/>
                </a:lnTo>
                <a:lnTo>
                  <a:pt x="46" y="784"/>
                </a:lnTo>
                <a:lnTo>
                  <a:pt x="45" y="783"/>
                </a:lnTo>
                <a:lnTo>
                  <a:pt x="43" y="782"/>
                </a:lnTo>
                <a:lnTo>
                  <a:pt x="39" y="777"/>
                </a:lnTo>
                <a:lnTo>
                  <a:pt x="41" y="777"/>
                </a:lnTo>
                <a:lnTo>
                  <a:pt x="41" y="775"/>
                </a:lnTo>
                <a:lnTo>
                  <a:pt x="41" y="771"/>
                </a:lnTo>
                <a:lnTo>
                  <a:pt x="45" y="771"/>
                </a:lnTo>
                <a:lnTo>
                  <a:pt x="45" y="767"/>
                </a:lnTo>
                <a:lnTo>
                  <a:pt x="45" y="766"/>
                </a:lnTo>
                <a:lnTo>
                  <a:pt x="47" y="766"/>
                </a:lnTo>
                <a:lnTo>
                  <a:pt x="47" y="759"/>
                </a:lnTo>
                <a:lnTo>
                  <a:pt x="47" y="757"/>
                </a:lnTo>
                <a:lnTo>
                  <a:pt x="46" y="757"/>
                </a:lnTo>
                <a:lnTo>
                  <a:pt x="46" y="756"/>
                </a:lnTo>
                <a:lnTo>
                  <a:pt x="46" y="754"/>
                </a:lnTo>
                <a:lnTo>
                  <a:pt x="46" y="751"/>
                </a:lnTo>
                <a:lnTo>
                  <a:pt x="44" y="751"/>
                </a:lnTo>
                <a:lnTo>
                  <a:pt x="44" y="750"/>
                </a:lnTo>
                <a:lnTo>
                  <a:pt x="43" y="750"/>
                </a:lnTo>
                <a:lnTo>
                  <a:pt x="43" y="749"/>
                </a:lnTo>
                <a:lnTo>
                  <a:pt x="43" y="748"/>
                </a:lnTo>
                <a:lnTo>
                  <a:pt x="41" y="748"/>
                </a:lnTo>
                <a:lnTo>
                  <a:pt x="41" y="745"/>
                </a:lnTo>
                <a:lnTo>
                  <a:pt x="41" y="742"/>
                </a:lnTo>
                <a:lnTo>
                  <a:pt x="41" y="737"/>
                </a:lnTo>
                <a:lnTo>
                  <a:pt x="43" y="737"/>
                </a:lnTo>
                <a:lnTo>
                  <a:pt x="44" y="737"/>
                </a:lnTo>
                <a:lnTo>
                  <a:pt x="45" y="737"/>
                </a:lnTo>
                <a:lnTo>
                  <a:pt x="47" y="737"/>
                </a:lnTo>
                <a:lnTo>
                  <a:pt x="48" y="737"/>
                </a:lnTo>
                <a:lnTo>
                  <a:pt x="49" y="737"/>
                </a:lnTo>
                <a:lnTo>
                  <a:pt x="50" y="737"/>
                </a:lnTo>
                <a:lnTo>
                  <a:pt x="52" y="737"/>
                </a:lnTo>
                <a:lnTo>
                  <a:pt x="53" y="737"/>
                </a:lnTo>
                <a:lnTo>
                  <a:pt x="55" y="739"/>
                </a:lnTo>
                <a:lnTo>
                  <a:pt x="56" y="739"/>
                </a:lnTo>
                <a:lnTo>
                  <a:pt x="57" y="740"/>
                </a:lnTo>
                <a:lnTo>
                  <a:pt x="58" y="740"/>
                </a:lnTo>
                <a:lnTo>
                  <a:pt x="62" y="741"/>
                </a:lnTo>
                <a:lnTo>
                  <a:pt x="65" y="742"/>
                </a:lnTo>
                <a:lnTo>
                  <a:pt x="66" y="743"/>
                </a:lnTo>
                <a:lnTo>
                  <a:pt x="71" y="744"/>
                </a:lnTo>
                <a:lnTo>
                  <a:pt x="72" y="744"/>
                </a:lnTo>
                <a:lnTo>
                  <a:pt x="72" y="745"/>
                </a:lnTo>
                <a:lnTo>
                  <a:pt x="74" y="745"/>
                </a:lnTo>
                <a:lnTo>
                  <a:pt x="75" y="745"/>
                </a:lnTo>
                <a:lnTo>
                  <a:pt x="76" y="747"/>
                </a:lnTo>
                <a:lnTo>
                  <a:pt x="78" y="747"/>
                </a:lnTo>
                <a:lnTo>
                  <a:pt x="80" y="748"/>
                </a:lnTo>
                <a:lnTo>
                  <a:pt x="81" y="748"/>
                </a:lnTo>
                <a:lnTo>
                  <a:pt x="83" y="749"/>
                </a:lnTo>
                <a:lnTo>
                  <a:pt x="88" y="750"/>
                </a:lnTo>
                <a:lnTo>
                  <a:pt x="89" y="750"/>
                </a:lnTo>
                <a:lnTo>
                  <a:pt x="90" y="750"/>
                </a:lnTo>
                <a:lnTo>
                  <a:pt x="91" y="750"/>
                </a:lnTo>
                <a:lnTo>
                  <a:pt x="93" y="749"/>
                </a:lnTo>
                <a:lnTo>
                  <a:pt x="95" y="749"/>
                </a:lnTo>
                <a:lnTo>
                  <a:pt x="96" y="749"/>
                </a:lnTo>
                <a:lnTo>
                  <a:pt x="101" y="748"/>
                </a:lnTo>
                <a:lnTo>
                  <a:pt x="104" y="748"/>
                </a:lnTo>
                <a:lnTo>
                  <a:pt x="106" y="748"/>
                </a:lnTo>
                <a:lnTo>
                  <a:pt x="112" y="747"/>
                </a:lnTo>
                <a:lnTo>
                  <a:pt x="114" y="747"/>
                </a:lnTo>
                <a:lnTo>
                  <a:pt x="118" y="747"/>
                </a:lnTo>
                <a:lnTo>
                  <a:pt x="119" y="747"/>
                </a:lnTo>
                <a:lnTo>
                  <a:pt x="123" y="745"/>
                </a:lnTo>
                <a:lnTo>
                  <a:pt x="125" y="745"/>
                </a:lnTo>
                <a:lnTo>
                  <a:pt x="131" y="745"/>
                </a:lnTo>
                <a:lnTo>
                  <a:pt x="138" y="744"/>
                </a:lnTo>
                <a:lnTo>
                  <a:pt x="139" y="744"/>
                </a:lnTo>
                <a:lnTo>
                  <a:pt x="140" y="744"/>
                </a:lnTo>
                <a:lnTo>
                  <a:pt x="141" y="744"/>
                </a:lnTo>
                <a:lnTo>
                  <a:pt x="148" y="745"/>
                </a:lnTo>
                <a:lnTo>
                  <a:pt x="152" y="745"/>
                </a:lnTo>
                <a:lnTo>
                  <a:pt x="158" y="747"/>
                </a:lnTo>
                <a:lnTo>
                  <a:pt x="169" y="748"/>
                </a:lnTo>
                <a:lnTo>
                  <a:pt x="171" y="748"/>
                </a:lnTo>
                <a:lnTo>
                  <a:pt x="173" y="749"/>
                </a:lnTo>
                <a:lnTo>
                  <a:pt x="176" y="749"/>
                </a:lnTo>
                <a:lnTo>
                  <a:pt x="178" y="749"/>
                </a:lnTo>
                <a:lnTo>
                  <a:pt x="181" y="749"/>
                </a:lnTo>
                <a:lnTo>
                  <a:pt x="182" y="750"/>
                </a:lnTo>
                <a:lnTo>
                  <a:pt x="183" y="750"/>
                </a:lnTo>
                <a:lnTo>
                  <a:pt x="184" y="750"/>
                </a:lnTo>
                <a:lnTo>
                  <a:pt x="183" y="750"/>
                </a:lnTo>
                <a:lnTo>
                  <a:pt x="183" y="749"/>
                </a:lnTo>
                <a:lnTo>
                  <a:pt x="184" y="748"/>
                </a:lnTo>
                <a:lnTo>
                  <a:pt x="184" y="747"/>
                </a:lnTo>
                <a:lnTo>
                  <a:pt x="184" y="745"/>
                </a:lnTo>
                <a:lnTo>
                  <a:pt x="184" y="744"/>
                </a:lnTo>
                <a:lnTo>
                  <a:pt x="184" y="743"/>
                </a:lnTo>
                <a:lnTo>
                  <a:pt x="184" y="742"/>
                </a:lnTo>
                <a:lnTo>
                  <a:pt x="184" y="741"/>
                </a:lnTo>
                <a:lnTo>
                  <a:pt x="184" y="740"/>
                </a:lnTo>
                <a:lnTo>
                  <a:pt x="184" y="739"/>
                </a:lnTo>
                <a:lnTo>
                  <a:pt x="184" y="735"/>
                </a:lnTo>
                <a:lnTo>
                  <a:pt x="184" y="734"/>
                </a:lnTo>
                <a:lnTo>
                  <a:pt x="184" y="728"/>
                </a:lnTo>
                <a:lnTo>
                  <a:pt x="184" y="727"/>
                </a:lnTo>
                <a:lnTo>
                  <a:pt x="185" y="725"/>
                </a:lnTo>
                <a:lnTo>
                  <a:pt x="185" y="724"/>
                </a:lnTo>
                <a:lnTo>
                  <a:pt x="185" y="723"/>
                </a:lnTo>
                <a:lnTo>
                  <a:pt x="185" y="722"/>
                </a:lnTo>
                <a:lnTo>
                  <a:pt x="185" y="720"/>
                </a:lnTo>
                <a:lnTo>
                  <a:pt x="185" y="719"/>
                </a:lnTo>
                <a:lnTo>
                  <a:pt x="185" y="718"/>
                </a:lnTo>
                <a:lnTo>
                  <a:pt x="185" y="714"/>
                </a:lnTo>
                <a:lnTo>
                  <a:pt x="185" y="708"/>
                </a:lnTo>
                <a:lnTo>
                  <a:pt x="185" y="707"/>
                </a:lnTo>
                <a:lnTo>
                  <a:pt x="185" y="706"/>
                </a:lnTo>
                <a:lnTo>
                  <a:pt x="185" y="702"/>
                </a:lnTo>
                <a:lnTo>
                  <a:pt x="185" y="701"/>
                </a:lnTo>
                <a:lnTo>
                  <a:pt x="185" y="699"/>
                </a:lnTo>
                <a:lnTo>
                  <a:pt x="184" y="699"/>
                </a:lnTo>
                <a:lnTo>
                  <a:pt x="183" y="698"/>
                </a:lnTo>
                <a:lnTo>
                  <a:pt x="179" y="698"/>
                </a:lnTo>
                <a:lnTo>
                  <a:pt x="177" y="698"/>
                </a:lnTo>
                <a:lnTo>
                  <a:pt x="175" y="698"/>
                </a:lnTo>
                <a:lnTo>
                  <a:pt x="171" y="698"/>
                </a:lnTo>
                <a:lnTo>
                  <a:pt x="171" y="697"/>
                </a:lnTo>
                <a:lnTo>
                  <a:pt x="170" y="697"/>
                </a:lnTo>
                <a:lnTo>
                  <a:pt x="169" y="697"/>
                </a:lnTo>
                <a:lnTo>
                  <a:pt x="168" y="697"/>
                </a:lnTo>
                <a:lnTo>
                  <a:pt x="166" y="698"/>
                </a:lnTo>
                <a:lnTo>
                  <a:pt x="165" y="698"/>
                </a:lnTo>
                <a:lnTo>
                  <a:pt x="162" y="699"/>
                </a:lnTo>
                <a:lnTo>
                  <a:pt x="161" y="699"/>
                </a:lnTo>
                <a:lnTo>
                  <a:pt x="160" y="700"/>
                </a:lnTo>
                <a:lnTo>
                  <a:pt x="159" y="700"/>
                </a:lnTo>
                <a:lnTo>
                  <a:pt x="159" y="701"/>
                </a:lnTo>
                <a:lnTo>
                  <a:pt x="159" y="698"/>
                </a:lnTo>
                <a:lnTo>
                  <a:pt x="159" y="695"/>
                </a:lnTo>
                <a:lnTo>
                  <a:pt x="159" y="692"/>
                </a:lnTo>
                <a:lnTo>
                  <a:pt x="158" y="692"/>
                </a:lnTo>
                <a:lnTo>
                  <a:pt x="157" y="692"/>
                </a:lnTo>
                <a:lnTo>
                  <a:pt x="157" y="687"/>
                </a:lnTo>
                <a:lnTo>
                  <a:pt x="157" y="686"/>
                </a:lnTo>
                <a:lnTo>
                  <a:pt x="159" y="686"/>
                </a:lnTo>
                <a:lnTo>
                  <a:pt x="161" y="686"/>
                </a:lnTo>
                <a:lnTo>
                  <a:pt x="165" y="686"/>
                </a:lnTo>
                <a:lnTo>
                  <a:pt x="169" y="686"/>
                </a:lnTo>
                <a:lnTo>
                  <a:pt x="170" y="686"/>
                </a:lnTo>
                <a:lnTo>
                  <a:pt x="173" y="686"/>
                </a:lnTo>
                <a:lnTo>
                  <a:pt x="174" y="686"/>
                </a:lnTo>
                <a:lnTo>
                  <a:pt x="175" y="686"/>
                </a:lnTo>
                <a:lnTo>
                  <a:pt x="177" y="686"/>
                </a:lnTo>
                <a:lnTo>
                  <a:pt x="178" y="686"/>
                </a:lnTo>
                <a:lnTo>
                  <a:pt x="183" y="686"/>
                </a:lnTo>
                <a:lnTo>
                  <a:pt x="184" y="686"/>
                </a:lnTo>
                <a:lnTo>
                  <a:pt x="185" y="686"/>
                </a:lnTo>
                <a:lnTo>
                  <a:pt x="186" y="686"/>
                </a:lnTo>
                <a:lnTo>
                  <a:pt x="187" y="686"/>
                </a:lnTo>
                <a:lnTo>
                  <a:pt x="198" y="686"/>
                </a:lnTo>
                <a:lnTo>
                  <a:pt x="199" y="686"/>
                </a:lnTo>
                <a:lnTo>
                  <a:pt x="201" y="686"/>
                </a:lnTo>
                <a:lnTo>
                  <a:pt x="205" y="686"/>
                </a:lnTo>
                <a:lnTo>
                  <a:pt x="211" y="686"/>
                </a:lnTo>
                <a:lnTo>
                  <a:pt x="213" y="686"/>
                </a:lnTo>
                <a:lnTo>
                  <a:pt x="214" y="686"/>
                </a:lnTo>
                <a:lnTo>
                  <a:pt x="217" y="686"/>
                </a:lnTo>
                <a:lnTo>
                  <a:pt x="218" y="686"/>
                </a:lnTo>
                <a:lnTo>
                  <a:pt x="226" y="686"/>
                </a:lnTo>
                <a:lnTo>
                  <a:pt x="233" y="686"/>
                </a:lnTo>
                <a:lnTo>
                  <a:pt x="235" y="686"/>
                </a:lnTo>
                <a:lnTo>
                  <a:pt x="238" y="686"/>
                </a:lnTo>
                <a:lnTo>
                  <a:pt x="242" y="686"/>
                </a:lnTo>
                <a:lnTo>
                  <a:pt x="245" y="686"/>
                </a:lnTo>
                <a:lnTo>
                  <a:pt x="247" y="686"/>
                </a:lnTo>
                <a:lnTo>
                  <a:pt x="250" y="686"/>
                </a:lnTo>
                <a:lnTo>
                  <a:pt x="251" y="686"/>
                </a:lnTo>
                <a:lnTo>
                  <a:pt x="253" y="686"/>
                </a:lnTo>
                <a:lnTo>
                  <a:pt x="257" y="686"/>
                </a:lnTo>
                <a:lnTo>
                  <a:pt x="260" y="686"/>
                </a:lnTo>
                <a:lnTo>
                  <a:pt x="261" y="686"/>
                </a:lnTo>
                <a:lnTo>
                  <a:pt x="264" y="686"/>
                </a:lnTo>
                <a:lnTo>
                  <a:pt x="268" y="686"/>
                </a:lnTo>
                <a:lnTo>
                  <a:pt x="269" y="686"/>
                </a:lnTo>
                <a:lnTo>
                  <a:pt x="270" y="686"/>
                </a:lnTo>
                <a:lnTo>
                  <a:pt x="271" y="686"/>
                </a:lnTo>
                <a:lnTo>
                  <a:pt x="273" y="686"/>
                </a:lnTo>
                <a:lnTo>
                  <a:pt x="274" y="686"/>
                </a:lnTo>
                <a:lnTo>
                  <a:pt x="280" y="686"/>
                </a:lnTo>
                <a:lnTo>
                  <a:pt x="281" y="686"/>
                </a:lnTo>
                <a:lnTo>
                  <a:pt x="282" y="686"/>
                </a:lnTo>
                <a:lnTo>
                  <a:pt x="287" y="685"/>
                </a:lnTo>
                <a:lnTo>
                  <a:pt x="294" y="685"/>
                </a:lnTo>
                <a:lnTo>
                  <a:pt x="298" y="685"/>
                </a:lnTo>
                <a:lnTo>
                  <a:pt x="300" y="685"/>
                </a:lnTo>
                <a:lnTo>
                  <a:pt x="302" y="685"/>
                </a:lnTo>
                <a:lnTo>
                  <a:pt x="303" y="685"/>
                </a:lnTo>
                <a:lnTo>
                  <a:pt x="304" y="685"/>
                </a:lnTo>
                <a:lnTo>
                  <a:pt x="306" y="685"/>
                </a:lnTo>
                <a:lnTo>
                  <a:pt x="307" y="685"/>
                </a:lnTo>
                <a:lnTo>
                  <a:pt x="309" y="685"/>
                </a:lnTo>
                <a:lnTo>
                  <a:pt x="311" y="685"/>
                </a:lnTo>
                <a:lnTo>
                  <a:pt x="319" y="685"/>
                </a:lnTo>
                <a:lnTo>
                  <a:pt x="324" y="685"/>
                </a:lnTo>
                <a:lnTo>
                  <a:pt x="331" y="685"/>
                </a:lnTo>
                <a:lnTo>
                  <a:pt x="336" y="685"/>
                </a:lnTo>
                <a:lnTo>
                  <a:pt x="343" y="685"/>
                </a:lnTo>
                <a:lnTo>
                  <a:pt x="346" y="685"/>
                </a:lnTo>
                <a:lnTo>
                  <a:pt x="347" y="685"/>
                </a:lnTo>
                <a:lnTo>
                  <a:pt x="348" y="685"/>
                </a:lnTo>
                <a:lnTo>
                  <a:pt x="355" y="685"/>
                </a:lnTo>
                <a:lnTo>
                  <a:pt x="358" y="685"/>
                </a:lnTo>
                <a:lnTo>
                  <a:pt x="360" y="685"/>
                </a:lnTo>
                <a:lnTo>
                  <a:pt x="363" y="685"/>
                </a:lnTo>
                <a:lnTo>
                  <a:pt x="364" y="685"/>
                </a:lnTo>
                <a:lnTo>
                  <a:pt x="366" y="685"/>
                </a:lnTo>
                <a:lnTo>
                  <a:pt x="367" y="685"/>
                </a:lnTo>
                <a:lnTo>
                  <a:pt x="367" y="675"/>
                </a:lnTo>
                <a:lnTo>
                  <a:pt x="367" y="674"/>
                </a:lnTo>
                <a:lnTo>
                  <a:pt x="366" y="674"/>
                </a:lnTo>
                <a:lnTo>
                  <a:pt x="365" y="674"/>
                </a:lnTo>
                <a:lnTo>
                  <a:pt x="357" y="674"/>
                </a:lnTo>
                <a:lnTo>
                  <a:pt x="356" y="674"/>
                </a:lnTo>
                <a:lnTo>
                  <a:pt x="355" y="674"/>
                </a:lnTo>
                <a:lnTo>
                  <a:pt x="355" y="673"/>
                </a:lnTo>
                <a:lnTo>
                  <a:pt x="355" y="672"/>
                </a:lnTo>
                <a:lnTo>
                  <a:pt x="355" y="668"/>
                </a:lnTo>
                <a:lnTo>
                  <a:pt x="354" y="668"/>
                </a:lnTo>
                <a:lnTo>
                  <a:pt x="339" y="668"/>
                </a:lnTo>
                <a:lnTo>
                  <a:pt x="338" y="668"/>
                </a:lnTo>
                <a:lnTo>
                  <a:pt x="336" y="668"/>
                </a:lnTo>
                <a:lnTo>
                  <a:pt x="332" y="668"/>
                </a:lnTo>
                <a:lnTo>
                  <a:pt x="331" y="668"/>
                </a:lnTo>
                <a:lnTo>
                  <a:pt x="331" y="667"/>
                </a:lnTo>
                <a:lnTo>
                  <a:pt x="331" y="666"/>
                </a:lnTo>
                <a:lnTo>
                  <a:pt x="331" y="665"/>
                </a:lnTo>
                <a:lnTo>
                  <a:pt x="331" y="657"/>
                </a:lnTo>
                <a:lnTo>
                  <a:pt x="331" y="656"/>
                </a:lnTo>
                <a:lnTo>
                  <a:pt x="331" y="655"/>
                </a:lnTo>
                <a:lnTo>
                  <a:pt x="334" y="655"/>
                </a:lnTo>
                <a:lnTo>
                  <a:pt x="336" y="655"/>
                </a:lnTo>
                <a:lnTo>
                  <a:pt x="339" y="655"/>
                </a:lnTo>
                <a:lnTo>
                  <a:pt x="340" y="655"/>
                </a:lnTo>
                <a:lnTo>
                  <a:pt x="341" y="655"/>
                </a:lnTo>
                <a:lnTo>
                  <a:pt x="342" y="655"/>
                </a:lnTo>
                <a:lnTo>
                  <a:pt x="343" y="655"/>
                </a:lnTo>
                <a:lnTo>
                  <a:pt x="343" y="661"/>
                </a:lnTo>
                <a:lnTo>
                  <a:pt x="346" y="661"/>
                </a:lnTo>
                <a:lnTo>
                  <a:pt x="347" y="661"/>
                </a:lnTo>
                <a:lnTo>
                  <a:pt x="351" y="661"/>
                </a:lnTo>
                <a:lnTo>
                  <a:pt x="354" y="661"/>
                </a:lnTo>
                <a:lnTo>
                  <a:pt x="355" y="661"/>
                </a:lnTo>
                <a:lnTo>
                  <a:pt x="355" y="660"/>
                </a:lnTo>
                <a:lnTo>
                  <a:pt x="355" y="655"/>
                </a:lnTo>
                <a:lnTo>
                  <a:pt x="355" y="653"/>
                </a:lnTo>
                <a:lnTo>
                  <a:pt x="355" y="652"/>
                </a:lnTo>
                <a:lnTo>
                  <a:pt x="355" y="651"/>
                </a:lnTo>
                <a:lnTo>
                  <a:pt x="355" y="650"/>
                </a:lnTo>
                <a:lnTo>
                  <a:pt x="355" y="649"/>
                </a:lnTo>
                <a:lnTo>
                  <a:pt x="355" y="648"/>
                </a:lnTo>
                <a:lnTo>
                  <a:pt x="355" y="647"/>
                </a:lnTo>
                <a:lnTo>
                  <a:pt x="355" y="644"/>
                </a:lnTo>
                <a:lnTo>
                  <a:pt x="355" y="643"/>
                </a:lnTo>
                <a:lnTo>
                  <a:pt x="355" y="642"/>
                </a:lnTo>
                <a:lnTo>
                  <a:pt x="355" y="641"/>
                </a:lnTo>
                <a:lnTo>
                  <a:pt x="355" y="639"/>
                </a:lnTo>
                <a:lnTo>
                  <a:pt x="355" y="636"/>
                </a:lnTo>
                <a:lnTo>
                  <a:pt x="355" y="635"/>
                </a:lnTo>
                <a:lnTo>
                  <a:pt x="355" y="634"/>
                </a:lnTo>
                <a:lnTo>
                  <a:pt x="355" y="632"/>
                </a:lnTo>
                <a:lnTo>
                  <a:pt x="355" y="628"/>
                </a:lnTo>
                <a:lnTo>
                  <a:pt x="355" y="627"/>
                </a:lnTo>
                <a:lnTo>
                  <a:pt x="355" y="625"/>
                </a:lnTo>
                <a:lnTo>
                  <a:pt x="355" y="624"/>
                </a:lnTo>
                <a:lnTo>
                  <a:pt x="355" y="623"/>
                </a:lnTo>
                <a:lnTo>
                  <a:pt x="355" y="620"/>
                </a:lnTo>
                <a:lnTo>
                  <a:pt x="355" y="619"/>
                </a:lnTo>
                <a:lnTo>
                  <a:pt x="355" y="617"/>
                </a:lnTo>
                <a:lnTo>
                  <a:pt x="355" y="616"/>
                </a:lnTo>
                <a:lnTo>
                  <a:pt x="363" y="616"/>
                </a:lnTo>
                <a:lnTo>
                  <a:pt x="378" y="616"/>
                </a:lnTo>
                <a:lnTo>
                  <a:pt x="380" y="616"/>
                </a:lnTo>
                <a:lnTo>
                  <a:pt x="380" y="618"/>
                </a:lnTo>
                <a:lnTo>
                  <a:pt x="384" y="618"/>
                </a:lnTo>
                <a:lnTo>
                  <a:pt x="388" y="618"/>
                </a:lnTo>
                <a:lnTo>
                  <a:pt x="390" y="618"/>
                </a:lnTo>
                <a:lnTo>
                  <a:pt x="391" y="618"/>
                </a:lnTo>
                <a:lnTo>
                  <a:pt x="392" y="617"/>
                </a:lnTo>
                <a:lnTo>
                  <a:pt x="393" y="617"/>
                </a:lnTo>
                <a:lnTo>
                  <a:pt x="394" y="617"/>
                </a:lnTo>
                <a:lnTo>
                  <a:pt x="400" y="617"/>
                </a:lnTo>
                <a:lnTo>
                  <a:pt x="404" y="617"/>
                </a:lnTo>
                <a:lnTo>
                  <a:pt x="407" y="617"/>
                </a:lnTo>
                <a:lnTo>
                  <a:pt x="408" y="617"/>
                </a:lnTo>
                <a:lnTo>
                  <a:pt x="408" y="618"/>
                </a:lnTo>
                <a:lnTo>
                  <a:pt x="409" y="618"/>
                </a:lnTo>
                <a:lnTo>
                  <a:pt x="410" y="618"/>
                </a:lnTo>
                <a:lnTo>
                  <a:pt x="411" y="618"/>
                </a:lnTo>
                <a:lnTo>
                  <a:pt x="411" y="617"/>
                </a:lnTo>
                <a:lnTo>
                  <a:pt x="412" y="617"/>
                </a:lnTo>
                <a:lnTo>
                  <a:pt x="415" y="617"/>
                </a:lnTo>
                <a:lnTo>
                  <a:pt x="416" y="617"/>
                </a:lnTo>
                <a:lnTo>
                  <a:pt x="417" y="617"/>
                </a:lnTo>
                <a:lnTo>
                  <a:pt x="419" y="617"/>
                </a:lnTo>
                <a:lnTo>
                  <a:pt x="420" y="617"/>
                </a:lnTo>
                <a:lnTo>
                  <a:pt x="421" y="617"/>
                </a:lnTo>
                <a:lnTo>
                  <a:pt x="421" y="615"/>
                </a:lnTo>
                <a:lnTo>
                  <a:pt x="421" y="612"/>
                </a:lnTo>
                <a:lnTo>
                  <a:pt x="421" y="610"/>
                </a:lnTo>
                <a:lnTo>
                  <a:pt x="421" y="609"/>
                </a:lnTo>
                <a:lnTo>
                  <a:pt x="421" y="608"/>
                </a:lnTo>
                <a:lnTo>
                  <a:pt x="421" y="607"/>
                </a:lnTo>
                <a:lnTo>
                  <a:pt x="421" y="606"/>
                </a:lnTo>
                <a:lnTo>
                  <a:pt x="421" y="605"/>
                </a:lnTo>
                <a:lnTo>
                  <a:pt x="421" y="603"/>
                </a:lnTo>
                <a:lnTo>
                  <a:pt x="421" y="601"/>
                </a:lnTo>
                <a:lnTo>
                  <a:pt x="421" y="600"/>
                </a:lnTo>
                <a:lnTo>
                  <a:pt x="421" y="599"/>
                </a:lnTo>
                <a:lnTo>
                  <a:pt x="421" y="597"/>
                </a:lnTo>
                <a:lnTo>
                  <a:pt x="421" y="594"/>
                </a:lnTo>
                <a:lnTo>
                  <a:pt x="421" y="593"/>
                </a:lnTo>
                <a:lnTo>
                  <a:pt x="423" y="592"/>
                </a:lnTo>
                <a:lnTo>
                  <a:pt x="424" y="589"/>
                </a:lnTo>
                <a:lnTo>
                  <a:pt x="424" y="588"/>
                </a:lnTo>
                <a:lnTo>
                  <a:pt x="424" y="586"/>
                </a:lnTo>
                <a:lnTo>
                  <a:pt x="423" y="586"/>
                </a:lnTo>
                <a:lnTo>
                  <a:pt x="423" y="585"/>
                </a:lnTo>
                <a:lnTo>
                  <a:pt x="424" y="582"/>
                </a:lnTo>
                <a:lnTo>
                  <a:pt x="424" y="581"/>
                </a:lnTo>
                <a:lnTo>
                  <a:pt x="425" y="580"/>
                </a:lnTo>
                <a:lnTo>
                  <a:pt x="425" y="578"/>
                </a:lnTo>
                <a:lnTo>
                  <a:pt x="426" y="578"/>
                </a:lnTo>
                <a:lnTo>
                  <a:pt x="426" y="577"/>
                </a:lnTo>
                <a:lnTo>
                  <a:pt x="431" y="569"/>
                </a:lnTo>
                <a:lnTo>
                  <a:pt x="427" y="566"/>
                </a:lnTo>
                <a:lnTo>
                  <a:pt x="426" y="566"/>
                </a:lnTo>
                <a:lnTo>
                  <a:pt x="426" y="565"/>
                </a:lnTo>
                <a:lnTo>
                  <a:pt x="423" y="564"/>
                </a:lnTo>
                <a:lnTo>
                  <a:pt x="423" y="563"/>
                </a:lnTo>
                <a:lnTo>
                  <a:pt x="421" y="563"/>
                </a:lnTo>
                <a:lnTo>
                  <a:pt x="421" y="559"/>
                </a:lnTo>
                <a:lnTo>
                  <a:pt x="421" y="555"/>
                </a:lnTo>
                <a:lnTo>
                  <a:pt x="421" y="553"/>
                </a:lnTo>
                <a:lnTo>
                  <a:pt x="421" y="550"/>
                </a:lnTo>
                <a:lnTo>
                  <a:pt x="421" y="547"/>
                </a:lnTo>
                <a:lnTo>
                  <a:pt x="421" y="535"/>
                </a:lnTo>
                <a:lnTo>
                  <a:pt x="421" y="531"/>
                </a:lnTo>
                <a:lnTo>
                  <a:pt x="421" y="530"/>
                </a:lnTo>
                <a:lnTo>
                  <a:pt x="421" y="528"/>
                </a:lnTo>
                <a:lnTo>
                  <a:pt x="421" y="527"/>
                </a:lnTo>
                <a:lnTo>
                  <a:pt x="423" y="526"/>
                </a:lnTo>
                <a:lnTo>
                  <a:pt x="423" y="525"/>
                </a:lnTo>
                <a:lnTo>
                  <a:pt x="421" y="524"/>
                </a:lnTo>
                <a:lnTo>
                  <a:pt x="420" y="523"/>
                </a:lnTo>
                <a:lnTo>
                  <a:pt x="418" y="519"/>
                </a:lnTo>
                <a:lnTo>
                  <a:pt x="417" y="519"/>
                </a:lnTo>
                <a:lnTo>
                  <a:pt x="408" y="508"/>
                </a:lnTo>
                <a:lnTo>
                  <a:pt x="407" y="507"/>
                </a:lnTo>
                <a:lnTo>
                  <a:pt x="406" y="506"/>
                </a:lnTo>
                <a:lnTo>
                  <a:pt x="406" y="505"/>
                </a:lnTo>
                <a:lnTo>
                  <a:pt x="404" y="505"/>
                </a:lnTo>
                <a:lnTo>
                  <a:pt x="403" y="503"/>
                </a:lnTo>
                <a:lnTo>
                  <a:pt x="402" y="502"/>
                </a:lnTo>
                <a:lnTo>
                  <a:pt x="401" y="500"/>
                </a:lnTo>
                <a:lnTo>
                  <a:pt x="394" y="492"/>
                </a:lnTo>
                <a:lnTo>
                  <a:pt x="394" y="491"/>
                </a:lnTo>
                <a:lnTo>
                  <a:pt x="393" y="490"/>
                </a:lnTo>
                <a:lnTo>
                  <a:pt x="393" y="489"/>
                </a:lnTo>
                <a:lnTo>
                  <a:pt x="393" y="488"/>
                </a:lnTo>
                <a:lnTo>
                  <a:pt x="393" y="486"/>
                </a:lnTo>
                <a:lnTo>
                  <a:pt x="393" y="485"/>
                </a:lnTo>
                <a:lnTo>
                  <a:pt x="392" y="484"/>
                </a:lnTo>
                <a:lnTo>
                  <a:pt x="391" y="483"/>
                </a:lnTo>
                <a:lnTo>
                  <a:pt x="390" y="483"/>
                </a:lnTo>
                <a:lnTo>
                  <a:pt x="389" y="483"/>
                </a:lnTo>
                <a:lnTo>
                  <a:pt x="388" y="483"/>
                </a:lnTo>
                <a:lnTo>
                  <a:pt x="386" y="483"/>
                </a:lnTo>
                <a:lnTo>
                  <a:pt x="386" y="481"/>
                </a:lnTo>
                <a:lnTo>
                  <a:pt x="386" y="480"/>
                </a:lnTo>
                <a:lnTo>
                  <a:pt x="388" y="475"/>
                </a:lnTo>
                <a:lnTo>
                  <a:pt x="388" y="474"/>
                </a:lnTo>
                <a:lnTo>
                  <a:pt x="388" y="467"/>
                </a:lnTo>
                <a:lnTo>
                  <a:pt x="388" y="466"/>
                </a:lnTo>
                <a:lnTo>
                  <a:pt x="386" y="465"/>
                </a:lnTo>
                <a:lnTo>
                  <a:pt x="386" y="464"/>
                </a:lnTo>
                <a:lnTo>
                  <a:pt x="386" y="463"/>
                </a:lnTo>
                <a:lnTo>
                  <a:pt x="388" y="464"/>
                </a:lnTo>
                <a:lnTo>
                  <a:pt x="407" y="485"/>
                </a:lnTo>
                <a:lnTo>
                  <a:pt x="408" y="485"/>
                </a:lnTo>
                <a:lnTo>
                  <a:pt x="408" y="484"/>
                </a:lnTo>
                <a:lnTo>
                  <a:pt x="404" y="472"/>
                </a:lnTo>
                <a:lnTo>
                  <a:pt x="404" y="469"/>
                </a:lnTo>
                <a:lnTo>
                  <a:pt x="403" y="466"/>
                </a:lnTo>
                <a:lnTo>
                  <a:pt x="403" y="465"/>
                </a:lnTo>
                <a:lnTo>
                  <a:pt x="401" y="461"/>
                </a:lnTo>
                <a:lnTo>
                  <a:pt x="399" y="453"/>
                </a:lnTo>
                <a:lnTo>
                  <a:pt x="400" y="455"/>
                </a:lnTo>
                <a:lnTo>
                  <a:pt x="402" y="455"/>
                </a:lnTo>
                <a:lnTo>
                  <a:pt x="406" y="455"/>
                </a:lnTo>
                <a:lnTo>
                  <a:pt x="409" y="456"/>
                </a:lnTo>
                <a:lnTo>
                  <a:pt x="410" y="456"/>
                </a:lnTo>
                <a:lnTo>
                  <a:pt x="411" y="456"/>
                </a:lnTo>
                <a:lnTo>
                  <a:pt x="410" y="455"/>
                </a:lnTo>
                <a:lnTo>
                  <a:pt x="409" y="455"/>
                </a:lnTo>
                <a:lnTo>
                  <a:pt x="407" y="455"/>
                </a:lnTo>
                <a:lnTo>
                  <a:pt x="401" y="453"/>
                </a:lnTo>
                <a:lnTo>
                  <a:pt x="400" y="453"/>
                </a:lnTo>
                <a:lnTo>
                  <a:pt x="399" y="453"/>
                </a:lnTo>
                <a:lnTo>
                  <a:pt x="386" y="451"/>
                </a:lnTo>
                <a:lnTo>
                  <a:pt x="382" y="450"/>
                </a:lnTo>
                <a:lnTo>
                  <a:pt x="380" y="450"/>
                </a:lnTo>
                <a:lnTo>
                  <a:pt x="371" y="449"/>
                </a:lnTo>
                <a:lnTo>
                  <a:pt x="371" y="446"/>
                </a:lnTo>
                <a:lnTo>
                  <a:pt x="369" y="443"/>
                </a:lnTo>
                <a:lnTo>
                  <a:pt x="369" y="442"/>
                </a:lnTo>
                <a:lnTo>
                  <a:pt x="369" y="441"/>
                </a:lnTo>
                <a:lnTo>
                  <a:pt x="368" y="440"/>
                </a:lnTo>
                <a:lnTo>
                  <a:pt x="368" y="439"/>
                </a:lnTo>
                <a:lnTo>
                  <a:pt x="368" y="438"/>
                </a:lnTo>
                <a:lnTo>
                  <a:pt x="367" y="436"/>
                </a:lnTo>
                <a:lnTo>
                  <a:pt x="366" y="435"/>
                </a:lnTo>
                <a:lnTo>
                  <a:pt x="366" y="434"/>
                </a:lnTo>
                <a:lnTo>
                  <a:pt x="366" y="433"/>
                </a:lnTo>
                <a:lnTo>
                  <a:pt x="365" y="430"/>
                </a:lnTo>
                <a:lnTo>
                  <a:pt x="364" y="430"/>
                </a:lnTo>
                <a:lnTo>
                  <a:pt x="364" y="429"/>
                </a:lnTo>
                <a:lnTo>
                  <a:pt x="365" y="429"/>
                </a:lnTo>
                <a:lnTo>
                  <a:pt x="369" y="430"/>
                </a:lnTo>
                <a:lnTo>
                  <a:pt x="373" y="431"/>
                </a:lnTo>
                <a:lnTo>
                  <a:pt x="377" y="432"/>
                </a:lnTo>
                <a:lnTo>
                  <a:pt x="378" y="432"/>
                </a:lnTo>
                <a:lnTo>
                  <a:pt x="381" y="432"/>
                </a:lnTo>
                <a:lnTo>
                  <a:pt x="381" y="431"/>
                </a:lnTo>
                <a:lnTo>
                  <a:pt x="382" y="431"/>
                </a:lnTo>
                <a:lnTo>
                  <a:pt x="382" y="430"/>
                </a:lnTo>
                <a:lnTo>
                  <a:pt x="383" y="430"/>
                </a:lnTo>
                <a:lnTo>
                  <a:pt x="383" y="429"/>
                </a:lnTo>
                <a:lnTo>
                  <a:pt x="384" y="429"/>
                </a:lnTo>
                <a:lnTo>
                  <a:pt x="385" y="427"/>
                </a:lnTo>
                <a:lnTo>
                  <a:pt x="386" y="427"/>
                </a:lnTo>
                <a:lnTo>
                  <a:pt x="388" y="427"/>
                </a:lnTo>
                <a:lnTo>
                  <a:pt x="389" y="427"/>
                </a:lnTo>
                <a:lnTo>
                  <a:pt x="389" y="426"/>
                </a:lnTo>
                <a:lnTo>
                  <a:pt x="390" y="426"/>
                </a:lnTo>
                <a:lnTo>
                  <a:pt x="390" y="425"/>
                </a:lnTo>
                <a:lnTo>
                  <a:pt x="394" y="421"/>
                </a:lnTo>
                <a:lnTo>
                  <a:pt x="397" y="418"/>
                </a:lnTo>
                <a:lnTo>
                  <a:pt x="398" y="417"/>
                </a:lnTo>
                <a:lnTo>
                  <a:pt x="399" y="418"/>
                </a:lnTo>
                <a:lnTo>
                  <a:pt x="399" y="417"/>
                </a:lnTo>
                <a:lnTo>
                  <a:pt x="400" y="417"/>
                </a:lnTo>
                <a:lnTo>
                  <a:pt x="399" y="415"/>
                </a:lnTo>
                <a:lnTo>
                  <a:pt x="399" y="414"/>
                </a:lnTo>
                <a:lnTo>
                  <a:pt x="399" y="411"/>
                </a:lnTo>
                <a:lnTo>
                  <a:pt x="400" y="409"/>
                </a:lnTo>
                <a:lnTo>
                  <a:pt x="403" y="406"/>
                </a:lnTo>
                <a:lnTo>
                  <a:pt x="404" y="405"/>
                </a:lnTo>
                <a:lnTo>
                  <a:pt x="406" y="404"/>
                </a:lnTo>
                <a:lnTo>
                  <a:pt x="407" y="401"/>
                </a:lnTo>
                <a:lnTo>
                  <a:pt x="408" y="399"/>
                </a:lnTo>
                <a:lnTo>
                  <a:pt x="409" y="397"/>
                </a:lnTo>
                <a:lnTo>
                  <a:pt x="409" y="393"/>
                </a:lnTo>
                <a:lnTo>
                  <a:pt x="408" y="392"/>
                </a:lnTo>
                <a:lnTo>
                  <a:pt x="408" y="391"/>
                </a:lnTo>
                <a:lnTo>
                  <a:pt x="407" y="386"/>
                </a:lnTo>
                <a:lnTo>
                  <a:pt x="406" y="384"/>
                </a:lnTo>
                <a:lnTo>
                  <a:pt x="402" y="381"/>
                </a:lnTo>
                <a:lnTo>
                  <a:pt x="397" y="375"/>
                </a:lnTo>
                <a:lnTo>
                  <a:pt x="397" y="374"/>
                </a:lnTo>
                <a:lnTo>
                  <a:pt x="395" y="373"/>
                </a:lnTo>
                <a:lnTo>
                  <a:pt x="395" y="372"/>
                </a:lnTo>
                <a:lnTo>
                  <a:pt x="394" y="372"/>
                </a:lnTo>
                <a:lnTo>
                  <a:pt x="394" y="371"/>
                </a:lnTo>
                <a:lnTo>
                  <a:pt x="394" y="369"/>
                </a:lnTo>
                <a:lnTo>
                  <a:pt x="393" y="369"/>
                </a:lnTo>
                <a:lnTo>
                  <a:pt x="393" y="368"/>
                </a:lnTo>
                <a:lnTo>
                  <a:pt x="393" y="367"/>
                </a:lnTo>
                <a:lnTo>
                  <a:pt x="393" y="366"/>
                </a:lnTo>
                <a:lnTo>
                  <a:pt x="393" y="365"/>
                </a:lnTo>
                <a:lnTo>
                  <a:pt x="393" y="364"/>
                </a:lnTo>
                <a:lnTo>
                  <a:pt x="393" y="363"/>
                </a:lnTo>
                <a:lnTo>
                  <a:pt x="393" y="357"/>
                </a:lnTo>
                <a:lnTo>
                  <a:pt x="393" y="355"/>
                </a:lnTo>
                <a:lnTo>
                  <a:pt x="393" y="354"/>
                </a:lnTo>
                <a:lnTo>
                  <a:pt x="392" y="352"/>
                </a:lnTo>
                <a:lnTo>
                  <a:pt x="392" y="351"/>
                </a:lnTo>
                <a:lnTo>
                  <a:pt x="392" y="350"/>
                </a:lnTo>
                <a:lnTo>
                  <a:pt x="390" y="346"/>
                </a:lnTo>
                <a:lnTo>
                  <a:pt x="388" y="340"/>
                </a:lnTo>
                <a:lnTo>
                  <a:pt x="386" y="335"/>
                </a:lnTo>
                <a:lnTo>
                  <a:pt x="386" y="334"/>
                </a:lnTo>
                <a:lnTo>
                  <a:pt x="385" y="333"/>
                </a:lnTo>
                <a:lnTo>
                  <a:pt x="385" y="332"/>
                </a:lnTo>
                <a:lnTo>
                  <a:pt x="385" y="331"/>
                </a:lnTo>
                <a:lnTo>
                  <a:pt x="386" y="330"/>
                </a:lnTo>
                <a:lnTo>
                  <a:pt x="386" y="329"/>
                </a:lnTo>
                <a:lnTo>
                  <a:pt x="386" y="325"/>
                </a:lnTo>
                <a:lnTo>
                  <a:pt x="386" y="324"/>
                </a:lnTo>
                <a:lnTo>
                  <a:pt x="384" y="323"/>
                </a:lnTo>
                <a:lnTo>
                  <a:pt x="384" y="322"/>
                </a:lnTo>
                <a:lnTo>
                  <a:pt x="383" y="322"/>
                </a:lnTo>
                <a:lnTo>
                  <a:pt x="382" y="321"/>
                </a:lnTo>
                <a:lnTo>
                  <a:pt x="378" y="321"/>
                </a:lnTo>
                <a:lnTo>
                  <a:pt x="377" y="321"/>
                </a:lnTo>
                <a:lnTo>
                  <a:pt x="375" y="321"/>
                </a:lnTo>
                <a:lnTo>
                  <a:pt x="374" y="321"/>
                </a:lnTo>
                <a:lnTo>
                  <a:pt x="372" y="321"/>
                </a:lnTo>
                <a:lnTo>
                  <a:pt x="369" y="319"/>
                </a:lnTo>
                <a:lnTo>
                  <a:pt x="368" y="319"/>
                </a:lnTo>
                <a:lnTo>
                  <a:pt x="365" y="318"/>
                </a:lnTo>
                <a:lnTo>
                  <a:pt x="364" y="317"/>
                </a:lnTo>
                <a:lnTo>
                  <a:pt x="359" y="313"/>
                </a:lnTo>
                <a:lnTo>
                  <a:pt x="358" y="312"/>
                </a:lnTo>
                <a:lnTo>
                  <a:pt x="355" y="309"/>
                </a:lnTo>
                <a:lnTo>
                  <a:pt x="350" y="306"/>
                </a:lnTo>
                <a:lnTo>
                  <a:pt x="347" y="302"/>
                </a:lnTo>
                <a:lnTo>
                  <a:pt x="346" y="300"/>
                </a:lnTo>
                <a:lnTo>
                  <a:pt x="346" y="299"/>
                </a:lnTo>
                <a:lnTo>
                  <a:pt x="345" y="298"/>
                </a:lnTo>
                <a:lnTo>
                  <a:pt x="345" y="297"/>
                </a:lnTo>
                <a:lnTo>
                  <a:pt x="343" y="296"/>
                </a:lnTo>
                <a:lnTo>
                  <a:pt x="342" y="293"/>
                </a:lnTo>
                <a:lnTo>
                  <a:pt x="341" y="292"/>
                </a:lnTo>
                <a:lnTo>
                  <a:pt x="340" y="291"/>
                </a:lnTo>
                <a:lnTo>
                  <a:pt x="339" y="290"/>
                </a:lnTo>
                <a:lnTo>
                  <a:pt x="338" y="290"/>
                </a:lnTo>
                <a:lnTo>
                  <a:pt x="337" y="289"/>
                </a:lnTo>
                <a:lnTo>
                  <a:pt x="332" y="285"/>
                </a:lnTo>
                <a:lnTo>
                  <a:pt x="331" y="285"/>
                </a:lnTo>
                <a:lnTo>
                  <a:pt x="328" y="284"/>
                </a:lnTo>
                <a:lnTo>
                  <a:pt x="328" y="283"/>
                </a:lnTo>
                <a:lnTo>
                  <a:pt x="326" y="283"/>
                </a:lnTo>
                <a:lnTo>
                  <a:pt x="322" y="281"/>
                </a:lnTo>
                <a:lnTo>
                  <a:pt x="319" y="280"/>
                </a:lnTo>
                <a:lnTo>
                  <a:pt x="317" y="279"/>
                </a:lnTo>
                <a:lnTo>
                  <a:pt x="316" y="277"/>
                </a:lnTo>
                <a:lnTo>
                  <a:pt x="315" y="277"/>
                </a:lnTo>
                <a:lnTo>
                  <a:pt x="315" y="276"/>
                </a:lnTo>
                <a:lnTo>
                  <a:pt x="314" y="276"/>
                </a:lnTo>
                <a:lnTo>
                  <a:pt x="313" y="275"/>
                </a:lnTo>
                <a:lnTo>
                  <a:pt x="312" y="273"/>
                </a:lnTo>
                <a:lnTo>
                  <a:pt x="311" y="271"/>
                </a:lnTo>
                <a:lnTo>
                  <a:pt x="309" y="271"/>
                </a:lnTo>
                <a:lnTo>
                  <a:pt x="307" y="266"/>
                </a:lnTo>
                <a:lnTo>
                  <a:pt x="305" y="264"/>
                </a:lnTo>
                <a:lnTo>
                  <a:pt x="304" y="262"/>
                </a:lnTo>
                <a:lnTo>
                  <a:pt x="303" y="260"/>
                </a:lnTo>
                <a:lnTo>
                  <a:pt x="302" y="258"/>
                </a:lnTo>
                <a:lnTo>
                  <a:pt x="300" y="257"/>
                </a:lnTo>
                <a:lnTo>
                  <a:pt x="298" y="254"/>
                </a:lnTo>
                <a:lnTo>
                  <a:pt x="296" y="250"/>
                </a:lnTo>
                <a:lnTo>
                  <a:pt x="291" y="243"/>
                </a:lnTo>
                <a:lnTo>
                  <a:pt x="290" y="241"/>
                </a:lnTo>
                <a:lnTo>
                  <a:pt x="289" y="240"/>
                </a:lnTo>
                <a:lnTo>
                  <a:pt x="289" y="239"/>
                </a:lnTo>
                <a:lnTo>
                  <a:pt x="289" y="238"/>
                </a:lnTo>
                <a:lnTo>
                  <a:pt x="288" y="237"/>
                </a:lnTo>
                <a:lnTo>
                  <a:pt x="287" y="237"/>
                </a:lnTo>
                <a:lnTo>
                  <a:pt x="285" y="237"/>
                </a:lnTo>
                <a:lnTo>
                  <a:pt x="282" y="237"/>
                </a:lnTo>
                <a:lnTo>
                  <a:pt x="280" y="237"/>
                </a:lnTo>
                <a:lnTo>
                  <a:pt x="279" y="238"/>
                </a:lnTo>
                <a:lnTo>
                  <a:pt x="277" y="238"/>
                </a:lnTo>
                <a:lnTo>
                  <a:pt x="276" y="239"/>
                </a:lnTo>
                <a:lnTo>
                  <a:pt x="271" y="241"/>
                </a:lnTo>
                <a:lnTo>
                  <a:pt x="269" y="242"/>
                </a:lnTo>
                <a:lnTo>
                  <a:pt x="268" y="243"/>
                </a:lnTo>
                <a:lnTo>
                  <a:pt x="265" y="245"/>
                </a:lnTo>
                <a:lnTo>
                  <a:pt x="263" y="246"/>
                </a:lnTo>
                <a:lnTo>
                  <a:pt x="257" y="248"/>
                </a:lnTo>
                <a:lnTo>
                  <a:pt x="256" y="249"/>
                </a:lnTo>
                <a:lnTo>
                  <a:pt x="255" y="249"/>
                </a:lnTo>
                <a:lnTo>
                  <a:pt x="253" y="250"/>
                </a:lnTo>
                <a:lnTo>
                  <a:pt x="253" y="251"/>
                </a:lnTo>
                <a:lnTo>
                  <a:pt x="250" y="252"/>
                </a:lnTo>
                <a:lnTo>
                  <a:pt x="245" y="255"/>
                </a:lnTo>
                <a:lnTo>
                  <a:pt x="244" y="256"/>
                </a:lnTo>
                <a:lnTo>
                  <a:pt x="243" y="256"/>
                </a:lnTo>
                <a:lnTo>
                  <a:pt x="243" y="257"/>
                </a:lnTo>
                <a:lnTo>
                  <a:pt x="238" y="258"/>
                </a:lnTo>
                <a:lnTo>
                  <a:pt x="235" y="260"/>
                </a:lnTo>
                <a:lnTo>
                  <a:pt x="234" y="262"/>
                </a:lnTo>
                <a:lnTo>
                  <a:pt x="231" y="263"/>
                </a:lnTo>
                <a:lnTo>
                  <a:pt x="229" y="264"/>
                </a:lnTo>
                <a:lnTo>
                  <a:pt x="227" y="265"/>
                </a:lnTo>
                <a:lnTo>
                  <a:pt x="225" y="266"/>
                </a:lnTo>
                <a:lnTo>
                  <a:pt x="221" y="267"/>
                </a:lnTo>
                <a:lnTo>
                  <a:pt x="220" y="268"/>
                </a:lnTo>
                <a:lnTo>
                  <a:pt x="220" y="266"/>
                </a:lnTo>
                <a:lnTo>
                  <a:pt x="220" y="265"/>
                </a:lnTo>
                <a:lnTo>
                  <a:pt x="220" y="263"/>
                </a:lnTo>
                <a:lnTo>
                  <a:pt x="220" y="245"/>
                </a:lnTo>
                <a:lnTo>
                  <a:pt x="220" y="243"/>
                </a:lnTo>
                <a:lnTo>
                  <a:pt x="217" y="243"/>
                </a:lnTo>
                <a:lnTo>
                  <a:pt x="213" y="243"/>
                </a:lnTo>
                <a:lnTo>
                  <a:pt x="213" y="242"/>
                </a:lnTo>
                <a:lnTo>
                  <a:pt x="205" y="242"/>
                </a:lnTo>
                <a:lnTo>
                  <a:pt x="190" y="242"/>
                </a:lnTo>
                <a:lnTo>
                  <a:pt x="186" y="242"/>
                </a:lnTo>
                <a:lnTo>
                  <a:pt x="184" y="242"/>
                </a:lnTo>
                <a:lnTo>
                  <a:pt x="182" y="241"/>
                </a:lnTo>
                <a:lnTo>
                  <a:pt x="181" y="240"/>
                </a:lnTo>
                <a:lnTo>
                  <a:pt x="179" y="239"/>
                </a:lnTo>
                <a:lnTo>
                  <a:pt x="178" y="239"/>
                </a:lnTo>
                <a:lnTo>
                  <a:pt x="173" y="234"/>
                </a:lnTo>
                <a:lnTo>
                  <a:pt x="168" y="232"/>
                </a:lnTo>
                <a:lnTo>
                  <a:pt x="165" y="230"/>
                </a:lnTo>
                <a:lnTo>
                  <a:pt x="164" y="229"/>
                </a:lnTo>
                <a:lnTo>
                  <a:pt x="162" y="229"/>
                </a:lnTo>
                <a:lnTo>
                  <a:pt x="144" y="216"/>
                </a:lnTo>
                <a:lnTo>
                  <a:pt x="126" y="204"/>
                </a:lnTo>
                <a:lnTo>
                  <a:pt x="124" y="202"/>
                </a:lnTo>
                <a:lnTo>
                  <a:pt x="123" y="202"/>
                </a:lnTo>
                <a:lnTo>
                  <a:pt x="122" y="201"/>
                </a:lnTo>
                <a:lnTo>
                  <a:pt x="121" y="201"/>
                </a:lnTo>
                <a:lnTo>
                  <a:pt x="121" y="200"/>
                </a:lnTo>
                <a:lnTo>
                  <a:pt x="119" y="200"/>
                </a:lnTo>
                <a:lnTo>
                  <a:pt x="113" y="196"/>
                </a:lnTo>
                <a:lnTo>
                  <a:pt x="107" y="192"/>
                </a:lnTo>
                <a:lnTo>
                  <a:pt x="105" y="191"/>
                </a:lnTo>
                <a:lnTo>
                  <a:pt x="105" y="190"/>
                </a:lnTo>
                <a:lnTo>
                  <a:pt x="104" y="190"/>
                </a:lnTo>
                <a:lnTo>
                  <a:pt x="93" y="183"/>
                </a:lnTo>
                <a:lnTo>
                  <a:pt x="84" y="178"/>
                </a:lnTo>
                <a:lnTo>
                  <a:pt x="80" y="174"/>
                </a:lnTo>
                <a:lnTo>
                  <a:pt x="72" y="170"/>
                </a:lnTo>
                <a:lnTo>
                  <a:pt x="65" y="165"/>
                </a:lnTo>
                <a:lnTo>
                  <a:pt x="64" y="164"/>
                </a:lnTo>
                <a:lnTo>
                  <a:pt x="63" y="164"/>
                </a:lnTo>
                <a:lnTo>
                  <a:pt x="62" y="163"/>
                </a:lnTo>
                <a:lnTo>
                  <a:pt x="55" y="158"/>
                </a:lnTo>
                <a:lnTo>
                  <a:pt x="45" y="151"/>
                </a:lnTo>
                <a:lnTo>
                  <a:pt x="35" y="145"/>
                </a:lnTo>
                <a:lnTo>
                  <a:pt x="28" y="141"/>
                </a:lnTo>
                <a:lnTo>
                  <a:pt x="23" y="138"/>
                </a:lnTo>
                <a:lnTo>
                  <a:pt x="15" y="133"/>
                </a:lnTo>
                <a:lnTo>
                  <a:pt x="11" y="130"/>
                </a:lnTo>
                <a:lnTo>
                  <a:pt x="6" y="126"/>
                </a:lnTo>
                <a:lnTo>
                  <a:pt x="3" y="124"/>
                </a:lnTo>
                <a:lnTo>
                  <a:pt x="0" y="122"/>
                </a:lnTo>
                <a:lnTo>
                  <a:pt x="0" y="117"/>
                </a:lnTo>
                <a:lnTo>
                  <a:pt x="0" y="116"/>
                </a:lnTo>
                <a:lnTo>
                  <a:pt x="0" y="112"/>
                </a:lnTo>
                <a:lnTo>
                  <a:pt x="0" y="106"/>
                </a:lnTo>
                <a:lnTo>
                  <a:pt x="0" y="104"/>
                </a:lnTo>
                <a:lnTo>
                  <a:pt x="0" y="103"/>
                </a:lnTo>
                <a:lnTo>
                  <a:pt x="0" y="99"/>
                </a:lnTo>
                <a:lnTo>
                  <a:pt x="0" y="97"/>
                </a:lnTo>
                <a:lnTo>
                  <a:pt x="0" y="95"/>
                </a:lnTo>
                <a:lnTo>
                  <a:pt x="0" y="84"/>
                </a:lnTo>
                <a:lnTo>
                  <a:pt x="23" y="68"/>
                </a:lnTo>
                <a:lnTo>
                  <a:pt x="3" y="40"/>
                </a:lnTo>
                <a:lnTo>
                  <a:pt x="4" y="40"/>
                </a:lnTo>
                <a:lnTo>
                  <a:pt x="7" y="37"/>
                </a:lnTo>
                <a:lnTo>
                  <a:pt x="9" y="37"/>
                </a:lnTo>
                <a:lnTo>
                  <a:pt x="11" y="34"/>
                </a:lnTo>
                <a:lnTo>
                  <a:pt x="14" y="32"/>
                </a:lnTo>
                <a:lnTo>
                  <a:pt x="18" y="29"/>
                </a:lnTo>
                <a:lnTo>
                  <a:pt x="27" y="24"/>
                </a:lnTo>
                <a:lnTo>
                  <a:pt x="28" y="23"/>
                </a:lnTo>
                <a:lnTo>
                  <a:pt x="31" y="21"/>
                </a:lnTo>
                <a:lnTo>
                  <a:pt x="35" y="20"/>
                </a:lnTo>
                <a:lnTo>
                  <a:pt x="40" y="20"/>
                </a:lnTo>
                <a:lnTo>
                  <a:pt x="44" y="20"/>
                </a:lnTo>
                <a:lnTo>
                  <a:pt x="52" y="19"/>
                </a:lnTo>
                <a:lnTo>
                  <a:pt x="58" y="19"/>
                </a:lnTo>
                <a:lnTo>
                  <a:pt x="66" y="17"/>
                </a:lnTo>
                <a:lnTo>
                  <a:pt x="70" y="17"/>
                </a:lnTo>
                <a:lnTo>
                  <a:pt x="74" y="16"/>
                </a:lnTo>
                <a:lnTo>
                  <a:pt x="81" y="17"/>
                </a:lnTo>
                <a:lnTo>
                  <a:pt x="82" y="19"/>
                </a:lnTo>
                <a:lnTo>
                  <a:pt x="86" y="19"/>
                </a:lnTo>
                <a:lnTo>
                  <a:pt x="86" y="20"/>
                </a:lnTo>
                <a:lnTo>
                  <a:pt x="87" y="20"/>
                </a:lnTo>
                <a:lnTo>
                  <a:pt x="91" y="20"/>
                </a:lnTo>
                <a:lnTo>
                  <a:pt x="109" y="17"/>
                </a:lnTo>
                <a:lnTo>
                  <a:pt x="156" y="12"/>
                </a:lnTo>
                <a:lnTo>
                  <a:pt x="160" y="12"/>
                </a:lnTo>
                <a:lnTo>
                  <a:pt x="166" y="11"/>
                </a:lnTo>
                <a:lnTo>
                  <a:pt x="169" y="11"/>
                </a:lnTo>
                <a:lnTo>
                  <a:pt x="170" y="11"/>
                </a:lnTo>
                <a:lnTo>
                  <a:pt x="176" y="9"/>
                </a:lnTo>
                <a:lnTo>
                  <a:pt x="177" y="9"/>
                </a:lnTo>
                <a:lnTo>
                  <a:pt x="179" y="9"/>
                </a:lnTo>
                <a:lnTo>
                  <a:pt x="182" y="9"/>
                </a:lnTo>
                <a:lnTo>
                  <a:pt x="183" y="11"/>
                </a:lnTo>
                <a:lnTo>
                  <a:pt x="186" y="12"/>
                </a:lnTo>
                <a:lnTo>
                  <a:pt x="191" y="15"/>
                </a:lnTo>
                <a:lnTo>
                  <a:pt x="195" y="20"/>
                </a:lnTo>
                <a:lnTo>
                  <a:pt x="196" y="22"/>
                </a:lnTo>
                <a:lnTo>
                  <a:pt x="209" y="26"/>
                </a:lnTo>
                <a:lnTo>
                  <a:pt x="243" y="39"/>
                </a:lnTo>
                <a:lnTo>
                  <a:pt x="244" y="39"/>
                </a:lnTo>
                <a:lnTo>
                  <a:pt x="247" y="39"/>
                </a:lnTo>
                <a:lnTo>
                  <a:pt x="250" y="39"/>
                </a:lnTo>
                <a:lnTo>
                  <a:pt x="262" y="40"/>
                </a:lnTo>
                <a:lnTo>
                  <a:pt x="263" y="40"/>
                </a:lnTo>
                <a:lnTo>
                  <a:pt x="264" y="40"/>
                </a:lnTo>
                <a:lnTo>
                  <a:pt x="278" y="37"/>
                </a:lnTo>
                <a:lnTo>
                  <a:pt x="287" y="34"/>
                </a:lnTo>
                <a:lnTo>
                  <a:pt x="288" y="33"/>
                </a:lnTo>
                <a:lnTo>
                  <a:pt x="291" y="31"/>
                </a:lnTo>
                <a:lnTo>
                  <a:pt x="296" y="30"/>
                </a:lnTo>
                <a:lnTo>
                  <a:pt x="303" y="29"/>
                </a:lnTo>
                <a:lnTo>
                  <a:pt x="321" y="26"/>
                </a:lnTo>
                <a:lnTo>
                  <a:pt x="326" y="29"/>
                </a:lnTo>
                <a:lnTo>
                  <a:pt x="333" y="30"/>
                </a:lnTo>
                <a:lnTo>
                  <a:pt x="334" y="31"/>
                </a:lnTo>
                <a:lnTo>
                  <a:pt x="336" y="31"/>
                </a:lnTo>
                <a:lnTo>
                  <a:pt x="339" y="33"/>
                </a:lnTo>
                <a:lnTo>
                  <a:pt x="340" y="33"/>
                </a:lnTo>
                <a:lnTo>
                  <a:pt x="342" y="34"/>
                </a:lnTo>
                <a:lnTo>
                  <a:pt x="345" y="36"/>
                </a:lnTo>
                <a:lnTo>
                  <a:pt x="348" y="37"/>
                </a:lnTo>
                <a:lnTo>
                  <a:pt x="349" y="37"/>
                </a:lnTo>
                <a:lnTo>
                  <a:pt x="352" y="37"/>
                </a:lnTo>
                <a:lnTo>
                  <a:pt x="357" y="37"/>
                </a:lnTo>
                <a:lnTo>
                  <a:pt x="359" y="36"/>
                </a:lnTo>
                <a:lnTo>
                  <a:pt x="363" y="34"/>
                </a:lnTo>
                <a:lnTo>
                  <a:pt x="364" y="34"/>
                </a:lnTo>
                <a:lnTo>
                  <a:pt x="366" y="31"/>
                </a:lnTo>
                <a:lnTo>
                  <a:pt x="368" y="28"/>
                </a:lnTo>
                <a:lnTo>
                  <a:pt x="369" y="24"/>
                </a:lnTo>
                <a:lnTo>
                  <a:pt x="369" y="22"/>
                </a:lnTo>
                <a:lnTo>
                  <a:pt x="369" y="21"/>
                </a:lnTo>
                <a:lnTo>
                  <a:pt x="368" y="17"/>
                </a:lnTo>
                <a:lnTo>
                  <a:pt x="367" y="16"/>
                </a:lnTo>
                <a:lnTo>
                  <a:pt x="366" y="14"/>
                </a:lnTo>
                <a:lnTo>
                  <a:pt x="366" y="13"/>
                </a:lnTo>
                <a:lnTo>
                  <a:pt x="366" y="8"/>
                </a:lnTo>
                <a:lnTo>
                  <a:pt x="367" y="7"/>
                </a:lnTo>
                <a:lnTo>
                  <a:pt x="367" y="6"/>
                </a:lnTo>
                <a:lnTo>
                  <a:pt x="367" y="5"/>
                </a:lnTo>
                <a:lnTo>
                  <a:pt x="368" y="3"/>
                </a:lnTo>
                <a:lnTo>
                  <a:pt x="371" y="1"/>
                </a:lnTo>
                <a:lnTo>
                  <a:pt x="371" y="0"/>
                </a:lnTo>
                <a:lnTo>
                  <a:pt x="372" y="0"/>
                </a:lnTo>
                <a:lnTo>
                  <a:pt x="374" y="0"/>
                </a:lnTo>
                <a:lnTo>
                  <a:pt x="375" y="1"/>
                </a:lnTo>
                <a:lnTo>
                  <a:pt x="376" y="3"/>
                </a:lnTo>
                <a:lnTo>
                  <a:pt x="377" y="5"/>
                </a:lnTo>
                <a:lnTo>
                  <a:pt x="377" y="7"/>
                </a:lnTo>
                <a:lnTo>
                  <a:pt x="376" y="8"/>
                </a:lnTo>
                <a:lnTo>
                  <a:pt x="376" y="14"/>
                </a:lnTo>
                <a:lnTo>
                  <a:pt x="376" y="15"/>
                </a:lnTo>
                <a:lnTo>
                  <a:pt x="376" y="16"/>
                </a:lnTo>
                <a:lnTo>
                  <a:pt x="378" y="17"/>
                </a:lnTo>
                <a:lnTo>
                  <a:pt x="380" y="19"/>
                </a:lnTo>
                <a:lnTo>
                  <a:pt x="381" y="19"/>
                </a:lnTo>
                <a:lnTo>
                  <a:pt x="381" y="20"/>
                </a:lnTo>
                <a:lnTo>
                  <a:pt x="384" y="20"/>
                </a:lnTo>
                <a:lnTo>
                  <a:pt x="386" y="20"/>
                </a:lnTo>
                <a:lnTo>
                  <a:pt x="388" y="20"/>
                </a:lnTo>
                <a:lnTo>
                  <a:pt x="389" y="20"/>
                </a:lnTo>
                <a:lnTo>
                  <a:pt x="390" y="21"/>
                </a:lnTo>
                <a:lnTo>
                  <a:pt x="390" y="22"/>
                </a:lnTo>
                <a:lnTo>
                  <a:pt x="391" y="23"/>
                </a:lnTo>
                <a:lnTo>
                  <a:pt x="391" y="24"/>
                </a:lnTo>
                <a:lnTo>
                  <a:pt x="392" y="26"/>
                </a:lnTo>
                <a:lnTo>
                  <a:pt x="392" y="29"/>
                </a:lnTo>
                <a:lnTo>
                  <a:pt x="394" y="31"/>
                </a:lnTo>
                <a:lnTo>
                  <a:pt x="395" y="31"/>
                </a:lnTo>
                <a:lnTo>
                  <a:pt x="397" y="32"/>
                </a:lnTo>
                <a:lnTo>
                  <a:pt x="398" y="32"/>
                </a:lnTo>
                <a:lnTo>
                  <a:pt x="399" y="31"/>
                </a:lnTo>
                <a:lnTo>
                  <a:pt x="400" y="31"/>
                </a:lnTo>
                <a:lnTo>
                  <a:pt x="406" y="30"/>
                </a:lnTo>
                <a:lnTo>
                  <a:pt x="407" y="30"/>
                </a:lnTo>
                <a:lnTo>
                  <a:pt x="409" y="31"/>
                </a:lnTo>
                <a:lnTo>
                  <a:pt x="411" y="32"/>
                </a:lnTo>
                <a:lnTo>
                  <a:pt x="411" y="33"/>
                </a:lnTo>
                <a:lnTo>
                  <a:pt x="410" y="36"/>
                </a:lnTo>
                <a:lnTo>
                  <a:pt x="410" y="37"/>
                </a:lnTo>
                <a:lnTo>
                  <a:pt x="410" y="38"/>
                </a:lnTo>
                <a:lnTo>
                  <a:pt x="410" y="39"/>
                </a:lnTo>
                <a:lnTo>
                  <a:pt x="411" y="40"/>
                </a:lnTo>
                <a:lnTo>
                  <a:pt x="412" y="41"/>
                </a:lnTo>
                <a:lnTo>
                  <a:pt x="415" y="41"/>
                </a:lnTo>
                <a:lnTo>
                  <a:pt x="416" y="42"/>
                </a:lnTo>
                <a:lnTo>
                  <a:pt x="419" y="42"/>
                </a:lnTo>
                <a:lnTo>
                  <a:pt x="420" y="41"/>
                </a:lnTo>
                <a:lnTo>
                  <a:pt x="419" y="40"/>
                </a:lnTo>
                <a:lnTo>
                  <a:pt x="418" y="40"/>
                </a:lnTo>
                <a:lnTo>
                  <a:pt x="417" y="40"/>
                </a:lnTo>
                <a:lnTo>
                  <a:pt x="419" y="39"/>
                </a:lnTo>
                <a:lnTo>
                  <a:pt x="421" y="39"/>
                </a:lnTo>
                <a:lnTo>
                  <a:pt x="423" y="39"/>
                </a:lnTo>
                <a:lnTo>
                  <a:pt x="424" y="39"/>
                </a:lnTo>
                <a:lnTo>
                  <a:pt x="425" y="40"/>
                </a:lnTo>
                <a:lnTo>
                  <a:pt x="425" y="41"/>
                </a:lnTo>
                <a:lnTo>
                  <a:pt x="425" y="42"/>
                </a:lnTo>
                <a:lnTo>
                  <a:pt x="425" y="45"/>
                </a:lnTo>
                <a:lnTo>
                  <a:pt x="425" y="48"/>
                </a:lnTo>
                <a:lnTo>
                  <a:pt x="424" y="49"/>
                </a:lnTo>
                <a:lnTo>
                  <a:pt x="424" y="50"/>
                </a:lnTo>
                <a:lnTo>
                  <a:pt x="425" y="51"/>
                </a:lnTo>
                <a:lnTo>
                  <a:pt x="425" y="53"/>
                </a:lnTo>
                <a:lnTo>
                  <a:pt x="425" y="56"/>
                </a:lnTo>
                <a:lnTo>
                  <a:pt x="423" y="57"/>
                </a:lnTo>
                <a:lnTo>
                  <a:pt x="421" y="57"/>
                </a:lnTo>
                <a:lnTo>
                  <a:pt x="420" y="57"/>
                </a:lnTo>
                <a:lnTo>
                  <a:pt x="419" y="58"/>
                </a:lnTo>
                <a:lnTo>
                  <a:pt x="419" y="61"/>
                </a:lnTo>
                <a:lnTo>
                  <a:pt x="419" y="63"/>
                </a:lnTo>
                <a:lnTo>
                  <a:pt x="419" y="65"/>
                </a:lnTo>
                <a:lnTo>
                  <a:pt x="420" y="66"/>
                </a:lnTo>
                <a:lnTo>
                  <a:pt x="421" y="65"/>
                </a:lnTo>
                <a:lnTo>
                  <a:pt x="424" y="63"/>
                </a:lnTo>
                <a:lnTo>
                  <a:pt x="425" y="63"/>
                </a:lnTo>
                <a:lnTo>
                  <a:pt x="426" y="62"/>
                </a:lnTo>
                <a:lnTo>
                  <a:pt x="427" y="59"/>
                </a:lnTo>
                <a:lnTo>
                  <a:pt x="428" y="59"/>
                </a:lnTo>
                <a:lnTo>
                  <a:pt x="429" y="59"/>
                </a:lnTo>
                <a:lnTo>
                  <a:pt x="432" y="58"/>
                </a:lnTo>
                <a:lnTo>
                  <a:pt x="433" y="58"/>
                </a:lnTo>
                <a:lnTo>
                  <a:pt x="433" y="57"/>
                </a:lnTo>
                <a:lnTo>
                  <a:pt x="434" y="57"/>
                </a:lnTo>
                <a:lnTo>
                  <a:pt x="435" y="56"/>
                </a:lnTo>
                <a:lnTo>
                  <a:pt x="436" y="56"/>
                </a:lnTo>
                <a:lnTo>
                  <a:pt x="437" y="56"/>
                </a:lnTo>
                <a:lnTo>
                  <a:pt x="437" y="57"/>
                </a:lnTo>
                <a:lnTo>
                  <a:pt x="438" y="58"/>
                </a:lnTo>
                <a:lnTo>
                  <a:pt x="440" y="58"/>
                </a:lnTo>
                <a:lnTo>
                  <a:pt x="440" y="59"/>
                </a:lnTo>
                <a:lnTo>
                  <a:pt x="440" y="61"/>
                </a:lnTo>
                <a:lnTo>
                  <a:pt x="438" y="62"/>
                </a:lnTo>
                <a:lnTo>
                  <a:pt x="438" y="64"/>
                </a:lnTo>
                <a:lnTo>
                  <a:pt x="437" y="64"/>
                </a:lnTo>
                <a:lnTo>
                  <a:pt x="437" y="65"/>
                </a:lnTo>
                <a:lnTo>
                  <a:pt x="437" y="66"/>
                </a:lnTo>
                <a:lnTo>
                  <a:pt x="438" y="66"/>
                </a:lnTo>
                <a:lnTo>
                  <a:pt x="440" y="66"/>
                </a:lnTo>
                <a:lnTo>
                  <a:pt x="441" y="66"/>
                </a:lnTo>
                <a:lnTo>
                  <a:pt x="441" y="65"/>
                </a:lnTo>
                <a:lnTo>
                  <a:pt x="442" y="66"/>
                </a:lnTo>
                <a:lnTo>
                  <a:pt x="443" y="67"/>
                </a:lnTo>
                <a:lnTo>
                  <a:pt x="443" y="68"/>
                </a:lnTo>
                <a:lnTo>
                  <a:pt x="444" y="68"/>
                </a:lnTo>
                <a:lnTo>
                  <a:pt x="445" y="70"/>
                </a:lnTo>
                <a:lnTo>
                  <a:pt x="446" y="70"/>
                </a:lnTo>
                <a:lnTo>
                  <a:pt x="447" y="70"/>
                </a:lnTo>
                <a:lnTo>
                  <a:pt x="447" y="71"/>
                </a:lnTo>
                <a:lnTo>
                  <a:pt x="449" y="72"/>
                </a:lnTo>
                <a:lnTo>
                  <a:pt x="449" y="73"/>
                </a:lnTo>
                <a:lnTo>
                  <a:pt x="449" y="74"/>
                </a:lnTo>
                <a:lnTo>
                  <a:pt x="449" y="75"/>
                </a:lnTo>
                <a:lnTo>
                  <a:pt x="447" y="74"/>
                </a:lnTo>
                <a:lnTo>
                  <a:pt x="446" y="74"/>
                </a:lnTo>
                <a:lnTo>
                  <a:pt x="444" y="75"/>
                </a:lnTo>
                <a:lnTo>
                  <a:pt x="437" y="76"/>
                </a:lnTo>
                <a:lnTo>
                  <a:pt x="436" y="78"/>
                </a:lnTo>
                <a:lnTo>
                  <a:pt x="440" y="86"/>
                </a:lnTo>
                <a:lnTo>
                  <a:pt x="440" y="87"/>
                </a:lnTo>
                <a:lnTo>
                  <a:pt x="441" y="87"/>
                </a:lnTo>
                <a:lnTo>
                  <a:pt x="446" y="84"/>
                </a:lnTo>
                <a:lnTo>
                  <a:pt x="447" y="84"/>
                </a:lnTo>
                <a:lnTo>
                  <a:pt x="449" y="84"/>
                </a:lnTo>
                <a:lnTo>
                  <a:pt x="450" y="87"/>
                </a:lnTo>
                <a:lnTo>
                  <a:pt x="451" y="89"/>
                </a:lnTo>
                <a:lnTo>
                  <a:pt x="452" y="90"/>
                </a:lnTo>
                <a:lnTo>
                  <a:pt x="452" y="93"/>
                </a:lnTo>
                <a:lnTo>
                  <a:pt x="451" y="96"/>
                </a:lnTo>
                <a:lnTo>
                  <a:pt x="451" y="97"/>
                </a:lnTo>
                <a:lnTo>
                  <a:pt x="451" y="98"/>
                </a:lnTo>
                <a:lnTo>
                  <a:pt x="451" y="99"/>
                </a:lnTo>
                <a:lnTo>
                  <a:pt x="450" y="101"/>
                </a:lnTo>
                <a:lnTo>
                  <a:pt x="450" y="103"/>
                </a:lnTo>
                <a:lnTo>
                  <a:pt x="450" y="104"/>
                </a:lnTo>
                <a:lnTo>
                  <a:pt x="453" y="105"/>
                </a:lnTo>
                <a:lnTo>
                  <a:pt x="454" y="106"/>
                </a:lnTo>
                <a:lnTo>
                  <a:pt x="454" y="107"/>
                </a:lnTo>
                <a:lnTo>
                  <a:pt x="454" y="108"/>
                </a:lnTo>
                <a:lnTo>
                  <a:pt x="453" y="111"/>
                </a:lnTo>
                <a:lnTo>
                  <a:pt x="452" y="113"/>
                </a:lnTo>
                <a:lnTo>
                  <a:pt x="452" y="115"/>
                </a:lnTo>
                <a:lnTo>
                  <a:pt x="452" y="116"/>
                </a:lnTo>
                <a:lnTo>
                  <a:pt x="452" y="117"/>
                </a:lnTo>
                <a:lnTo>
                  <a:pt x="452" y="118"/>
                </a:lnTo>
                <a:lnTo>
                  <a:pt x="452" y="120"/>
                </a:lnTo>
                <a:lnTo>
                  <a:pt x="453" y="120"/>
                </a:lnTo>
                <a:lnTo>
                  <a:pt x="453" y="121"/>
                </a:lnTo>
                <a:lnTo>
                  <a:pt x="454" y="123"/>
                </a:lnTo>
                <a:lnTo>
                  <a:pt x="455" y="123"/>
                </a:lnTo>
                <a:lnTo>
                  <a:pt x="455" y="124"/>
                </a:lnTo>
                <a:lnTo>
                  <a:pt x="454" y="125"/>
                </a:lnTo>
                <a:lnTo>
                  <a:pt x="453" y="126"/>
                </a:lnTo>
                <a:lnTo>
                  <a:pt x="452" y="128"/>
                </a:lnTo>
                <a:lnTo>
                  <a:pt x="451" y="129"/>
                </a:lnTo>
                <a:lnTo>
                  <a:pt x="450" y="129"/>
                </a:lnTo>
                <a:lnTo>
                  <a:pt x="450" y="130"/>
                </a:lnTo>
                <a:lnTo>
                  <a:pt x="449" y="130"/>
                </a:lnTo>
                <a:lnTo>
                  <a:pt x="449" y="131"/>
                </a:lnTo>
                <a:lnTo>
                  <a:pt x="449" y="132"/>
                </a:lnTo>
                <a:lnTo>
                  <a:pt x="447" y="133"/>
                </a:lnTo>
                <a:lnTo>
                  <a:pt x="446" y="134"/>
                </a:lnTo>
                <a:lnTo>
                  <a:pt x="445" y="135"/>
                </a:lnTo>
                <a:lnTo>
                  <a:pt x="444" y="137"/>
                </a:lnTo>
                <a:lnTo>
                  <a:pt x="444" y="138"/>
                </a:lnTo>
                <a:lnTo>
                  <a:pt x="443" y="139"/>
                </a:lnTo>
                <a:lnTo>
                  <a:pt x="443" y="140"/>
                </a:lnTo>
                <a:lnTo>
                  <a:pt x="442" y="141"/>
                </a:lnTo>
                <a:lnTo>
                  <a:pt x="442" y="142"/>
                </a:lnTo>
                <a:lnTo>
                  <a:pt x="442" y="145"/>
                </a:lnTo>
                <a:lnTo>
                  <a:pt x="442" y="146"/>
                </a:lnTo>
                <a:lnTo>
                  <a:pt x="443" y="147"/>
                </a:lnTo>
                <a:lnTo>
                  <a:pt x="443" y="149"/>
                </a:lnTo>
                <a:lnTo>
                  <a:pt x="444" y="149"/>
                </a:lnTo>
                <a:lnTo>
                  <a:pt x="444" y="150"/>
                </a:lnTo>
                <a:lnTo>
                  <a:pt x="444" y="151"/>
                </a:lnTo>
                <a:lnTo>
                  <a:pt x="444" y="153"/>
                </a:lnTo>
                <a:lnTo>
                  <a:pt x="445" y="155"/>
                </a:lnTo>
                <a:lnTo>
                  <a:pt x="445" y="156"/>
                </a:lnTo>
                <a:lnTo>
                  <a:pt x="444" y="158"/>
                </a:lnTo>
                <a:lnTo>
                  <a:pt x="444" y="159"/>
                </a:lnTo>
                <a:lnTo>
                  <a:pt x="444" y="160"/>
                </a:lnTo>
                <a:lnTo>
                  <a:pt x="442" y="165"/>
                </a:lnTo>
                <a:lnTo>
                  <a:pt x="442" y="166"/>
                </a:lnTo>
                <a:lnTo>
                  <a:pt x="441" y="168"/>
                </a:lnTo>
                <a:lnTo>
                  <a:pt x="441" y="170"/>
                </a:lnTo>
                <a:lnTo>
                  <a:pt x="440" y="170"/>
                </a:lnTo>
                <a:lnTo>
                  <a:pt x="440" y="171"/>
                </a:lnTo>
                <a:lnTo>
                  <a:pt x="438" y="173"/>
                </a:lnTo>
                <a:lnTo>
                  <a:pt x="437" y="175"/>
                </a:lnTo>
                <a:lnTo>
                  <a:pt x="437" y="176"/>
                </a:lnTo>
                <a:lnTo>
                  <a:pt x="436" y="178"/>
                </a:lnTo>
                <a:lnTo>
                  <a:pt x="436" y="179"/>
                </a:lnTo>
                <a:lnTo>
                  <a:pt x="435" y="181"/>
                </a:lnTo>
                <a:lnTo>
                  <a:pt x="435" y="182"/>
                </a:lnTo>
                <a:lnTo>
                  <a:pt x="435" y="183"/>
                </a:lnTo>
                <a:lnTo>
                  <a:pt x="436" y="184"/>
                </a:lnTo>
                <a:lnTo>
                  <a:pt x="436" y="187"/>
                </a:lnTo>
                <a:lnTo>
                  <a:pt x="436" y="188"/>
                </a:lnTo>
                <a:lnTo>
                  <a:pt x="436" y="189"/>
                </a:lnTo>
                <a:lnTo>
                  <a:pt x="436" y="191"/>
                </a:lnTo>
                <a:lnTo>
                  <a:pt x="437" y="193"/>
                </a:lnTo>
                <a:lnTo>
                  <a:pt x="437" y="195"/>
                </a:lnTo>
                <a:lnTo>
                  <a:pt x="438" y="196"/>
                </a:lnTo>
                <a:lnTo>
                  <a:pt x="440" y="198"/>
                </a:lnTo>
                <a:lnTo>
                  <a:pt x="442" y="200"/>
                </a:lnTo>
                <a:lnTo>
                  <a:pt x="443" y="202"/>
                </a:lnTo>
                <a:lnTo>
                  <a:pt x="445" y="204"/>
                </a:lnTo>
                <a:lnTo>
                  <a:pt x="445" y="205"/>
                </a:lnTo>
                <a:lnTo>
                  <a:pt x="446" y="207"/>
                </a:lnTo>
                <a:lnTo>
                  <a:pt x="447" y="208"/>
                </a:lnTo>
                <a:lnTo>
                  <a:pt x="447" y="209"/>
                </a:lnTo>
                <a:lnTo>
                  <a:pt x="447" y="210"/>
                </a:lnTo>
                <a:lnTo>
                  <a:pt x="447" y="213"/>
                </a:lnTo>
                <a:lnTo>
                  <a:pt x="446" y="215"/>
                </a:lnTo>
                <a:lnTo>
                  <a:pt x="445" y="216"/>
                </a:lnTo>
                <a:lnTo>
                  <a:pt x="444" y="217"/>
                </a:lnTo>
                <a:lnTo>
                  <a:pt x="443" y="217"/>
                </a:lnTo>
                <a:lnTo>
                  <a:pt x="443" y="218"/>
                </a:lnTo>
                <a:lnTo>
                  <a:pt x="442" y="218"/>
                </a:lnTo>
                <a:lnTo>
                  <a:pt x="442" y="220"/>
                </a:lnTo>
                <a:lnTo>
                  <a:pt x="440" y="221"/>
                </a:lnTo>
                <a:lnTo>
                  <a:pt x="437" y="222"/>
                </a:lnTo>
                <a:lnTo>
                  <a:pt x="435" y="224"/>
                </a:lnTo>
                <a:lnTo>
                  <a:pt x="429" y="227"/>
                </a:lnTo>
                <a:lnTo>
                  <a:pt x="428" y="229"/>
                </a:lnTo>
                <a:lnTo>
                  <a:pt x="427" y="229"/>
                </a:lnTo>
                <a:lnTo>
                  <a:pt x="426" y="230"/>
                </a:lnTo>
                <a:lnTo>
                  <a:pt x="426" y="231"/>
                </a:lnTo>
                <a:lnTo>
                  <a:pt x="426" y="232"/>
                </a:lnTo>
                <a:lnTo>
                  <a:pt x="426" y="233"/>
                </a:lnTo>
                <a:lnTo>
                  <a:pt x="428" y="233"/>
                </a:lnTo>
                <a:lnTo>
                  <a:pt x="429" y="234"/>
                </a:lnTo>
                <a:lnTo>
                  <a:pt x="431" y="234"/>
                </a:lnTo>
                <a:lnTo>
                  <a:pt x="431" y="235"/>
                </a:lnTo>
                <a:lnTo>
                  <a:pt x="431" y="237"/>
                </a:lnTo>
                <a:lnTo>
                  <a:pt x="429" y="238"/>
                </a:lnTo>
                <a:lnTo>
                  <a:pt x="428" y="240"/>
                </a:lnTo>
                <a:lnTo>
                  <a:pt x="428" y="241"/>
                </a:lnTo>
                <a:lnTo>
                  <a:pt x="429" y="242"/>
                </a:lnTo>
                <a:lnTo>
                  <a:pt x="432" y="246"/>
                </a:lnTo>
                <a:lnTo>
                  <a:pt x="436" y="252"/>
                </a:lnTo>
                <a:lnTo>
                  <a:pt x="437" y="252"/>
                </a:lnTo>
                <a:lnTo>
                  <a:pt x="438" y="252"/>
                </a:lnTo>
                <a:lnTo>
                  <a:pt x="440" y="252"/>
                </a:lnTo>
                <a:lnTo>
                  <a:pt x="441" y="252"/>
                </a:lnTo>
                <a:lnTo>
                  <a:pt x="441" y="254"/>
                </a:lnTo>
                <a:lnTo>
                  <a:pt x="442" y="255"/>
                </a:lnTo>
                <a:lnTo>
                  <a:pt x="443" y="256"/>
                </a:lnTo>
                <a:lnTo>
                  <a:pt x="444" y="256"/>
                </a:lnTo>
                <a:lnTo>
                  <a:pt x="444" y="257"/>
                </a:lnTo>
                <a:lnTo>
                  <a:pt x="445" y="257"/>
                </a:lnTo>
                <a:lnTo>
                  <a:pt x="445" y="258"/>
                </a:lnTo>
                <a:lnTo>
                  <a:pt x="445" y="260"/>
                </a:lnTo>
                <a:lnTo>
                  <a:pt x="445" y="262"/>
                </a:lnTo>
                <a:lnTo>
                  <a:pt x="445" y="263"/>
                </a:lnTo>
                <a:lnTo>
                  <a:pt x="446" y="264"/>
                </a:lnTo>
                <a:lnTo>
                  <a:pt x="447" y="264"/>
                </a:lnTo>
                <a:lnTo>
                  <a:pt x="449" y="265"/>
                </a:lnTo>
                <a:lnTo>
                  <a:pt x="450" y="265"/>
                </a:lnTo>
                <a:lnTo>
                  <a:pt x="450" y="266"/>
                </a:lnTo>
                <a:lnTo>
                  <a:pt x="452" y="267"/>
                </a:lnTo>
                <a:lnTo>
                  <a:pt x="453" y="268"/>
                </a:lnTo>
                <a:lnTo>
                  <a:pt x="455" y="273"/>
                </a:lnTo>
                <a:lnTo>
                  <a:pt x="455" y="274"/>
                </a:lnTo>
                <a:lnTo>
                  <a:pt x="457" y="274"/>
                </a:lnTo>
                <a:lnTo>
                  <a:pt x="457" y="275"/>
                </a:lnTo>
                <a:lnTo>
                  <a:pt x="457" y="276"/>
                </a:lnTo>
                <a:lnTo>
                  <a:pt x="457" y="277"/>
                </a:lnTo>
                <a:lnTo>
                  <a:pt x="455" y="279"/>
                </a:lnTo>
                <a:lnTo>
                  <a:pt x="455" y="280"/>
                </a:lnTo>
                <a:lnTo>
                  <a:pt x="454" y="281"/>
                </a:lnTo>
                <a:lnTo>
                  <a:pt x="453" y="284"/>
                </a:lnTo>
                <a:lnTo>
                  <a:pt x="453" y="285"/>
                </a:lnTo>
                <a:lnTo>
                  <a:pt x="453" y="288"/>
                </a:lnTo>
                <a:lnTo>
                  <a:pt x="452" y="289"/>
                </a:lnTo>
                <a:lnTo>
                  <a:pt x="452" y="291"/>
                </a:lnTo>
                <a:lnTo>
                  <a:pt x="452" y="293"/>
                </a:lnTo>
                <a:lnTo>
                  <a:pt x="452" y="294"/>
                </a:lnTo>
                <a:lnTo>
                  <a:pt x="452" y="296"/>
                </a:lnTo>
                <a:lnTo>
                  <a:pt x="453" y="297"/>
                </a:lnTo>
                <a:lnTo>
                  <a:pt x="454" y="299"/>
                </a:lnTo>
                <a:lnTo>
                  <a:pt x="455" y="299"/>
                </a:lnTo>
                <a:lnTo>
                  <a:pt x="457" y="300"/>
                </a:lnTo>
                <a:lnTo>
                  <a:pt x="458" y="299"/>
                </a:lnTo>
                <a:lnTo>
                  <a:pt x="459" y="298"/>
                </a:lnTo>
                <a:lnTo>
                  <a:pt x="460" y="298"/>
                </a:lnTo>
                <a:lnTo>
                  <a:pt x="460" y="299"/>
                </a:lnTo>
                <a:lnTo>
                  <a:pt x="461" y="299"/>
                </a:lnTo>
                <a:lnTo>
                  <a:pt x="462" y="301"/>
                </a:lnTo>
                <a:lnTo>
                  <a:pt x="463" y="302"/>
                </a:lnTo>
                <a:lnTo>
                  <a:pt x="463" y="304"/>
                </a:lnTo>
                <a:lnTo>
                  <a:pt x="464" y="304"/>
                </a:lnTo>
                <a:lnTo>
                  <a:pt x="466" y="304"/>
                </a:lnTo>
                <a:lnTo>
                  <a:pt x="469" y="305"/>
                </a:lnTo>
                <a:lnTo>
                  <a:pt x="470" y="306"/>
                </a:lnTo>
                <a:lnTo>
                  <a:pt x="472" y="306"/>
                </a:lnTo>
                <a:lnTo>
                  <a:pt x="473" y="307"/>
                </a:lnTo>
                <a:lnTo>
                  <a:pt x="473" y="308"/>
                </a:lnTo>
                <a:lnTo>
                  <a:pt x="475" y="309"/>
                </a:lnTo>
                <a:lnTo>
                  <a:pt x="475" y="310"/>
                </a:lnTo>
                <a:lnTo>
                  <a:pt x="476" y="310"/>
                </a:lnTo>
                <a:lnTo>
                  <a:pt x="476" y="312"/>
                </a:lnTo>
                <a:lnTo>
                  <a:pt x="476" y="313"/>
                </a:lnTo>
                <a:lnTo>
                  <a:pt x="477" y="315"/>
                </a:lnTo>
                <a:lnTo>
                  <a:pt x="477" y="319"/>
                </a:lnTo>
                <a:lnTo>
                  <a:pt x="478" y="319"/>
                </a:lnTo>
                <a:lnTo>
                  <a:pt x="478" y="321"/>
                </a:lnTo>
                <a:lnTo>
                  <a:pt x="479" y="322"/>
                </a:lnTo>
                <a:lnTo>
                  <a:pt x="480" y="324"/>
                </a:lnTo>
                <a:lnTo>
                  <a:pt x="481" y="324"/>
                </a:lnTo>
                <a:lnTo>
                  <a:pt x="481" y="325"/>
                </a:lnTo>
                <a:lnTo>
                  <a:pt x="483" y="327"/>
                </a:lnTo>
                <a:lnTo>
                  <a:pt x="484" y="330"/>
                </a:lnTo>
                <a:lnTo>
                  <a:pt x="485" y="331"/>
                </a:lnTo>
                <a:lnTo>
                  <a:pt x="485" y="332"/>
                </a:lnTo>
                <a:lnTo>
                  <a:pt x="485" y="333"/>
                </a:lnTo>
                <a:lnTo>
                  <a:pt x="485" y="335"/>
                </a:lnTo>
                <a:lnTo>
                  <a:pt x="485" y="339"/>
                </a:lnTo>
                <a:lnTo>
                  <a:pt x="484" y="342"/>
                </a:lnTo>
                <a:lnTo>
                  <a:pt x="485" y="342"/>
                </a:lnTo>
                <a:lnTo>
                  <a:pt x="485" y="343"/>
                </a:lnTo>
                <a:lnTo>
                  <a:pt x="486" y="342"/>
                </a:lnTo>
                <a:lnTo>
                  <a:pt x="492" y="337"/>
                </a:lnTo>
                <a:lnTo>
                  <a:pt x="492" y="335"/>
                </a:lnTo>
                <a:lnTo>
                  <a:pt x="493" y="334"/>
                </a:lnTo>
                <a:lnTo>
                  <a:pt x="493" y="333"/>
                </a:lnTo>
                <a:lnTo>
                  <a:pt x="498" y="327"/>
                </a:lnTo>
                <a:lnTo>
                  <a:pt x="504" y="321"/>
                </a:lnTo>
                <a:lnTo>
                  <a:pt x="506" y="319"/>
                </a:lnTo>
                <a:lnTo>
                  <a:pt x="507" y="318"/>
                </a:lnTo>
                <a:lnTo>
                  <a:pt x="509" y="317"/>
                </a:lnTo>
                <a:lnTo>
                  <a:pt x="510" y="316"/>
                </a:lnTo>
                <a:lnTo>
                  <a:pt x="515" y="309"/>
                </a:lnTo>
                <a:lnTo>
                  <a:pt x="516" y="308"/>
                </a:lnTo>
                <a:lnTo>
                  <a:pt x="518" y="307"/>
                </a:lnTo>
                <a:lnTo>
                  <a:pt x="519" y="306"/>
                </a:lnTo>
                <a:lnTo>
                  <a:pt x="520" y="305"/>
                </a:lnTo>
                <a:lnTo>
                  <a:pt x="521" y="305"/>
                </a:lnTo>
                <a:lnTo>
                  <a:pt x="522" y="305"/>
                </a:lnTo>
                <a:lnTo>
                  <a:pt x="523" y="305"/>
                </a:lnTo>
                <a:lnTo>
                  <a:pt x="524" y="305"/>
                </a:lnTo>
                <a:lnTo>
                  <a:pt x="530" y="305"/>
                </a:lnTo>
                <a:lnTo>
                  <a:pt x="535" y="305"/>
                </a:lnTo>
                <a:lnTo>
                  <a:pt x="538" y="306"/>
                </a:lnTo>
                <a:lnTo>
                  <a:pt x="539" y="306"/>
                </a:lnTo>
                <a:lnTo>
                  <a:pt x="541" y="306"/>
                </a:lnTo>
                <a:lnTo>
                  <a:pt x="544" y="306"/>
                </a:lnTo>
                <a:lnTo>
                  <a:pt x="545" y="306"/>
                </a:lnTo>
                <a:lnTo>
                  <a:pt x="546" y="306"/>
                </a:lnTo>
                <a:lnTo>
                  <a:pt x="547" y="306"/>
                </a:lnTo>
                <a:lnTo>
                  <a:pt x="548" y="306"/>
                </a:lnTo>
                <a:lnTo>
                  <a:pt x="549" y="306"/>
                </a:lnTo>
                <a:lnTo>
                  <a:pt x="550" y="307"/>
                </a:lnTo>
                <a:lnTo>
                  <a:pt x="552" y="307"/>
                </a:lnTo>
                <a:lnTo>
                  <a:pt x="555" y="308"/>
                </a:lnTo>
                <a:lnTo>
                  <a:pt x="557" y="308"/>
                </a:lnTo>
                <a:lnTo>
                  <a:pt x="558" y="308"/>
                </a:lnTo>
                <a:lnTo>
                  <a:pt x="559" y="308"/>
                </a:lnTo>
                <a:lnTo>
                  <a:pt x="561" y="308"/>
                </a:lnTo>
                <a:lnTo>
                  <a:pt x="562" y="308"/>
                </a:lnTo>
                <a:lnTo>
                  <a:pt x="564" y="309"/>
                </a:lnTo>
                <a:lnTo>
                  <a:pt x="566" y="309"/>
                </a:lnTo>
                <a:lnTo>
                  <a:pt x="570" y="309"/>
                </a:lnTo>
                <a:lnTo>
                  <a:pt x="571" y="309"/>
                </a:lnTo>
                <a:lnTo>
                  <a:pt x="573" y="309"/>
                </a:lnTo>
                <a:lnTo>
                  <a:pt x="574" y="308"/>
                </a:lnTo>
                <a:lnTo>
                  <a:pt x="575" y="307"/>
                </a:lnTo>
                <a:lnTo>
                  <a:pt x="575" y="306"/>
                </a:lnTo>
                <a:lnTo>
                  <a:pt x="576" y="306"/>
                </a:lnTo>
                <a:lnTo>
                  <a:pt x="576" y="305"/>
                </a:lnTo>
                <a:lnTo>
                  <a:pt x="578" y="304"/>
                </a:lnTo>
                <a:lnTo>
                  <a:pt x="579" y="302"/>
                </a:lnTo>
                <a:lnTo>
                  <a:pt x="581" y="299"/>
                </a:lnTo>
                <a:lnTo>
                  <a:pt x="582" y="299"/>
                </a:lnTo>
                <a:lnTo>
                  <a:pt x="582" y="298"/>
                </a:lnTo>
                <a:lnTo>
                  <a:pt x="583" y="297"/>
                </a:lnTo>
                <a:lnTo>
                  <a:pt x="583" y="296"/>
                </a:lnTo>
                <a:lnTo>
                  <a:pt x="584" y="296"/>
                </a:lnTo>
                <a:lnTo>
                  <a:pt x="585" y="293"/>
                </a:lnTo>
                <a:lnTo>
                  <a:pt x="587" y="292"/>
                </a:lnTo>
                <a:lnTo>
                  <a:pt x="585" y="292"/>
                </a:lnTo>
                <a:lnTo>
                  <a:pt x="582" y="290"/>
                </a:lnTo>
                <a:lnTo>
                  <a:pt x="595" y="284"/>
                </a:lnTo>
                <a:lnTo>
                  <a:pt x="599" y="281"/>
                </a:lnTo>
                <a:lnTo>
                  <a:pt x="600" y="281"/>
                </a:lnTo>
                <a:lnTo>
                  <a:pt x="599" y="280"/>
                </a:lnTo>
                <a:lnTo>
                  <a:pt x="599" y="279"/>
                </a:lnTo>
                <a:lnTo>
                  <a:pt x="600" y="279"/>
                </a:lnTo>
                <a:lnTo>
                  <a:pt x="601" y="277"/>
                </a:lnTo>
                <a:lnTo>
                  <a:pt x="605" y="276"/>
                </a:lnTo>
                <a:lnTo>
                  <a:pt x="605" y="275"/>
                </a:lnTo>
                <a:lnTo>
                  <a:pt x="613" y="271"/>
                </a:lnTo>
                <a:lnTo>
                  <a:pt x="610" y="267"/>
                </a:lnTo>
                <a:lnTo>
                  <a:pt x="608" y="264"/>
                </a:lnTo>
                <a:lnTo>
                  <a:pt x="609" y="263"/>
                </a:lnTo>
                <a:lnTo>
                  <a:pt x="610" y="264"/>
                </a:lnTo>
                <a:lnTo>
                  <a:pt x="611" y="263"/>
                </a:lnTo>
                <a:lnTo>
                  <a:pt x="614" y="260"/>
                </a:lnTo>
                <a:lnTo>
                  <a:pt x="615" y="260"/>
                </a:lnTo>
                <a:lnTo>
                  <a:pt x="615" y="258"/>
                </a:lnTo>
                <a:lnTo>
                  <a:pt x="615" y="257"/>
                </a:lnTo>
                <a:lnTo>
                  <a:pt x="616" y="257"/>
                </a:lnTo>
                <a:lnTo>
                  <a:pt x="624" y="254"/>
                </a:lnTo>
                <a:lnTo>
                  <a:pt x="626" y="252"/>
                </a:lnTo>
                <a:lnTo>
                  <a:pt x="630" y="251"/>
                </a:lnTo>
                <a:lnTo>
                  <a:pt x="632" y="250"/>
                </a:lnTo>
                <a:lnTo>
                  <a:pt x="633" y="250"/>
                </a:lnTo>
                <a:lnTo>
                  <a:pt x="634" y="250"/>
                </a:lnTo>
                <a:lnTo>
                  <a:pt x="635" y="249"/>
                </a:lnTo>
                <a:lnTo>
                  <a:pt x="636" y="249"/>
                </a:lnTo>
                <a:lnTo>
                  <a:pt x="638" y="248"/>
                </a:lnTo>
                <a:lnTo>
                  <a:pt x="641" y="247"/>
                </a:lnTo>
                <a:lnTo>
                  <a:pt x="643" y="246"/>
                </a:lnTo>
                <a:lnTo>
                  <a:pt x="644" y="246"/>
                </a:lnTo>
                <a:lnTo>
                  <a:pt x="647" y="243"/>
                </a:lnTo>
                <a:lnTo>
                  <a:pt x="648" y="243"/>
                </a:lnTo>
                <a:lnTo>
                  <a:pt x="649" y="242"/>
                </a:lnTo>
                <a:lnTo>
                  <a:pt x="651" y="241"/>
                </a:lnTo>
                <a:lnTo>
                  <a:pt x="652" y="240"/>
                </a:lnTo>
                <a:lnTo>
                  <a:pt x="653" y="240"/>
                </a:lnTo>
                <a:lnTo>
                  <a:pt x="654" y="239"/>
                </a:lnTo>
                <a:lnTo>
                  <a:pt x="657" y="238"/>
                </a:lnTo>
                <a:lnTo>
                  <a:pt x="658" y="238"/>
                </a:lnTo>
                <a:lnTo>
                  <a:pt x="659" y="237"/>
                </a:lnTo>
                <a:lnTo>
                  <a:pt x="660" y="235"/>
                </a:lnTo>
                <a:lnTo>
                  <a:pt x="661" y="235"/>
                </a:lnTo>
                <a:lnTo>
                  <a:pt x="662" y="235"/>
                </a:lnTo>
                <a:lnTo>
                  <a:pt x="664" y="234"/>
                </a:lnTo>
                <a:lnTo>
                  <a:pt x="665" y="234"/>
                </a:lnTo>
                <a:lnTo>
                  <a:pt x="665" y="233"/>
                </a:lnTo>
                <a:lnTo>
                  <a:pt x="667" y="232"/>
                </a:lnTo>
                <a:lnTo>
                  <a:pt x="668" y="232"/>
                </a:lnTo>
                <a:lnTo>
                  <a:pt x="670" y="231"/>
                </a:lnTo>
                <a:lnTo>
                  <a:pt x="670" y="230"/>
                </a:lnTo>
                <a:lnTo>
                  <a:pt x="676" y="227"/>
                </a:lnTo>
                <a:lnTo>
                  <a:pt x="677" y="226"/>
                </a:lnTo>
                <a:lnTo>
                  <a:pt x="679" y="225"/>
                </a:lnTo>
                <a:lnTo>
                  <a:pt x="682" y="224"/>
                </a:lnTo>
                <a:lnTo>
                  <a:pt x="684" y="223"/>
                </a:lnTo>
                <a:lnTo>
                  <a:pt x="686" y="222"/>
                </a:lnTo>
                <a:lnTo>
                  <a:pt x="690" y="220"/>
                </a:lnTo>
                <a:lnTo>
                  <a:pt x="691" y="221"/>
                </a:lnTo>
                <a:lnTo>
                  <a:pt x="692" y="222"/>
                </a:lnTo>
                <a:lnTo>
                  <a:pt x="693" y="222"/>
                </a:lnTo>
                <a:lnTo>
                  <a:pt x="694" y="223"/>
                </a:lnTo>
                <a:lnTo>
                  <a:pt x="695" y="224"/>
                </a:lnTo>
                <a:lnTo>
                  <a:pt x="696" y="224"/>
                </a:lnTo>
                <a:lnTo>
                  <a:pt x="697" y="224"/>
                </a:lnTo>
                <a:lnTo>
                  <a:pt x="773" y="204"/>
                </a:lnTo>
                <a:lnTo>
                  <a:pt x="775" y="207"/>
                </a:lnTo>
                <a:lnTo>
                  <a:pt x="766" y="213"/>
                </a:lnTo>
                <a:lnTo>
                  <a:pt x="770" y="223"/>
                </a:lnTo>
                <a:lnTo>
                  <a:pt x="768" y="223"/>
                </a:lnTo>
                <a:lnTo>
                  <a:pt x="769" y="225"/>
                </a:lnTo>
                <a:lnTo>
                  <a:pt x="768" y="226"/>
                </a:lnTo>
                <a:lnTo>
                  <a:pt x="798" y="287"/>
                </a:lnTo>
                <a:lnTo>
                  <a:pt x="799" y="288"/>
                </a:lnTo>
                <a:lnTo>
                  <a:pt x="800" y="288"/>
                </a:lnTo>
                <a:lnTo>
                  <a:pt x="800" y="289"/>
                </a:lnTo>
                <a:lnTo>
                  <a:pt x="802" y="289"/>
                </a:lnTo>
                <a:lnTo>
                  <a:pt x="803" y="289"/>
                </a:lnTo>
                <a:lnTo>
                  <a:pt x="804" y="288"/>
                </a:lnTo>
                <a:lnTo>
                  <a:pt x="805" y="288"/>
                </a:lnTo>
                <a:lnTo>
                  <a:pt x="806" y="288"/>
                </a:lnTo>
                <a:lnTo>
                  <a:pt x="807" y="288"/>
                </a:lnTo>
                <a:lnTo>
                  <a:pt x="808" y="288"/>
                </a:lnTo>
                <a:lnTo>
                  <a:pt x="809" y="288"/>
                </a:lnTo>
                <a:lnTo>
                  <a:pt x="811" y="288"/>
                </a:lnTo>
                <a:lnTo>
                  <a:pt x="811" y="287"/>
                </a:lnTo>
                <a:lnTo>
                  <a:pt x="812" y="287"/>
                </a:lnTo>
                <a:lnTo>
                  <a:pt x="812" y="285"/>
                </a:lnTo>
                <a:lnTo>
                  <a:pt x="812" y="284"/>
                </a:lnTo>
                <a:lnTo>
                  <a:pt x="813" y="283"/>
                </a:lnTo>
                <a:lnTo>
                  <a:pt x="814" y="282"/>
                </a:lnTo>
                <a:lnTo>
                  <a:pt x="814" y="281"/>
                </a:lnTo>
                <a:lnTo>
                  <a:pt x="814" y="277"/>
                </a:lnTo>
                <a:lnTo>
                  <a:pt x="814" y="276"/>
                </a:lnTo>
                <a:lnTo>
                  <a:pt x="813" y="276"/>
                </a:lnTo>
                <a:lnTo>
                  <a:pt x="812" y="275"/>
                </a:lnTo>
                <a:lnTo>
                  <a:pt x="811" y="275"/>
                </a:lnTo>
                <a:lnTo>
                  <a:pt x="811" y="274"/>
                </a:lnTo>
                <a:lnTo>
                  <a:pt x="812" y="274"/>
                </a:lnTo>
                <a:lnTo>
                  <a:pt x="812" y="273"/>
                </a:lnTo>
                <a:lnTo>
                  <a:pt x="813" y="273"/>
                </a:lnTo>
                <a:lnTo>
                  <a:pt x="814" y="270"/>
                </a:lnTo>
                <a:lnTo>
                  <a:pt x="815" y="268"/>
                </a:lnTo>
                <a:lnTo>
                  <a:pt x="815" y="267"/>
                </a:lnTo>
                <a:lnTo>
                  <a:pt x="816" y="267"/>
                </a:lnTo>
                <a:lnTo>
                  <a:pt x="816" y="266"/>
                </a:lnTo>
                <a:lnTo>
                  <a:pt x="815" y="263"/>
                </a:lnTo>
                <a:lnTo>
                  <a:pt x="814" y="263"/>
                </a:lnTo>
                <a:lnTo>
                  <a:pt x="821" y="260"/>
                </a:lnTo>
                <a:lnTo>
                  <a:pt x="821" y="259"/>
                </a:lnTo>
                <a:lnTo>
                  <a:pt x="820" y="258"/>
                </a:lnTo>
                <a:lnTo>
                  <a:pt x="822" y="260"/>
                </a:lnTo>
                <a:lnTo>
                  <a:pt x="823" y="260"/>
                </a:lnTo>
                <a:lnTo>
                  <a:pt x="825" y="264"/>
                </a:lnTo>
                <a:lnTo>
                  <a:pt x="826" y="265"/>
                </a:lnTo>
                <a:lnTo>
                  <a:pt x="834" y="273"/>
                </a:lnTo>
                <a:lnTo>
                  <a:pt x="839" y="281"/>
                </a:lnTo>
                <a:lnTo>
                  <a:pt x="847" y="294"/>
                </a:lnTo>
                <a:lnTo>
                  <a:pt x="855" y="302"/>
                </a:lnTo>
                <a:lnTo>
                  <a:pt x="855" y="304"/>
                </a:lnTo>
                <a:lnTo>
                  <a:pt x="857" y="306"/>
                </a:lnTo>
                <a:lnTo>
                  <a:pt x="858" y="302"/>
                </a:lnTo>
                <a:lnTo>
                  <a:pt x="860" y="297"/>
                </a:lnTo>
                <a:lnTo>
                  <a:pt x="864" y="289"/>
                </a:lnTo>
                <a:lnTo>
                  <a:pt x="866" y="283"/>
                </a:lnTo>
                <a:lnTo>
                  <a:pt x="868" y="284"/>
                </a:lnTo>
                <a:lnTo>
                  <a:pt x="872" y="287"/>
                </a:lnTo>
                <a:lnTo>
                  <a:pt x="875" y="289"/>
                </a:lnTo>
                <a:lnTo>
                  <a:pt x="877" y="291"/>
                </a:lnTo>
                <a:lnTo>
                  <a:pt x="885" y="290"/>
                </a:lnTo>
                <a:lnTo>
                  <a:pt x="895" y="290"/>
                </a:lnTo>
                <a:lnTo>
                  <a:pt x="900" y="290"/>
                </a:lnTo>
                <a:lnTo>
                  <a:pt x="903" y="289"/>
                </a:lnTo>
                <a:lnTo>
                  <a:pt x="906" y="290"/>
                </a:lnTo>
                <a:lnTo>
                  <a:pt x="909" y="290"/>
                </a:lnTo>
                <a:lnTo>
                  <a:pt x="911" y="287"/>
                </a:lnTo>
                <a:lnTo>
                  <a:pt x="912" y="283"/>
                </a:lnTo>
                <a:lnTo>
                  <a:pt x="912" y="282"/>
                </a:lnTo>
                <a:lnTo>
                  <a:pt x="907" y="262"/>
                </a:lnTo>
                <a:lnTo>
                  <a:pt x="909" y="257"/>
                </a:lnTo>
                <a:lnTo>
                  <a:pt x="910" y="255"/>
                </a:lnTo>
                <a:lnTo>
                  <a:pt x="916" y="256"/>
                </a:lnTo>
                <a:lnTo>
                  <a:pt x="923" y="259"/>
                </a:lnTo>
                <a:lnTo>
                  <a:pt x="927" y="262"/>
                </a:lnTo>
                <a:lnTo>
                  <a:pt x="937" y="260"/>
                </a:lnTo>
                <a:lnTo>
                  <a:pt x="938" y="260"/>
                </a:lnTo>
                <a:lnTo>
                  <a:pt x="943" y="260"/>
                </a:lnTo>
                <a:lnTo>
                  <a:pt x="943" y="262"/>
                </a:lnTo>
                <a:lnTo>
                  <a:pt x="943" y="263"/>
                </a:lnTo>
                <a:lnTo>
                  <a:pt x="944" y="264"/>
                </a:lnTo>
                <a:lnTo>
                  <a:pt x="949" y="273"/>
                </a:lnTo>
                <a:lnTo>
                  <a:pt x="946" y="281"/>
                </a:lnTo>
                <a:lnTo>
                  <a:pt x="949" y="285"/>
                </a:lnTo>
                <a:lnTo>
                  <a:pt x="951" y="297"/>
                </a:lnTo>
                <a:lnTo>
                  <a:pt x="952" y="298"/>
                </a:lnTo>
                <a:lnTo>
                  <a:pt x="952" y="299"/>
                </a:lnTo>
                <a:lnTo>
                  <a:pt x="953" y="299"/>
                </a:lnTo>
                <a:lnTo>
                  <a:pt x="954" y="299"/>
                </a:lnTo>
                <a:lnTo>
                  <a:pt x="955" y="299"/>
                </a:lnTo>
                <a:lnTo>
                  <a:pt x="954" y="300"/>
                </a:lnTo>
                <a:lnTo>
                  <a:pt x="955" y="302"/>
                </a:lnTo>
                <a:lnTo>
                  <a:pt x="956" y="301"/>
                </a:lnTo>
                <a:lnTo>
                  <a:pt x="958" y="301"/>
                </a:lnTo>
                <a:lnTo>
                  <a:pt x="958" y="302"/>
                </a:lnTo>
                <a:lnTo>
                  <a:pt x="959" y="302"/>
                </a:lnTo>
                <a:lnTo>
                  <a:pt x="960" y="302"/>
                </a:lnTo>
                <a:lnTo>
                  <a:pt x="961" y="302"/>
                </a:lnTo>
                <a:lnTo>
                  <a:pt x="962" y="304"/>
                </a:lnTo>
                <a:lnTo>
                  <a:pt x="963" y="304"/>
                </a:lnTo>
                <a:lnTo>
                  <a:pt x="963" y="305"/>
                </a:lnTo>
                <a:lnTo>
                  <a:pt x="963" y="306"/>
                </a:lnTo>
                <a:lnTo>
                  <a:pt x="966" y="314"/>
                </a:lnTo>
                <a:lnTo>
                  <a:pt x="968" y="323"/>
                </a:lnTo>
                <a:lnTo>
                  <a:pt x="968" y="338"/>
                </a:lnTo>
                <a:lnTo>
                  <a:pt x="968" y="340"/>
                </a:lnTo>
                <a:lnTo>
                  <a:pt x="969" y="341"/>
                </a:lnTo>
                <a:lnTo>
                  <a:pt x="970" y="343"/>
                </a:lnTo>
                <a:lnTo>
                  <a:pt x="971" y="343"/>
                </a:lnTo>
                <a:lnTo>
                  <a:pt x="973" y="346"/>
                </a:lnTo>
                <a:lnTo>
                  <a:pt x="972" y="346"/>
                </a:lnTo>
                <a:lnTo>
                  <a:pt x="972" y="347"/>
                </a:lnTo>
                <a:lnTo>
                  <a:pt x="971" y="348"/>
                </a:lnTo>
                <a:lnTo>
                  <a:pt x="972" y="349"/>
                </a:lnTo>
                <a:lnTo>
                  <a:pt x="972" y="352"/>
                </a:lnTo>
                <a:lnTo>
                  <a:pt x="972" y="355"/>
                </a:lnTo>
                <a:lnTo>
                  <a:pt x="972" y="356"/>
                </a:lnTo>
                <a:lnTo>
                  <a:pt x="975" y="357"/>
                </a:lnTo>
                <a:lnTo>
                  <a:pt x="975" y="359"/>
                </a:lnTo>
                <a:lnTo>
                  <a:pt x="973" y="360"/>
                </a:lnTo>
                <a:lnTo>
                  <a:pt x="972" y="360"/>
                </a:lnTo>
                <a:lnTo>
                  <a:pt x="972" y="365"/>
                </a:lnTo>
                <a:lnTo>
                  <a:pt x="973" y="365"/>
                </a:lnTo>
                <a:lnTo>
                  <a:pt x="971" y="366"/>
                </a:lnTo>
                <a:lnTo>
                  <a:pt x="967" y="367"/>
                </a:lnTo>
                <a:lnTo>
                  <a:pt x="966" y="366"/>
                </a:lnTo>
                <a:lnTo>
                  <a:pt x="953" y="330"/>
                </a:lnTo>
                <a:lnTo>
                  <a:pt x="947" y="326"/>
                </a:lnTo>
                <a:lnTo>
                  <a:pt x="941" y="323"/>
                </a:lnTo>
                <a:lnTo>
                  <a:pt x="935" y="333"/>
                </a:lnTo>
                <a:lnTo>
                  <a:pt x="935" y="335"/>
                </a:lnTo>
                <a:lnTo>
                  <a:pt x="932" y="354"/>
                </a:lnTo>
                <a:lnTo>
                  <a:pt x="911" y="365"/>
                </a:lnTo>
                <a:lnTo>
                  <a:pt x="910" y="365"/>
                </a:lnTo>
                <a:lnTo>
                  <a:pt x="907" y="366"/>
                </a:lnTo>
                <a:lnTo>
                  <a:pt x="900" y="352"/>
                </a:lnTo>
                <a:lnTo>
                  <a:pt x="901" y="351"/>
                </a:lnTo>
                <a:lnTo>
                  <a:pt x="898" y="350"/>
                </a:lnTo>
                <a:lnTo>
                  <a:pt x="897" y="350"/>
                </a:lnTo>
                <a:lnTo>
                  <a:pt x="891" y="349"/>
                </a:lnTo>
                <a:lnTo>
                  <a:pt x="894" y="356"/>
                </a:lnTo>
                <a:lnTo>
                  <a:pt x="891" y="357"/>
                </a:lnTo>
                <a:lnTo>
                  <a:pt x="892" y="359"/>
                </a:lnTo>
                <a:lnTo>
                  <a:pt x="898" y="371"/>
                </a:lnTo>
                <a:lnTo>
                  <a:pt x="899" y="369"/>
                </a:lnTo>
                <a:lnTo>
                  <a:pt x="899" y="371"/>
                </a:lnTo>
                <a:lnTo>
                  <a:pt x="899" y="372"/>
                </a:lnTo>
                <a:lnTo>
                  <a:pt x="898" y="371"/>
                </a:lnTo>
                <a:lnTo>
                  <a:pt x="897" y="372"/>
                </a:lnTo>
                <a:lnTo>
                  <a:pt x="895" y="372"/>
                </a:lnTo>
                <a:lnTo>
                  <a:pt x="894" y="373"/>
                </a:lnTo>
                <a:lnTo>
                  <a:pt x="894" y="374"/>
                </a:lnTo>
                <a:lnTo>
                  <a:pt x="893" y="374"/>
                </a:lnTo>
                <a:lnTo>
                  <a:pt x="892" y="374"/>
                </a:lnTo>
                <a:lnTo>
                  <a:pt x="890" y="375"/>
                </a:lnTo>
                <a:lnTo>
                  <a:pt x="890" y="374"/>
                </a:lnTo>
                <a:lnTo>
                  <a:pt x="889" y="374"/>
                </a:lnTo>
                <a:lnTo>
                  <a:pt x="889" y="372"/>
                </a:lnTo>
                <a:lnTo>
                  <a:pt x="889" y="371"/>
                </a:lnTo>
                <a:lnTo>
                  <a:pt x="887" y="371"/>
                </a:lnTo>
                <a:lnTo>
                  <a:pt x="887" y="369"/>
                </a:lnTo>
                <a:lnTo>
                  <a:pt x="886" y="369"/>
                </a:lnTo>
                <a:lnTo>
                  <a:pt x="886" y="368"/>
                </a:lnTo>
                <a:lnTo>
                  <a:pt x="885" y="368"/>
                </a:lnTo>
                <a:lnTo>
                  <a:pt x="884" y="367"/>
                </a:lnTo>
                <a:lnTo>
                  <a:pt x="883" y="366"/>
                </a:lnTo>
                <a:lnTo>
                  <a:pt x="882" y="365"/>
                </a:lnTo>
                <a:lnTo>
                  <a:pt x="882" y="364"/>
                </a:lnTo>
                <a:lnTo>
                  <a:pt x="881" y="364"/>
                </a:lnTo>
                <a:lnTo>
                  <a:pt x="880" y="364"/>
                </a:lnTo>
                <a:lnTo>
                  <a:pt x="878" y="364"/>
                </a:lnTo>
                <a:lnTo>
                  <a:pt x="877" y="364"/>
                </a:lnTo>
                <a:lnTo>
                  <a:pt x="877" y="365"/>
                </a:lnTo>
                <a:lnTo>
                  <a:pt x="877" y="366"/>
                </a:lnTo>
                <a:lnTo>
                  <a:pt x="876" y="366"/>
                </a:lnTo>
                <a:lnTo>
                  <a:pt x="875" y="365"/>
                </a:lnTo>
                <a:lnTo>
                  <a:pt x="874" y="365"/>
                </a:lnTo>
                <a:lnTo>
                  <a:pt x="872" y="365"/>
                </a:lnTo>
                <a:lnTo>
                  <a:pt x="871" y="365"/>
                </a:lnTo>
                <a:lnTo>
                  <a:pt x="869" y="364"/>
                </a:lnTo>
                <a:lnTo>
                  <a:pt x="868" y="364"/>
                </a:lnTo>
                <a:lnTo>
                  <a:pt x="865" y="367"/>
                </a:lnTo>
                <a:lnTo>
                  <a:pt x="863" y="368"/>
                </a:lnTo>
                <a:lnTo>
                  <a:pt x="861" y="369"/>
                </a:lnTo>
                <a:lnTo>
                  <a:pt x="860" y="367"/>
                </a:lnTo>
                <a:lnTo>
                  <a:pt x="860" y="366"/>
                </a:lnTo>
                <a:lnTo>
                  <a:pt x="860" y="364"/>
                </a:lnTo>
                <a:lnTo>
                  <a:pt x="859" y="364"/>
                </a:lnTo>
                <a:lnTo>
                  <a:pt x="859" y="363"/>
                </a:lnTo>
                <a:lnTo>
                  <a:pt x="858" y="363"/>
                </a:lnTo>
                <a:lnTo>
                  <a:pt x="858" y="364"/>
                </a:lnTo>
                <a:lnTo>
                  <a:pt x="855" y="364"/>
                </a:lnTo>
                <a:lnTo>
                  <a:pt x="851" y="363"/>
                </a:lnTo>
                <a:lnTo>
                  <a:pt x="850" y="363"/>
                </a:lnTo>
                <a:lnTo>
                  <a:pt x="849" y="363"/>
                </a:lnTo>
                <a:lnTo>
                  <a:pt x="848" y="363"/>
                </a:lnTo>
                <a:lnTo>
                  <a:pt x="847" y="363"/>
                </a:lnTo>
                <a:lnTo>
                  <a:pt x="844" y="361"/>
                </a:lnTo>
                <a:lnTo>
                  <a:pt x="843" y="361"/>
                </a:lnTo>
                <a:lnTo>
                  <a:pt x="842" y="361"/>
                </a:lnTo>
                <a:lnTo>
                  <a:pt x="841" y="361"/>
                </a:lnTo>
                <a:lnTo>
                  <a:pt x="842" y="357"/>
                </a:lnTo>
                <a:lnTo>
                  <a:pt x="841" y="356"/>
                </a:lnTo>
                <a:lnTo>
                  <a:pt x="839" y="356"/>
                </a:lnTo>
                <a:lnTo>
                  <a:pt x="833" y="356"/>
                </a:lnTo>
                <a:lnTo>
                  <a:pt x="832" y="354"/>
                </a:lnTo>
                <a:lnTo>
                  <a:pt x="831" y="352"/>
                </a:lnTo>
                <a:lnTo>
                  <a:pt x="825" y="350"/>
                </a:lnTo>
                <a:lnTo>
                  <a:pt x="822" y="350"/>
                </a:lnTo>
                <a:lnTo>
                  <a:pt x="820" y="351"/>
                </a:lnTo>
                <a:lnTo>
                  <a:pt x="818" y="348"/>
                </a:lnTo>
                <a:lnTo>
                  <a:pt x="817" y="348"/>
                </a:lnTo>
                <a:lnTo>
                  <a:pt x="816" y="346"/>
                </a:lnTo>
                <a:lnTo>
                  <a:pt x="815" y="342"/>
                </a:lnTo>
                <a:lnTo>
                  <a:pt x="815" y="341"/>
                </a:lnTo>
                <a:lnTo>
                  <a:pt x="815" y="346"/>
                </a:lnTo>
                <a:lnTo>
                  <a:pt x="816" y="347"/>
                </a:lnTo>
                <a:lnTo>
                  <a:pt x="815" y="348"/>
                </a:lnTo>
                <a:lnTo>
                  <a:pt x="814" y="348"/>
                </a:lnTo>
                <a:lnTo>
                  <a:pt x="811" y="348"/>
                </a:lnTo>
                <a:lnTo>
                  <a:pt x="809" y="348"/>
                </a:lnTo>
                <a:lnTo>
                  <a:pt x="809" y="349"/>
                </a:lnTo>
                <a:lnTo>
                  <a:pt x="811" y="352"/>
                </a:lnTo>
                <a:lnTo>
                  <a:pt x="812" y="355"/>
                </a:lnTo>
                <a:lnTo>
                  <a:pt x="812" y="356"/>
                </a:lnTo>
                <a:lnTo>
                  <a:pt x="813" y="359"/>
                </a:lnTo>
                <a:lnTo>
                  <a:pt x="817" y="357"/>
                </a:lnTo>
                <a:lnTo>
                  <a:pt x="817" y="358"/>
                </a:lnTo>
                <a:lnTo>
                  <a:pt x="818" y="359"/>
                </a:lnTo>
                <a:lnTo>
                  <a:pt x="809" y="365"/>
                </a:lnTo>
                <a:lnTo>
                  <a:pt x="809" y="364"/>
                </a:lnTo>
                <a:lnTo>
                  <a:pt x="808" y="363"/>
                </a:lnTo>
                <a:lnTo>
                  <a:pt x="808" y="361"/>
                </a:lnTo>
                <a:lnTo>
                  <a:pt x="807" y="360"/>
                </a:lnTo>
                <a:lnTo>
                  <a:pt x="805" y="357"/>
                </a:lnTo>
                <a:lnTo>
                  <a:pt x="804" y="354"/>
                </a:lnTo>
                <a:lnTo>
                  <a:pt x="802" y="355"/>
                </a:lnTo>
                <a:lnTo>
                  <a:pt x="800" y="356"/>
                </a:lnTo>
                <a:lnTo>
                  <a:pt x="799" y="356"/>
                </a:lnTo>
                <a:lnTo>
                  <a:pt x="798" y="356"/>
                </a:lnTo>
                <a:lnTo>
                  <a:pt x="797" y="356"/>
                </a:lnTo>
                <a:lnTo>
                  <a:pt x="796" y="355"/>
                </a:lnTo>
                <a:lnTo>
                  <a:pt x="795" y="355"/>
                </a:lnTo>
                <a:lnTo>
                  <a:pt x="794" y="355"/>
                </a:lnTo>
                <a:lnTo>
                  <a:pt x="794" y="356"/>
                </a:lnTo>
                <a:lnTo>
                  <a:pt x="794" y="355"/>
                </a:lnTo>
                <a:lnTo>
                  <a:pt x="794" y="356"/>
                </a:lnTo>
                <a:lnTo>
                  <a:pt x="792" y="356"/>
                </a:lnTo>
                <a:lnTo>
                  <a:pt x="791" y="357"/>
                </a:lnTo>
                <a:lnTo>
                  <a:pt x="790" y="358"/>
                </a:lnTo>
                <a:lnTo>
                  <a:pt x="791" y="360"/>
                </a:lnTo>
                <a:lnTo>
                  <a:pt x="790" y="361"/>
                </a:lnTo>
                <a:lnTo>
                  <a:pt x="789" y="359"/>
                </a:lnTo>
                <a:lnTo>
                  <a:pt x="789" y="360"/>
                </a:lnTo>
                <a:lnTo>
                  <a:pt x="788" y="360"/>
                </a:lnTo>
                <a:lnTo>
                  <a:pt x="787" y="360"/>
                </a:lnTo>
                <a:lnTo>
                  <a:pt x="787" y="361"/>
                </a:lnTo>
                <a:lnTo>
                  <a:pt x="788" y="364"/>
                </a:lnTo>
                <a:lnTo>
                  <a:pt x="789" y="365"/>
                </a:lnTo>
                <a:lnTo>
                  <a:pt x="790" y="366"/>
                </a:lnTo>
                <a:lnTo>
                  <a:pt x="790" y="367"/>
                </a:lnTo>
                <a:lnTo>
                  <a:pt x="790" y="368"/>
                </a:lnTo>
                <a:lnTo>
                  <a:pt x="792" y="371"/>
                </a:lnTo>
                <a:lnTo>
                  <a:pt x="792" y="372"/>
                </a:lnTo>
                <a:lnTo>
                  <a:pt x="792" y="373"/>
                </a:lnTo>
                <a:lnTo>
                  <a:pt x="794" y="373"/>
                </a:lnTo>
                <a:lnTo>
                  <a:pt x="794" y="374"/>
                </a:lnTo>
                <a:lnTo>
                  <a:pt x="795" y="375"/>
                </a:lnTo>
                <a:lnTo>
                  <a:pt x="795" y="376"/>
                </a:lnTo>
                <a:lnTo>
                  <a:pt x="796" y="377"/>
                </a:lnTo>
                <a:lnTo>
                  <a:pt x="796" y="379"/>
                </a:lnTo>
                <a:lnTo>
                  <a:pt x="797" y="380"/>
                </a:lnTo>
                <a:lnTo>
                  <a:pt x="798" y="382"/>
                </a:lnTo>
                <a:lnTo>
                  <a:pt x="798" y="383"/>
                </a:lnTo>
                <a:lnTo>
                  <a:pt x="799" y="384"/>
                </a:lnTo>
                <a:lnTo>
                  <a:pt x="800" y="385"/>
                </a:lnTo>
                <a:lnTo>
                  <a:pt x="800" y="386"/>
                </a:lnTo>
                <a:lnTo>
                  <a:pt x="807" y="399"/>
                </a:lnTo>
                <a:lnTo>
                  <a:pt x="813" y="396"/>
                </a:lnTo>
                <a:lnTo>
                  <a:pt x="815" y="396"/>
                </a:lnTo>
                <a:lnTo>
                  <a:pt x="816" y="400"/>
                </a:lnTo>
                <a:lnTo>
                  <a:pt x="818" y="408"/>
                </a:lnTo>
                <a:lnTo>
                  <a:pt x="821" y="408"/>
                </a:lnTo>
                <a:lnTo>
                  <a:pt x="822" y="409"/>
                </a:lnTo>
                <a:lnTo>
                  <a:pt x="822" y="410"/>
                </a:lnTo>
                <a:lnTo>
                  <a:pt x="822" y="411"/>
                </a:lnTo>
                <a:lnTo>
                  <a:pt x="823" y="413"/>
                </a:lnTo>
                <a:lnTo>
                  <a:pt x="822" y="413"/>
                </a:lnTo>
                <a:lnTo>
                  <a:pt x="821" y="413"/>
                </a:lnTo>
                <a:lnTo>
                  <a:pt x="820" y="413"/>
                </a:lnTo>
                <a:lnTo>
                  <a:pt x="820" y="414"/>
                </a:lnTo>
                <a:lnTo>
                  <a:pt x="818" y="414"/>
                </a:lnTo>
                <a:lnTo>
                  <a:pt x="817" y="414"/>
                </a:lnTo>
                <a:lnTo>
                  <a:pt x="816" y="414"/>
                </a:lnTo>
                <a:lnTo>
                  <a:pt x="815" y="414"/>
                </a:lnTo>
                <a:lnTo>
                  <a:pt x="815" y="415"/>
                </a:lnTo>
                <a:lnTo>
                  <a:pt x="814" y="415"/>
                </a:lnTo>
                <a:lnTo>
                  <a:pt x="814" y="416"/>
                </a:lnTo>
                <a:lnTo>
                  <a:pt x="813" y="418"/>
                </a:lnTo>
                <a:lnTo>
                  <a:pt x="812" y="417"/>
                </a:lnTo>
                <a:lnTo>
                  <a:pt x="811" y="416"/>
                </a:lnTo>
                <a:lnTo>
                  <a:pt x="811" y="417"/>
                </a:lnTo>
                <a:lnTo>
                  <a:pt x="812" y="418"/>
                </a:lnTo>
                <a:lnTo>
                  <a:pt x="811" y="419"/>
                </a:lnTo>
                <a:lnTo>
                  <a:pt x="809" y="419"/>
                </a:lnTo>
                <a:lnTo>
                  <a:pt x="809" y="418"/>
                </a:lnTo>
                <a:lnTo>
                  <a:pt x="808" y="418"/>
                </a:lnTo>
                <a:lnTo>
                  <a:pt x="808" y="419"/>
                </a:lnTo>
                <a:lnTo>
                  <a:pt x="806" y="421"/>
                </a:lnTo>
                <a:lnTo>
                  <a:pt x="807" y="423"/>
                </a:lnTo>
                <a:lnTo>
                  <a:pt x="806" y="423"/>
                </a:lnTo>
                <a:lnTo>
                  <a:pt x="806" y="424"/>
                </a:lnTo>
                <a:lnTo>
                  <a:pt x="806" y="425"/>
                </a:lnTo>
                <a:lnTo>
                  <a:pt x="807" y="425"/>
                </a:lnTo>
                <a:lnTo>
                  <a:pt x="807" y="426"/>
                </a:lnTo>
                <a:lnTo>
                  <a:pt x="808" y="426"/>
                </a:lnTo>
                <a:lnTo>
                  <a:pt x="808" y="427"/>
                </a:lnTo>
                <a:lnTo>
                  <a:pt x="809" y="429"/>
                </a:lnTo>
                <a:lnTo>
                  <a:pt x="811" y="430"/>
                </a:lnTo>
                <a:lnTo>
                  <a:pt x="813" y="433"/>
                </a:lnTo>
                <a:lnTo>
                  <a:pt x="814" y="434"/>
                </a:lnTo>
                <a:lnTo>
                  <a:pt x="815" y="435"/>
                </a:lnTo>
                <a:lnTo>
                  <a:pt x="816" y="435"/>
                </a:lnTo>
                <a:lnTo>
                  <a:pt x="816" y="436"/>
                </a:lnTo>
                <a:lnTo>
                  <a:pt x="815" y="438"/>
                </a:lnTo>
                <a:lnTo>
                  <a:pt x="814" y="438"/>
                </a:lnTo>
                <a:lnTo>
                  <a:pt x="814" y="439"/>
                </a:lnTo>
                <a:lnTo>
                  <a:pt x="813" y="440"/>
                </a:lnTo>
                <a:lnTo>
                  <a:pt x="813" y="441"/>
                </a:lnTo>
                <a:lnTo>
                  <a:pt x="812" y="441"/>
                </a:lnTo>
                <a:lnTo>
                  <a:pt x="806" y="435"/>
                </a:lnTo>
                <a:lnTo>
                  <a:pt x="804" y="432"/>
                </a:lnTo>
                <a:lnTo>
                  <a:pt x="800" y="427"/>
                </a:lnTo>
                <a:lnTo>
                  <a:pt x="799" y="426"/>
                </a:lnTo>
                <a:lnTo>
                  <a:pt x="798" y="427"/>
                </a:lnTo>
                <a:lnTo>
                  <a:pt x="797" y="429"/>
                </a:lnTo>
                <a:lnTo>
                  <a:pt x="796" y="429"/>
                </a:lnTo>
                <a:lnTo>
                  <a:pt x="796" y="427"/>
                </a:lnTo>
                <a:lnTo>
                  <a:pt x="795" y="427"/>
                </a:lnTo>
                <a:lnTo>
                  <a:pt x="794" y="427"/>
                </a:lnTo>
                <a:lnTo>
                  <a:pt x="794" y="429"/>
                </a:lnTo>
                <a:lnTo>
                  <a:pt x="794" y="430"/>
                </a:lnTo>
                <a:lnTo>
                  <a:pt x="795" y="431"/>
                </a:lnTo>
                <a:lnTo>
                  <a:pt x="794" y="431"/>
                </a:lnTo>
                <a:lnTo>
                  <a:pt x="792" y="429"/>
                </a:lnTo>
                <a:lnTo>
                  <a:pt x="792" y="430"/>
                </a:lnTo>
                <a:lnTo>
                  <a:pt x="791" y="430"/>
                </a:lnTo>
                <a:lnTo>
                  <a:pt x="789" y="424"/>
                </a:lnTo>
                <a:lnTo>
                  <a:pt x="788" y="424"/>
                </a:lnTo>
                <a:lnTo>
                  <a:pt x="788" y="425"/>
                </a:lnTo>
                <a:lnTo>
                  <a:pt x="787" y="424"/>
                </a:lnTo>
                <a:lnTo>
                  <a:pt x="786" y="422"/>
                </a:lnTo>
                <a:lnTo>
                  <a:pt x="790" y="419"/>
                </a:lnTo>
                <a:lnTo>
                  <a:pt x="789" y="419"/>
                </a:lnTo>
                <a:lnTo>
                  <a:pt x="789" y="418"/>
                </a:lnTo>
                <a:lnTo>
                  <a:pt x="788" y="417"/>
                </a:lnTo>
                <a:lnTo>
                  <a:pt x="787" y="414"/>
                </a:lnTo>
                <a:lnTo>
                  <a:pt x="786" y="413"/>
                </a:lnTo>
                <a:lnTo>
                  <a:pt x="786" y="414"/>
                </a:lnTo>
                <a:lnTo>
                  <a:pt x="785" y="414"/>
                </a:lnTo>
                <a:lnTo>
                  <a:pt x="783" y="414"/>
                </a:lnTo>
                <a:lnTo>
                  <a:pt x="783" y="415"/>
                </a:lnTo>
                <a:lnTo>
                  <a:pt x="782" y="415"/>
                </a:lnTo>
                <a:lnTo>
                  <a:pt x="781" y="416"/>
                </a:lnTo>
                <a:lnTo>
                  <a:pt x="780" y="416"/>
                </a:lnTo>
                <a:lnTo>
                  <a:pt x="780" y="417"/>
                </a:lnTo>
                <a:lnTo>
                  <a:pt x="779" y="417"/>
                </a:lnTo>
                <a:lnTo>
                  <a:pt x="778" y="418"/>
                </a:lnTo>
                <a:lnTo>
                  <a:pt x="775" y="419"/>
                </a:lnTo>
                <a:lnTo>
                  <a:pt x="774" y="419"/>
                </a:lnTo>
                <a:lnTo>
                  <a:pt x="773" y="421"/>
                </a:lnTo>
                <a:lnTo>
                  <a:pt x="772" y="422"/>
                </a:lnTo>
                <a:lnTo>
                  <a:pt x="771" y="422"/>
                </a:lnTo>
                <a:lnTo>
                  <a:pt x="770" y="423"/>
                </a:lnTo>
                <a:lnTo>
                  <a:pt x="769" y="423"/>
                </a:lnTo>
                <a:lnTo>
                  <a:pt x="770" y="424"/>
                </a:lnTo>
                <a:lnTo>
                  <a:pt x="770" y="425"/>
                </a:lnTo>
                <a:lnTo>
                  <a:pt x="771" y="426"/>
                </a:lnTo>
                <a:lnTo>
                  <a:pt x="772" y="429"/>
                </a:lnTo>
                <a:lnTo>
                  <a:pt x="772" y="430"/>
                </a:lnTo>
                <a:lnTo>
                  <a:pt x="773" y="430"/>
                </a:lnTo>
                <a:lnTo>
                  <a:pt x="773" y="431"/>
                </a:lnTo>
                <a:lnTo>
                  <a:pt x="774" y="432"/>
                </a:lnTo>
                <a:lnTo>
                  <a:pt x="774" y="433"/>
                </a:lnTo>
                <a:lnTo>
                  <a:pt x="777" y="432"/>
                </a:lnTo>
                <a:lnTo>
                  <a:pt x="778" y="431"/>
                </a:lnTo>
                <a:lnTo>
                  <a:pt x="779" y="431"/>
                </a:lnTo>
                <a:lnTo>
                  <a:pt x="780" y="430"/>
                </a:lnTo>
                <a:lnTo>
                  <a:pt x="781" y="429"/>
                </a:lnTo>
                <a:lnTo>
                  <a:pt x="781" y="430"/>
                </a:lnTo>
                <a:lnTo>
                  <a:pt x="782" y="431"/>
                </a:lnTo>
                <a:lnTo>
                  <a:pt x="783" y="432"/>
                </a:lnTo>
                <a:lnTo>
                  <a:pt x="783" y="433"/>
                </a:lnTo>
                <a:lnTo>
                  <a:pt x="783" y="434"/>
                </a:lnTo>
                <a:lnTo>
                  <a:pt x="782" y="435"/>
                </a:lnTo>
                <a:lnTo>
                  <a:pt x="781" y="435"/>
                </a:lnTo>
                <a:lnTo>
                  <a:pt x="781" y="436"/>
                </a:lnTo>
                <a:lnTo>
                  <a:pt x="780" y="438"/>
                </a:lnTo>
                <a:lnTo>
                  <a:pt x="779" y="439"/>
                </a:lnTo>
                <a:lnTo>
                  <a:pt x="779" y="440"/>
                </a:lnTo>
                <a:lnTo>
                  <a:pt x="780" y="442"/>
                </a:lnTo>
                <a:lnTo>
                  <a:pt x="781" y="442"/>
                </a:lnTo>
                <a:lnTo>
                  <a:pt x="781" y="441"/>
                </a:lnTo>
                <a:lnTo>
                  <a:pt x="782" y="441"/>
                </a:lnTo>
                <a:lnTo>
                  <a:pt x="783" y="441"/>
                </a:lnTo>
                <a:lnTo>
                  <a:pt x="783" y="442"/>
                </a:lnTo>
                <a:lnTo>
                  <a:pt x="785" y="442"/>
                </a:lnTo>
                <a:lnTo>
                  <a:pt x="786" y="441"/>
                </a:lnTo>
                <a:lnTo>
                  <a:pt x="785" y="440"/>
                </a:lnTo>
                <a:lnTo>
                  <a:pt x="785" y="439"/>
                </a:lnTo>
                <a:lnTo>
                  <a:pt x="786" y="438"/>
                </a:lnTo>
                <a:lnTo>
                  <a:pt x="787" y="438"/>
                </a:lnTo>
                <a:lnTo>
                  <a:pt x="788" y="436"/>
                </a:lnTo>
                <a:lnTo>
                  <a:pt x="788" y="435"/>
                </a:lnTo>
                <a:lnTo>
                  <a:pt x="789" y="435"/>
                </a:lnTo>
                <a:lnTo>
                  <a:pt x="790" y="436"/>
                </a:lnTo>
                <a:lnTo>
                  <a:pt x="789" y="439"/>
                </a:lnTo>
                <a:lnTo>
                  <a:pt x="787" y="440"/>
                </a:lnTo>
                <a:lnTo>
                  <a:pt x="788" y="440"/>
                </a:lnTo>
                <a:lnTo>
                  <a:pt x="786" y="441"/>
                </a:lnTo>
                <a:lnTo>
                  <a:pt x="787" y="442"/>
                </a:lnTo>
                <a:lnTo>
                  <a:pt x="788" y="444"/>
                </a:lnTo>
                <a:lnTo>
                  <a:pt x="789" y="446"/>
                </a:lnTo>
                <a:lnTo>
                  <a:pt x="790" y="447"/>
                </a:lnTo>
                <a:lnTo>
                  <a:pt x="790" y="448"/>
                </a:lnTo>
                <a:lnTo>
                  <a:pt x="792" y="449"/>
                </a:lnTo>
                <a:lnTo>
                  <a:pt x="792" y="450"/>
                </a:lnTo>
                <a:lnTo>
                  <a:pt x="794" y="451"/>
                </a:lnTo>
                <a:lnTo>
                  <a:pt x="795" y="451"/>
                </a:lnTo>
                <a:lnTo>
                  <a:pt x="795" y="450"/>
                </a:lnTo>
                <a:lnTo>
                  <a:pt x="796" y="451"/>
                </a:lnTo>
                <a:lnTo>
                  <a:pt x="796" y="452"/>
                </a:lnTo>
                <a:lnTo>
                  <a:pt x="797" y="452"/>
                </a:lnTo>
                <a:lnTo>
                  <a:pt x="796" y="452"/>
                </a:lnTo>
                <a:lnTo>
                  <a:pt x="796" y="453"/>
                </a:lnTo>
                <a:lnTo>
                  <a:pt x="795" y="453"/>
                </a:lnTo>
                <a:lnTo>
                  <a:pt x="795" y="452"/>
                </a:lnTo>
                <a:lnTo>
                  <a:pt x="794" y="452"/>
                </a:lnTo>
                <a:lnTo>
                  <a:pt x="791" y="453"/>
                </a:lnTo>
                <a:lnTo>
                  <a:pt x="790" y="455"/>
                </a:lnTo>
                <a:lnTo>
                  <a:pt x="789" y="456"/>
                </a:lnTo>
                <a:lnTo>
                  <a:pt x="790" y="458"/>
                </a:lnTo>
                <a:lnTo>
                  <a:pt x="791" y="459"/>
                </a:lnTo>
                <a:lnTo>
                  <a:pt x="792" y="460"/>
                </a:lnTo>
                <a:lnTo>
                  <a:pt x="794" y="459"/>
                </a:lnTo>
                <a:lnTo>
                  <a:pt x="795" y="459"/>
                </a:lnTo>
                <a:lnTo>
                  <a:pt x="795" y="458"/>
                </a:lnTo>
                <a:lnTo>
                  <a:pt x="796" y="458"/>
                </a:lnTo>
                <a:lnTo>
                  <a:pt x="797" y="458"/>
                </a:lnTo>
                <a:lnTo>
                  <a:pt x="797" y="457"/>
                </a:lnTo>
                <a:lnTo>
                  <a:pt x="798" y="457"/>
                </a:lnTo>
                <a:lnTo>
                  <a:pt x="799" y="456"/>
                </a:lnTo>
                <a:lnTo>
                  <a:pt x="800" y="456"/>
                </a:lnTo>
                <a:lnTo>
                  <a:pt x="800" y="455"/>
                </a:lnTo>
                <a:lnTo>
                  <a:pt x="802" y="455"/>
                </a:lnTo>
                <a:lnTo>
                  <a:pt x="803" y="453"/>
                </a:lnTo>
                <a:lnTo>
                  <a:pt x="804" y="453"/>
                </a:lnTo>
                <a:lnTo>
                  <a:pt x="804" y="452"/>
                </a:lnTo>
                <a:lnTo>
                  <a:pt x="805" y="452"/>
                </a:lnTo>
                <a:lnTo>
                  <a:pt x="806" y="451"/>
                </a:lnTo>
                <a:lnTo>
                  <a:pt x="806" y="452"/>
                </a:lnTo>
                <a:lnTo>
                  <a:pt x="807" y="452"/>
                </a:lnTo>
                <a:lnTo>
                  <a:pt x="808" y="452"/>
                </a:lnTo>
                <a:lnTo>
                  <a:pt x="809" y="453"/>
                </a:lnTo>
                <a:lnTo>
                  <a:pt x="811" y="453"/>
                </a:lnTo>
                <a:lnTo>
                  <a:pt x="811" y="455"/>
                </a:lnTo>
                <a:lnTo>
                  <a:pt x="812" y="455"/>
                </a:lnTo>
                <a:lnTo>
                  <a:pt x="813" y="455"/>
                </a:lnTo>
                <a:lnTo>
                  <a:pt x="813" y="456"/>
                </a:lnTo>
                <a:lnTo>
                  <a:pt x="814" y="456"/>
                </a:lnTo>
                <a:lnTo>
                  <a:pt x="815" y="456"/>
                </a:lnTo>
                <a:lnTo>
                  <a:pt x="815" y="457"/>
                </a:lnTo>
                <a:lnTo>
                  <a:pt x="816" y="457"/>
                </a:lnTo>
                <a:lnTo>
                  <a:pt x="817" y="457"/>
                </a:lnTo>
                <a:lnTo>
                  <a:pt x="817" y="458"/>
                </a:lnTo>
                <a:lnTo>
                  <a:pt x="818" y="458"/>
                </a:lnTo>
                <a:lnTo>
                  <a:pt x="820" y="458"/>
                </a:lnTo>
                <a:lnTo>
                  <a:pt x="820" y="459"/>
                </a:lnTo>
                <a:lnTo>
                  <a:pt x="821" y="459"/>
                </a:lnTo>
                <a:lnTo>
                  <a:pt x="822" y="459"/>
                </a:lnTo>
                <a:lnTo>
                  <a:pt x="822" y="460"/>
                </a:lnTo>
                <a:lnTo>
                  <a:pt x="823" y="460"/>
                </a:lnTo>
                <a:lnTo>
                  <a:pt x="824" y="460"/>
                </a:lnTo>
                <a:lnTo>
                  <a:pt x="824" y="459"/>
                </a:lnTo>
                <a:lnTo>
                  <a:pt x="824" y="458"/>
                </a:lnTo>
                <a:lnTo>
                  <a:pt x="825" y="458"/>
                </a:lnTo>
                <a:lnTo>
                  <a:pt x="830" y="460"/>
                </a:lnTo>
                <a:lnTo>
                  <a:pt x="829" y="461"/>
                </a:lnTo>
                <a:lnTo>
                  <a:pt x="825" y="459"/>
                </a:lnTo>
                <a:lnTo>
                  <a:pt x="824" y="460"/>
                </a:lnTo>
                <a:lnTo>
                  <a:pt x="823" y="464"/>
                </a:lnTo>
                <a:lnTo>
                  <a:pt x="822" y="463"/>
                </a:lnTo>
                <a:lnTo>
                  <a:pt x="818" y="461"/>
                </a:lnTo>
                <a:lnTo>
                  <a:pt x="818" y="463"/>
                </a:lnTo>
                <a:lnTo>
                  <a:pt x="814" y="460"/>
                </a:lnTo>
                <a:lnTo>
                  <a:pt x="805" y="456"/>
                </a:lnTo>
                <a:lnTo>
                  <a:pt x="805" y="457"/>
                </a:lnTo>
                <a:lnTo>
                  <a:pt x="804" y="457"/>
                </a:lnTo>
                <a:lnTo>
                  <a:pt x="804" y="458"/>
                </a:lnTo>
                <a:lnTo>
                  <a:pt x="804" y="459"/>
                </a:lnTo>
                <a:lnTo>
                  <a:pt x="804" y="458"/>
                </a:lnTo>
                <a:lnTo>
                  <a:pt x="803" y="457"/>
                </a:lnTo>
                <a:lnTo>
                  <a:pt x="802" y="457"/>
                </a:lnTo>
                <a:lnTo>
                  <a:pt x="802" y="458"/>
                </a:lnTo>
                <a:lnTo>
                  <a:pt x="803" y="459"/>
                </a:lnTo>
                <a:lnTo>
                  <a:pt x="802" y="459"/>
                </a:lnTo>
                <a:lnTo>
                  <a:pt x="802" y="460"/>
                </a:lnTo>
                <a:lnTo>
                  <a:pt x="800" y="460"/>
                </a:lnTo>
                <a:lnTo>
                  <a:pt x="799" y="461"/>
                </a:lnTo>
                <a:lnTo>
                  <a:pt x="798" y="461"/>
                </a:lnTo>
                <a:lnTo>
                  <a:pt x="797" y="460"/>
                </a:lnTo>
                <a:lnTo>
                  <a:pt x="796" y="460"/>
                </a:lnTo>
                <a:lnTo>
                  <a:pt x="795" y="461"/>
                </a:lnTo>
                <a:lnTo>
                  <a:pt x="794" y="461"/>
                </a:lnTo>
                <a:lnTo>
                  <a:pt x="794" y="463"/>
                </a:lnTo>
                <a:lnTo>
                  <a:pt x="794" y="464"/>
                </a:lnTo>
                <a:lnTo>
                  <a:pt x="795" y="465"/>
                </a:lnTo>
                <a:lnTo>
                  <a:pt x="795" y="466"/>
                </a:lnTo>
                <a:lnTo>
                  <a:pt x="796" y="466"/>
                </a:lnTo>
                <a:lnTo>
                  <a:pt x="796" y="465"/>
                </a:lnTo>
                <a:lnTo>
                  <a:pt x="797" y="465"/>
                </a:lnTo>
                <a:lnTo>
                  <a:pt x="796" y="464"/>
                </a:lnTo>
                <a:lnTo>
                  <a:pt x="797" y="463"/>
                </a:lnTo>
                <a:lnTo>
                  <a:pt x="797" y="465"/>
                </a:lnTo>
                <a:lnTo>
                  <a:pt x="798" y="465"/>
                </a:lnTo>
                <a:lnTo>
                  <a:pt x="797" y="465"/>
                </a:lnTo>
                <a:lnTo>
                  <a:pt x="796" y="466"/>
                </a:lnTo>
                <a:lnTo>
                  <a:pt x="796" y="467"/>
                </a:lnTo>
                <a:lnTo>
                  <a:pt x="797" y="469"/>
                </a:lnTo>
                <a:lnTo>
                  <a:pt x="799" y="473"/>
                </a:lnTo>
                <a:lnTo>
                  <a:pt x="800" y="474"/>
                </a:lnTo>
                <a:lnTo>
                  <a:pt x="803" y="477"/>
                </a:lnTo>
                <a:lnTo>
                  <a:pt x="804" y="480"/>
                </a:lnTo>
                <a:lnTo>
                  <a:pt x="805" y="480"/>
                </a:lnTo>
                <a:lnTo>
                  <a:pt x="805" y="481"/>
                </a:lnTo>
                <a:lnTo>
                  <a:pt x="806" y="482"/>
                </a:lnTo>
                <a:lnTo>
                  <a:pt x="806" y="483"/>
                </a:lnTo>
                <a:lnTo>
                  <a:pt x="808" y="482"/>
                </a:lnTo>
                <a:lnTo>
                  <a:pt x="809" y="482"/>
                </a:lnTo>
                <a:lnTo>
                  <a:pt x="809" y="481"/>
                </a:lnTo>
                <a:lnTo>
                  <a:pt x="809" y="480"/>
                </a:lnTo>
                <a:lnTo>
                  <a:pt x="811" y="480"/>
                </a:lnTo>
                <a:lnTo>
                  <a:pt x="811" y="478"/>
                </a:lnTo>
                <a:lnTo>
                  <a:pt x="811" y="480"/>
                </a:lnTo>
                <a:lnTo>
                  <a:pt x="812" y="480"/>
                </a:lnTo>
                <a:lnTo>
                  <a:pt x="812" y="478"/>
                </a:lnTo>
                <a:lnTo>
                  <a:pt x="813" y="478"/>
                </a:lnTo>
                <a:lnTo>
                  <a:pt x="812" y="480"/>
                </a:lnTo>
                <a:lnTo>
                  <a:pt x="813" y="480"/>
                </a:lnTo>
                <a:lnTo>
                  <a:pt x="813" y="481"/>
                </a:lnTo>
                <a:lnTo>
                  <a:pt x="814" y="481"/>
                </a:lnTo>
                <a:lnTo>
                  <a:pt x="815" y="481"/>
                </a:lnTo>
                <a:lnTo>
                  <a:pt x="816" y="482"/>
                </a:lnTo>
                <a:lnTo>
                  <a:pt x="817" y="482"/>
                </a:lnTo>
                <a:lnTo>
                  <a:pt x="816" y="482"/>
                </a:lnTo>
                <a:lnTo>
                  <a:pt x="817" y="482"/>
                </a:lnTo>
                <a:lnTo>
                  <a:pt x="816" y="483"/>
                </a:lnTo>
                <a:lnTo>
                  <a:pt x="816" y="484"/>
                </a:lnTo>
                <a:lnTo>
                  <a:pt x="815" y="484"/>
                </a:lnTo>
                <a:lnTo>
                  <a:pt x="815" y="486"/>
                </a:lnTo>
                <a:lnTo>
                  <a:pt x="814" y="486"/>
                </a:lnTo>
                <a:lnTo>
                  <a:pt x="814" y="488"/>
                </a:lnTo>
                <a:lnTo>
                  <a:pt x="813" y="488"/>
                </a:lnTo>
                <a:lnTo>
                  <a:pt x="812" y="489"/>
                </a:lnTo>
                <a:lnTo>
                  <a:pt x="812" y="490"/>
                </a:lnTo>
                <a:lnTo>
                  <a:pt x="812" y="491"/>
                </a:lnTo>
                <a:lnTo>
                  <a:pt x="813" y="492"/>
                </a:lnTo>
                <a:lnTo>
                  <a:pt x="814" y="492"/>
                </a:lnTo>
                <a:lnTo>
                  <a:pt x="814" y="493"/>
                </a:lnTo>
                <a:lnTo>
                  <a:pt x="816" y="496"/>
                </a:lnTo>
                <a:lnTo>
                  <a:pt x="816" y="497"/>
                </a:lnTo>
                <a:lnTo>
                  <a:pt x="817" y="496"/>
                </a:lnTo>
                <a:lnTo>
                  <a:pt x="818" y="496"/>
                </a:lnTo>
                <a:lnTo>
                  <a:pt x="820" y="496"/>
                </a:lnTo>
                <a:lnTo>
                  <a:pt x="820" y="497"/>
                </a:lnTo>
                <a:lnTo>
                  <a:pt x="825" y="492"/>
                </a:lnTo>
                <a:lnTo>
                  <a:pt x="828" y="490"/>
                </a:lnTo>
                <a:lnTo>
                  <a:pt x="830" y="492"/>
                </a:lnTo>
                <a:lnTo>
                  <a:pt x="826" y="494"/>
                </a:lnTo>
                <a:lnTo>
                  <a:pt x="825" y="496"/>
                </a:lnTo>
                <a:lnTo>
                  <a:pt x="821" y="499"/>
                </a:lnTo>
                <a:lnTo>
                  <a:pt x="821" y="498"/>
                </a:lnTo>
                <a:lnTo>
                  <a:pt x="820" y="499"/>
                </a:lnTo>
                <a:lnTo>
                  <a:pt x="818" y="499"/>
                </a:lnTo>
                <a:lnTo>
                  <a:pt x="821" y="502"/>
                </a:lnTo>
                <a:lnTo>
                  <a:pt x="823" y="505"/>
                </a:lnTo>
                <a:lnTo>
                  <a:pt x="824" y="503"/>
                </a:lnTo>
                <a:lnTo>
                  <a:pt x="825" y="502"/>
                </a:lnTo>
                <a:lnTo>
                  <a:pt x="830" y="499"/>
                </a:lnTo>
                <a:lnTo>
                  <a:pt x="830" y="498"/>
                </a:lnTo>
                <a:lnTo>
                  <a:pt x="831" y="499"/>
                </a:lnTo>
                <a:lnTo>
                  <a:pt x="831" y="500"/>
                </a:lnTo>
                <a:lnTo>
                  <a:pt x="832" y="500"/>
                </a:lnTo>
                <a:lnTo>
                  <a:pt x="832" y="501"/>
                </a:lnTo>
                <a:lnTo>
                  <a:pt x="831" y="501"/>
                </a:lnTo>
                <a:lnTo>
                  <a:pt x="832" y="502"/>
                </a:lnTo>
                <a:lnTo>
                  <a:pt x="833" y="501"/>
                </a:lnTo>
                <a:lnTo>
                  <a:pt x="833" y="502"/>
                </a:lnTo>
                <a:lnTo>
                  <a:pt x="832" y="503"/>
                </a:lnTo>
                <a:lnTo>
                  <a:pt x="833" y="505"/>
                </a:lnTo>
                <a:lnTo>
                  <a:pt x="832" y="506"/>
                </a:lnTo>
                <a:lnTo>
                  <a:pt x="829" y="509"/>
                </a:lnTo>
                <a:lnTo>
                  <a:pt x="826" y="510"/>
                </a:lnTo>
                <a:lnTo>
                  <a:pt x="828" y="511"/>
                </a:lnTo>
                <a:lnTo>
                  <a:pt x="829" y="514"/>
                </a:lnTo>
                <a:lnTo>
                  <a:pt x="830" y="514"/>
                </a:lnTo>
                <a:lnTo>
                  <a:pt x="830" y="515"/>
                </a:lnTo>
                <a:lnTo>
                  <a:pt x="830" y="516"/>
                </a:lnTo>
                <a:lnTo>
                  <a:pt x="831" y="516"/>
                </a:lnTo>
                <a:lnTo>
                  <a:pt x="831" y="517"/>
                </a:lnTo>
                <a:lnTo>
                  <a:pt x="832" y="517"/>
                </a:lnTo>
                <a:lnTo>
                  <a:pt x="832" y="518"/>
                </a:lnTo>
                <a:lnTo>
                  <a:pt x="833" y="519"/>
                </a:lnTo>
                <a:lnTo>
                  <a:pt x="833" y="521"/>
                </a:lnTo>
                <a:lnTo>
                  <a:pt x="834" y="519"/>
                </a:lnTo>
                <a:lnTo>
                  <a:pt x="835" y="518"/>
                </a:lnTo>
                <a:lnTo>
                  <a:pt x="837" y="519"/>
                </a:lnTo>
                <a:lnTo>
                  <a:pt x="838" y="519"/>
                </a:lnTo>
                <a:lnTo>
                  <a:pt x="842" y="516"/>
                </a:lnTo>
                <a:lnTo>
                  <a:pt x="843" y="516"/>
                </a:lnTo>
                <a:lnTo>
                  <a:pt x="843" y="517"/>
                </a:lnTo>
                <a:lnTo>
                  <a:pt x="849" y="525"/>
                </a:lnTo>
                <a:lnTo>
                  <a:pt x="850" y="524"/>
                </a:lnTo>
                <a:lnTo>
                  <a:pt x="851" y="523"/>
                </a:lnTo>
                <a:lnTo>
                  <a:pt x="852" y="523"/>
                </a:lnTo>
                <a:lnTo>
                  <a:pt x="852" y="522"/>
                </a:lnTo>
                <a:lnTo>
                  <a:pt x="854" y="522"/>
                </a:lnTo>
                <a:lnTo>
                  <a:pt x="852" y="521"/>
                </a:lnTo>
                <a:lnTo>
                  <a:pt x="851" y="521"/>
                </a:lnTo>
                <a:lnTo>
                  <a:pt x="850" y="519"/>
                </a:lnTo>
                <a:lnTo>
                  <a:pt x="850" y="518"/>
                </a:lnTo>
                <a:lnTo>
                  <a:pt x="849" y="517"/>
                </a:lnTo>
                <a:lnTo>
                  <a:pt x="849" y="516"/>
                </a:lnTo>
                <a:lnTo>
                  <a:pt x="848" y="516"/>
                </a:lnTo>
                <a:lnTo>
                  <a:pt x="848" y="515"/>
                </a:lnTo>
                <a:lnTo>
                  <a:pt x="847" y="515"/>
                </a:lnTo>
                <a:lnTo>
                  <a:pt x="847" y="514"/>
                </a:lnTo>
                <a:lnTo>
                  <a:pt x="848" y="513"/>
                </a:lnTo>
                <a:lnTo>
                  <a:pt x="849" y="513"/>
                </a:lnTo>
                <a:lnTo>
                  <a:pt x="852" y="509"/>
                </a:lnTo>
                <a:lnTo>
                  <a:pt x="854" y="508"/>
                </a:lnTo>
                <a:lnTo>
                  <a:pt x="854" y="509"/>
                </a:lnTo>
                <a:lnTo>
                  <a:pt x="856" y="511"/>
                </a:lnTo>
                <a:lnTo>
                  <a:pt x="859" y="516"/>
                </a:lnTo>
                <a:lnTo>
                  <a:pt x="859" y="517"/>
                </a:lnTo>
                <a:lnTo>
                  <a:pt x="860" y="516"/>
                </a:lnTo>
                <a:lnTo>
                  <a:pt x="861" y="515"/>
                </a:lnTo>
                <a:lnTo>
                  <a:pt x="863" y="514"/>
                </a:lnTo>
                <a:lnTo>
                  <a:pt x="864" y="513"/>
                </a:lnTo>
                <a:lnTo>
                  <a:pt x="865" y="513"/>
                </a:lnTo>
                <a:lnTo>
                  <a:pt x="865" y="511"/>
                </a:lnTo>
                <a:lnTo>
                  <a:pt x="866" y="510"/>
                </a:lnTo>
                <a:lnTo>
                  <a:pt x="867" y="510"/>
                </a:lnTo>
                <a:lnTo>
                  <a:pt x="867" y="509"/>
                </a:lnTo>
                <a:lnTo>
                  <a:pt x="868" y="509"/>
                </a:lnTo>
                <a:lnTo>
                  <a:pt x="868" y="508"/>
                </a:lnTo>
                <a:lnTo>
                  <a:pt x="867" y="507"/>
                </a:lnTo>
                <a:lnTo>
                  <a:pt x="867" y="506"/>
                </a:lnTo>
                <a:lnTo>
                  <a:pt x="860" y="497"/>
                </a:lnTo>
                <a:lnTo>
                  <a:pt x="859" y="497"/>
                </a:lnTo>
                <a:lnTo>
                  <a:pt x="859" y="496"/>
                </a:lnTo>
                <a:lnTo>
                  <a:pt x="864" y="491"/>
                </a:lnTo>
                <a:lnTo>
                  <a:pt x="866" y="490"/>
                </a:lnTo>
                <a:lnTo>
                  <a:pt x="865" y="489"/>
                </a:lnTo>
                <a:lnTo>
                  <a:pt x="861" y="484"/>
                </a:lnTo>
                <a:lnTo>
                  <a:pt x="860" y="483"/>
                </a:lnTo>
                <a:lnTo>
                  <a:pt x="860" y="482"/>
                </a:lnTo>
                <a:lnTo>
                  <a:pt x="859" y="483"/>
                </a:lnTo>
                <a:lnTo>
                  <a:pt x="858" y="484"/>
                </a:lnTo>
                <a:lnTo>
                  <a:pt x="857" y="483"/>
                </a:lnTo>
                <a:lnTo>
                  <a:pt x="852" y="476"/>
                </a:lnTo>
                <a:lnTo>
                  <a:pt x="851" y="476"/>
                </a:lnTo>
                <a:lnTo>
                  <a:pt x="852" y="476"/>
                </a:lnTo>
                <a:lnTo>
                  <a:pt x="852" y="475"/>
                </a:lnTo>
                <a:lnTo>
                  <a:pt x="854" y="475"/>
                </a:lnTo>
                <a:lnTo>
                  <a:pt x="855" y="474"/>
                </a:lnTo>
                <a:lnTo>
                  <a:pt x="854" y="474"/>
                </a:lnTo>
                <a:lnTo>
                  <a:pt x="852" y="473"/>
                </a:lnTo>
                <a:lnTo>
                  <a:pt x="848" y="466"/>
                </a:lnTo>
                <a:lnTo>
                  <a:pt x="846" y="464"/>
                </a:lnTo>
                <a:lnTo>
                  <a:pt x="850" y="461"/>
                </a:lnTo>
                <a:lnTo>
                  <a:pt x="852" y="461"/>
                </a:lnTo>
                <a:lnTo>
                  <a:pt x="851" y="460"/>
                </a:lnTo>
                <a:lnTo>
                  <a:pt x="851" y="459"/>
                </a:lnTo>
                <a:lnTo>
                  <a:pt x="850" y="457"/>
                </a:lnTo>
                <a:lnTo>
                  <a:pt x="849" y="457"/>
                </a:lnTo>
                <a:lnTo>
                  <a:pt x="848" y="458"/>
                </a:lnTo>
                <a:lnTo>
                  <a:pt x="847" y="458"/>
                </a:lnTo>
                <a:lnTo>
                  <a:pt x="846" y="459"/>
                </a:lnTo>
                <a:lnTo>
                  <a:pt x="844" y="459"/>
                </a:lnTo>
                <a:lnTo>
                  <a:pt x="843" y="459"/>
                </a:lnTo>
                <a:lnTo>
                  <a:pt x="844" y="459"/>
                </a:lnTo>
                <a:lnTo>
                  <a:pt x="844" y="458"/>
                </a:lnTo>
                <a:lnTo>
                  <a:pt x="844" y="457"/>
                </a:lnTo>
                <a:lnTo>
                  <a:pt x="846" y="457"/>
                </a:lnTo>
                <a:lnTo>
                  <a:pt x="846" y="456"/>
                </a:lnTo>
                <a:lnTo>
                  <a:pt x="847" y="455"/>
                </a:lnTo>
                <a:lnTo>
                  <a:pt x="846" y="453"/>
                </a:lnTo>
                <a:lnTo>
                  <a:pt x="844" y="453"/>
                </a:lnTo>
                <a:lnTo>
                  <a:pt x="843" y="452"/>
                </a:lnTo>
                <a:lnTo>
                  <a:pt x="842" y="452"/>
                </a:lnTo>
                <a:lnTo>
                  <a:pt x="843" y="449"/>
                </a:lnTo>
                <a:lnTo>
                  <a:pt x="846" y="446"/>
                </a:lnTo>
                <a:lnTo>
                  <a:pt x="847" y="446"/>
                </a:lnTo>
                <a:lnTo>
                  <a:pt x="847" y="447"/>
                </a:lnTo>
                <a:lnTo>
                  <a:pt x="848" y="447"/>
                </a:lnTo>
                <a:lnTo>
                  <a:pt x="849" y="447"/>
                </a:lnTo>
                <a:lnTo>
                  <a:pt x="849" y="448"/>
                </a:lnTo>
                <a:lnTo>
                  <a:pt x="850" y="448"/>
                </a:lnTo>
                <a:lnTo>
                  <a:pt x="851" y="448"/>
                </a:lnTo>
                <a:lnTo>
                  <a:pt x="851" y="449"/>
                </a:lnTo>
                <a:lnTo>
                  <a:pt x="852" y="449"/>
                </a:lnTo>
                <a:lnTo>
                  <a:pt x="852" y="448"/>
                </a:lnTo>
                <a:lnTo>
                  <a:pt x="852" y="447"/>
                </a:lnTo>
                <a:lnTo>
                  <a:pt x="854" y="444"/>
                </a:lnTo>
                <a:lnTo>
                  <a:pt x="854" y="443"/>
                </a:lnTo>
                <a:lnTo>
                  <a:pt x="855" y="443"/>
                </a:lnTo>
                <a:lnTo>
                  <a:pt x="855" y="444"/>
                </a:lnTo>
                <a:lnTo>
                  <a:pt x="856" y="444"/>
                </a:lnTo>
                <a:lnTo>
                  <a:pt x="856" y="446"/>
                </a:lnTo>
                <a:lnTo>
                  <a:pt x="855" y="446"/>
                </a:lnTo>
                <a:lnTo>
                  <a:pt x="857" y="447"/>
                </a:lnTo>
                <a:lnTo>
                  <a:pt x="858" y="447"/>
                </a:lnTo>
                <a:lnTo>
                  <a:pt x="859" y="446"/>
                </a:lnTo>
                <a:lnTo>
                  <a:pt x="860" y="446"/>
                </a:lnTo>
                <a:lnTo>
                  <a:pt x="860" y="447"/>
                </a:lnTo>
                <a:lnTo>
                  <a:pt x="860" y="448"/>
                </a:lnTo>
                <a:lnTo>
                  <a:pt x="860" y="449"/>
                </a:lnTo>
                <a:lnTo>
                  <a:pt x="860" y="450"/>
                </a:lnTo>
                <a:lnTo>
                  <a:pt x="859" y="450"/>
                </a:lnTo>
                <a:lnTo>
                  <a:pt x="859" y="451"/>
                </a:lnTo>
                <a:lnTo>
                  <a:pt x="859" y="452"/>
                </a:lnTo>
                <a:lnTo>
                  <a:pt x="858" y="452"/>
                </a:lnTo>
                <a:lnTo>
                  <a:pt x="857" y="451"/>
                </a:lnTo>
                <a:lnTo>
                  <a:pt x="856" y="451"/>
                </a:lnTo>
                <a:lnTo>
                  <a:pt x="855" y="450"/>
                </a:lnTo>
                <a:lnTo>
                  <a:pt x="855" y="452"/>
                </a:lnTo>
                <a:lnTo>
                  <a:pt x="854" y="453"/>
                </a:lnTo>
                <a:lnTo>
                  <a:pt x="854" y="455"/>
                </a:lnTo>
                <a:lnTo>
                  <a:pt x="854" y="456"/>
                </a:lnTo>
                <a:lnTo>
                  <a:pt x="855" y="455"/>
                </a:lnTo>
                <a:lnTo>
                  <a:pt x="856" y="457"/>
                </a:lnTo>
                <a:lnTo>
                  <a:pt x="857" y="457"/>
                </a:lnTo>
                <a:lnTo>
                  <a:pt x="858" y="456"/>
                </a:lnTo>
                <a:lnTo>
                  <a:pt x="859" y="458"/>
                </a:lnTo>
                <a:lnTo>
                  <a:pt x="859" y="460"/>
                </a:lnTo>
                <a:lnTo>
                  <a:pt x="861" y="465"/>
                </a:lnTo>
                <a:lnTo>
                  <a:pt x="863" y="467"/>
                </a:lnTo>
                <a:lnTo>
                  <a:pt x="863" y="468"/>
                </a:lnTo>
                <a:lnTo>
                  <a:pt x="864" y="469"/>
                </a:lnTo>
                <a:lnTo>
                  <a:pt x="864" y="471"/>
                </a:lnTo>
                <a:lnTo>
                  <a:pt x="865" y="472"/>
                </a:lnTo>
                <a:lnTo>
                  <a:pt x="866" y="471"/>
                </a:lnTo>
                <a:lnTo>
                  <a:pt x="867" y="471"/>
                </a:lnTo>
                <a:lnTo>
                  <a:pt x="868" y="471"/>
                </a:lnTo>
                <a:lnTo>
                  <a:pt x="869" y="471"/>
                </a:lnTo>
                <a:lnTo>
                  <a:pt x="871" y="471"/>
                </a:lnTo>
                <a:lnTo>
                  <a:pt x="872" y="471"/>
                </a:lnTo>
                <a:lnTo>
                  <a:pt x="872" y="469"/>
                </a:lnTo>
                <a:lnTo>
                  <a:pt x="873" y="469"/>
                </a:lnTo>
                <a:lnTo>
                  <a:pt x="873" y="468"/>
                </a:lnTo>
                <a:lnTo>
                  <a:pt x="874" y="468"/>
                </a:lnTo>
                <a:lnTo>
                  <a:pt x="875" y="468"/>
                </a:lnTo>
                <a:lnTo>
                  <a:pt x="875" y="467"/>
                </a:lnTo>
                <a:lnTo>
                  <a:pt x="876" y="467"/>
                </a:lnTo>
                <a:lnTo>
                  <a:pt x="877" y="467"/>
                </a:lnTo>
                <a:lnTo>
                  <a:pt x="877" y="466"/>
                </a:lnTo>
                <a:lnTo>
                  <a:pt x="876" y="465"/>
                </a:lnTo>
                <a:lnTo>
                  <a:pt x="876" y="464"/>
                </a:lnTo>
                <a:lnTo>
                  <a:pt x="877" y="463"/>
                </a:lnTo>
                <a:lnTo>
                  <a:pt x="877" y="464"/>
                </a:lnTo>
                <a:lnTo>
                  <a:pt x="878" y="464"/>
                </a:lnTo>
                <a:lnTo>
                  <a:pt x="878" y="465"/>
                </a:lnTo>
                <a:lnTo>
                  <a:pt x="880" y="465"/>
                </a:lnTo>
                <a:lnTo>
                  <a:pt x="880" y="466"/>
                </a:lnTo>
                <a:lnTo>
                  <a:pt x="881" y="466"/>
                </a:lnTo>
                <a:lnTo>
                  <a:pt x="881" y="467"/>
                </a:lnTo>
                <a:lnTo>
                  <a:pt x="882" y="467"/>
                </a:lnTo>
                <a:lnTo>
                  <a:pt x="881" y="468"/>
                </a:lnTo>
                <a:lnTo>
                  <a:pt x="881" y="469"/>
                </a:lnTo>
                <a:lnTo>
                  <a:pt x="881" y="471"/>
                </a:lnTo>
                <a:lnTo>
                  <a:pt x="882" y="471"/>
                </a:lnTo>
                <a:lnTo>
                  <a:pt x="880" y="472"/>
                </a:lnTo>
                <a:lnTo>
                  <a:pt x="877" y="473"/>
                </a:lnTo>
                <a:lnTo>
                  <a:pt x="876" y="474"/>
                </a:lnTo>
                <a:lnTo>
                  <a:pt x="880" y="475"/>
                </a:lnTo>
                <a:lnTo>
                  <a:pt x="880" y="476"/>
                </a:lnTo>
                <a:lnTo>
                  <a:pt x="880" y="475"/>
                </a:lnTo>
                <a:lnTo>
                  <a:pt x="881" y="475"/>
                </a:lnTo>
                <a:lnTo>
                  <a:pt x="882" y="474"/>
                </a:lnTo>
                <a:lnTo>
                  <a:pt x="883" y="474"/>
                </a:lnTo>
                <a:lnTo>
                  <a:pt x="881" y="473"/>
                </a:lnTo>
                <a:lnTo>
                  <a:pt x="882" y="472"/>
                </a:lnTo>
                <a:lnTo>
                  <a:pt x="884" y="471"/>
                </a:lnTo>
                <a:lnTo>
                  <a:pt x="885" y="469"/>
                </a:lnTo>
                <a:lnTo>
                  <a:pt x="886" y="468"/>
                </a:lnTo>
                <a:lnTo>
                  <a:pt x="886" y="467"/>
                </a:lnTo>
                <a:lnTo>
                  <a:pt x="886" y="466"/>
                </a:lnTo>
                <a:lnTo>
                  <a:pt x="886" y="465"/>
                </a:lnTo>
                <a:lnTo>
                  <a:pt x="885" y="464"/>
                </a:lnTo>
                <a:lnTo>
                  <a:pt x="884" y="463"/>
                </a:lnTo>
                <a:lnTo>
                  <a:pt x="886" y="461"/>
                </a:lnTo>
                <a:lnTo>
                  <a:pt x="889" y="460"/>
                </a:lnTo>
                <a:lnTo>
                  <a:pt x="890" y="460"/>
                </a:lnTo>
                <a:lnTo>
                  <a:pt x="890" y="461"/>
                </a:lnTo>
                <a:lnTo>
                  <a:pt x="891" y="463"/>
                </a:lnTo>
                <a:lnTo>
                  <a:pt x="892" y="461"/>
                </a:lnTo>
                <a:lnTo>
                  <a:pt x="891" y="459"/>
                </a:lnTo>
                <a:lnTo>
                  <a:pt x="892" y="458"/>
                </a:lnTo>
                <a:lnTo>
                  <a:pt x="893" y="458"/>
                </a:lnTo>
                <a:lnTo>
                  <a:pt x="893" y="457"/>
                </a:lnTo>
                <a:lnTo>
                  <a:pt x="904" y="450"/>
                </a:lnTo>
                <a:lnTo>
                  <a:pt x="907" y="449"/>
                </a:lnTo>
                <a:lnTo>
                  <a:pt x="908" y="448"/>
                </a:lnTo>
                <a:lnTo>
                  <a:pt x="909" y="448"/>
                </a:lnTo>
                <a:lnTo>
                  <a:pt x="911" y="450"/>
                </a:lnTo>
                <a:lnTo>
                  <a:pt x="913" y="453"/>
                </a:lnTo>
                <a:lnTo>
                  <a:pt x="915" y="455"/>
                </a:lnTo>
                <a:lnTo>
                  <a:pt x="916" y="457"/>
                </a:lnTo>
                <a:lnTo>
                  <a:pt x="920" y="461"/>
                </a:lnTo>
                <a:lnTo>
                  <a:pt x="918" y="463"/>
                </a:lnTo>
                <a:lnTo>
                  <a:pt x="915" y="466"/>
                </a:lnTo>
                <a:lnTo>
                  <a:pt x="913" y="467"/>
                </a:lnTo>
                <a:lnTo>
                  <a:pt x="912" y="468"/>
                </a:lnTo>
                <a:lnTo>
                  <a:pt x="911" y="468"/>
                </a:lnTo>
                <a:lnTo>
                  <a:pt x="911" y="469"/>
                </a:lnTo>
                <a:lnTo>
                  <a:pt x="910" y="469"/>
                </a:lnTo>
                <a:lnTo>
                  <a:pt x="910" y="471"/>
                </a:lnTo>
                <a:lnTo>
                  <a:pt x="909" y="471"/>
                </a:lnTo>
                <a:lnTo>
                  <a:pt x="909" y="472"/>
                </a:lnTo>
                <a:lnTo>
                  <a:pt x="907" y="473"/>
                </a:lnTo>
                <a:lnTo>
                  <a:pt x="912" y="476"/>
                </a:lnTo>
                <a:lnTo>
                  <a:pt x="916" y="477"/>
                </a:lnTo>
                <a:lnTo>
                  <a:pt x="918" y="476"/>
                </a:lnTo>
                <a:lnTo>
                  <a:pt x="919" y="475"/>
                </a:lnTo>
                <a:lnTo>
                  <a:pt x="920" y="474"/>
                </a:lnTo>
                <a:lnTo>
                  <a:pt x="921" y="474"/>
                </a:lnTo>
                <a:lnTo>
                  <a:pt x="924" y="472"/>
                </a:lnTo>
                <a:lnTo>
                  <a:pt x="925" y="471"/>
                </a:lnTo>
                <a:lnTo>
                  <a:pt x="926" y="469"/>
                </a:lnTo>
                <a:lnTo>
                  <a:pt x="932" y="464"/>
                </a:lnTo>
                <a:lnTo>
                  <a:pt x="933" y="464"/>
                </a:lnTo>
                <a:lnTo>
                  <a:pt x="936" y="460"/>
                </a:lnTo>
                <a:lnTo>
                  <a:pt x="944" y="472"/>
                </a:lnTo>
                <a:lnTo>
                  <a:pt x="949" y="478"/>
                </a:lnTo>
                <a:lnTo>
                  <a:pt x="947" y="482"/>
                </a:lnTo>
                <a:lnTo>
                  <a:pt x="946" y="482"/>
                </a:lnTo>
                <a:lnTo>
                  <a:pt x="942" y="489"/>
                </a:lnTo>
                <a:lnTo>
                  <a:pt x="938" y="491"/>
                </a:lnTo>
                <a:lnTo>
                  <a:pt x="936" y="492"/>
                </a:lnTo>
                <a:lnTo>
                  <a:pt x="935" y="493"/>
                </a:lnTo>
                <a:lnTo>
                  <a:pt x="934" y="494"/>
                </a:lnTo>
                <a:lnTo>
                  <a:pt x="934" y="497"/>
                </a:lnTo>
                <a:lnTo>
                  <a:pt x="933" y="497"/>
                </a:lnTo>
                <a:lnTo>
                  <a:pt x="933" y="498"/>
                </a:lnTo>
                <a:lnTo>
                  <a:pt x="932" y="498"/>
                </a:lnTo>
                <a:lnTo>
                  <a:pt x="932" y="499"/>
                </a:lnTo>
                <a:lnTo>
                  <a:pt x="933" y="502"/>
                </a:lnTo>
                <a:lnTo>
                  <a:pt x="934" y="505"/>
                </a:lnTo>
                <a:lnTo>
                  <a:pt x="935" y="505"/>
                </a:lnTo>
                <a:lnTo>
                  <a:pt x="936" y="505"/>
                </a:lnTo>
                <a:lnTo>
                  <a:pt x="937" y="505"/>
                </a:lnTo>
                <a:lnTo>
                  <a:pt x="937" y="506"/>
                </a:lnTo>
                <a:lnTo>
                  <a:pt x="938" y="506"/>
                </a:lnTo>
                <a:lnTo>
                  <a:pt x="938" y="507"/>
                </a:lnTo>
                <a:lnTo>
                  <a:pt x="940" y="507"/>
                </a:lnTo>
                <a:lnTo>
                  <a:pt x="941" y="508"/>
                </a:lnTo>
                <a:lnTo>
                  <a:pt x="942" y="508"/>
                </a:lnTo>
                <a:lnTo>
                  <a:pt x="944" y="508"/>
                </a:lnTo>
                <a:lnTo>
                  <a:pt x="944" y="510"/>
                </a:lnTo>
                <a:lnTo>
                  <a:pt x="944" y="511"/>
                </a:lnTo>
                <a:lnTo>
                  <a:pt x="940" y="511"/>
                </a:lnTo>
                <a:lnTo>
                  <a:pt x="936" y="511"/>
                </a:lnTo>
                <a:lnTo>
                  <a:pt x="925" y="511"/>
                </a:lnTo>
                <a:lnTo>
                  <a:pt x="920" y="511"/>
                </a:lnTo>
                <a:lnTo>
                  <a:pt x="923" y="515"/>
                </a:lnTo>
                <a:lnTo>
                  <a:pt x="923" y="516"/>
                </a:lnTo>
                <a:lnTo>
                  <a:pt x="924" y="518"/>
                </a:lnTo>
                <a:lnTo>
                  <a:pt x="925" y="519"/>
                </a:lnTo>
                <a:lnTo>
                  <a:pt x="925" y="521"/>
                </a:lnTo>
                <a:lnTo>
                  <a:pt x="926" y="522"/>
                </a:lnTo>
                <a:lnTo>
                  <a:pt x="924" y="522"/>
                </a:lnTo>
                <a:lnTo>
                  <a:pt x="921" y="522"/>
                </a:lnTo>
                <a:lnTo>
                  <a:pt x="919" y="522"/>
                </a:lnTo>
                <a:lnTo>
                  <a:pt x="917" y="523"/>
                </a:lnTo>
                <a:lnTo>
                  <a:pt x="917" y="524"/>
                </a:lnTo>
                <a:lnTo>
                  <a:pt x="916" y="524"/>
                </a:lnTo>
                <a:lnTo>
                  <a:pt x="918" y="527"/>
                </a:lnTo>
                <a:lnTo>
                  <a:pt x="919" y="528"/>
                </a:lnTo>
                <a:lnTo>
                  <a:pt x="919" y="532"/>
                </a:lnTo>
                <a:lnTo>
                  <a:pt x="919" y="533"/>
                </a:lnTo>
                <a:lnTo>
                  <a:pt x="919" y="534"/>
                </a:lnTo>
                <a:lnTo>
                  <a:pt x="920" y="534"/>
                </a:lnTo>
                <a:lnTo>
                  <a:pt x="921" y="535"/>
                </a:lnTo>
                <a:lnTo>
                  <a:pt x="923" y="535"/>
                </a:lnTo>
                <a:lnTo>
                  <a:pt x="929" y="539"/>
                </a:lnTo>
                <a:lnTo>
                  <a:pt x="929" y="540"/>
                </a:lnTo>
                <a:lnTo>
                  <a:pt x="930" y="540"/>
                </a:lnTo>
                <a:lnTo>
                  <a:pt x="932" y="540"/>
                </a:lnTo>
                <a:lnTo>
                  <a:pt x="933" y="540"/>
                </a:lnTo>
                <a:lnTo>
                  <a:pt x="934" y="540"/>
                </a:lnTo>
                <a:lnTo>
                  <a:pt x="935" y="540"/>
                </a:lnTo>
                <a:lnTo>
                  <a:pt x="938" y="540"/>
                </a:lnTo>
                <a:lnTo>
                  <a:pt x="941" y="540"/>
                </a:lnTo>
                <a:lnTo>
                  <a:pt x="943" y="539"/>
                </a:lnTo>
                <a:lnTo>
                  <a:pt x="944" y="540"/>
                </a:lnTo>
                <a:lnTo>
                  <a:pt x="944" y="539"/>
                </a:lnTo>
                <a:lnTo>
                  <a:pt x="945" y="539"/>
                </a:lnTo>
                <a:lnTo>
                  <a:pt x="946" y="540"/>
                </a:lnTo>
                <a:lnTo>
                  <a:pt x="947" y="540"/>
                </a:lnTo>
                <a:lnTo>
                  <a:pt x="949" y="540"/>
                </a:lnTo>
                <a:lnTo>
                  <a:pt x="950" y="540"/>
                </a:lnTo>
                <a:lnTo>
                  <a:pt x="951" y="542"/>
                </a:lnTo>
                <a:lnTo>
                  <a:pt x="950" y="544"/>
                </a:lnTo>
                <a:lnTo>
                  <a:pt x="950" y="545"/>
                </a:lnTo>
                <a:lnTo>
                  <a:pt x="950" y="547"/>
                </a:lnTo>
                <a:lnTo>
                  <a:pt x="950" y="548"/>
                </a:lnTo>
                <a:lnTo>
                  <a:pt x="950" y="549"/>
                </a:lnTo>
                <a:lnTo>
                  <a:pt x="950" y="550"/>
                </a:lnTo>
                <a:lnTo>
                  <a:pt x="951" y="550"/>
                </a:lnTo>
                <a:lnTo>
                  <a:pt x="952" y="551"/>
                </a:lnTo>
                <a:lnTo>
                  <a:pt x="951" y="553"/>
                </a:lnTo>
                <a:lnTo>
                  <a:pt x="952" y="555"/>
                </a:lnTo>
                <a:lnTo>
                  <a:pt x="958" y="559"/>
                </a:lnTo>
                <a:lnTo>
                  <a:pt x="962" y="563"/>
                </a:lnTo>
                <a:lnTo>
                  <a:pt x="962" y="564"/>
                </a:lnTo>
                <a:lnTo>
                  <a:pt x="961" y="564"/>
                </a:lnTo>
                <a:lnTo>
                  <a:pt x="959" y="566"/>
                </a:lnTo>
                <a:lnTo>
                  <a:pt x="959" y="567"/>
                </a:lnTo>
                <a:lnTo>
                  <a:pt x="958" y="568"/>
                </a:lnTo>
                <a:lnTo>
                  <a:pt x="955" y="572"/>
                </a:lnTo>
                <a:lnTo>
                  <a:pt x="956" y="573"/>
                </a:lnTo>
                <a:lnTo>
                  <a:pt x="956" y="574"/>
                </a:lnTo>
                <a:lnTo>
                  <a:pt x="958" y="575"/>
                </a:lnTo>
                <a:lnTo>
                  <a:pt x="956" y="576"/>
                </a:lnTo>
                <a:lnTo>
                  <a:pt x="958" y="577"/>
                </a:lnTo>
                <a:lnTo>
                  <a:pt x="959" y="577"/>
                </a:lnTo>
                <a:lnTo>
                  <a:pt x="960" y="578"/>
                </a:lnTo>
                <a:lnTo>
                  <a:pt x="955" y="583"/>
                </a:lnTo>
                <a:lnTo>
                  <a:pt x="955" y="584"/>
                </a:lnTo>
                <a:lnTo>
                  <a:pt x="956" y="585"/>
                </a:lnTo>
                <a:lnTo>
                  <a:pt x="959" y="586"/>
                </a:lnTo>
                <a:lnTo>
                  <a:pt x="959" y="588"/>
                </a:lnTo>
                <a:lnTo>
                  <a:pt x="960" y="588"/>
                </a:lnTo>
                <a:lnTo>
                  <a:pt x="960" y="589"/>
                </a:lnTo>
                <a:lnTo>
                  <a:pt x="962" y="590"/>
                </a:lnTo>
                <a:lnTo>
                  <a:pt x="963" y="591"/>
                </a:lnTo>
                <a:lnTo>
                  <a:pt x="964" y="592"/>
                </a:lnTo>
                <a:lnTo>
                  <a:pt x="967" y="593"/>
                </a:lnTo>
                <a:lnTo>
                  <a:pt x="969" y="597"/>
                </a:lnTo>
                <a:lnTo>
                  <a:pt x="970" y="597"/>
                </a:lnTo>
                <a:lnTo>
                  <a:pt x="972" y="599"/>
                </a:lnTo>
                <a:lnTo>
                  <a:pt x="973" y="599"/>
                </a:lnTo>
                <a:lnTo>
                  <a:pt x="973" y="600"/>
                </a:lnTo>
                <a:lnTo>
                  <a:pt x="976" y="601"/>
                </a:lnTo>
                <a:lnTo>
                  <a:pt x="980" y="606"/>
                </a:lnTo>
                <a:lnTo>
                  <a:pt x="982" y="607"/>
                </a:lnTo>
                <a:lnTo>
                  <a:pt x="982" y="608"/>
                </a:lnTo>
                <a:lnTo>
                  <a:pt x="981" y="609"/>
                </a:lnTo>
                <a:lnTo>
                  <a:pt x="981" y="610"/>
                </a:lnTo>
                <a:lnTo>
                  <a:pt x="982" y="610"/>
                </a:lnTo>
                <a:lnTo>
                  <a:pt x="984" y="610"/>
                </a:lnTo>
                <a:lnTo>
                  <a:pt x="985" y="610"/>
                </a:lnTo>
                <a:lnTo>
                  <a:pt x="986" y="610"/>
                </a:lnTo>
                <a:lnTo>
                  <a:pt x="987" y="611"/>
                </a:lnTo>
                <a:lnTo>
                  <a:pt x="989" y="614"/>
                </a:lnTo>
                <a:lnTo>
                  <a:pt x="990" y="614"/>
                </a:lnTo>
                <a:lnTo>
                  <a:pt x="990" y="615"/>
                </a:lnTo>
                <a:lnTo>
                  <a:pt x="993" y="617"/>
                </a:lnTo>
                <a:lnTo>
                  <a:pt x="997" y="619"/>
                </a:lnTo>
                <a:lnTo>
                  <a:pt x="1005" y="627"/>
                </a:lnTo>
                <a:lnTo>
                  <a:pt x="1006" y="627"/>
                </a:lnTo>
                <a:lnTo>
                  <a:pt x="1006" y="628"/>
                </a:lnTo>
                <a:lnTo>
                  <a:pt x="1007" y="628"/>
                </a:lnTo>
                <a:lnTo>
                  <a:pt x="1007" y="630"/>
                </a:lnTo>
                <a:lnTo>
                  <a:pt x="1009" y="630"/>
                </a:lnTo>
                <a:lnTo>
                  <a:pt x="1010" y="631"/>
                </a:lnTo>
                <a:lnTo>
                  <a:pt x="1012" y="633"/>
                </a:lnTo>
                <a:lnTo>
                  <a:pt x="1014" y="635"/>
                </a:lnTo>
                <a:lnTo>
                  <a:pt x="1015" y="636"/>
                </a:lnTo>
                <a:lnTo>
                  <a:pt x="1015" y="637"/>
                </a:lnTo>
                <a:lnTo>
                  <a:pt x="1016" y="639"/>
                </a:lnTo>
                <a:lnTo>
                  <a:pt x="1016" y="640"/>
                </a:lnTo>
                <a:lnTo>
                  <a:pt x="1016" y="641"/>
                </a:lnTo>
                <a:lnTo>
                  <a:pt x="1016" y="642"/>
                </a:lnTo>
                <a:lnTo>
                  <a:pt x="1018" y="644"/>
                </a:lnTo>
                <a:lnTo>
                  <a:pt x="1018" y="645"/>
                </a:lnTo>
                <a:lnTo>
                  <a:pt x="1019" y="645"/>
                </a:lnTo>
                <a:lnTo>
                  <a:pt x="1020" y="644"/>
                </a:lnTo>
                <a:lnTo>
                  <a:pt x="1021" y="644"/>
                </a:lnTo>
                <a:lnTo>
                  <a:pt x="1022" y="644"/>
                </a:lnTo>
                <a:lnTo>
                  <a:pt x="1022" y="643"/>
                </a:lnTo>
                <a:lnTo>
                  <a:pt x="1024" y="643"/>
                </a:lnTo>
                <a:lnTo>
                  <a:pt x="1025" y="643"/>
                </a:lnTo>
                <a:lnTo>
                  <a:pt x="1025" y="645"/>
                </a:lnTo>
                <a:lnTo>
                  <a:pt x="1025" y="647"/>
                </a:lnTo>
                <a:lnTo>
                  <a:pt x="1027" y="648"/>
                </a:lnTo>
                <a:lnTo>
                  <a:pt x="1028" y="649"/>
                </a:lnTo>
                <a:lnTo>
                  <a:pt x="1029" y="650"/>
                </a:lnTo>
                <a:lnTo>
                  <a:pt x="1029" y="651"/>
                </a:lnTo>
                <a:lnTo>
                  <a:pt x="1030" y="650"/>
                </a:lnTo>
                <a:lnTo>
                  <a:pt x="1031" y="650"/>
                </a:lnTo>
                <a:lnTo>
                  <a:pt x="1032" y="649"/>
                </a:lnTo>
                <a:lnTo>
                  <a:pt x="1032" y="648"/>
                </a:lnTo>
                <a:lnTo>
                  <a:pt x="1033" y="648"/>
                </a:lnTo>
                <a:lnTo>
                  <a:pt x="1033" y="647"/>
                </a:lnTo>
                <a:lnTo>
                  <a:pt x="1033" y="645"/>
                </a:lnTo>
                <a:lnTo>
                  <a:pt x="1032" y="645"/>
                </a:lnTo>
                <a:lnTo>
                  <a:pt x="1031" y="643"/>
                </a:lnTo>
                <a:lnTo>
                  <a:pt x="1031" y="640"/>
                </a:lnTo>
                <a:lnTo>
                  <a:pt x="1031" y="639"/>
                </a:lnTo>
                <a:lnTo>
                  <a:pt x="1033" y="637"/>
                </a:lnTo>
                <a:lnTo>
                  <a:pt x="1031" y="633"/>
                </a:lnTo>
                <a:lnTo>
                  <a:pt x="1031" y="632"/>
                </a:lnTo>
                <a:lnTo>
                  <a:pt x="1031" y="631"/>
                </a:lnTo>
                <a:lnTo>
                  <a:pt x="1041" y="627"/>
                </a:lnTo>
                <a:lnTo>
                  <a:pt x="1049" y="624"/>
                </a:lnTo>
                <a:lnTo>
                  <a:pt x="1049" y="625"/>
                </a:lnTo>
                <a:lnTo>
                  <a:pt x="1050" y="627"/>
                </a:lnTo>
                <a:lnTo>
                  <a:pt x="1051" y="627"/>
                </a:lnTo>
                <a:lnTo>
                  <a:pt x="1046" y="628"/>
                </a:lnTo>
                <a:lnTo>
                  <a:pt x="1045" y="630"/>
                </a:lnTo>
                <a:lnTo>
                  <a:pt x="1045" y="631"/>
                </a:lnTo>
                <a:lnTo>
                  <a:pt x="1044" y="633"/>
                </a:lnTo>
                <a:lnTo>
                  <a:pt x="1042" y="634"/>
                </a:lnTo>
                <a:lnTo>
                  <a:pt x="1041" y="635"/>
                </a:lnTo>
                <a:lnTo>
                  <a:pt x="1039" y="635"/>
                </a:lnTo>
                <a:lnTo>
                  <a:pt x="1039" y="636"/>
                </a:lnTo>
                <a:lnTo>
                  <a:pt x="1038" y="636"/>
                </a:lnTo>
                <a:lnTo>
                  <a:pt x="1038" y="637"/>
                </a:lnTo>
                <a:lnTo>
                  <a:pt x="1037" y="637"/>
                </a:lnTo>
                <a:lnTo>
                  <a:pt x="1038" y="640"/>
                </a:lnTo>
                <a:lnTo>
                  <a:pt x="1038" y="641"/>
                </a:lnTo>
                <a:lnTo>
                  <a:pt x="1039" y="643"/>
                </a:lnTo>
                <a:lnTo>
                  <a:pt x="1039" y="644"/>
                </a:lnTo>
                <a:lnTo>
                  <a:pt x="1040" y="643"/>
                </a:lnTo>
                <a:lnTo>
                  <a:pt x="1041" y="642"/>
                </a:lnTo>
                <a:lnTo>
                  <a:pt x="1042" y="641"/>
                </a:lnTo>
                <a:lnTo>
                  <a:pt x="1042" y="642"/>
                </a:lnTo>
                <a:lnTo>
                  <a:pt x="1044" y="643"/>
                </a:lnTo>
                <a:lnTo>
                  <a:pt x="1042" y="644"/>
                </a:lnTo>
                <a:lnTo>
                  <a:pt x="1041" y="645"/>
                </a:lnTo>
                <a:lnTo>
                  <a:pt x="1041" y="647"/>
                </a:lnTo>
                <a:lnTo>
                  <a:pt x="1041" y="648"/>
                </a:lnTo>
                <a:lnTo>
                  <a:pt x="1041" y="649"/>
                </a:lnTo>
                <a:lnTo>
                  <a:pt x="1041" y="650"/>
                </a:lnTo>
                <a:lnTo>
                  <a:pt x="1040" y="650"/>
                </a:lnTo>
                <a:lnTo>
                  <a:pt x="1039" y="651"/>
                </a:lnTo>
                <a:lnTo>
                  <a:pt x="1038" y="652"/>
                </a:lnTo>
                <a:lnTo>
                  <a:pt x="1038" y="653"/>
                </a:lnTo>
                <a:lnTo>
                  <a:pt x="1038" y="655"/>
                </a:lnTo>
                <a:lnTo>
                  <a:pt x="1039" y="655"/>
                </a:lnTo>
                <a:lnTo>
                  <a:pt x="1039" y="656"/>
                </a:lnTo>
                <a:lnTo>
                  <a:pt x="1039" y="657"/>
                </a:lnTo>
                <a:lnTo>
                  <a:pt x="1039" y="658"/>
                </a:lnTo>
                <a:lnTo>
                  <a:pt x="1039" y="659"/>
                </a:lnTo>
                <a:lnTo>
                  <a:pt x="1039" y="660"/>
                </a:lnTo>
                <a:lnTo>
                  <a:pt x="1040" y="660"/>
                </a:lnTo>
                <a:lnTo>
                  <a:pt x="1044" y="659"/>
                </a:lnTo>
                <a:lnTo>
                  <a:pt x="1046" y="658"/>
                </a:lnTo>
                <a:lnTo>
                  <a:pt x="1047" y="660"/>
                </a:lnTo>
                <a:lnTo>
                  <a:pt x="1048" y="659"/>
                </a:lnTo>
                <a:lnTo>
                  <a:pt x="1051" y="657"/>
                </a:lnTo>
                <a:lnTo>
                  <a:pt x="1054" y="664"/>
                </a:lnTo>
                <a:lnTo>
                  <a:pt x="1056" y="669"/>
                </a:lnTo>
                <a:lnTo>
                  <a:pt x="1056" y="670"/>
                </a:lnTo>
                <a:lnTo>
                  <a:pt x="1056" y="672"/>
                </a:lnTo>
                <a:lnTo>
                  <a:pt x="1056" y="673"/>
                </a:lnTo>
                <a:lnTo>
                  <a:pt x="1056" y="674"/>
                </a:lnTo>
                <a:lnTo>
                  <a:pt x="1056" y="675"/>
                </a:lnTo>
                <a:lnTo>
                  <a:pt x="1057" y="676"/>
                </a:lnTo>
                <a:lnTo>
                  <a:pt x="1057" y="681"/>
                </a:lnTo>
                <a:lnTo>
                  <a:pt x="1063" y="681"/>
                </a:lnTo>
                <a:lnTo>
                  <a:pt x="1066" y="691"/>
                </a:lnTo>
                <a:lnTo>
                  <a:pt x="1066" y="692"/>
                </a:lnTo>
                <a:lnTo>
                  <a:pt x="1065" y="693"/>
                </a:lnTo>
                <a:lnTo>
                  <a:pt x="1065" y="694"/>
                </a:lnTo>
                <a:lnTo>
                  <a:pt x="1066" y="697"/>
                </a:lnTo>
                <a:lnTo>
                  <a:pt x="1067" y="700"/>
                </a:lnTo>
                <a:lnTo>
                  <a:pt x="1068" y="700"/>
                </a:lnTo>
                <a:lnTo>
                  <a:pt x="1070" y="701"/>
                </a:lnTo>
                <a:lnTo>
                  <a:pt x="1070" y="702"/>
                </a:lnTo>
                <a:lnTo>
                  <a:pt x="1070" y="703"/>
                </a:lnTo>
                <a:lnTo>
                  <a:pt x="1070" y="704"/>
                </a:lnTo>
                <a:lnTo>
                  <a:pt x="1068" y="706"/>
                </a:lnTo>
                <a:lnTo>
                  <a:pt x="1067" y="706"/>
                </a:lnTo>
                <a:lnTo>
                  <a:pt x="1067" y="707"/>
                </a:lnTo>
                <a:lnTo>
                  <a:pt x="1071" y="710"/>
                </a:lnTo>
                <a:lnTo>
                  <a:pt x="1071" y="715"/>
                </a:lnTo>
                <a:lnTo>
                  <a:pt x="1072" y="716"/>
                </a:lnTo>
                <a:lnTo>
                  <a:pt x="1072" y="717"/>
                </a:lnTo>
                <a:lnTo>
                  <a:pt x="1073" y="717"/>
                </a:lnTo>
                <a:lnTo>
                  <a:pt x="1074" y="717"/>
                </a:lnTo>
                <a:lnTo>
                  <a:pt x="1075" y="716"/>
                </a:lnTo>
                <a:lnTo>
                  <a:pt x="1076" y="717"/>
                </a:lnTo>
                <a:lnTo>
                  <a:pt x="1090" y="727"/>
                </a:lnTo>
                <a:lnTo>
                  <a:pt x="1091" y="727"/>
                </a:lnTo>
                <a:lnTo>
                  <a:pt x="1091" y="728"/>
                </a:lnTo>
                <a:lnTo>
                  <a:pt x="1092" y="728"/>
                </a:lnTo>
                <a:lnTo>
                  <a:pt x="1093" y="728"/>
                </a:lnTo>
                <a:lnTo>
                  <a:pt x="1094" y="729"/>
                </a:lnTo>
                <a:lnTo>
                  <a:pt x="1096" y="729"/>
                </a:lnTo>
                <a:lnTo>
                  <a:pt x="1097" y="729"/>
                </a:lnTo>
                <a:lnTo>
                  <a:pt x="1098" y="728"/>
                </a:lnTo>
                <a:lnTo>
                  <a:pt x="1098" y="729"/>
                </a:lnTo>
                <a:lnTo>
                  <a:pt x="1099" y="729"/>
                </a:lnTo>
                <a:lnTo>
                  <a:pt x="1099" y="731"/>
                </a:lnTo>
                <a:lnTo>
                  <a:pt x="1100" y="731"/>
                </a:lnTo>
                <a:lnTo>
                  <a:pt x="1101" y="731"/>
                </a:lnTo>
                <a:lnTo>
                  <a:pt x="1102" y="731"/>
                </a:lnTo>
                <a:lnTo>
                  <a:pt x="1104" y="732"/>
                </a:lnTo>
                <a:lnTo>
                  <a:pt x="1102" y="733"/>
                </a:lnTo>
                <a:lnTo>
                  <a:pt x="1099" y="736"/>
                </a:lnTo>
                <a:lnTo>
                  <a:pt x="1099" y="740"/>
                </a:lnTo>
                <a:lnTo>
                  <a:pt x="1100" y="743"/>
                </a:lnTo>
                <a:lnTo>
                  <a:pt x="1101" y="745"/>
                </a:lnTo>
                <a:lnTo>
                  <a:pt x="1101" y="748"/>
                </a:lnTo>
                <a:lnTo>
                  <a:pt x="1102" y="752"/>
                </a:lnTo>
                <a:lnTo>
                  <a:pt x="1111" y="756"/>
                </a:lnTo>
                <a:lnTo>
                  <a:pt x="1114" y="756"/>
                </a:lnTo>
                <a:lnTo>
                  <a:pt x="1116" y="759"/>
                </a:lnTo>
                <a:lnTo>
                  <a:pt x="1117" y="761"/>
                </a:lnTo>
                <a:lnTo>
                  <a:pt x="1117" y="762"/>
                </a:lnTo>
                <a:lnTo>
                  <a:pt x="1120" y="766"/>
                </a:lnTo>
                <a:lnTo>
                  <a:pt x="1120" y="769"/>
                </a:lnTo>
                <a:lnTo>
                  <a:pt x="1122" y="771"/>
                </a:lnTo>
                <a:lnTo>
                  <a:pt x="1122" y="774"/>
                </a:lnTo>
                <a:lnTo>
                  <a:pt x="1122" y="775"/>
                </a:lnTo>
                <a:lnTo>
                  <a:pt x="1122" y="778"/>
                </a:lnTo>
                <a:lnTo>
                  <a:pt x="1122" y="783"/>
                </a:lnTo>
                <a:lnTo>
                  <a:pt x="1120" y="783"/>
                </a:lnTo>
                <a:lnTo>
                  <a:pt x="1119" y="783"/>
                </a:lnTo>
                <a:lnTo>
                  <a:pt x="1117" y="783"/>
                </a:lnTo>
                <a:lnTo>
                  <a:pt x="1113" y="784"/>
                </a:lnTo>
                <a:lnTo>
                  <a:pt x="1111" y="784"/>
                </a:lnTo>
                <a:lnTo>
                  <a:pt x="1110" y="784"/>
                </a:lnTo>
                <a:lnTo>
                  <a:pt x="1109" y="785"/>
                </a:lnTo>
                <a:lnTo>
                  <a:pt x="1107" y="785"/>
                </a:lnTo>
                <a:lnTo>
                  <a:pt x="1104" y="786"/>
                </a:lnTo>
                <a:lnTo>
                  <a:pt x="1104" y="787"/>
                </a:lnTo>
                <a:lnTo>
                  <a:pt x="1102" y="787"/>
                </a:lnTo>
                <a:lnTo>
                  <a:pt x="1099" y="789"/>
                </a:lnTo>
                <a:lnTo>
                  <a:pt x="1093" y="791"/>
                </a:lnTo>
                <a:lnTo>
                  <a:pt x="1092" y="791"/>
                </a:lnTo>
                <a:lnTo>
                  <a:pt x="1094" y="800"/>
                </a:lnTo>
                <a:lnTo>
                  <a:pt x="1097" y="808"/>
                </a:lnTo>
                <a:lnTo>
                  <a:pt x="1097" y="810"/>
                </a:lnTo>
                <a:lnTo>
                  <a:pt x="1098" y="812"/>
                </a:lnTo>
                <a:lnTo>
                  <a:pt x="1098" y="816"/>
                </a:lnTo>
                <a:lnTo>
                  <a:pt x="1099" y="817"/>
                </a:lnTo>
                <a:lnTo>
                  <a:pt x="1099" y="818"/>
                </a:lnTo>
                <a:lnTo>
                  <a:pt x="1099" y="819"/>
                </a:lnTo>
                <a:lnTo>
                  <a:pt x="1099" y="820"/>
                </a:lnTo>
                <a:lnTo>
                  <a:pt x="1106" y="819"/>
                </a:lnTo>
                <a:lnTo>
                  <a:pt x="1113" y="821"/>
                </a:lnTo>
                <a:lnTo>
                  <a:pt x="1115" y="823"/>
                </a:lnTo>
                <a:lnTo>
                  <a:pt x="1116" y="824"/>
                </a:lnTo>
                <a:lnTo>
                  <a:pt x="1117" y="825"/>
                </a:lnTo>
                <a:lnTo>
                  <a:pt x="1118" y="825"/>
                </a:lnTo>
                <a:lnTo>
                  <a:pt x="1120" y="825"/>
                </a:lnTo>
                <a:lnTo>
                  <a:pt x="1120" y="826"/>
                </a:lnTo>
                <a:lnTo>
                  <a:pt x="1122" y="826"/>
                </a:lnTo>
                <a:lnTo>
                  <a:pt x="1123" y="826"/>
                </a:lnTo>
                <a:lnTo>
                  <a:pt x="1124" y="826"/>
                </a:lnTo>
                <a:lnTo>
                  <a:pt x="1125" y="827"/>
                </a:lnTo>
                <a:lnTo>
                  <a:pt x="1125" y="828"/>
                </a:lnTo>
                <a:lnTo>
                  <a:pt x="1126" y="828"/>
                </a:lnTo>
                <a:lnTo>
                  <a:pt x="1127" y="829"/>
                </a:lnTo>
                <a:lnTo>
                  <a:pt x="1128" y="829"/>
                </a:lnTo>
                <a:lnTo>
                  <a:pt x="1128" y="831"/>
                </a:lnTo>
                <a:lnTo>
                  <a:pt x="1130" y="829"/>
                </a:lnTo>
                <a:lnTo>
                  <a:pt x="1131" y="831"/>
                </a:lnTo>
                <a:lnTo>
                  <a:pt x="1132" y="831"/>
                </a:lnTo>
                <a:lnTo>
                  <a:pt x="1134" y="831"/>
                </a:lnTo>
                <a:lnTo>
                  <a:pt x="1135" y="831"/>
                </a:lnTo>
                <a:lnTo>
                  <a:pt x="1137" y="829"/>
                </a:lnTo>
                <a:lnTo>
                  <a:pt x="1139" y="829"/>
                </a:lnTo>
                <a:lnTo>
                  <a:pt x="1140" y="831"/>
                </a:lnTo>
                <a:lnTo>
                  <a:pt x="1141" y="832"/>
                </a:lnTo>
                <a:lnTo>
                  <a:pt x="1142" y="832"/>
                </a:lnTo>
                <a:lnTo>
                  <a:pt x="1143" y="832"/>
                </a:lnTo>
                <a:lnTo>
                  <a:pt x="1144" y="833"/>
                </a:lnTo>
                <a:lnTo>
                  <a:pt x="1145" y="833"/>
                </a:lnTo>
                <a:lnTo>
                  <a:pt x="1146" y="834"/>
                </a:lnTo>
                <a:lnTo>
                  <a:pt x="1148" y="834"/>
                </a:lnTo>
                <a:lnTo>
                  <a:pt x="1149" y="834"/>
                </a:lnTo>
                <a:lnTo>
                  <a:pt x="1150" y="835"/>
                </a:lnTo>
                <a:lnTo>
                  <a:pt x="1152" y="835"/>
                </a:lnTo>
                <a:lnTo>
                  <a:pt x="1159" y="834"/>
                </a:lnTo>
                <a:lnTo>
                  <a:pt x="1242" y="818"/>
                </a:lnTo>
                <a:lnTo>
                  <a:pt x="1244" y="818"/>
                </a:lnTo>
                <a:lnTo>
                  <a:pt x="1248" y="817"/>
                </a:lnTo>
                <a:lnTo>
                  <a:pt x="1260" y="834"/>
                </a:lnTo>
                <a:lnTo>
                  <a:pt x="1258" y="840"/>
                </a:lnTo>
                <a:lnTo>
                  <a:pt x="1257" y="844"/>
                </a:lnTo>
                <a:lnTo>
                  <a:pt x="1261" y="851"/>
                </a:lnTo>
                <a:lnTo>
                  <a:pt x="1260" y="853"/>
                </a:lnTo>
                <a:lnTo>
                  <a:pt x="1231" y="863"/>
                </a:lnTo>
                <a:lnTo>
                  <a:pt x="1221" y="867"/>
                </a:lnTo>
                <a:lnTo>
                  <a:pt x="1221" y="866"/>
                </a:lnTo>
                <a:lnTo>
                  <a:pt x="1221" y="865"/>
                </a:lnTo>
                <a:lnTo>
                  <a:pt x="1221" y="863"/>
                </a:lnTo>
                <a:lnTo>
                  <a:pt x="1221" y="862"/>
                </a:lnTo>
                <a:lnTo>
                  <a:pt x="1203" y="868"/>
                </a:lnTo>
                <a:lnTo>
                  <a:pt x="1202" y="868"/>
                </a:lnTo>
                <a:lnTo>
                  <a:pt x="1196" y="868"/>
                </a:lnTo>
                <a:lnTo>
                  <a:pt x="1191" y="867"/>
                </a:lnTo>
                <a:lnTo>
                  <a:pt x="1183" y="861"/>
                </a:lnTo>
                <a:lnTo>
                  <a:pt x="1178" y="861"/>
                </a:lnTo>
                <a:lnTo>
                  <a:pt x="1177" y="862"/>
                </a:lnTo>
                <a:lnTo>
                  <a:pt x="1174" y="861"/>
                </a:lnTo>
                <a:lnTo>
                  <a:pt x="1170" y="862"/>
                </a:lnTo>
                <a:lnTo>
                  <a:pt x="1168" y="861"/>
                </a:lnTo>
                <a:lnTo>
                  <a:pt x="1167" y="861"/>
                </a:lnTo>
                <a:lnTo>
                  <a:pt x="1165" y="861"/>
                </a:lnTo>
                <a:lnTo>
                  <a:pt x="1162" y="861"/>
                </a:lnTo>
                <a:lnTo>
                  <a:pt x="1160" y="860"/>
                </a:lnTo>
                <a:lnTo>
                  <a:pt x="1158" y="861"/>
                </a:lnTo>
                <a:lnTo>
                  <a:pt x="1152" y="859"/>
                </a:lnTo>
                <a:lnTo>
                  <a:pt x="1150" y="859"/>
                </a:lnTo>
                <a:lnTo>
                  <a:pt x="1150" y="858"/>
                </a:lnTo>
                <a:lnTo>
                  <a:pt x="1148" y="863"/>
                </a:lnTo>
                <a:lnTo>
                  <a:pt x="1144" y="866"/>
                </a:lnTo>
                <a:lnTo>
                  <a:pt x="1140" y="869"/>
                </a:lnTo>
                <a:lnTo>
                  <a:pt x="1141" y="871"/>
                </a:lnTo>
                <a:lnTo>
                  <a:pt x="1142" y="874"/>
                </a:lnTo>
                <a:lnTo>
                  <a:pt x="1142" y="875"/>
                </a:lnTo>
                <a:lnTo>
                  <a:pt x="1142" y="876"/>
                </a:lnTo>
                <a:lnTo>
                  <a:pt x="1142" y="877"/>
                </a:lnTo>
                <a:lnTo>
                  <a:pt x="1142" y="879"/>
                </a:lnTo>
                <a:lnTo>
                  <a:pt x="1137" y="882"/>
                </a:lnTo>
                <a:lnTo>
                  <a:pt x="1139" y="884"/>
                </a:lnTo>
                <a:lnTo>
                  <a:pt x="1142" y="883"/>
                </a:lnTo>
                <a:lnTo>
                  <a:pt x="1141" y="885"/>
                </a:lnTo>
                <a:lnTo>
                  <a:pt x="1141" y="886"/>
                </a:lnTo>
                <a:lnTo>
                  <a:pt x="1141" y="887"/>
                </a:lnTo>
                <a:lnTo>
                  <a:pt x="1141" y="890"/>
                </a:lnTo>
                <a:lnTo>
                  <a:pt x="1141" y="892"/>
                </a:lnTo>
                <a:lnTo>
                  <a:pt x="1140" y="895"/>
                </a:lnTo>
                <a:lnTo>
                  <a:pt x="1146" y="893"/>
                </a:lnTo>
                <a:lnTo>
                  <a:pt x="1154" y="901"/>
                </a:lnTo>
                <a:lnTo>
                  <a:pt x="1154" y="904"/>
                </a:lnTo>
                <a:lnTo>
                  <a:pt x="1151" y="909"/>
                </a:lnTo>
                <a:lnTo>
                  <a:pt x="1150" y="913"/>
                </a:lnTo>
                <a:lnTo>
                  <a:pt x="1152" y="916"/>
                </a:lnTo>
                <a:lnTo>
                  <a:pt x="1156" y="916"/>
                </a:lnTo>
                <a:lnTo>
                  <a:pt x="1158" y="918"/>
                </a:lnTo>
                <a:lnTo>
                  <a:pt x="1156" y="924"/>
                </a:lnTo>
                <a:lnTo>
                  <a:pt x="1157" y="926"/>
                </a:lnTo>
                <a:lnTo>
                  <a:pt x="1161" y="926"/>
                </a:lnTo>
                <a:lnTo>
                  <a:pt x="1165" y="927"/>
                </a:lnTo>
                <a:lnTo>
                  <a:pt x="1167" y="931"/>
                </a:lnTo>
                <a:lnTo>
                  <a:pt x="1169" y="933"/>
                </a:lnTo>
                <a:lnTo>
                  <a:pt x="1169" y="935"/>
                </a:lnTo>
                <a:lnTo>
                  <a:pt x="1165" y="937"/>
                </a:lnTo>
                <a:lnTo>
                  <a:pt x="1162" y="942"/>
                </a:lnTo>
                <a:lnTo>
                  <a:pt x="1158" y="950"/>
                </a:lnTo>
                <a:lnTo>
                  <a:pt x="1157" y="950"/>
                </a:lnTo>
                <a:lnTo>
                  <a:pt x="1156" y="949"/>
                </a:lnTo>
                <a:lnTo>
                  <a:pt x="1154" y="948"/>
                </a:lnTo>
                <a:lnTo>
                  <a:pt x="1153" y="946"/>
                </a:lnTo>
                <a:lnTo>
                  <a:pt x="1151" y="946"/>
                </a:lnTo>
                <a:lnTo>
                  <a:pt x="1150" y="946"/>
                </a:lnTo>
                <a:lnTo>
                  <a:pt x="1149" y="946"/>
                </a:lnTo>
                <a:lnTo>
                  <a:pt x="1148" y="945"/>
                </a:lnTo>
                <a:lnTo>
                  <a:pt x="1146" y="945"/>
                </a:lnTo>
                <a:lnTo>
                  <a:pt x="1146" y="944"/>
                </a:lnTo>
                <a:lnTo>
                  <a:pt x="1145" y="944"/>
                </a:lnTo>
                <a:lnTo>
                  <a:pt x="1143" y="943"/>
                </a:lnTo>
                <a:lnTo>
                  <a:pt x="1142" y="943"/>
                </a:lnTo>
                <a:lnTo>
                  <a:pt x="1142" y="942"/>
                </a:lnTo>
                <a:lnTo>
                  <a:pt x="1141" y="941"/>
                </a:lnTo>
                <a:lnTo>
                  <a:pt x="1140" y="941"/>
                </a:lnTo>
                <a:lnTo>
                  <a:pt x="1139" y="938"/>
                </a:lnTo>
                <a:lnTo>
                  <a:pt x="1136" y="936"/>
                </a:lnTo>
                <a:lnTo>
                  <a:pt x="1135" y="934"/>
                </a:lnTo>
                <a:lnTo>
                  <a:pt x="1133" y="933"/>
                </a:lnTo>
                <a:lnTo>
                  <a:pt x="1133" y="932"/>
                </a:lnTo>
                <a:lnTo>
                  <a:pt x="1132" y="931"/>
                </a:lnTo>
                <a:lnTo>
                  <a:pt x="1131" y="931"/>
                </a:lnTo>
                <a:lnTo>
                  <a:pt x="1131" y="929"/>
                </a:lnTo>
                <a:lnTo>
                  <a:pt x="1130" y="929"/>
                </a:lnTo>
                <a:lnTo>
                  <a:pt x="1128" y="928"/>
                </a:lnTo>
                <a:lnTo>
                  <a:pt x="1127" y="927"/>
                </a:lnTo>
                <a:lnTo>
                  <a:pt x="1126" y="926"/>
                </a:lnTo>
                <a:lnTo>
                  <a:pt x="1125" y="926"/>
                </a:lnTo>
                <a:lnTo>
                  <a:pt x="1125" y="925"/>
                </a:lnTo>
                <a:lnTo>
                  <a:pt x="1124" y="924"/>
                </a:lnTo>
                <a:lnTo>
                  <a:pt x="1122" y="923"/>
                </a:lnTo>
                <a:lnTo>
                  <a:pt x="1120" y="923"/>
                </a:lnTo>
                <a:lnTo>
                  <a:pt x="1119" y="921"/>
                </a:lnTo>
                <a:lnTo>
                  <a:pt x="1119" y="923"/>
                </a:lnTo>
                <a:lnTo>
                  <a:pt x="1118" y="923"/>
                </a:lnTo>
                <a:lnTo>
                  <a:pt x="1118" y="924"/>
                </a:lnTo>
                <a:lnTo>
                  <a:pt x="1117" y="924"/>
                </a:lnTo>
                <a:lnTo>
                  <a:pt x="1116" y="924"/>
                </a:lnTo>
                <a:lnTo>
                  <a:pt x="1115" y="924"/>
                </a:lnTo>
                <a:lnTo>
                  <a:pt x="1114" y="924"/>
                </a:lnTo>
                <a:lnTo>
                  <a:pt x="1111" y="924"/>
                </a:lnTo>
                <a:lnTo>
                  <a:pt x="1110" y="924"/>
                </a:lnTo>
                <a:lnTo>
                  <a:pt x="1109" y="923"/>
                </a:lnTo>
                <a:lnTo>
                  <a:pt x="1109" y="924"/>
                </a:lnTo>
                <a:lnTo>
                  <a:pt x="1108" y="924"/>
                </a:lnTo>
                <a:lnTo>
                  <a:pt x="1106" y="924"/>
                </a:lnTo>
                <a:lnTo>
                  <a:pt x="1101" y="925"/>
                </a:lnTo>
                <a:lnTo>
                  <a:pt x="1100" y="925"/>
                </a:lnTo>
                <a:lnTo>
                  <a:pt x="1099" y="925"/>
                </a:lnTo>
                <a:lnTo>
                  <a:pt x="1099" y="926"/>
                </a:lnTo>
                <a:lnTo>
                  <a:pt x="1098" y="926"/>
                </a:lnTo>
                <a:lnTo>
                  <a:pt x="1098" y="927"/>
                </a:lnTo>
                <a:lnTo>
                  <a:pt x="1097" y="929"/>
                </a:lnTo>
                <a:lnTo>
                  <a:pt x="1097" y="931"/>
                </a:lnTo>
                <a:lnTo>
                  <a:pt x="1096" y="932"/>
                </a:lnTo>
                <a:lnTo>
                  <a:pt x="1096" y="933"/>
                </a:lnTo>
                <a:lnTo>
                  <a:pt x="1096" y="934"/>
                </a:lnTo>
                <a:lnTo>
                  <a:pt x="1094" y="934"/>
                </a:lnTo>
                <a:lnTo>
                  <a:pt x="1093" y="935"/>
                </a:lnTo>
                <a:lnTo>
                  <a:pt x="1092" y="935"/>
                </a:lnTo>
                <a:lnTo>
                  <a:pt x="1091" y="935"/>
                </a:lnTo>
                <a:lnTo>
                  <a:pt x="1090" y="935"/>
                </a:lnTo>
                <a:lnTo>
                  <a:pt x="1089" y="936"/>
                </a:lnTo>
                <a:lnTo>
                  <a:pt x="1088" y="936"/>
                </a:lnTo>
                <a:lnTo>
                  <a:pt x="1087" y="936"/>
                </a:lnTo>
                <a:lnTo>
                  <a:pt x="1085" y="935"/>
                </a:lnTo>
                <a:lnTo>
                  <a:pt x="1084" y="935"/>
                </a:lnTo>
                <a:lnTo>
                  <a:pt x="1083" y="935"/>
                </a:lnTo>
                <a:lnTo>
                  <a:pt x="1082" y="935"/>
                </a:lnTo>
                <a:lnTo>
                  <a:pt x="1081" y="935"/>
                </a:lnTo>
                <a:lnTo>
                  <a:pt x="1080" y="934"/>
                </a:lnTo>
                <a:lnTo>
                  <a:pt x="1079" y="934"/>
                </a:lnTo>
                <a:lnTo>
                  <a:pt x="1074" y="940"/>
                </a:lnTo>
                <a:lnTo>
                  <a:pt x="1073" y="941"/>
                </a:lnTo>
                <a:lnTo>
                  <a:pt x="1071" y="943"/>
                </a:lnTo>
                <a:lnTo>
                  <a:pt x="1055" y="942"/>
                </a:lnTo>
                <a:lnTo>
                  <a:pt x="1050" y="942"/>
                </a:lnTo>
                <a:lnTo>
                  <a:pt x="1040" y="942"/>
                </a:lnTo>
                <a:lnTo>
                  <a:pt x="979" y="940"/>
                </a:lnTo>
                <a:lnTo>
                  <a:pt x="972" y="938"/>
                </a:lnTo>
                <a:lnTo>
                  <a:pt x="972" y="940"/>
                </a:lnTo>
                <a:lnTo>
                  <a:pt x="971" y="940"/>
                </a:lnTo>
                <a:lnTo>
                  <a:pt x="969" y="942"/>
                </a:lnTo>
                <a:lnTo>
                  <a:pt x="964" y="945"/>
                </a:lnTo>
                <a:lnTo>
                  <a:pt x="963" y="946"/>
                </a:lnTo>
                <a:lnTo>
                  <a:pt x="963" y="948"/>
                </a:lnTo>
                <a:lnTo>
                  <a:pt x="962" y="951"/>
                </a:lnTo>
                <a:lnTo>
                  <a:pt x="961" y="952"/>
                </a:lnTo>
                <a:lnTo>
                  <a:pt x="962" y="955"/>
                </a:lnTo>
                <a:lnTo>
                  <a:pt x="963" y="959"/>
                </a:lnTo>
                <a:lnTo>
                  <a:pt x="964" y="960"/>
                </a:lnTo>
                <a:lnTo>
                  <a:pt x="966" y="961"/>
                </a:lnTo>
                <a:lnTo>
                  <a:pt x="968" y="963"/>
                </a:lnTo>
                <a:lnTo>
                  <a:pt x="969" y="963"/>
                </a:lnTo>
                <a:lnTo>
                  <a:pt x="970" y="965"/>
                </a:lnTo>
                <a:lnTo>
                  <a:pt x="970" y="966"/>
                </a:lnTo>
                <a:lnTo>
                  <a:pt x="971" y="966"/>
                </a:lnTo>
                <a:lnTo>
                  <a:pt x="973" y="967"/>
                </a:lnTo>
                <a:lnTo>
                  <a:pt x="975" y="967"/>
                </a:lnTo>
                <a:lnTo>
                  <a:pt x="976" y="967"/>
                </a:lnTo>
                <a:lnTo>
                  <a:pt x="979" y="970"/>
                </a:lnTo>
                <a:lnTo>
                  <a:pt x="980" y="971"/>
                </a:lnTo>
                <a:lnTo>
                  <a:pt x="981" y="973"/>
                </a:lnTo>
                <a:lnTo>
                  <a:pt x="982" y="973"/>
                </a:lnTo>
                <a:lnTo>
                  <a:pt x="985" y="974"/>
                </a:lnTo>
                <a:lnTo>
                  <a:pt x="986" y="974"/>
                </a:lnTo>
                <a:lnTo>
                  <a:pt x="986" y="975"/>
                </a:lnTo>
                <a:lnTo>
                  <a:pt x="986" y="976"/>
                </a:lnTo>
                <a:lnTo>
                  <a:pt x="986" y="977"/>
                </a:lnTo>
                <a:lnTo>
                  <a:pt x="987" y="977"/>
                </a:lnTo>
                <a:lnTo>
                  <a:pt x="988" y="978"/>
                </a:lnTo>
                <a:lnTo>
                  <a:pt x="989" y="978"/>
                </a:lnTo>
                <a:lnTo>
                  <a:pt x="990" y="978"/>
                </a:lnTo>
                <a:lnTo>
                  <a:pt x="992" y="978"/>
                </a:lnTo>
                <a:lnTo>
                  <a:pt x="992" y="979"/>
                </a:lnTo>
                <a:lnTo>
                  <a:pt x="990" y="979"/>
                </a:lnTo>
                <a:lnTo>
                  <a:pt x="990" y="980"/>
                </a:lnTo>
                <a:lnTo>
                  <a:pt x="990" y="982"/>
                </a:lnTo>
                <a:lnTo>
                  <a:pt x="990" y="983"/>
                </a:lnTo>
                <a:lnTo>
                  <a:pt x="992" y="983"/>
                </a:lnTo>
                <a:lnTo>
                  <a:pt x="992" y="984"/>
                </a:lnTo>
                <a:lnTo>
                  <a:pt x="990" y="985"/>
                </a:lnTo>
                <a:lnTo>
                  <a:pt x="993" y="987"/>
                </a:lnTo>
                <a:lnTo>
                  <a:pt x="994" y="988"/>
                </a:lnTo>
                <a:lnTo>
                  <a:pt x="995" y="990"/>
                </a:lnTo>
                <a:lnTo>
                  <a:pt x="997" y="992"/>
                </a:lnTo>
                <a:lnTo>
                  <a:pt x="999" y="994"/>
                </a:lnTo>
                <a:lnTo>
                  <a:pt x="1001" y="995"/>
                </a:lnTo>
                <a:lnTo>
                  <a:pt x="1002" y="996"/>
                </a:lnTo>
                <a:lnTo>
                  <a:pt x="1004" y="998"/>
                </a:lnTo>
                <a:lnTo>
                  <a:pt x="1009" y="1000"/>
                </a:lnTo>
                <a:lnTo>
                  <a:pt x="1009" y="1001"/>
                </a:lnTo>
                <a:lnTo>
                  <a:pt x="1011" y="1001"/>
                </a:lnTo>
                <a:lnTo>
                  <a:pt x="1012" y="1002"/>
                </a:lnTo>
                <a:lnTo>
                  <a:pt x="1016" y="1005"/>
                </a:lnTo>
                <a:lnTo>
                  <a:pt x="1018" y="1005"/>
                </a:lnTo>
                <a:lnTo>
                  <a:pt x="1019" y="1005"/>
                </a:lnTo>
                <a:lnTo>
                  <a:pt x="1019" y="1007"/>
                </a:lnTo>
                <a:lnTo>
                  <a:pt x="1020" y="1007"/>
                </a:lnTo>
                <a:lnTo>
                  <a:pt x="1020" y="1008"/>
                </a:lnTo>
                <a:lnTo>
                  <a:pt x="1021" y="1008"/>
                </a:lnTo>
                <a:lnTo>
                  <a:pt x="1021" y="1010"/>
                </a:lnTo>
                <a:lnTo>
                  <a:pt x="1022" y="1010"/>
                </a:lnTo>
                <a:lnTo>
                  <a:pt x="1024" y="1015"/>
                </a:lnTo>
                <a:lnTo>
                  <a:pt x="1027" y="1018"/>
                </a:lnTo>
                <a:lnTo>
                  <a:pt x="1028" y="1019"/>
                </a:lnTo>
                <a:lnTo>
                  <a:pt x="1028" y="1020"/>
                </a:lnTo>
                <a:lnTo>
                  <a:pt x="1029" y="1018"/>
                </a:lnTo>
                <a:lnTo>
                  <a:pt x="1030" y="1018"/>
                </a:lnTo>
                <a:lnTo>
                  <a:pt x="1031" y="1017"/>
                </a:lnTo>
                <a:lnTo>
                  <a:pt x="1031" y="1016"/>
                </a:lnTo>
                <a:lnTo>
                  <a:pt x="1035" y="1013"/>
                </a:lnTo>
                <a:lnTo>
                  <a:pt x="1035" y="1012"/>
                </a:lnTo>
                <a:lnTo>
                  <a:pt x="1036" y="1012"/>
                </a:lnTo>
                <a:lnTo>
                  <a:pt x="1037" y="1013"/>
                </a:lnTo>
                <a:lnTo>
                  <a:pt x="1039" y="1015"/>
                </a:lnTo>
                <a:lnTo>
                  <a:pt x="1041" y="1016"/>
                </a:lnTo>
                <a:lnTo>
                  <a:pt x="1042" y="1017"/>
                </a:lnTo>
                <a:lnTo>
                  <a:pt x="1044" y="1018"/>
                </a:lnTo>
                <a:lnTo>
                  <a:pt x="1042" y="1018"/>
                </a:lnTo>
                <a:lnTo>
                  <a:pt x="1041" y="1019"/>
                </a:lnTo>
                <a:lnTo>
                  <a:pt x="1044" y="1021"/>
                </a:lnTo>
                <a:lnTo>
                  <a:pt x="1046" y="1019"/>
                </a:lnTo>
                <a:lnTo>
                  <a:pt x="1047" y="1018"/>
                </a:lnTo>
                <a:lnTo>
                  <a:pt x="1045" y="1016"/>
                </a:lnTo>
                <a:lnTo>
                  <a:pt x="1041" y="1013"/>
                </a:lnTo>
                <a:lnTo>
                  <a:pt x="1038" y="1009"/>
                </a:lnTo>
                <a:lnTo>
                  <a:pt x="1036" y="1010"/>
                </a:lnTo>
                <a:lnTo>
                  <a:pt x="1033" y="1008"/>
                </a:lnTo>
                <a:lnTo>
                  <a:pt x="1042" y="999"/>
                </a:lnTo>
                <a:lnTo>
                  <a:pt x="1051" y="991"/>
                </a:lnTo>
                <a:lnTo>
                  <a:pt x="1067" y="990"/>
                </a:lnTo>
                <a:lnTo>
                  <a:pt x="1087" y="990"/>
                </a:lnTo>
                <a:lnTo>
                  <a:pt x="1113" y="990"/>
                </a:lnTo>
                <a:lnTo>
                  <a:pt x="1117" y="990"/>
                </a:lnTo>
                <a:lnTo>
                  <a:pt x="1123" y="986"/>
                </a:lnTo>
                <a:lnTo>
                  <a:pt x="1130" y="982"/>
                </a:lnTo>
                <a:lnTo>
                  <a:pt x="1132" y="979"/>
                </a:lnTo>
                <a:lnTo>
                  <a:pt x="1135" y="977"/>
                </a:lnTo>
                <a:lnTo>
                  <a:pt x="1137" y="975"/>
                </a:lnTo>
                <a:lnTo>
                  <a:pt x="1152" y="988"/>
                </a:lnTo>
                <a:lnTo>
                  <a:pt x="1160" y="995"/>
                </a:lnTo>
                <a:lnTo>
                  <a:pt x="1158" y="999"/>
                </a:lnTo>
                <a:lnTo>
                  <a:pt x="1156" y="1001"/>
                </a:lnTo>
                <a:lnTo>
                  <a:pt x="1151" y="1007"/>
                </a:lnTo>
                <a:lnTo>
                  <a:pt x="1149" y="1009"/>
                </a:lnTo>
                <a:lnTo>
                  <a:pt x="1148" y="1010"/>
                </a:lnTo>
                <a:lnTo>
                  <a:pt x="1145" y="1012"/>
                </a:lnTo>
                <a:lnTo>
                  <a:pt x="1143" y="1015"/>
                </a:lnTo>
                <a:lnTo>
                  <a:pt x="1141" y="1017"/>
                </a:lnTo>
                <a:lnTo>
                  <a:pt x="1143" y="1018"/>
                </a:lnTo>
                <a:lnTo>
                  <a:pt x="1145" y="1020"/>
                </a:lnTo>
                <a:lnTo>
                  <a:pt x="1146" y="1021"/>
                </a:lnTo>
                <a:lnTo>
                  <a:pt x="1160" y="1035"/>
                </a:lnTo>
                <a:lnTo>
                  <a:pt x="1166" y="1041"/>
                </a:lnTo>
                <a:lnTo>
                  <a:pt x="1171" y="1045"/>
                </a:lnTo>
                <a:lnTo>
                  <a:pt x="1189" y="1063"/>
                </a:lnTo>
                <a:lnTo>
                  <a:pt x="1193" y="1068"/>
                </a:lnTo>
                <a:lnTo>
                  <a:pt x="1196" y="1070"/>
                </a:lnTo>
                <a:lnTo>
                  <a:pt x="1210" y="1084"/>
                </a:lnTo>
                <a:lnTo>
                  <a:pt x="1211" y="1085"/>
                </a:lnTo>
                <a:lnTo>
                  <a:pt x="1212" y="1087"/>
                </a:lnTo>
                <a:lnTo>
                  <a:pt x="1217" y="1091"/>
                </a:lnTo>
                <a:lnTo>
                  <a:pt x="1213" y="1092"/>
                </a:lnTo>
                <a:lnTo>
                  <a:pt x="1212" y="1092"/>
                </a:lnTo>
                <a:lnTo>
                  <a:pt x="1212" y="1093"/>
                </a:lnTo>
                <a:lnTo>
                  <a:pt x="1211" y="1093"/>
                </a:lnTo>
                <a:lnTo>
                  <a:pt x="1210" y="1093"/>
                </a:lnTo>
                <a:lnTo>
                  <a:pt x="1209" y="1093"/>
                </a:lnTo>
                <a:lnTo>
                  <a:pt x="1208" y="1093"/>
                </a:lnTo>
                <a:lnTo>
                  <a:pt x="1205" y="1093"/>
                </a:lnTo>
                <a:lnTo>
                  <a:pt x="1204" y="1093"/>
                </a:lnTo>
                <a:lnTo>
                  <a:pt x="1203" y="1092"/>
                </a:lnTo>
                <a:lnTo>
                  <a:pt x="1202" y="1092"/>
                </a:lnTo>
                <a:lnTo>
                  <a:pt x="1201" y="1092"/>
                </a:lnTo>
                <a:lnTo>
                  <a:pt x="1200" y="1091"/>
                </a:lnTo>
                <a:lnTo>
                  <a:pt x="1199" y="1091"/>
                </a:lnTo>
                <a:lnTo>
                  <a:pt x="1197" y="1090"/>
                </a:lnTo>
                <a:lnTo>
                  <a:pt x="1196" y="1088"/>
                </a:lnTo>
                <a:lnTo>
                  <a:pt x="1195" y="1088"/>
                </a:lnTo>
                <a:lnTo>
                  <a:pt x="1194" y="1088"/>
                </a:lnTo>
                <a:lnTo>
                  <a:pt x="1193" y="1088"/>
                </a:lnTo>
                <a:lnTo>
                  <a:pt x="1192" y="1088"/>
                </a:lnTo>
                <a:lnTo>
                  <a:pt x="1191" y="1090"/>
                </a:lnTo>
                <a:lnTo>
                  <a:pt x="1191" y="1088"/>
                </a:lnTo>
                <a:lnTo>
                  <a:pt x="1189" y="1088"/>
                </a:lnTo>
                <a:lnTo>
                  <a:pt x="1187" y="1088"/>
                </a:lnTo>
                <a:lnTo>
                  <a:pt x="1186" y="1088"/>
                </a:lnTo>
                <a:lnTo>
                  <a:pt x="1185" y="1088"/>
                </a:lnTo>
                <a:lnTo>
                  <a:pt x="1184" y="1088"/>
                </a:lnTo>
                <a:lnTo>
                  <a:pt x="1183" y="1090"/>
                </a:lnTo>
                <a:lnTo>
                  <a:pt x="1183" y="1091"/>
                </a:lnTo>
                <a:lnTo>
                  <a:pt x="1182" y="1091"/>
                </a:lnTo>
                <a:lnTo>
                  <a:pt x="1182" y="1092"/>
                </a:lnTo>
                <a:lnTo>
                  <a:pt x="1182" y="1093"/>
                </a:lnTo>
                <a:lnTo>
                  <a:pt x="1180" y="1094"/>
                </a:lnTo>
                <a:lnTo>
                  <a:pt x="1180" y="1095"/>
                </a:lnTo>
                <a:lnTo>
                  <a:pt x="1179" y="1096"/>
                </a:lnTo>
                <a:lnTo>
                  <a:pt x="1177" y="1099"/>
                </a:lnTo>
                <a:lnTo>
                  <a:pt x="1177" y="1100"/>
                </a:lnTo>
                <a:lnTo>
                  <a:pt x="1176" y="1100"/>
                </a:lnTo>
                <a:lnTo>
                  <a:pt x="1175" y="1100"/>
                </a:lnTo>
                <a:lnTo>
                  <a:pt x="1174" y="1100"/>
                </a:lnTo>
                <a:lnTo>
                  <a:pt x="1173" y="1100"/>
                </a:lnTo>
                <a:lnTo>
                  <a:pt x="1171" y="1100"/>
                </a:lnTo>
                <a:lnTo>
                  <a:pt x="1170" y="1100"/>
                </a:lnTo>
                <a:lnTo>
                  <a:pt x="1169" y="1100"/>
                </a:lnTo>
                <a:lnTo>
                  <a:pt x="1167" y="1100"/>
                </a:lnTo>
                <a:lnTo>
                  <a:pt x="1167" y="1099"/>
                </a:lnTo>
                <a:lnTo>
                  <a:pt x="1166" y="1099"/>
                </a:lnTo>
                <a:lnTo>
                  <a:pt x="1165" y="1099"/>
                </a:lnTo>
                <a:lnTo>
                  <a:pt x="1163" y="1099"/>
                </a:lnTo>
                <a:lnTo>
                  <a:pt x="1162" y="1099"/>
                </a:lnTo>
                <a:lnTo>
                  <a:pt x="1161" y="1099"/>
                </a:lnTo>
                <a:lnTo>
                  <a:pt x="1161" y="1100"/>
                </a:lnTo>
                <a:lnTo>
                  <a:pt x="1160" y="1100"/>
                </a:lnTo>
                <a:lnTo>
                  <a:pt x="1159" y="1100"/>
                </a:lnTo>
                <a:lnTo>
                  <a:pt x="1158" y="1100"/>
                </a:lnTo>
                <a:lnTo>
                  <a:pt x="1157" y="1100"/>
                </a:lnTo>
                <a:lnTo>
                  <a:pt x="1156" y="1100"/>
                </a:lnTo>
                <a:lnTo>
                  <a:pt x="1154" y="1100"/>
                </a:lnTo>
                <a:lnTo>
                  <a:pt x="1153" y="1099"/>
                </a:lnTo>
                <a:lnTo>
                  <a:pt x="1141" y="1108"/>
                </a:lnTo>
                <a:lnTo>
                  <a:pt x="1125" y="1118"/>
                </a:lnTo>
                <a:lnTo>
                  <a:pt x="1114" y="1126"/>
                </a:lnTo>
                <a:lnTo>
                  <a:pt x="1113" y="1127"/>
                </a:lnTo>
                <a:lnTo>
                  <a:pt x="1110" y="1128"/>
                </a:lnTo>
                <a:lnTo>
                  <a:pt x="1108" y="1129"/>
                </a:lnTo>
                <a:lnTo>
                  <a:pt x="1109" y="1129"/>
                </a:lnTo>
                <a:lnTo>
                  <a:pt x="1106" y="1133"/>
                </a:lnTo>
                <a:lnTo>
                  <a:pt x="1105" y="1132"/>
                </a:lnTo>
                <a:lnTo>
                  <a:pt x="1102" y="1134"/>
                </a:lnTo>
                <a:lnTo>
                  <a:pt x="1101" y="1135"/>
                </a:lnTo>
                <a:lnTo>
                  <a:pt x="1099" y="1137"/>
                </a:lnTo>
                <a:lnTo>
                  <a:pt x="1098" y="1137"/>
                </a:lnTo>
                <a:lnTo>
                  <a:pt x="1100" y="1139"/>
                </a:lnTo>
                <a:lnTo>
                  <a:pt x="1108" y="1147"/>
                </a:lnTo>
                <a:lnTo>
                  <a:pt x="1110" y="1150"/>
                </a:lnTo>
                <a:lnTo>
                  <a:pt x="1111" y="1150"/>
                </a:lnTo>
                <a:lnTo>
                  <a:pt x="1113" y="1151"/>
                </a:lnTo>
                <a:lnTo>
                  <a:pt x="1114" y="1152"/>
                </a:lnTo>
                <a:lnTo>
                  <a:pt x="1114" y="1153"/>
                </a:lnTo>
                <a:lnTo>
                  <a:pt x="1114" y="1154"/>
                </a:lnTo>
                <a:lnTo>
                  <a:pt x="1115" y="1155"/>
                </a:lnTo>
                <a:lnTo>
                  <a:pt x="1117" y="1158"/>
                </a:lnTo>
                <a:lnTo>
                  <a:pt x="1125" y="1167"/>
                </a:lnTo>
                <a:lnTo>
                  <a:pt x="1127" y="1169"/>
                </a:lnTo>
                <a:lnTo>
                  <a:pt x="1128" y="1170"/>
                </a:lnTo>
                <a:lnTo>
                  <a:pt x="1130" y="1171"/>
                </a:lnTo>
                <a:lnTo>
                  <a:pt x="1131" y="1171"/>
                </a:lnTo>
                <a:lnTo>
                  <a:pt x="1131" y="1172"/>
                </a:lnTo>
                <a:lnTo>
                  <a:pt x="1131" y="1174"/>
                </a:lnTo>
                <a:lnTo>
                  <a:pt x="1131" y="1175"/>
                </a:lnTo>
                <a:lnTo>
                  <a:pt x="1132" y="1175"/>
                </a:lnTo>
                <a:lnTo>
                  <a:pt x="1132" y="1176"/>
                </a:lnTo>
                <a:lnTo>
                  <a:pt x="1132" y="1177"/>
                </a:lnTo>
                <a:lnTo>
                  <a:pt x="1133" y="1177"/>
                </a:lnTo>
                <a:lnTo>
                  <a:pt x="1133" y="1178"/>
                </a:lnTo>
                <a:lnTo>
                  <a:pt x="1134" y="1179"/>
                </a:lnTo>
                <a:lnTo>
                  <a:pt x="1134" y="1178"/>
                </a:lnTo>
                <a:lnTo>
                  <a:pt x="1137" y="1176"/>
                </a:lnTo>
                <a:lnTo>
                  <a:pt x="1137" y="1177"/>
                </a:lnTo>
                <a:lnTo>
                  <a:pt x="1140" y="1174"/>
                </a:lnTo>
                <a:lnTo>
                  <a:pt x="1142" y="1172"/>
                </a:lnTo>
                <a:lnTo>
                  <a:pt x="1142" y="1174"/>
                </a:lnTo>
                <a:lnTo>
                  <a:pt x="1143" y="1175"/>
                </a:lnTo>
                <a:lnTo>
                  <a:pt x="1144" y="1175"/>
                </a:lnTo>
                <a:lnTo>
                  <a:pt x="1145" y="1176"/>
                </a:lnTo>
                <a:lnTo>
                  <a:pt x="1146" y="1176"/>
                </a:lnTo>
                <a:lnTo>
                  <a:pt x="1151" y="1178"/>
                </a:lnTo>
                <a:lnTo>
                  <a:pt x="1153" y="1178"/>
                </a:lnTo>
                <a:lnTo>
                  <a:pt x="1154" y="1178"/>
                </a:lnTo>
                <a:lnTo>
                  <a:pt x="1153" y="1179"/>
                </a:lnTo>
                <a:lnTo>
                  <a:pt x="1150" y="1183"/>
                </a:lnTo>
                <a:lnTo>
                  <a:pt x="1149" y="1183"/>
                </a:lnTo>
                <a:lnTo>
                  <a:pt x="1148" y="1183"/>
                </a:lnTo>
                <a:lnTo>
                  <a:pt x="1146" y="1184"/>
                </a:lnTo>
                <a:lnTo>
                  <a:pt x="1145" y="1184"/>
                </a:lnTo>
                <a:lnTo>
                  <a:pt x="1144" y="1183"/>
                </a:lnTo>
                <a:lnTo>
                  <a:pt x="1149" y="1188"/>
                </a:lnTo>
                <a:lnTo>
                  <a:pt x="1151" y="1191"/>
                </a:lnTo>
                <a:lnTo>
                  <a:pt x="1150" y="1192"/>
                </a:lnTo>
                <a:lnTo>
                  <a:pt x="1149" y="1193"/>
                </a:lnTo>
                <a:lnTo>
                  <a:pt x="1150" y="1195"/>
                </a:lnTo>
                <a:lnTo>
                  <a:pt x="1151" y="1196"/>
                </a:lnTo>
                <a:lnTo>
                  <a:pt x="1153" y="1200"/>
                </a:lnTo>
                <a:lnTo>
                  <a:pt x="1159" y="1206"/>
                </a:lnTo>
                <a:lnTo>
                  <a:pt x="1162" y="1210"/>
                </a:lnTo>
                <a:lnTo>
                  <a:pt x="1161" y="1210"/>
                </a:lnTo>
                <a:lnTo>
                  <a:pt x="1160" y="1212"/>
                </a:lnTo>
                <a:lnTo>
                  <a:pt x="1160" y="1213"/>
                </a:lnTo>
                <a:lnTo>
                  <a:pt x="1161" y="1212"/>
                </a:lnTo>
                <a:lnTo>
                  <a:pt x="1162" y="1212"/>
                </a:lnTo>
                <a:lnTo>
                  <a:pt x="1163" y="1212"/>
                </a:lnTo>
                <a:lnTo>
                  <a:pt x="1166" y="1214"/>
                </a:lnTo>
                <a:lnTo>
                  <a:pt x="1167" y="1214"/>
                </a:lnTo>
                <a:lnTo>
                  <a:pt x="1173" y="1224"/>
                </a:lnTo>
                <a:lnTo>
                  <a:pt x="1184" y="1214"/>
                </a:lnTo>
                <a:lnTo>
                  <a:pt x="1184" y="1218"/>
                </a:lnTo>
                <a:lnTo>
                  <a:pt x="1185" y="1217"/>
                </a:lnTo>
                <a:lnTo>
                  <a:pt x="1186" y="1220"/>
                </a:lnTo>
                <a:lnTo>
                  <a:pt x="1187" y="1220"/>
                </a:lnTo>
                <a:lnTo>
                  <a:pt x="1187" y="1222"/>
                </a:lnTo>
                <a:lnTo>
                  <a:pt x="1188" y="1224"/>
                </a:lnTo>
                <a:lnTo>
                  <a:pt x="1194" y="1227"/>
                </a:lnTo>
                <a:lnTo>
                  <a:pt x="1195" y="1228"/>
                </a:lnTo>
                <a:lnTo>
                  <a:pt x="1199" y="1228"/>
                </a:lnTo>
                <a:lnTo>
                  <a:pt x="1194" y="1231"/>
                </a:lnTo>
                <a:lnTo>
                  <a:pt x="1193" y="1231"/>
                </a:lnTo>
                <a:lnTo>
                  <a:pt x="1195" y="1233"/>
                </a:lnTo>
                <a:lnTo>
                  <a:pt x="1200" y="1235"/>
                </a:lnTo>
                <a:lnTo>
                  <a:pt x="1201" y="1239"/>
                </a:lnTo>
                <a:lnTo>
                  <a:pt x="1202" y="1239"/>
                </a:lnTo>
                <a:lnTo>
                  <a:pt x="1203" y="1242"/>
                </a:lnTo>
                <a:lnTo>
                  <a:pt x="1205" y="1243"/>
                </a:lnTo>
                <a:lnTo>
                  <a:pt x="1206" y="1243"/>
                </a:lnTo>
                <a:lnTo>
                  <a:pt x="1209" y="1241"/>
                </a:lnTo>
                <a:lnTo>
                  <a:pt x="1212" y="1249"/>
                </a:lnTo>
                <a:lnTo>
                  <a:pt x="1201" y="1258"/>
                </a:lnTo>
                <a:lnTo>
                  <a:pt x="1201" y="1259"/>
                </a:lnTo>
                <a:lnTo>
                  <a:pt x="1200" y="1260"/>
                </a:lnTo>
                <a:lnTo>
                  <a:pt x="1202" y="1263"/>
                </a:lnTo>
                <a:lnTo>
                  <a:pt x="1205" y="1268"/>
                </a:lnTo>
                <a:lnTo>
                  <a:pt x="1204" y="1269"/>
                </a:lnTo>
                <a:lnTo>
                  <a:pt x="1203" y="1270"/>
                </a:lnTo>
                <a:lnTo>
                  <a:pt x="1204" y="1272"/>
                </a:lnTo>
                <a:lnTo>
                  <a:pt x="1205" y="1272"/>
                </a:lnTo>
                <a:lnTo>
                  <a:pt x="1206" y="1271"/>
                </a:lnTo>
                <a:lnTo>
                  <a:pt x="1206" y="1270"/>
                </a:lnTo>
                <a:lnTo>
                  <a:pt x="1208" y="1270"/>
                </a:lnTo>
                <a:lnTo>
                  <a:pt x="1214" y="1278"/>
                </a:lnTo>
                <a:lnTo>
                  <a:pt x="1214" y="1279"/>
                </a:lnTo>
                <a:lnTo>
                  <a:pt x="1213" y="1280"/>
                </a:lnTo>
                <a:lnTo>
                  <a:pt x="1212" y="1281"/>
                </a:lnTo>
                <a:lnTo>
                  <a:pt x="1212" y="1283"/>
                </a:lnTo>
                <a:lnTo>
                  <a:pt x="1214" y="1281"/>
                </a:lnTo>
                <a:lnTo>
                  <a:pt x="1215" y="1280"/>
                </a:lnTo>
                <a:lnTo>
                  <a:pt x="1218" y="1281"/>
                </a:lnTo>
                <a:lnTo>
                  <a:pt x="1219" y="1281"/>
                </a:lnTo>
                <a:lnTo>
                  <a:pt x="1219" y="1280"/>
                </a:lnTo>
                <a:lnTo>
                  <a:pt x="1220" y="1280"/>
                </a:lnTo>
                <a:lnTo>
                  <a:pt x="1220" y="1281"/>
                </a:lnTo>
                <a:lnTo>
                  <a:pt x="1221" y="1283"/>
                </a:lnTo>
                <a:lnTo>
                  <a:pt x="1223" y="1285"/>
                </a:lnTo>
                <a:lnTo>
                  <a:pt x="1227" y="1288"/>
                </a:lnTo>
                <a:lnTo>
                  <a:pt x="1229" y="1287"/>
                </a:lnTo>
                <a:lnTo>
                  <a:pt x="1231" y="1285"/>
                </a:lnTo>
                <a:lnTo>
                  <a:pt x="1234" y="1283"/>
                </a:lnTo>
                <a:lnTo>
                  <a:pt x="1235" y="1283"/>
                </a:lnTo>
                <a:lnTo>
                  <a:pt x="1236" y="1284"/>
                </a:lnTo>
                <a:lnTo>
                  <a:pt x="1237" y="1285"/>
                </a:lnTo>
                <a:lnTo>
                  <a:pt x="1238" y="1285"/>
                </a:lnTo>
                <a:lnTo>
                  <a:pt x="1240" y="1286"/>
                </a:lnTo>
                <a:lnTo>
                  <a:pt x="1242" y="1286"/>
                </a:lnTo>
                <a:lnTo>
                  <a:pt x="1242" y="1287"/>
                </a:lnTo>
                <a:lnTo>
                  <a:pt x="1243" y="1288"/>
                </a:lnTo>
                <a:lnTo>
                  <a:pt x="1244" y="1291"/>
                </a:lnTo>
                <a:lnTo>
                  <a:pt x="1245" y="1292"/>
                </a:lnTo>
                <a:lnTo>
                  <a:pt x="1236" y="1300"/>
                </a:lnTo>
                <a:lnTo>
                  <a:pt x="1240" y="1306"/>
                </a:lnTo>
                <a:lnTo>
                  <a:pt x="1239" y="1308"/>
                </a:lnTo>
                <a:lnTo>
                  <a:pt x="1238" y="1308"/>
                </a:lnTo>
                <a:lnTo>
                  <a:pt x="1239" y="1310"/>
                </a:lnTo>
                <a:lnTo>
                  <a:pt x="1242" y="1312"/>
                </a:lnTo>
                <a:lnTo>
                  <a:pt x="1243" y="1312"/>
                </a:lnTo>
                <a:lnTo>
                  <a:pt x="1243" y="1311"/>
                </a:lnTo>
                <a:lnTo>
                  <a:pt x="1243" y="1310"/>
                </a:lnTo>
                <a:lnTo>
                  <a:pt x="1242" y="1310"/>
                </a:lnTo>
                <a:lnTo>
                  <a:pt x="1242" y="1309"/>
                </a:lnTo>
                <a:lnTo>
                  <a:pt x="1244" y="1306"/>
                </a:lnTo>
                <a:lnTo>
                  <a:pt x="1252" y="1301"/>
                </a:lnTo>
                <a:lnTo>
                  <a:pt x="1252" y="1300"/>
                </a:lnTo>
                <a:lnTo>
                  <a:pt x="1253" y="1298"/>
                </a:lnTo>
                <a:lnTo>
                  <a:pt x="1253" y="1300"/>
                </a:lnTo>
                <a:lnTo>
                  <a:pt x="1254" y="1298"/>
                </a:lnTo>
                <a:lnTo>
                  <a:pt x="1257" y="1296"/>
                </a:lnTo>
                <a:lnTo>
                  <a:pt x="1262" y="1302"/>
                </a:lnTo>
                <a:lnTo>
                  <a:pt x="1266" y="1297"/>
                </a:lnTo>
                <a:lnTo>
                  <a:pt x="1277" y="1288"/>
                </a:lnTo>
                <a:lnTo>
                  <a:pt x="1271" y="1284"/>
                </a:lnTo>
                <a:lnTo>
                  <a:pt x="1269" y="1283"/>
                </a:lnTo>
                <a:lnTo>
                  <a:pt x="1268" y="1281"/>
                </a:lnTo>
                <a:lnTo>
                  <a:pt x="1266" y="1280"/>
                </a:lnTo>
                <a:lnTo>
                  <a:pt x="1264" y="1279"/>
                </a:lnTo>
                <a:lnTo>
                  <a:pt x="1263" y="1279"/>
                </a:lnTo>
                <a:lnTo>
                  <a:pt x="1256" y="1272"/>
                </a:lnTo>
                <a:lnTo>
                  <a:pt x="1252" y="1268"/>
                </a:lnTo>
                <a:lnTo>
                  <a:pt x="1256" y="1262"/>
                </a:lnTo>
                <a:lnTo>
                  <a:pt x="1254" y="1261"/>
                </a:lnTo>
                <a:lnTo>
                  <a:pt x="1252" y="1259"/>
                </a:lnTo>
                <a:lnTo>
                  <a:pt x="1249" y="1258"/>
                </a:lnTo>
                <a:lnTo>
                  <a:pt x="1247" y="1255"/>
                </a:lnTo>
                <a:lnTo>
                  <a:pt x="1246" y="1253"/>
                </a:lnTo>
                <a:lnTo>
                  <a:pt x="1243" y="1247"/>
                </a:lnTo>
                <a:lnTo>
                  <a:pt x="1239" y="1241"/>
                </a:lnTo>
                <a:lnTo>
                  <a:pt x="1232" y="1231"/>
                </a:lnTo>
                <a:lnTo>
                  <a:pt x="1230" y="1228"/>
                </a:lnTo>
                <a:lnTo>
                  <a:pt x="1227" y="1222"/>
                </a:lnTo>
                <a:lnTo>
                  <a:pt x="1237" y="1222"/>
                </a:lnTo>
                <a:lnTo>
                  <a:pt x="1245" y="1222"/>
                </a:lnTo>
                <a:lnTo>
                  <a:pt x="1252" y="1222"/>
                </a:lnTo>
                <a:lnTo>
                  <a:pt x="1261" y="1233"/>
                </a:lnTo>
                <a:lnTo>
                  <a:pt x="1274" y="1247"/>
                </a:lnTo>
                <a:lnTo>
                  <a:pt x="1297" y="1255"/>
                </a:lnTo>
                <a:lnTo>
                  <a:pt x="1313" y="1261"/>
                </a:lnTo>
                <a:lnTo>
                  <a:pt x="1341" y="1261"/>
                </a:lnTo>
                <a:lnTo>
                  <a:pt x="1363" y="1261"/>
                </a:lnTo>
                <a:lnTo>
                  <a:pt x="1363" y="1255"/>
                </a:lnTo>
                <a:lnTo>
                  <a:pt x="1363" y="1253"/>
                </a:lnTo>
                <a:lnTo>
                  <a:pt x="1366" y="1252"/>
                </a:lnTo>
                <a:lnTo>
                  <a:pt x="1373" y="1251"/>
                </a:lnTo>
                <a:lnTo>
                  <a:pt x="1384" y="1249"/>
                </a:lnTo>
                <a:lnTo>
                  <a:pt x="1395" y="1241"/>
                </a:lnTo>
                <a:lnTo>
                  <a:pt x="1404" y="1235"/>
                </a:lnTo>
                <a:lnTo>
                  <a:pt x="1410" y="1235"/>
                </a:lnTo>
                <a:lnTo>
                  <a:pt x="1413" y="1235"/>
                </a:lnTo>
                <a:lnTo>
                  <a:pt x="1420" y="1219"/>
                </a:lnTo>
                <a:lnTo>
                  <a:pt x="1424" y="1218"/>
                </a:lnTo>
                <a:lnTo>
                  <a:pt x="1425" y="1218"/>
                </a:lnTo>
                <a:lnTo>
                  <a:pt x="1425" y="1217"/>
                </a:lnTo>
                <a:lnTo>
                  <a:pt x="1425" y="1216"/>
                </a:lnTo>
                <a:lnTo>
                  <a:pt x="1425" y="1214"/>
                </a:lnTo>
                <a:lnTo>
                  <a:pt x="1425" y="1212"/>
                </a:lnTo>
                <a:lnTo>
                  <a:pt x="1425" y="1211"/>
                </a:lnTo>
                <a:lnTo>
                  <a:pt x="1426" y="1211"/>
                </a:lnTo>
                <a:lnTo>
                  <a:pt x="1428" y="1209"/>
                </a:lnTo>
                <a:lnTo>
                  <a:pt x="1428" y="1208"/>
                </a:lnTo>
                <a:lnTo>
                  <a:pt x="1429" y="1208"/>
                </a:lnTo>
                <a:lnTo>
                  <a:pt x="1430" y="1206"/>
                </a:lnTo>
                <a:lnTo>
                  <a:pt x="1432" y="1206"/>
                </a:lnTo>
                <a:lnTo>
                  <a:pt x="1432" y="1205"/>
                </a:lnTo>
                <a:lnTo>
                  <a:pt x="1433" y="1205"/>
                </a:lnTo>
                <a:lnTo>
                  <a:pt x="1435" y="1205"/>
                </a:lnTo>
                <a:lnTo>
                  <a:pt x="1436" y="1205"/>
                </a:lnTo>
                <a:lnTo>
                  <a:pt x="1438" y="1204"/>
                </a:lnTo>
                <a:lnTo>
                  <a:pt x="1439" y="1203"/>
                </a:lnTo>
                <a:lnTo>
                  <a:pt x="1441" y="1202"/>
                </a:lnTo>
                <a:lnTo>
                  <a:pt x="1442" y="1202"/>
                </a:lnTo>
                <a:lnTo>
                  <a:pt x="1442" y="1201"/>
                </a:lnTo>
                <a:lnTo>
                  <a:pt x="1443" y="1201"/>
                </a:lnTo>
                <a:lnTo>
                  <a:pt x="1443" y="1200"/>
                </a:lnTo>
                <a:lnTo>
                  <a:pt x="1444" y="1199"/>
                </a:lnTo>
                <a:lnTo>
                  <a:pt x="1445" y="1197"/>
                </a:lnTo>
                <a:lnTo>
                  <a:pt x="1445" y="1196"/>
                </a:lnTo>
                <a:lnTo>
                  <a:pt x="1446" y="1194"/>
                </a:lnTo>
                <a:lnTo>
                  <a:pt x="1446" y="1193"/>
                </a:lnTo>
                <a:lnTo>
                  <a:pt x="1445" y="1193"/>
                </a:lnTo>
                <a:lnTo>
                  <a:pt x="1445" y="1192"/>
                </a:lnTo>
                <a:lnTo>
                  <a:pt x="1445" y="1191"/>
                </a:lnTo>
                <a:lnTo>
                  <a:pt x="1446" y="1189"/>
                </a:lnTo>
                <a:lnTo>
                  <a:pt x="1446" y="1188"/>
                </a:lnTo>
                <a:lnTo>
                  <a:pt x="1447" y="1187"/>
                </a:lnTo>
                <a:lnTo>
                  <a:pt x="1449" y="1186"/>
                </a:lnTo>
                <a:lnTo>
                  <a:pt x="1450" y="1186"/>
                </a:lnTo>
                <a:lnTo>
                  <a:pt x="1497" y="1186"/>
                </a:lnTo>
                <a:lnTo>
                  <a:pt x="1502" y="1186"/>
                </a:lnTo>
                <a:lnTo>
                  <a:pt x="1505" y="1186"/>
                </a:lnTo>
                <a:lnTo>
                  <a:pt x="1507" y="1186"/>
                </a:lnTo>
                <a:lnTo>
                  <a:pt x="1510" y="1186"/>
                </a:lnTo>
                <a:lnTo>
                  <a:pt x="1525" y="1185"/>
                </a:lnTo>
                <a:lnTo>
                  <a:pt x="1540" y="1185"/>
                </a:lnTo>
                <a:lnTo>
                  <a:pt x="1540" y="1217"/>
                </a:lnTo>
                <a:lnTo>
                  <a:pt x="1540" y="1239"/>
                </a:lnTo>
                <a:lnTo>
                  <a:pt x="1540" y="1253"/>
                </a:lnTo>
                <a:lnTo>
                  <a:pt x="1557" y="1253"/>
                </a:lnTo>
                <a:lnTo>
                  <a:pt x="1573" y="1253"/>
                </a:lnTo>
                <a:lnTo>
                  <a:pt x="1597" y="1253"/>
                </a:lnTo>
                <a:lnTo>
                  <a:pt x="1614" y="1253"/>
                </a:lnTo>
                <a:lnTo>
                  <a:pt x="1633" y="1253"/>
                </a:lnTo>
                <a:lnTo>
                  <a:pt x="1636" y="1253"/>
                </a:lnTo>
                <a:lnTo>
                  <a:pt x="1641" y="1253"/>
                </a:lnTo>
                <a:lnTo>
                  <a:pt x="1641" y="1258"/>
                </a:lnTo>
                <a:lnTo>
                  <a:pt x="1641" y="1278"/>
                </a:lnTo>
                <a:lnTo>
                  <a:pt x="1641" y="1286"/>
                </a:lnTo>
                <a:lnTo>
                  <a:pt x="1650" y="1286"/>
                </a:lnTo>
                <a:lnTo>
                  <a:pt x="1662" y="1286"/>
                </a:lnTo>
                <a:lnTo>
                  <a:pt x="1709" y="1287"/>
                </a:lnTo>
                <a:lnTo>
                  <a:pt x="1709" y="1300"/>
                </a:lnTo>
                <a:lnTo>
                  <a:pt x="1709" y="1319"/>
                </a:lnTo>
                <a:lnTo>
                  <a:pt x="1693" y="1320"/>
                </a:lnTo>
                <a:lnTo>
                  <a:pt x="1689" y="1323"/>
                </a:lnTo>
                <a:lnTo>
                  <a:pt x="1666" y="1343"/>
                </a:lnTo>
                <a:lnTo>
                  <a:pt x="1658" y="1351"/>
                </a:lnTo>
                <a:lnTo>
                  <a:pt x="1649" y="1359"/>
                </a:lnTo>
                <a:lnTo>
                  <a:pt x="1636" y="1365"/>
                </a:lnTo>
                <a:lnTo>
                  <a:pt x="1633" y="1367"/>
                </a:lnTo>
                <a:lnTo>
                  <a:pt x="1628" y="1370"/>
                </a:lnTo>
                <a:lnTo>
                  <a:pt x="1625" y="1362"/>
                </a:lnTo>
                <a:lnTo>
                  <a:pt x="1617" y="1365"/>
                </a:lnTo>
                <a:lnTo>
                  <a:pt x="1620" y="1371"/>
                </a:lnTo>
                <a:lnTo>
                  <a:pt x="1622" y="1373"/>
                </a:lnTo>
                <a:lnTo>
                  <a:pt x="1617" y="1376"/>
                </a:lnTo>
                <a:lnTo>
                  <a:pt x="1615" y="1377"/>
                </a:lnTo>
                <a:lnTo>
                  <a:pt x="1606" y="1381"/>
                </a:lnTo>
                <a:lnTo>
                  <a:pt x="1603" y="1383"/>
                </a:lnTo>
                <a:lnTo>
                  <a:pt x="1593" y="1390"/>
                </a:lnTo>
                <a:lnTo>
                  <a:pt x="1592" y="1390"/>
                </a:lnTo>
                <a:lnTo>
                  <a:pt x="1589" y="1393"/>
                </a:lnTo>
                <a:lnTo>
                  <a:pt x="1589" y="1394"/>
                </a:lnTo>
                <a:lnTo>
                  <a:pt x="1580" y="1401"/>
                </a:lnTo>
                <a:lnTo>
                  <a:pt x="1576" y="1404"/>
                </a:lnTo>
                <a:lnTo>
                  <a:pt x="1574" y="1408"/>
                </a:lnTo>
                <a:lnTo>
                  <a:pt x="1572" y="1408"/>
                </a:lnTo>
                <a:lnTo>
                  <a:pt x="1571" y="1410"/>
                </a:lnTo>
                <a:lnTo>
                  <a:pt x="1568" y="1411"/>
                </a:lnTo>
                <a:lnTo>
                  <a:pt x="1567" y="1412"/>
                </a:lnTo>
                <a:lnTo>
                  <a:pt x="1565" y="1413"/>
                </a:lnTo>
                <a:lnTo>
                  <a:pt x="1565" y="1414"/>
                </a:lnTo>
                <a:lnTo>
                  <a:pt x="1564" y="1419"/>
                </a:lnTo>
                <a:lnTo>
                  <a:pt x="1563" y="1420"/>
                </a:lnTo>
                <a:lnTo>
                  <a:pt x="1557" y="1421"/>
                </a:lnTo>
                <a:lnTo>
                  <a:pt x="1550" y="1423"/>
                </a:lnTo>
                <a:lnTo>
                  <a:pt x="1548" y="1423"/>
                </a:lnTo>
                <a:lnTo>
                  <a:pt x="1546" y="1425"/>
                </a:lnTo>
                <a:lnTo>
                  <a:pt x="1539" y="1426"/>
                </a:lnTo>
                <a:lnTo>
                  <a:pt x="1538" y="1426"/>
                </a:lnTo>
                <a:lnTo>
                  <a:pt x="1537" y="1426"/>
                </a:lnTo>
                <a:lnTo>
                  <a:pt x="1534" y="1427"/>
                </a:lnTo>
                <a:lnTo>
                  <a:pt x="1533" y="1427"/>
                </a:lnTo>
                <a:lnTo>
                  <a:pt x="1532" y="1428"/>
                </a:lnTo>
                <a:lnTo>
                  <a:pt x="1518" y="1422"/>
                </a:lnTo>
                <a:lnTo>
                  <a:pt x="1508" y="1419"/>
                </a:lnTo>
                <a:lnTo>
                  <a:pt x="1507" y="1418"/>
                </a:lnTo>
                <a:lnTo>
                  <a:pt x="1503" y="1417"/>
                </a:lnTo>
                <a:lnTo>
                  <a:pt x="1504" y="1413"/>
                </a:lnTo>
                <a:lnTo>
                  <a:pt x="1499" y="1411"/>
                </a:lnTo>
                <a:lnTo>
                  <a:pt x="1498" y="1414"/>
                </a:lnTo>
                <a:lnTo>
                  <a:pt x="1475" y="1406"/>
                </a:lnTo>
                <a:lnTo>
                  <a:pt x="1473" y="1405"/>
                </a:lnTo>
                <a:lnTo>
                  <a:pt x="1454" y="1396"/>
                </a:lnTo>
                <a:lnTo>
                  <a:pt x="1441" y="1392"/>
                </a:lnTo>
                <a:lnTo>
                  <a:pt x="1432" y="1392"/>
                </a:lnTo>
                <a:lnTo>
                  <a:pt x="1421" y="1392"/>
                </a:lnTo>
                <a:lnTo>
                  <a:pt x="1418" y="1402"/>
                </a:lnTo>
                <a:lnTo>
                  <a:pt x="1396" y="1390"/>
                </a:lnTo>
                <a:lnTo>
                  <a:pt x="1394" y="1392"/>
                </a:lnTo>
                <a:lnTo>
                  <a:pt x="1393" y="1393"/>
                </a:lnTo>
                <a:lnTo>
                  <a:pt x="1392" y="1394"/>
                </a:lnTo>
                <a:lnTo>
                  <a:pt x="1390" y="1396"/>
                </a:lnTo>
                <a:lnTo>
                  <a:pt x="1389" y="1396"/>
                </a:lnTo>
                <a:lnTo>
                  <a:pt x="1386" y="1400"/>
                </a:lnTo>
                <a:lnTo>
                  <a:pt x="1385" y="1401"/>
                </a:lnTo>
                <a:lnTo>
                  <a:pt x="1384" y="1402"/>
                </a:lnTo>
                <a:lnTo>
                  <a:pt x="1383" y="1403"/>
                </a:lnTo>
                <a:lnTo>
                  <a:pt x="1391" y="1406"/>
                </a:lnTo>
                <a:lnTo>
                  <a:pt x="1393" y="1406"/>
                </a:lnTo>
                <a:lnTo>
                  <a:pt x="1395" y="1408"/>
                </a:lnTo>
                <a:lnTo>
                  <a:pt x="1400" y="1410"/>
                </a:lnTo>
                <a:lnTo>
                  <a:pt x="1401" y="1410"/>
                </a:lnTo>
                <a:lnTo>
                  <a:pt x="1402" y="1410"/>
                </a:lnTo>
                <a:lnTo>
                  <a:pt x="1403" y="1410"/>
                </a:lnTo>
                <a:lnTo>
                  <a:pt x="1406" y="1410"/>
                </a:lnTo>
                <a:lnTo>
                  <a:pt x="1409" y="1412"/>
                </a:lnTo>
                <a:lnTo>
                  <a:pt x="1408" y="1413"/>
                </a:lnTo>
                <a:lnTo>
                  <a:pt x="1407" y="1414"/>
                </a:lnTo>
                <a:lnTo>
                  <a:pt x="1406" y="1415"/>
                </a:lnTo>
                <a:lnTo>
                  <a:pt x="1406" y="1417"/>
                </a:lnTo>
                <a:lnTo>
                  <a:pt x="1404" y="1418"/>
                </a:lnTo>
                <a:lnTo>
                  <a:pt x="1401" y="1421"/>
                </a:lnTo>
                <a:lnTo>
                  <a:pt x="1401" y="1422"/>
                </a:lnTo>
                <a:lnTo>
                  <a:pt x="1412" y="1432"/>
                </a:lnTo>
                <a:lnTo>
                  <a:pt x="1411" y="1434"/>
                </a:lnTo>
                <a:lnTo>
                  <a:pt x="1400" y="1444"/>
                </a:lnTo>
                <a:lnTo>
                  <a:pt x="1399" y="1445"/>
                </a:lnTo>
                <a:lnTo>
                  <a:pt x="1395" y="1447"/>
                </a:lnTo>
                <a:lnTo>
                  <a:pt x="1390" y="1453"/>
                </a:lnTo>
                <a:lnTo>
                  <a:pt x="1389" y="1454"/>
                </a:lnTo>
                <a:lnTo>
                  <a:pt x="1387" y="1455"/>
                </a:lnTo>
                <a:lnTo>
                  <a:pt x="1385" y="1456"/>
                </a:lnTo>
                <a:lnTo>
                  <a:pt x="1382" y="1460"/>
                </a:lnTo>
                <a:lnTo>
                  <a:pt x="1380" y="1461"/>
                </a:lnTo>
                <a:lnTo>
                  <a:pt x="1374" y="1467"/>
                </a:lnTo>
                <a:lnTo>
                  <a:pt x="1370" y="1470"/>
                </a:lnTo>
                <a:lnTo>
                  <a:pt x="1369" y="1470"/>
                </a:lnTo>
                <a:lnTo>
                  <a:pt x="1370" y="1470"/>
                </a:lnTo>
                <a:lnTo>
                  <a:pt x="1369" y="1470"/>
                </a:lnTo>
                <a:lnTo>
                  <a:pt x="1369" y="1471"/>
                </a:lnTo>
                <a:lnTo>
                  <a:pt x="1368" y="1470"/>
                </a:lnTo>
                <a:lnTo>
                  <a:pt x="1366" y="1468"/>
                </a:lnTo>
                <a:lnTo>
                  <a:pt x="1365" y="1467"/>
                </a:lnTo>
                <a:lnTo>
                  <a:pt x="1364" y="1465"/>
                </a:lnTo>
                <a:lnTo>
                  <a:pt x="1360" y="1461"/>
                </a:lnTo>
                <a:lnTo>
                  <a:pt x="1359" y="1459"/>
                </a:lnTo>
                <a:lnTo>
                  <a:pt x="1360" y="1459"/>
                </a:lnTo>
                <a:lnTo>
                  <a:pt x="1360" y="1457"/>
                </a:lnTo>
                <a:lnTo>
                  <a:pt x="1365" y="1454"/>
                </a:lnTo>
                <a:lnTo>
                  <a:pt x="1378" y="1442"/>
                </a:lnTo>
                <a:lnTo>
                  <a:pt x="1384" y="1437"/>
                </a:lnTo>
                <a:lnTo>
                  <a:pt x="1384" y="1436"/>
                </a:lnTo>
                <a:lnTo>
                  <a:pt x="1387" y="1434"/>
                </a:lnTo>
                <a:lnTo>
                  <a:pt x="1389" y="1432"/>
                </a:lnTo>
                <a:lnTo>
                  <a:pt x="1381" y="1422"/>
                </a:lnTo>
                <a:lnTo>
                  <a:pt x="1374" y="1415"/>
                </a:lnTo>
                <a:lnTo>
                  <a:pt x="1370" y="1411"/>
                </a:lnTo>
                <a:lnTo>
                  <a:pt x="1352" y="1427"/>
                </a:lnTo>
                <a:lnTo>
                  <a:pt x="1342" y="1435"/>
                </a:lnTo>
                <a:lnTo>
                  <a:pt x="1342" y="1436"/>
                </a:lnTo>
                <a:lnTo>
                  <a:pt x="1343" y="1437"/>
                </a:lnTo>
                <a:lnTo>
                  <a:pt x="1343" y="1438"/>
                </a:lnTo>
                <a:lnTo>
                  <a:pt x="1346" y="1439"/>
                </a:lnTo>
                <a:lnTo>
                  <a:pt x="1346" y="1440"/>
                </a:lnTo>
                <a:lnTo>
                  <a:pt x="1344" y="1440"/>
                </a:lnTo>
                <a:lnTo>
                  <a:pt x="1344" y="1442"/>
                </a:lnTo>
                <a:lnTo>
                  <a:pt x="1343" y="1442"/>
                </a:lnTo>
                <a:lnTo>
                  <a:pt x="1342" y="1443"/>
                </a:lnTo>
                <a:lnTo>
                  <a:pt x="1341" y="1444"/>
                </a:lnTo>
                <a:lnTo>
                  <a:pt x="1337" y="1447"/>
                </a:lnTo>
                <a:lnTo>
                  <a:pt x="1334" y="1450"/>
                </a:lnTo>
                <a:lnTo>
                  <a:pt x="1332" y="1452"/>
                </a:lnTo>
                <a:lnTo>
                  <a:pt x="1327" y="1455"/>
                </a:lnTo>
                <a:lnTo>
                  <a:pt x="1324" y="1457"/>
                </a:lnTo>
                <a:lnTo>
                  <a:pt x="1323" y="1459"/>
                </a:lnTo>
                <a:lnTo>
                  <a:pt x="1321" y="1455"/>
                </a:lnTo>
                <a:lnTo>
                  <a:pt x="1317" y="1451"/>
                </a:lnTo>
                <a:lnTo>
                  <a:pt x="1314" y="1447"/>
                </a:lnTo>
                <a:lnTo>
                  <a:pt x="1325" y="1437"/>
                </a:lnTo>
                <a:lnTo>
                  <a:pt x="1329" y="1435"/>
                </a:lnTo>
                <a:lnTo>
                  <a:pt x="1332" y="1431"/>
                </a:lnTo>
                <a:lnTo>
                  <a:pt x="1335" y="1429"/>
                </a:lnTo>
                <a:lnTo>
                  <a:pt x="1327" y="1420"/>
                </a:lnTo>
                <a:lnTo>
                  <a:pt x="1325" y="1418"/>
                </a:lnTo>
                <a:lnTo>
                  <a:pt x="1324" y="1418"/>
                </a:lnTo>
                <a:lnTo>
                  <a:pt x="1323" y="1419"/>
                </a:lnTo>
                <a:lnTo>
                  <a:pt x="1323" y="1420"/>
                </a:lnTo>
                <a:lnTo>
                  <a:pt x="1322" y="1420"/>
                </a:lnTo>
                <a:lnTo>
                  <a:pt x="1320" y="1417"/>
                </a:lnTo>
                <a:lnTo>
                  <a:pt x="1318" y="1417"/>
                </a:lnTo>
                <a:lnTo>
                  <a:pt x="1318" y="1415"/>
                </a:lnTo>
                <a:lnTo>
                  <a:pt x="1312" y="1421"/>
                </a:lnTo>
                <a:lnTo>
                  <a:pt x="1308" y="1417"/>
                </a:lnTo>
                <a:lnTo>
                  <a:pt x="1315" y="1410"/>
                </a:lnTo>
                <a:lnTo>
                  <a:pt x="1301" y="1393"/>
                </a:lnTo>
                <a:lnTo>
                  <a:pt x="1301" y="1394"/>
                </a:lnTo>
                <a:lnTo>
                  <a:pt x="1300" y="1393"/>
                </a:lnTo>
                <a:lnTo>
                  <a:pt x="1297" y="1389"/>
                </a:lnTo>
                <a:lnTo>
                  <a:pt x="1298" y="1388"/>
                </a:lnTo>
                <a:lnTo>
                  <a:pt x="1294" y="1381"/>
                </a:lnTo>
                <a:lnTo>
                  <a:pt x="1292" y="1383"/>
                </a:lnTo>
                <a:lnTo>
                  <a:pt x="1288" y="1377"/>
                </a:lnTo>
                <a:lnTo>
                  <a:pt x="1273" y="1360"/>
                </a:lnTo>
                <a:lnTo>
                  <a:pt x="1274" y="1359"/>
                </a:lnTo>
                <a:lnTo>
                  <a:pt x="1270" y="1354"/>
                </a:lnTo>
                <a:lnTo>
                  <a:pt x="1268" y="1352"/>
                </a:lnTo>
                <a:lnTo>
                  <a:pt x="1268" y="1351"/>
                </a:lnTo>
                <a:lnTo>
                  <a:pt x="1268" y="1350"/>
                </a:lnTo>
                <a:lnTo>
                  <a:pt x="1270" y="1348"/>
                </a:lnTo>
                <a:lnTo>
                  <a:pt x="1262" y="1341"/>
                </a:lnTo>
                <a:lnTo>
                  <a:pt x="1263" y="1341"/>
                </a:lnTo>
                <a:lnTo>
                  <a:pt x="1260" y="1336"/>
                </a:lnTo>
                <a:lnTo>
                  <a:pt x="1256" y="1331"/>
                </a:lnTo>
                <a:lnTo>
                  <a:pt x="1254" y="1334"/>
                </a:lnTo>
                <a:lnTo>
                  <a:pt x="1251" y="1329"/>
                </a:lnTo>
                <a:lnTo>
                  <a:pt x="1249" y="1328"/>
                </a:lnTo>
                <a:lnTo>
                  <a:pt x="1245" y="1323"/>
                </a:lnTo>
                <a:lnTo>
                  <a:pt x="1243" y="1321"/>
                </a:lnTo>
                <a:lnTo>
                  <a:pt x="1244" y="1320"/>
                </a:lnTo>
                <a:lnTo>
                  <a:pt x="1246" y="1319"/>
                </a:lnTo>
                <a:lnTo>
                  <a:pt x="1245" y="1318"/>
                </a:lnTo>
                <a:lnTo>
                  <a:pt x="1243" y="1316"/>
                </a:lnTo>
                <a:lnTo>
                  <a:pt x="1240" y="1317"/>
                </a:lnTo>
                <a:lnTo>
                  <a:pt x="1234" y="1309"/>
                </a:lnTo>
                <a:lnTo>
                  <a:pt x="1235" y="1308"/>
                </a:lnTo>
                <a:lnTo>
                  <a:pt x="1231" y="1303"/>
                </a:lnTo>
                <a:lnTo>
                  <a:pt x="1228" y="1298"/>
                </a:lnTo>
                <a:lnTo>
                  <a:pt x="1227" y="1296"/>
                </a:lnTo>
                <a:lnTo>
                  <a:pt x="1226" y="1296"/>
                </a:lnTo>
                <a:lnTo>
                  <a:pt x="1221" y="1289"/>
                </a:lnTo>
                <a:lnTo>
                  <a:pt x="1217" y="1285"/>
                </a:lnTo>
                <a:lnTo>
                  <a:pt x="1215" y="1286"/>
                </a:lnTo>
                <a:lnTo>
                  <a:pt x="1214" y="1285"/>
                </a:lnTo>
                <a:lnTo>
                  <a:pt x="1212" y="1286"/>
                </a:lnTo>
                <a:lnTo>
                  <a:pt x="1208" y="1281"/>
                </a:lnTo>
                <a:lnTo>
                  <a:pt x="1210" y="1279"/>
                </a:lnTo>
                <a:lnTo>
                  <a:pt x="1206" y="1275"/>
                </a:lnTo>
                <a:lnTo>
                  <a:pt x="1204" y="1277"/>
                </a:lnTo>
                <a:lnTo>
                  <a:pt x="1204" y="1276"/>
                </a:lnTo>
                <a:lnTo>
                  <a:pt x="1202" y="1275"/>
                </a:lnTo>
                <a:lnTo>
                  <a:pt x="1202" y="1273"/>
                </a:lnTo>
                <a:lnTo>
                  <a:pt x="1201" y="1273"/>
                </a:lnTo>
                <a:lnTo>
                  <a:pt x="1201" y="1272"/>
                </a:lnTo>
                <a:lnTo>
                  <a:pt x="1199" y="1270"/>
                </a:lnTo>
                <a:lnTo>
                  <a:pt x="1201" y="1268"/>
                </a:lnTo>
                <a:lnTo>
                  <a:pt x="1196" y="1262"/>
                </a:lnTo>
                <a:lnTo>
                  <a:pt x="1195" y="1263"/>
                </a:lnTo>
                <a:lnTo>
                  <a:pt x="1194" y="1264"/>
                </a:lnTo>
                <a:lnTo>
                  <a:pt x="1187" y="1270"/>
                </a:lnTo>
                <a:lnTo>
                  <a:pt x="1185" y="1272"/>
                </a:lnTo>
                <a:lnTo>
                  <a:pt x="1169" y="1286"/>
                </a:lnTo>
                <a:lnTo>
                  <a:pt x="1162" y="1293"/>
                </a:lnTo>
                <a:lnTo>
                  <a:pt x="1159" y="1296"/>
                </a:lnTo>
                <a:lnTo>
                  <a:pt x="1158" y="1297"/>
                </a:lnTo>
                <a:lnTo>
                  <a:pt x="1148" y="1305"/>
                </a:lnTo>
                <a:lnTo>
                  <a:pt x="1119" y="1330"/>
                </a:lnTo>
                <a:lnTo>
                  <a:pt x="1118" y="1333"/>
                </a:lnTo>
                <a:lnTo>
                  <a:pt x="1123" y="1336"/>
                </a:lnTo>
                <a:lnTo>
                  <a:pt x="1124" y="1337"/>
                </a:lnTo>
                <a:lnTo>
                  <a:pt x="1128" y="1341"/>
                </a:lnTo>
                <a:lnTo>
                  <a:pt x="1132" y="1337"/>
                </a:lnTo>
                <a:lnTo>
                  <a:pt x="1133" y="1336"/>
                </a:lnTo>
                <a:lnTo>
                  <a:pt x="1163" y="1371"/>
                </a:lnTo>
                <a:lnTo>
                  <a:pt x="1142" y="1390"/>
                </a:lnTo>
                <a:lnTo>
                  <a:pt x="1127" y="1403"/>
                </a:lnTo>
                <a:lnTo>
                  <a:pt x="1131" y="1408"/>
                </a:lnTo>
                <a:lnTo>
                  <a:pt x="1150" y="1460"/>
                </a:lnTo>
                <a:lnTo>
                  <a:pt x="1144" y="1462"/>
                </a:lnTo>
                <a:lnTo>
                  <a:pt x="1143" y="1462"/>
                </a:lnTo>
                <a:lnTo>
                  <a:pt x="1141" y="1463"/>
                </a:lnTo>
                <a:lnTo>
                  <a:pt x="1140" y="1463"/>
                </a:lnTo>
                <a:lnTo>
                  <a:pt x="1137" y="1464"/>
                </a:lnTo>
                <a:lnTo>
                  <a:pt x="1135" y="1465"/>
                </a:lnTo>
                <a:lnTo>
                  <a:pt x="1134" y="1465"/>
                </a:lnTo>
                <a:lnTo>
                  <a:pt x="1137" y="1478"/>
                </a:lnTo>
                <a:lnTo>
                  <a:pt x="1139" y="1484"/>
                </a:lnTo>
                <a:lnTo>
                  <a:pt x="1119" y="1484"/>
                </a:lnTo>
                <a:lnTo>
                  <a:pt x="1104" y="1484"/>
                </a:lnTo>
                <a:lnTo>
                  <a:pt x="1101" y="1484"/>
                </a:lnTo>
                <a:lnTo>
                  <a:pt x="1101" y="1481"/>
                </a:lnTo>
                <a:lnTo>
                  <a:pt x="1101" y="1479"/>
                </a:lnTo>
                <a:lnTo>
                  <a:pt x="1102" y="1479"/>
                </a:lnTo>
                <a:lnTo>
                  <a:pt x="1109" y="1477"/>
                </a:lnTo>
                <a:lnTo>
                  <a:pt x="1110" y="1476"/>
                </a:lnTo>
                <a:lnTo>
                  <a:pt x="1116" y="1471"/>
                </a:lnTo>
                <a:lnTo>
                  <a:pt x="1115" y="1467"/>
                </a:lnTo>
                <a:lnTo>
                  <a:pt x="1114" y="1463"/>
                </a:lnTo>
                <a:lnTo>
                  <a:pt x="1114" y="1461"/>
                </a:lnTo>
                <a:lnTo>
                  <a:pt x="1113" y="1461"/>
                </a:lnTo>
                <a:lnTo>
                  <a:pt x="1109" y="1454"/>
                </a:lnTo>
                <a:lnTo>
                  <a:pt x="1108" y="1454"/>
                </a:lnTo>
                <a:lnTo>
                  <a:pt x="1106" y="1453"/>
                </a:lnTo>
                <a:lnTo>
                  <a:pt x="1102" y="1453"/>
                </a:lnTo>
                <a:lnTo>
                  <a:pt x="1096" y="1445"/>
                </a:lnTo>
                <a:lnTo>
                  <a:pt x="1094" y="1448"/>
                </a:lnTo>
                <a:lnTo>
                  <a:pt x="1091" y="1451"/>
                </a:lnTo>
                <a:lnTo>
                  <a:pt x="1090" y="1451"/>
                </a:lnTo>
                <a:lnTo>
                  <a:pt x="1084" y="1454"/>
                </a:lnTo>
                <a:lnTo>
                  <a:pt x="1073" y="1471"/>
                </a:lnTo>
                <a:lnTo>
                  <a:pt x="1073" y="1473"/>
                </a:lnTo>
                <a:lnTo>
                  <a:pt x="1076" y="1480"/>
                </a:lnTo>
                <a:lnTo>
                  <a:pt x="1080" y="1485"/>
                </a:lnTo>
                <a:lnTo>
                  <a:pt x="1070" y="1485"/>
                </a:lnTo>
                <a:lnTo>
                  <a:pt x="1064" y="1486"/>
                </a:lnTo>
                <a:lnTo>
                  <a:pt x="1059" y="1486"/>
                </a:lnTo>
                <a:lnTo>
                  <a:pt x="1057" y="1488"/>
                </a:lnTo>
                <a:lnTo>
                  <a:pt x="1057" y="1490"/>
                </a:lnTo>
                <a:lnTo>
                  <a:pt x="1057" y="1492"/>
                </a:lnTo>
                <a:lnTo>
                  <a:pt x="1057" y="1490"/>
                </a:lnTo>
                <a:lnTo>
                  <a:pt x="1058" y="1493"/>
                </a:lnTo>
                <a:lnTo>
                  <a:pt x="1058" y="1494"/>
                </a:lnTo>
                <a:lnTo>
                  <a:pt x="1058" y="1496"/>
                </a:lnTo>
                <a:lnTo>
                  <a:pt x="1058" y="1497"/>
                </a:lnTo>
                <a:lnTo>
                  <a:pt x="1057" y="1498"/>
                </a:lnTo>
                <a:lnTo>
                  <a:pt x="1057" y="1500"/>
                </a:lnTo>
                <a:lnTo>
                  <a:pt x="1055" y="1502"/>
                </a:lnTo>
                <a:lnTo>
                  <a:pt x="1054" y="1502"/>
                </a:lnTo>
                <a:lnTo>
                  <a:pt x="1053" y="1503"/>
                </a:lnTo>
                <a:lnTo>
                  <a:pt x="1051" y="1503"/>
                </a:lnTo>
                <a:lnTo>
                  <a:pt x="1050" y="1503"/>
                </a:lnTo>
                <a:lnTo>
                  <a:pt x="1049" y="1504"/>
                </a:lnTo>
                <a:lnTo>
                  <a:pt x="1049" y="1505"/>
                </a:lnTo>
                <a:lnTo>
                  <a:pt x="1049" y="1506"/>
                </a:lnTo>
                <a:lnTo>
                  <a:pt x="1048" y="1507"/>
                </a:lnTo>
                <a:lnTo>
                  <a:pt x="1046" y="1509"/>
                </a:lnTo>
                <a:lnTo>
                  <a:pt x="1045" y="1510"/>
                </a:lnTo>
                <a:lnTo>
                  <a:pt x="1041" y="1511"/>
                </a:lnTo>
                <a:lnTo>
                  <a:pt x="1038" y="1511"/>
                </a:lnTo>
                <a:lnTo>
                  <a:pt x="1037" y="1511"/>
                </a:lnTo>
                <a:lnTo>
                  <a:pt x="1036" y="1511"/>
                </a:lnTo>
                <a:lnTo>
                  <a:pt x="1033" y="1510"/>
                </a:lnTo>
                <a:lnTo>
                  <a:pt x="1032" y="1509"/>
                </a:lnTo>
                <a:lnTo>
                  <a:pt x="1029" y="1509"/>
                </a:lnTo>
                <a:lnTo>
                  <a:pt x="1028" y="1507"/>
                </a:lnTo>
                <a:lnTo>
                  <a:pt x="1025" y="1507"/>
                </a:lnTo>
                <a:lnTo>
                  <a:pt x="1024" y="1507"/>
                </a:lnTo>
                <a:lnTo>
                  <a:pt x="1020" y="1507"/>
                </a:lnTo>
                <a:lnTo>
                  <a:pt x="1019" y="1507"/>
                </a:lnTo>
                <a:lnTo>
                  <a:pt x="1016" y="1507"/>
                </a:lnTo>
                <a:lnTo>
                  <a:pt x="1015" y="1507"/>
                </a:lnTo>
                <a:lnTo>
                  <a:pt x="1014" y="1509"/>
                </a:lnTo>
                <a:lnTo>
                  <a:pt x="1012" y="1511"/>
                </a:lnTo>
                <a:lnTo>
                  <a:pt x="1015" y="1514"/>
                </a:lnTo>
                <a:lnTo>
                  <a:pt x="1036" y="1534"/>
                </a:lnTo>
                <a:lnTo>
                  <a:pt x="1041" y="1539"/>
                </a:lnTo>
                <a:lnTo>
                  <a:pt x="1049" y="1546"/>
                </a:lnTo>
                <a:lnTo>
                  <a:pt x="1038" y="1556"/>
                </a:lnTo>
                <a:lnTo>
                  <a:pt x="1046" y="1564"/>
                </a:lnTo>
                <a:lnTo>
                  <a:pt x="1054" y="1572"/>
                </a:lnTo>
                <a:lnTo>
                  <a:pt x="1028" y="1598"/>
                </a:lnTo>
                <a:lnTo>
                  <a:pt x="1022" y="1605"/>
                </a:lnTo>
                <a:lnTo>
                  <a:pt x="1004" y="1624"/>
                </a:lnTo>
                <a:lnTo>
                  <a:pt x="986" y="1613"/>
                </a:lnTo>
                <a:lnTo>
                  <a:pt x="938" y="1584"/>
                </a:lnTo>
                <a:lnTo>
                  <a:pt x="937" y="1582"/>
                </a:lnTo>
                <a:lnTo>
                  <a:pt x="924" y="1574"/>
                </a:lnTo>
                <a:lnTo>
                  <a:pt x="917" y="1570"/>
                </a:lnTo>
                <a:lnTo>
                  <a:pt x="912" y="1567"/>
                </a:lnTo>
                <a:lnTo>
                  <a:pt x="910" y="1565"/>
                </a:lnTo>
                <a:lnTo>
                  <a:pt x="908" y="1564"/>
                </a:lnTo>
                <a:lnTo>
                  <a:pt x="906" y="1563"/>
                </a:lnTo>
                <a:lnTo>
                  <a:pt x="904" y="1562"/>
                </a:lnTo>
                <a:lnTo>
                  <a:pt x="903" y="1561"/>
                </a:lnTo>
                <a:lnTo>
                  <a:pt x="902" y="1561"/>
                </a:lnTo>
                <a:lnTo>
                  <a:pt x="908" y="1555"/>
                </a:lnTo>
                <a:lnTo>
                  <a:pt x="940" y="1526"/>
                </a:lnTo>
                <a:lnTo>
                  <a:pt x="942" y="1528"/>
                </a:lnTo>
                <a:lnTo>
                  <a:pt x="975" y="1505"/>
                </a:lnTo>
                <a:lnTo>
                  <a:pt x="982" y="1500"/>
                </a:lnTo>
                <a:lnTo>
                  <a:pt x="976" y="1496"/>
                </a:lnTo>
                <a:lnTo>
                  <a:pt x="966" y="1497"/>
                </a:lnTo>
                <a:lnTo>
                  <a:pt x="966" y="1494"/>
                </a:lnTo>
                <a:lnTo>
                  <a:pt x="966" y="1490"/>
                </a:lnTo>
                <a:lnTo>
                  <a:pt x="966" y="1459"/>
                </a:lnTo>
                <a:lnTo>
                  <a:pt x="967" y="1459"/>
                </a:lnTo>
                <a:lnTo>
                  <a:pt x="968" y="1459"/>
                </a:lnTo>
                <a:lnTo>
                  <a:pt x="975" y="1460"/>
                </a:lnTo>
                <a:lnTo>
                  <a:pt x="977" y="1461"/>
                </a:lnTo>
                <a:lnTo>
                  <a:pt x="978" y="1461"/>
                </a:lnTo>
                <a:lnTo>
                  <a:pt x="981" y="1461"/>
                </a:lnTo>
                <a:lnTo>
                  <a:pt x="982" y="1460"/>
                </a:lnTo>
                <a:lnTo>
                  <a:pt x="982" y="1459"/>
                </a:lnTo>
                <a:lnTo>
                  <a:pt x="1002" y="1428"/>
                </a:lnTo>
                <a:lnTo>
                  <a:pt x="1013" y="1412"/>
                </a:lnTo>
                <a:lnTo>
                  <a:pt x="1014" y="1409"/>
                </a:lnTo>
                <a:lnTo>
                  <a:pt x="1020" y="1413"/>
                </a:lnTo>
                <a:lnTo>
                  <a:pt x="1025" y="1422"/>
                </a:lnTo>
                <a:lnTo>
                  <a:pt x="1036" y="1429"/>
                </a:lnTo>
                <a:lnTo>
                  <a:pt x="1044" y="1435"/>
                </a:lnTo>
                <a:lnTo>
                  <a:pt x="1047" y="1434"/>
                </a:lnTo>
                <a:lnTo>
                  <a:pt x="1057" y="1438"/>
                </a:lnTo>
                <a:lnTo>
                  <a:pt x="1061" y="1439"/>
                </a:lnTo>
                <a:lnTo>
                  <a:pt x="1065" y="1438"/>
                </a:lnTo>
                <a:lnTo>
                  <a:pt x="1067" y="1437"/>
                </a:lnTo>
                <a:lnTo>
                  <a:pt x="1071" y="1432"/>
                </a:lnTo>
                <a:lnTo>
                  <a:pt x="1074" y="1419"/>
                </a:lnTo>
                <a:lnTo>
                  <a:pt x="1074" y="1415"/>
                </a:lnTo>
                <a:lnTo>
                  <a:pt x="1074" y="1410"/>
                </a:lnTo>
                <a:lnTo>
                  <a:pt x="1074" y="1409"/>
                </a:lnTo>
                <a:lnTo>
                  <a:pt x="1074" y="1406"/>
                </a:lnTo>
                <a:lnTo>
                  <a:pt x="1073" y="1405"/>
                </a:lnTo>
                <a:lnTo>
                  <a:pt x="1072" y="1404"/>
                </a:lnTo>
                <a:lnTo>
                  <a:pt x="1071" y="1402"/>
                </a:lnTo>
                <a:lnTo>
                  <a:pt x="1070" y="1401"/>
                </a:lnTo>
                <a:lnTo>
                  <a:pt x="1068" y="1400"/>
                </a:lnTo>
                <a:lnTo>
                  <a:pt x="1068" y="1398"/>
                </a:lnTo>
                <a:lnTo>
                  <a:pt x="1067" y="1397"/>
                </a:lnTo>
                <a:lnTo>
                  <a:pt x="1066" y="1396"/>
                </a:lnTo>
                <a:lnTo>
                  <a:pt x="1066" y="1395"/>
                </a:lnTo>
                <a:lnTo>
                  <a:pt x="1066" y="1394"/>
                </a:lnTo>
                <a:lnTo>
                  <a:pt x="1065" y="1393"/>
                </a:lnTo>
                <a:lnTo>
                  <a:pt x="1065" y="1392"/>
                </a:lnTo>
                <a:lnTo>
                  <a:pt x="1065" y="1389"/>
                </a:lnTo>
                <a:lnTo>
                  <a:pt x="1065" y="1388"/>
                </a:lnTo>
                <a:lnTo>
                  <a:pt x="1064" y="1383"/>
                </a:lnTo>
                <a:lnTo>
                  <a:pt x="1064" y="1381"/>
                </a:lnTo>
                <a:lnTo>
                  <a:pt x="1064" y="1379"/>
                </a:lnTo>
                <a:lnTo>
                  <a:pt x="1062" y="1377"/>
                </a:lnTo>
                <a:lnTo>
                  <a:pt x="1061" y="1375"/>
                </a:lnTo>
                <a:lnTo>
                  <a:pt x="1061" y="1372"/>
                </a:lnTo>
                <a:lnTo>
                  <a:pt x="1059" y="1369"/>
                </a:lnTo>
                <a:lnTo>
                  <a:pt x="1058" y="1370"/>
                </a:lnTo>
                <a:lnTo>
                  <a:pt x="1058" y="1371"/>
                </a:lnTo>
                <a:lnTo>
                  <a:pt x="1058" y="1372"/>
                </a:lnTo>
                <a:lnTo>
                  <a:pt x="1057" y="1373"/>
                </a:lnTo>
                <a:lnTo>
                  <a:pt x="1056" y="1373"/>
                </a:lnTo>
                <a:lnTo>
                  <a:pt x="1055" y="1373"/>
                </a:lnTo>
                <a:lnTo>
                  <a:pt x="1053" y="1371"/>
                </a:lnTo>
                <a:lnTo>
                  <a:pt x="1047" y="1369"/>
                </a:lnTo>
                <a:lnTo>
                  <a:pt x="1047" y="1370"/>
                </a:lnTo>
                <a:lnTo>
                  <a:pt x="1047" y="1369"/>
                </a:lnTo>
                <a:lnTo>
                  <a:pt x="1045" y="1368"/>
                </a:lnTo>
                <a:lnTo>
                  <a:pt x="1044" y="1368"/>
                </a:lnTo>
                <a:lnTo>
                  <a:pt x="1041" y="1364"/>
                </a:lnTo>
                <a:lnTo>
                  <a:pt x="1040" y="1364"/>
                </a:lnTo>
                <a:lnTo>
                  <a:pt x="1038" y="1365"/>
                </a:lnTo>
                <a:lnTo>
                  <a:pt x="1039" y="1369"/>
                </a:lnTo>
                <a:lnTo>
                  <a:pt x="1038" y="1369"/>
                </a:lnTo>
                <a:lnTo>
                  <a:pt x="1032" y="1368"/>
                </a:lnTo>
                <a:lnTo>
                  <a:pt x="1032" y="1363"/>
                </a:lnTo>
                <a:lnTo>
                  <a:pt x="1032" y="1362"/>
                </a:lnTo>
                <a:lnTo>
                  <a:pt x="1031" y="1362"/>
                </a:lnTo>
                <a:lnTo>
                  <a:pt x="1029" y="1361"/>
                </a:lnTo>
                <a:lnTo>
                  <a:pt x="1028" y="1361"/>
                </a:lnTo>
                <a:lnTo>
                  <a:pt x="1027" y="1361"/>
                </a:lnTo>
                <a:lnTo>
                  <a:pt x="1025" y="1361"/>
                </a:lnTo>
                <a:lnTo>
                  <a:pt x="1024" y="1360"/>
                </a:lnTo>
                <a:lnTo>
                  <a:pt x="1024" y="1359"/>
                </a:lnTo>
                <a:lnTo>
                  <a:pt x="1024" y="1358"/>
                </a:lnTo>
                <a:lnTo>
                  <a:pt x="1024" y="1356"/>
                </a:lnTo>
                <a:lnTo>
                  <a:pt x="1023" y="1356"/>
                </a:lnTo>
                <a:lnTo>
                  <a:pt x="1018" y="1352"/>
                </a:lnTo>
                <a:lnTo>
                  <a:pt x="1016" y="1351"/>
                </a:lnTo>
                <a:lnTo>
                  <a:pt x="1013" y="1348"/>
                </a:lnTo>
                <a:lnTo>
                  <a:pt x="1012" y="1347"/>
                </a:lnTo>
                <a:lnTo>
                  <a:pt x="1013" y="1346"/>
                </a:lnTo>
                <a:lnTo>
                  <a:pt x="1014" y="1345"/>
                </a:lnTo>
                <a:lnTo>
                  <a:pt x="1014" y="1344"/>
                </a:lnTo>
                <a:lnTo>
                  <a:pt x="1013" y="1343"/>
                </a:lnTo>
                <a:lnTo>
                  <a:pt x="1012" y="1343"/>
                </a:lnTo>
                <a:lnTo>
                  <a:pt x="1011" y="1343"/>
                </a:lnTo>
                <a:lnTo>
                  <a:pt x="1010" y="1343"/>
                </a:lnTo>
                <a:lnTo>
                  <a:pt x="1009" y="1343"/>
                </a:lnTo>
                <a:lnTo>
                  <a:pt x="1009" y="1344"/>
                </a:lnTo>
                <a:lnTo>
                  <a:pt x="1007" y="1344"/>
                </a:lnTo>
                <a:lnTo>
                  <a:pt x="1006" y="1344"/>
                </a:lnTo>
                <a:lnTo>
                  <a:pt x="1006" y="1343"/>
                </a:lnTo>
                <a:lnTo>
                  <a:pt x="1005" y="1343"/>
                </a:lnTo>
                <a:lnTo>
                  <a:pt x="1004" y="1342"/>
                </a:lnTo>
                <a:lnTo>
                  <a:pt x="1003" y="1341"/>
                </a:lnTo>
                <a:lnTo>
                  <a:pt x="1002" y="1339"/>
                </a:lnTo>
                <a:lnTo>
                  <a:pt x="1001" y="1339"/>
                </a:lnTo>
                <a:lnTo>
                  <a:pt x="999" y="1339"/>
                </a:lnTo>
                <a:lnTo>
                  <a:pt x="998" y="1339"/>
                </a:lnTo>
                <a:lnTo>
                  <a:pt x="998" y="1341"/>
                </a:lnTo>
                <a:lnTo>
                  <a:pt x="997" y="1341"/>
                </a:lnTo>
                <a:lnTo>
                  <a:pt x="998" y="1342"/>
                </a:lnTo>
                <a:lnTo>
                  <a:pt x="999" y="1343"/>
                </a:lnTo>
                <a:lnTo>
                  <a:pt x="1001" y="1343"/>
                </a:lnTo>
                <a:lnTo>
                  <a:pt x="1001" y="1344"/>
                </a:lnTo>
                <a:lnTo>
                  <a:pt x="1002" y="1344"/>
                </a:lnTo>
                <a:lnTo>
                  <a:pt x="1002" y="1345"/>
                </a:lnTo>
                <a:lnTo>
                  <a:pt x="1002" y="1346"/>
                </a:lnTo>
                <a:lnTo>
                  <a:pt x="1001" y="1345"/>
                </a:lnTo>
                <a:lnTo>
                  <a:pt x="999" y="1345"/>
                </a:lnTo>
                <a:lnTo>
                  <a:pt x="999" y="1344"/>
                </a:lnTo>
                <a:lnTo>
                  <a:pt x="998" y="1344"/>
                </a:lnTo>
                <a:lnTo>
                  <a:pt x="997" y="1343"/>
                </a:lnTo>
                <a:lnTo>
                  <a:pt x="995" y="1343"/>
                </a:lnTo>
                <a:lnTo>
                  <a:pt x="994" y="1343"/>
                </a:lnTo>
                <a:lnTo>
                  <a:pt x="994" y="1342"/>
                </a:lnTo>
                <a:lnTo>
                  <a:pt x="993" y="1342"/>
                </a:lnTo>
                <a:lnTo>
                  <a:pt x="990" y="1343"/>
                </a:lnTo>
                <a:lnTo>
                  <a:pt x="989" y="1343"/>
                </a:lnTo>
                <a:lnTo>
                  <a:pt x="988" y="1343"/>
                </a:lnTo>
                <a:lnTo>
                  <a:pt x="987" y="1343"/>
                </a:lnTo>
                <a:lnTo>
                  <a:pt x="985" y="1344"/>
                </a:lnTo>
                <a:lnTo>
                  <a:pt x="984" y="1345"/>
                </a:lnTo>
                <a:lnTo>
                  <a:pt x="982" y="1345"/>
                </a:lnTo>
                <a:lnTo>
                  <a:pt x="981" y="1345"/>
                </a:lnTo>
                <a:lnTo>
                  <a:pt x="980" y="1345"/>
                </a:lnTo>
                <a:lnTo>
                  <a:pt x="979" y="1346"/>
                </a:lnTo>
                <a:lnTo>
                  <a:pt x="978" y="1347"/>
                </a:lnTo>
                <a:lnTo>
                  <a:pt x="976" y="1348"/>
                </a:lnTo>
                <a:lnTo>
                  <a:pt x="973" y="1351"/>
                </a:lnTo>
                <a:lnTo>
                  <a:pt x="971" y="1354"/>
                </a:lnTo>
                <a:lnTo>
                  <a:pt x="971" y="1355"/>
                </a:lnTo>
                <a:lnTo>
                  <a:pt x="972" y="1355"/>
                </a:lnTo>
                <a:lnTo>
                  <a:pt x="973" y="1355"/>
                </a:lnTo>
                <a:lnTo>
                  <a:pt x="975" y="1354"/>
                </a:lnTo>
                <a:lnTo>
                  <a:pt x="976" y="1353"/>
                </a:lnTo>
                <a:lnTo>
                  <a:pt x="977" y="1352"/>
                </a:lnTo>
                <a:lnTo>
                  <a:pt x="978" y="1352"/>
                </a:lnTo>
                <a:lnTo>
                  <a:pt x="978" y="1353"/>
                </a:lnTo>
                <a:lnTo>
                  <a:pt x="978" y="1354"/>
                </a:lnTo>
                <a:lnTo>
                  <a:pt x="978" y="1355"/>
                </a:lnTo>
                <a:lnTo>
                  <a:pt x="977" y="1356"/>
                </a:lnTo>
                <a:lnTo>
                  <a:pt x="977" y="1358"/>
                </a:lnTo>
                <a:lnTo>
                  <a:pt x="977" y="1359"/>
                </a:lnTo>
                <a:lnTo>
                  <a:pt x="978" y="1360"/>
                </a:lnTo>
                <a:lnTo>
                  <a:pt x="981" y="1361"/>
                </a:lnTo>
                <a:lnTo>
                  <a:pt x="982" y="1361"/>
                </a:lnTo>
                <a:lnTo>
                  <a:pt x="988" y="1362"/>
                </a:lnTo>
                <a:lnTo>
                  <a:pt x="989" y="1362"/>
                </a:lnTo>
                <a:lnTo>
                  <a:pt x="988" y="1363"/>
                </a:lnTo>
                <a:lnTo>
                  <a:pt x="987" y="1363"/>
                </a:lnTo>
                <a:lnTo>
                  <a:pt x="986" y="1364"/>
                </a:lnTo>
                <a:lnTo>
                  <a:pt x="985" y="1364"/>
                </a:lnTo>
                <a:lnTo>
                  <a:pt x="985" y="1363"/>
                </a:lnTo>
                <a:lnTo>
                  <a:pt x="984" y="1363"/>
                </a:lnTo>
                <a:lnTo>
                  <a:pt x="981" y="1364"/>
                </a:lnTo>
                <a:lnTo>
                  <a:pt x="980" y="1364"/>
                </a:lnTo>
                <a:lnTo>
                  <a:pt x="979" y="1364"/>
                </a:lnTo>
                <a:lnTo>
                  <a:pt x="978" y="1363"/>
                </a:lnTo>
                <a:lnTo>
                  <a:pt x="976" y="1362"/>
                </a:lnTo>
                <a:lnTo>
                  <a:pt x="973" y="1363"/>
                </a:lnTo>
                <a:lnTo>
                  <a:pt x="972" y="1362"/>
                </a:lnTo>
                <a:lnTo>
                  <a:pt x="971" y="1362"/>
                </a:lnTo>
                <a:lnTo>
                  <a:pt x="970" y="1362"/>
                </a:lnTo>
                <a:lnTo>
                  <a:pt x="969" y="1362"/>
                </a:lnTo>
                <a:lnTo>
                  <a:pt x="968" y="1363"/>
                </a:lnTo>
                <a:lnTo>
                  <a:pt x="967" y="1364"/>
                </a:lnTo>
                <a:lnTo>
                  <a:pt x="967" y="1365"/>
                </a:lnTo>
                <a:lnTo>
                  <a:pt x="966" y="1365"/>
                </a:lnTo>
                <a:lnTo>
                  <a:pt x="966" y="1367"/>
                </a:lnTo>
                <a:lnTo>
                  <a:pt x="967" y="1367"/>
                </a:lnTo>
                <a:lnTo>
                  <a:pt x="967" y="1368"/>
                </a:lnTo>
                <a:lnTo>
                  <a:pt x="968" y="1369"/>
                </a:lnTo>
                <a:lnTo>
                  <a:pt x="968" y="1370"/>
                </a:lnTo>
                <a:lnTo>
                  <a:pt x="967" y="1370"/>
                </a:lnTo>
                <a:lnTo>
                  <a:pt x="967" y="1371"/>
                </a:lnTo>
                <a:lnTo>
                  <a:pt x="968" y="1372"/>
                </a:lnTo>
                <a:lnTo>
                  <a:pt x="968" y="1373"/>
                </a:lnTo>
                <a:lnTo>
                  <a:pt x="968" y="1375"/>
                </a:lnTo>
                <a:lnTo>
                  <a:pt x="968" y="1376"/>
                </a:lnTo>
                <a:lnTo>
                  <a:pt x="968" y="1377"/>
                </a:lnTo>
                <a:lnTo>
                  <a:pt x="968" y="1378"/>
                </a:lnTo>
                <a:lnTo>
                  <a:pt x="968" y="1379"/>
                </a:lnTo>
                <a:lnTo>
                  <a:pt x="969" y="1379"/>
                </a:lnTo>
                <a:lnTo>
                  <a:pt x="969" y="1380"/>
                </a:lnTo>
                <a:lnTo>
                  <a:pt x="970" y="1380"/>
                </a:lnTo>
                <a:lnTo>
                  <a:pt x="971" y="1379"/>
                </a:lnTo>
                <a:lnTo>
                  <a:pt x="972" y="1379"/>
                </a:lnTo>
                <a:lnTo>
                  <a:pt x="973" y="1379"/>
                </a:lnTo>
                <a:lnTo>
                  <a:pt x="972" y="1380"/>
                </a:lnTo>
                <a:lnTo>
                  <a:pt x="971" y="1380"/>
                </a:lnTo>
                <a:lnTo>
                  <a:pt x="970" y="1381"/>
                </a:lnTo>
                <a:lnTo>
                  <a:pt x="970" y="1383"/>
                </a:lnTo>
                <a:lnTo>
                  <a:pt x="969" y="1383"/>
                </a:lnTo>
                <a:lnTo>
                  <a:pt x="968" y="1383"/>
                </a:lnTo>
                <a:lnTo>
                  <a:pt x="967" y="1384"/>
                </a:lnTo>
                <a:lnTo>
                  <a:pt x="967" y="1385"/>
                </a:lnTo>
                <a:lnTo>
                  <a:pt x="967" y="1386"/>
                </a:lnTo>
                <a:lnTo>
                  <a:pt x="966" y="1386"/>
                </a:lnTo>
                <a:lnTo>
                  <a:pt x="964" y="1387"/>
                </a:lnTo>
                <a:lnTo>
                  <a:pt x="963" y="1388"/>
                </a:lnTo>
                <a:lnTo>
                  <a:pt x="963" y="1389"/>
                </a:lnTo>
                <a:lnTo>
                  <a:pt x="962" y="1389"/>
                </a:lnTo>
                <a:lnTo>
                  <a:pt x="962" y="1390"/>
                </a:lnTo>
                <a:lnTo>
                  <a:pt x="961" y="1392"/>
                </a:lnTo>
                <a:lnTo>
                  <a:pt x="960" y="1392"/>
                </a:lnTo>
                <a:lnTo>
                  <a:pt x="960" y="1393"/>
                </a:lnTo>
                <a:lnTo>
                  <a:pt x="959" y="1393"/>
                </a:lnTo>
                <a:lnTo>
                  <a:pt x="959" y="1394"/>
                </a:lnTo>
                <a:lnTo>
                  <a:pt x="959" y="1395"/>
                </a:lnTo>
                <a:lnTo>
                  <a:pt x="958" y="1395"/>
                </a:lnTo>
                <a:lnTo>
                  <a:pt x="958" y="1396"/>
                </a:lnTo>
                <a:lnTo>
                  <a:pt x="958" y="1395"/>
                </a:lnTo>
                <a:lnTo>
                  <a:pt x="956" y="1395"/>
                </a:lnTo>
                <a:lnTo>
                  <a:pt x="955" y="1395"/>
                </a:lnTo>
                <a:lnTo>
                  <a:pt x="954" y="1395"/>
                </a:lnTo>
                <a:lnTo>
                  <a:pt x="953" y="1395"/>
                </a:lnTo>
                <a:lnTo>
                  <a:pt x="952" y="1394"/>
                </a:lnTo>
                <a:lnTo>
                  <a:pt x="951" y="1394"/>
                </a:lnTo>
                <a:lnTo>
                  <a:pt x="950" y="1394"/>
                </a:lnTo>
                <a:lnTo>
                  <a:pt x="947" y="1393"/>
                </a:lnTo>
                <a:lnTo>
                  <a:pt x="946" y="1393"/>
                </a:lnTo>
                <a:lnTo>
                  <a:pt x="945" y="1393"/>
                </a:lnTo>
                <a:lnTo>
                  <a:pt x="944" y="1393"/>
                </a:lnTo>
                <a:lnTo>
                  <a:pt x="943" y="1393"/>
                </a:lnTo>
                <a:lnTo>
                  <a:pt x="942" y="1394"/>
                </a:lnTo>
                <a:lnTo>
                  <a:pt x="940" y="1394"/>
                </a:lnTo>
                <a:lnTo>
                  <a:pt x="938" y="1394"/>
                </a:lnTo>
                <a:lnTo>
                  <a:pt x="937" y="1394"/>
                </a:lnTo>
                <a:lnTo>
                  <a:pt x="936" y="1394"/>
                </a:lnTo>
                <a:lnTo>
                  <a:pt x="934" y="1396"/>
                </a:lnTo>
                <a:lnTo>
                  <a:pt x="933" y="1396"/>
                </a:lnTo>
                <a:lnTo>
                  <a:pt x="932" y="1396"/>
                </a:lnTo>
                <a:lnTo>
                  <a:pt x="930" y="1395"/>
                </a:lnTo>
                <a:lnTo>
                  <a:pt x="929" y="1395"/>
                </a:lnTo>
                <a:lnTo>
                  <a:pt x="928" y="1394"/>
                </a:lnTo>
                <a:lnTo>
                  <a:pt x="927" y="1394"/>
                </a:lnTo>
                <a:lnTo>
                  <a:pt x="926" y="1394"/>
                </a:lnTo>
                <a:lnTo>
                  <a:pt x="926" y="1395"/>
                </a:lnTo>
                <a:lnTo>
                  <a:pt x="918" y="1395"/>
                </a:lnTo>
                <a:lnTo>
                  <a:pt x="917" y="1395"/>
                </a:lnTo>
                <a:lnTo>
                  <a:pt x="908" y="1396"/>
                </a:lnTo>
                <a:lnTo>
                  <a:pt x="906" y="1396"/>
                </a:lnTo>
                <a:lnTo>
                  <a:pt x="903" y="1396"/>
                </a:lnTo>
                <a:lnTo>
                  <a:pt x="902" y="1396"/>
                </a:lnTo>
                <a:lnTo>
                  <a:pt x="895" y="1396"/>
                </a:lnTo>
                <a:lnTo>
                  <a:pt x="892" y="1396"/>
                </a:lnTo>
                <a:lnTo>
                  <a:pt x="889" y="1400"/>
                </a:lnTo>
                <a:lnTo>
                  <a:pt x="881" y="1403"/>
                </a:lnTo>
                <a:lnTo>
                  <a:pt x="880" y="1403"/>
                </a:lnTo>
                <a:lnTo>
                  <a:pt x="857" y="1406"/>
                </a:lnTo>
                <a:lnTo>
                  <a:pt x="856" y="1406"/>
                </a:lnTo>
                <a:lnTo>
                  <a:pt x="856" y="1405"/>
                </a:lnTo>
                <a:lnTo>
                  <a:pt x="855" y="1404"/>
                </a:lnTo>
                <a:lnTo>
                  <a:pt x="852" y="1402"/>
                </a:lnTo>
                <a:lnTo>
                  <a:pt x="850" y="1398"/>
                </a:lnTo>
                <a:lnTo>
                  <a:pt x="848" y="1396"/>
                </a:lnTo>
                <a:lnTo>
                  <a:pt x="846" y="1394"/>
                </a:lnTo>
                <a:lnTo>
                  <a:pt x="844" y="1394"/>
                </a:lnTo>
                <a:lnTo>
                  <a:pt x="846" y="1396"/>
                </a:lnTo>
                <a:lnTo>
                  <a:pt x="842" y="1396"/>
                </a:lnTo>
                <a:lnTo>
                  <a:pt x="840" y="1397"/>
                </a:lnTo>
                <a:lnTo>
                  <a:pt x="839" y="1398"/>
                </a:lnTo>
                <a:lnTo>
                  <a:pt x="838" y="1400"/>
                </a:lnTo>
                <a:lnTo>
                  <a:pt x="837" y="1398"/>
                </a:lnTo>
                <a:lnTo>
                  <a:pt x="835" y="1397"/>
                </a:lnTo>
                <a:lnTo>
                  <a:pt x="835" y="1396"/>
                </a:lnTo>
                <a:lnTo>
                  <a:pt x="837" y="1396"/>
                </a:lnTo>
                <a:lnTo>
                  <a:pt x="837" y="1395"/>
                </a:lnTo>
                <a:lnTo>
                  <a:pt x="838" y="1395"/>
                </a:lnTo>
                <a:lnTo>
                  <a:pt x="838" y="1394"/>
                </a:lnTo>
                <a:lnTo>
                  <a:pt x="839" y="1394"/>
                </a:lnTo>
                <a:lnTo>
                  <a:pt x="839" y="1393"/>
                </a:lnTo>
                <a:lnTo>
                  <a:pt x="840" y="1393"/>
                </a:lnTo>
                <a:lnTo>
                  <a:pt x="841" y="1393"/>
                </a:lnTo>
                <a:lnTo>
                  <a:pt x="842" y="1393"/>
                </a:lnTo>
                <a:lnTo>
                  <a:pt x="842" y="1392"/>
                </a:lnTo>
                <a:lnTo>
                  <a:pt x="843" y="1390"/>
                </a:lnTo>
                <a:lnTo>
                  <a:pt x="843" y="1389"/>
                </a:lnTo>
                <a:lnTo>
                  <a:pt x="843" y="1388"/>
                </a:lnTo>
                <a:lnTo>
                  <a:pt x="843" y="1387"/>
                </a:lnTo>
                <a:lnTo>
                  <a:pt x="843" y="1386"/>
                </a:lnTo>
                <a:lnTo>
                  <a:pt x="842" y="1385"/>
                </a:lnTo>
                <a:lnTo>
                  <a:pt x="843" y="1385"/>
                </a:lnTo>
                <a:lnTo>
                  <a:pt x="843" y="1384"/>
                </a:lnTo>
                <a:lnTo>
                  <a:pt x="844" y="1384"/>
                </a:lnTo>
                <a:lnTo>
                  <a:pt x="844" y="1383"/>
                </a:lnTo>
                <a:lnTo>
                  <a:pt x="846" y="1383"/>
                </a:lnTo>
                <a:lnTo>
                  <a:pt x="847" y="1383"/>
                </a:lnTo>
                <a:lnTo>
                  <a:pt x="847" y="1381"/>
                </a:lnTo>
                <a:lnTo>
                  <a:pt x="848" y="1381"/>
                </a:lnTo>
                <a:lnTo>
                  <a:pt x="849" y="1381"/>
                </a:lnTo>
                <a:lnTo>
                  <a:pt x="849" y="1380"/>
                </a:lnTo>
                <a:lnTo>
                  <a:pt x="849" y="1379"/>
                </a:lnTo>
                <a:lnTo>
                  <a:pt x="850" y="1379"/>
                </a:lnTo>
                <a:lnTo>
                  <a:pt x="851" y="1378"/>
                </a:lnTo>
                <a:lnTo>
                  <a:pt x="852" y="1378"/>
                </a:lnTo>
                <a:lnTo>
                  <a:pt x="854" y="1378"/>
                </a:lnTo>
                <a:lnTo>
                  <a:pt x="854" y="1379"/>
                </a:lnTo>
                <a:lnTo>
                  <a:pt x="855" y="1379"/>
                </a:lnTo>
                <a:lnTo>
                  <a:pt x="855" y="1378"/>
                </a:lnTo>
                <a:lnTo>
                  <a:pt x="856" y="1378"/>
                </a:lnTo>
                <a:lnTo>
                  <a:pt x="857" y="1378"/>
                </a:lnTo>
                <a:lnTo>
                  <a:pt x="857" y="1377"/>
                </a:lnTo>
                <a:lnTo>
                  <a:pt x="858" y="1377"/>
                </a:lnTo>
                <a:lnTo>
                  <a:pt x="858" y="1376"/>
                </a:lnTo>
                <a:lnTo>
                  <a:pt x="859" y="1376"/>
                </a:lnTo>
                <a:lnTo>
                  <a:pt x="860" y="1376"/>
                </a:lnTo>
                <a:lnTo>
                  <a:pt x="860" y="1375"/>
                </a:lnTo>
                <a:lnTo>
                  <a:pt x="859" y="1375"/>
                </a:lnTo>
                <a:lnTo>
                  <a:pt x="858" y="1376"/>
                </a:lnTo>
                <a:lnTo>
                  <a:pt x="857" y="1376"/>
                </a:lnTo>
                <a:lnTo>
                  <a:pt x="857" y="1377"/>
                </a:lnTo>
                <a:lnTo>
                  <a:pt x="856" y="1377"/>
                </a:lnTo>
                <a:lnTo>
                  <a:pt x="855" y="1377"/>
                </a:lnTo>
                <a:lnTo>
                  <a:pt x="855" y="1376"/>
                </a:lnTo>
                <a:lnTo>
                  <a:pt x="856" y="1376"/>
                </a:lnTo>
                <a:lnTo>
                  <a:pt x="856" y="1375"/>
                </a:lnTo>
                <a:lnTo>
                  <a:pt x="857" y="1375"/>
                </a:lnTo>
                <a:lnTo>
                  <a:pt x="857" y="1373"/>
                </a:lnTo>
                <a:lnTo>
                  <a:pt x="856" y="1373"/>
                </a:lnTo>
                <a:lnTo>
                  <a:pt x="855" y="1373"/>
                </a:lnTo>
                <a:lnTo>
                  <a:pt x="854" y="1372"/>
                </a:lnTo>
                <a:lnTo>
                  <a:pt x="854" y="1371"/>
                </a:lnTo>
                <a:lnTo>
                  <a:pt x="855" y="1371"/>
                </a:lnTo>
                <a:lnTo>
                  <a:pt x="855" y="1370"/>
                </a:lnTo>
                <a:lnTo>
                  <a:pt x="854" y="1370"/>
                </a:lnTo>
                <a:lnTo>
                  <a:pt x="855" y="1369"/>
                </a:lnTo>
                <a:lnTo>
                  <a:pt x="856" y="1369"/>
                </a:lnTo>
                <a:lnTo>
                  <a:pt x="857" y="1370"/>
                </a:lnTo>
                <a:lnTo>
                  <a:pt x="858" y="1365"/>
                </a:lnTo>
                <a:lnTo>
                  <a:pt x="859" y="1367"/>
                </a:lnTo>
                <a:lnTo>
                  <a:pt x="860" y="1365"/>
                </a:lnTo>
                <a:lnTo>
                  <a:pt x="858" y="1363"/>
                </a:lnTo>
                <a:lnTo>
                  <a:pt x="858" y="1362"/>
                </a:lnTo>
                <a:lnTo>
                  <a:pt x="859" y="1362"/>
                </a:lnTo>
                <a:lnTo>
                  <a:pt x="859" y="1359"/>
                </a:lnTo>
                <a:lnTo>
                  <a:pt x="866" y="1352"/>
                </a:lnTo>
                <a:lnTo>
                  <a:pt x="865" y="1351"/>
                </a:lnTo>
                <a:lnTo>
                  <a:pt x="863" y="1348"/>
                </a:lnTo>
                <a:lnTo>
                  <a:pt x="863" y="1346"/>
                </a:lnTo>
                <a:lnTo>
                  <a:pt x="861" y="1342"/>
                </a:lnTo>
                <a:lnTo>
                  <a:pt x="860" y="1339"/>
                </a:lnTo>
                <a:lnTo>
                  <a:pt x="859" y="1337"/>
                </a:lnTo>
                <a:lnTo>
                  <a:pt x="858" y="1336"/>
                </a:lnTo>
                <a:lnTo>
                  <a:pt x="858" y="1335"/>
                </a:lnTo>
                <a:lnTo>
                  <a:pt x="858" y="1333"/>
                </a:lnTo>
                <a:lnTo>
                  <a:pt x="858" y="1331"/>
                </a:lnTo>
                <a:lnTo>
                  <a:pt x="858" y="1330"/>
                </a:lnTo>
                <a:lnTo>
                  <a:pt x="859" y="1329"/>
                </a:lnTo>
                <a:lnTo>
                  <a:pt x="860" y="1329"/>
                </a:lnTo>
                <a:lnTo>
                  <a:pt x="861" y="1329"/>
                </a:lnTo>
                <a:lnTo>
                  <a:pt x="863" y="1329"/>
                </a:lnTo>
                <a:lnTo>
                  <a:pt x="864" y="1329"/>
                </a:lnTo>
                <a:lnTo>
                  <a:pt x="865" y="1328"/>
                </a:lnTo>
                <a:lnTo>
                  <a:pt x="866" y="1328"/>
                </a:lnTo>
                <a:lnTo>
                  <a:pt x="867" y="1328"/>
                </a:lnTo>
                <a:lnTo>
                  <a:pt x="867" y="1327"/>
                </a:lnTo>
                <a:lnTo>
                  <a:pt x="868" y="1327"/>
                </a:lnTo>
                <a:lnTo>
                  <a:pt x="868" y="1326"/>
                </a:lnTo>
                <a:lnTo>
                  <a:pt x="869" y="1325"/>
                </a:lnTo>
                <a:lnTo>
                  <a:pt x="871" y="1325"/>
                </a:lnTo>
                <a:lnTo>
                  <a:pt x="872" y="1323"/>
                </a:lnTo>
                <a:lnTo>
                  <a:pt x="873" y="1322"/>
                </a:lnTo>
                <a:lnTo>
                  <a:pt x="874" y="1322"/>
                </a:lnTo>
                <a:lnTo>
                  <a:pt x="875" y="1322"/>
                </a:lnTo>
                <a:lnTo>
                  <a:pt x="875" y="1321"/>
                </a:lnTo>
                <a:lnTo>
                  <a:pt x="876" y="1321"/>
                </a:lnTo>
                <a:lnTo>
                  <a:pt x="876" y="1320"/>
                </a:lnTo>
                <a:lnTo>
                  <a:pt x="877" y="1320"/>
                </a:lnTo>
                <a:lnTo>
                  <a:pt x="881" y="1319"/>
                </a:lnTo>
                <a:lnTo>
                  <a:pt x="882" y="1318"/>
                </a:lnTo>
                <a:lnTo>
                  <a:pt x="883" y="1317"/>
                </a:lnTo>
                <a:lnTo>
                  <a:pt x="885" y="1313"/>
                </a:lnTo>
                <a:lnTo>
                  <a:pt x="886" y="1313"/>
                </a:lnTo>
                <a:lnTo>
                  <a:pt x="887" y="1313"/>
                </a:lnTo>
                <a:lnTo>
                  <a:pt x="889" y="1313"/>
                </a:lnTo>
                <a:lnTo>
                  <a:pt x="890" y="1312"/>
                </a:lnTo>
                <a:lnTo>
                  <a:pt x="891" y="1312"/>
                </a:lnTo>
                <a:lnTo>
                  <a:pt x="892" y="1312"/>
                </a:lnTo>
                <a:lnTo>
                  <a:pt x="893" y="1313"/>
                </a:lnTo>
                <a:lnTo>
                  <a:pt x="894" y="1313"/>
                </a:lnTo>
                <a:lnTo>
                  <a:pt x="895" y="1314"/>
                </a:lnTo>
                <a:lnTo>
                  <a:pt x="897" y="1316"/>
                </a:lnTo>
                <a:lnTo>
                  <a:pt x="898" y="1316"/>
                </a:lnTo>
                <a:lnTo>
                  <a:pt x="898" y="1314"/>
                </a:lnTo>
                <a:lnTo>
                  <a:pt x="898" y="1313"/>
                </a:lnTo>
                <a:lnTo>
                  <a:pt x="898" y="1312"/>
                </a:lnTo>
                <a:lnTo>
                  <a:pt x="899" y="1312"/>
                </a:lnTo>
                <a:lnTo>
                  <a:pt x="899" y="1311"/>
                </a:lnTo>
                <a:lnTo>
                  <a:pt x="900" y="1311"/>
                </a:lnTo>
                <a:lnTo>
                  <a:pt x="900" y="1312"/>
                </a:lnTo>
                <a:lnTo>
                  <a:pt x="901" y="1312"/>
                </a:lnTo>
                <a:lnTo>
                  <a:pt x="901" y="1313"/>
                </a:lnTo>
                <a:lnTo>
                  <a:pt x="902" y="1313"/>
                </a:lnTo>
                <a:lnTo>
                  <a:pt x="903" y="1313"/>
                </a:lnTo>
                <a:lnTo>
                  <a:pt x="904" y="1313"/>
                </a:lnTo>
                <a:lnTo>
                  <a:pt x="906" y="1313"/>
                </a:lnTo>
                <a:lnTo>
                  <a:pt x="906" y="1314"/>
                </a:lnTo>
                <a:lnTo>
                  <a:pt x="906" y="1316"/>
                </a:lnTo>
                <a:lnTo>
                  <a:pt x="907" y="1316"/>
                </a:lnTo>
                <a:lnTo>
                  <a:pt x="908" y="1316"/>
                </a:lnTo>
                <a:lnTo>
                  <a:pt x="908" y="1314"/>
                </a:lnTo>
                <a:lnTo>
                  <a:pt x="909" y="1314"/>
                </a:lnTo>
                <a:lnTo>
                  <a:pt x="910" y="1314"/>
                </a:lnTo>
                <a:lnTo>
                  <a:pt x="910" y="1316"/>
                </a:lnTo>
                <a:lnTo>
                  <a:pt x="910" y="1317"/>
                </a:lnTo>
                <a:lnTo>
                  <a:pt x="912" y="1317"/>
                </a:lnTo>
                <a:lnTo>
                  <a:pt x="913" y="1317"/>
                </a:lnTo>
                <a:lnTo>
                  <a:pt x="915" y="1317"/>
                </a:lnTo>
                <a:lnTo>
                  <a:pt x="916" y="1318"/>
                </a:lnTo>
                <a:lnTo>
                  <a:pt x="916" y="1319"/>
                </a:lnTo>
                <a:lnTo>
                  <a:pt x="916" y="1320"/>
                </a:lnTo>
                <a:lnTo>
                  <a:pt x="915" y="1320"/>
                </a:lnTo>
                <a:lnTo>
                  <a:pt x="916" y="1320"/>
                </a:lnTo>
                <a:lnTo>
                  <a:pt x="916" y="1321"/>
                </a:lnTo>
                <a:lnTo>
                  <a:pt x="916" y="1322"/>
                </a:lnTo>
                <a:lnTo>
                  <a:pt x="915" y="1322"/>
                </a:lnTo>
                <a:lnTo>
                  <a:pt x="913" y="1323"/>
                </a:lnTo>
                <a:lnTo>
                  <a:pt x="915" y="1323"/>
                </a:lnTo>
                <a:lnTo>
                  <a:pt x="915" y="1325"/>
                </a:lnTo>
                <a:lnTo>
                  <a:pt x="916" y="1325"/>
                </a:lnTo>
                <a:lnTo>
                  <a:pt x="916" y="1326"/>
                </a:lnTo>
                <a:lnTo>
                  <a:pt x="917" y="1326"/>
                </a:lnTo>
                <a:lnTo>
                  <a:pt x="918" y="1326"/>
                </a:lnTo>
                <a:lnTo>
                  <a:pt x="918" y="1327"/>
                </a:lnTo>
                <a:lnTo>
                  <a:pt x="919" y="1327"/>
                </a:lnTo>
                <a:lnTo>
                  <a:pt x="921" y="1327"/>
                </a:lnTo>
                <a:lnTo>
                  <a:pt x="923" y="1326"/>
                </a:lnTo>
                <a:lnTo>
                  <a:pt x="924" y="1326"/>
                </a:lnTo>
                <a:lnTo>
                  <a:pt x="924" y="1327"/>
                </a:lnTo>
                <a:lnTo>
                  <a:pt x="924" y="1328"/>
                </a:lnTo>
                <a:lnTo>
                  <a:pt x="923" y="1329"/>
                </a:lnTo>
                <a:lnTo>
                  <a:pt x="923" y="1330"/>
                </a:lnTo>
                <a:lnTo>
                  <a:pt x="923" y="1331"/>
                </a:lnTo>
                <a:lnTo>
                  <a:pt x="924" y="1334"/>
                </a:lnTo>
                <a:lnTo>
                  <a:pt x="925" y="1335"/>
                </a:lnTo>
                <a:lnTo>
                  <a:pt x="926" y="1337"/>
                </a:lnTo>
                <a:lnTo>
                  <a:pt x="927" y="1339"/>
                </a:lnTo>
                <a:lnTo>
                  <a:pt x="927" y="1341"/>
                </a:lnTo>
                <a:lnTo>
                  <a:pt x="927" y="1343"/>
                </a:lnTo>
                <a:lnTo>
                  <a:pt x="928" y="1343"/>
                </a:lnTo>
                <a:lnTo>
                  <a:pt x="928" y="1344"/>
                </a:lnTo>
                <a:lnTo>
                  <a:pt x="929" y="1344"/>
                </a:lnTo>
                <a:lnTo>
                  <a:pt x="930" y="1344"/>
                </a:lnTo>
                <a:lnTo>
                  <a:pt x="932" y="1344"/>
                </a:lnTo>
                <a:lnTo>
                  <a:pt x="932" y="1345"/>
                </a:lnTo>
                <a:lnTo>
                  <a:pt x="933" y="1345"/>
                </a:lnTo>
                <a:lnTo>
                  <a:pt x="933" y="1344"/>
                </a:lnTo>
                <a:lnTo>
                  <a:pt x="932" y="1342"/>
                </a:lnTo>
                <a:lnTo>
                  <a:pt x="933" y="1342"/>
                </a:lnTo>
                <a:lnTo>
                  <a:pt x="932" y="1341"/>
                </a:lnTo>
                <a:lnTo>
                  <a:pt x="932" y="1339"/>
                </a:lnTo>
                <a:lnTo>
                  <a:pt x="932" y="1338"/>
                </a:lnTo>
                <a:lnTo>
                  <a:pt x="933" y="1338"/>
                </a:lnTo>
                <a:lnTo>
                  <a:pt x="932" y="1336"/>
                </a:lnTo>
                <a:lnTo>
                  <a:pt x="930" y="1333"/>
                </a:lnTo>
                <a:lnTo>
                  <a:pt x="929" y="1330"/>
                </a:lnTo>
                <a:lnTo>
                  <a:pt x="930" y="1329"/>
                </a:lnTo>
                <a:lnTo>
                  <a:pt x="933" y="1329"/>
                </a:lnTo>
                <a:lnTo>
                  <a:pt x="936" y="1327"/>
                </a:lnTo>
                <a:lnTo>
                  <a:pt x="937" y="1327"/>
                </a:lnTo>
                <a:lnTo>
                  <a:pt x="938" y="1327"/>
                </a:lnTo>
                <a:lnTo>
                  <a:pt x="938" y="1328"/>
                </a:lnTo>
                <a:lnTo>
                  <a:pt x="941" y="1327"/>
                </a:lnTo>
                <a:lnTo>
                  <a:pt x="954" y="1331"/>
                </a:lnTo>
                <a:lnTo>
                  <a:pt x="955" y="1341"/>
                </a:lnTo>
                <a:lnTo>
                  <a:pt x="958" y="1341"/>
                </a:lnTo>
                <a:lnTo>
                  <a:pt x="959" y="1342"/>
                </a:lnTo>
                <a:lnTo>
                  <a:pt x="960" y="1343"/>
                </a:lnTo>
                <a:lnTo>
                  <a:pt x="962" y="1343"/>
                </a:lnTo>
                <a:lnTo>
                  <a:pt x="963" y="1343"/>
                </a:lnTo>
                <a:lnTo>
                  <a:pt x="964" y="1343"/>
                </a:lnTo>
                <a:lnTo>
                  <a:pt x="964" y="1342"/>
                </a:lnTo>
                <a:lnTo>
                  <a:pt x="964" y="1341"/>
                </a:lnTo>
                <a:lnTo>
                  <a:pt x="964" y="1339"/>
                </a:lnTo>
                <a:lnTo>
                  <a:pt x="964" y="1338"/>
                </a:lnTo>
                <a:lnTo>
                  <a:pt x="966" y="1338"/>
                </a:lnTo>
                <a:lnTo>
                  <a:pt x="967" y="1338"/>
                </a:lnTo>
                <a:lnTo>
                  <a:pt x="968" y="1334"/>
                </a:lnTo>
                <a:lnTo>
                  <a:pt x="969" y="1333"/>
                </a:lnTo>
                <a:lnTo>
                  <a:pt x="984" y="1322"/>
                </a:lnTo>
                <a:lnTo>
                  <a:pt x="988" y="1319"/>
                </a:lnTo>
                <a:lnTo>
                  <a:pt x="992" y="1319"/>
                </a:lnTo>
                <a:lnTo>
                  <a:pt x="995" y="1319"/>
                </a:lnTo>
                <a:lnTo>
                  <a:pt x="999" y="1319"/>
                </a:lnTo>
                <a:lnTo>
                  <a:pt x="1002" y="1319"/>
                </a:lnTo>
                <a:lnTo>
                  <a:pt x="1003" y="1319"/>
                </a:lnTo>
                <a:lnTo>
                  <a:pt x="1005" y="1319"/>
                </a:lnTo>
                <a:lnTo>
                  <a:pt x="1006" y="1319"/>
                </a:lnTo>
                <a:lnTo>
                  <a:pt x="1007" y="1319"/>
                </a:lnTo>
                <a:lnTo>
                  <a:pt x="1009" y="1319"/>
                </a:lnTo>
                <a:lnTo>
                  <a:pt x="1010" y="1320"/>
                </a:lnTo>
                <a:lnTo>
                  <a:pt x="1011" y="1320"/>
                </a:lnTo>
                <a:lnTo>
                  <a:pt x="1012" y="1320"/>
                </a:lnTo>
                <a:lnTo>
                  <a:pt x="1012" y="1321"/>
                </a:lnTo>
                <a:lnTo>
                  <a:pt x="1013" y="1321"/>
                </a:lnTo>
                <a:lnTo>
                  <a:pt x="1014" y="1322"/>
                </a:lnTo>
                <a:lnTo>
                  <a:pt x="1014" y="1323"/>
                </a:lnTo>
                <a:lnTo>
                  <a:pt x="1016" y="1326"/>
                </a:lnTo>
                <a:lnTo>
                  <a:pt x="1019" y="1327"/>
                </a:lnTo>
                <a:lnTo>
                  <a:pt x="1020" y="1328"/>
                </a:lnTo>
                <a:lnTo>
                  <a:pt x="1021" y="1328"/>
                </a:lnTo>
                <a:lnTo>
                  <a:pt x="1021" y="1329"/>
                </a:lnTo>
                <a:lnTo>
                  <a:pt x="1022" y="1329"/>
                </a:lnTo>
                <a:lnTo>
                  <a:pt x="1023" y="1330"/>
                </a:lnTo>
                <a:lnTo>
                  <a:pt x="1024" y="1330"/>
                </a:lnTo>
                <a:lnTo>
                  <a:pt x="1025" y="1330"/>
                </a:lnTo>
                <a:lnTo>
                  <a:pt x="1025" y="1331"/>
                </a:lnTo>
                <a:lnTo>
                  <a:pt x="1027" y="1331"/>
                </a:lnTo>
                <a:lnTo>
                  <a:pt x="1032" y="1333"/>
                </a:lnTo>
                <a:lnTo>
                  <a:pt x="1037" y="1326"/>
                </a:lnTo>
                <a:lnTo>
                  <a:pt x="1039" y="1323"/>
                </a:lnTo>
                <a:lnTo>
                  <a:pt x="1039" y="1312"/>
                </a:lnTo>
                <a:lnTo>
                  <a:pt x="1039" y="1311"/>
                </a:lnTo>
                <a:lnTo>
                  <a:pt x="1035" y="1306"/>
                </a:lnTo>
                <a:lnTo>
                  <a:pt x="1030" y="1301"/>
                </a:lnTo>
                <a:lnTo>
                  <a:pt x="1024" y="1295"/>
                </a:lnTo>
                <a:lnTo>
                  <a:pt x="1023" y="1294"/>
                </a:lnTo>
                <a:lnTo>
                  <a:pt x="1009" y="1280"/>
                </a:lnTo>
                <a:lnTo>
                  <a:pt x="1005" y="1277"/>
                </a:lnTo>
                <a:lnTo>
                  <a:pt x="998" y="1270"/>
                </a:lnTo>
                <a:lnTo>
                  <a:pt x="997" y="1267"/>
                </a:lnTo>
                <a:lnTo>
                  <a:pt x="994" y="1261"/>
                </a:lnTo>
                <a:lnTo>
                  <a:pt x="993" y="1256"/>
                </a:lnTo>
                <a:lnTo>
                  <a:pt x="992" y="1255"/>
                </a:lnTo>
                <a:lnTo>
                  <a:pt x="993" y="1254"/>
                </a:lnTo>
                <a:lnTo>
                  <a:pt x="994" y="1253"/>
                </a:lnTo>
                <a:lnTo>
                  <a:pt x="994" y="1252"/>
                </a:lnTo>
                <a:lnTo>
                  <a:pt x="995" y="1251"/>
                </a:lnTo>
                <a:lnTo>
                  <a:pt x="997" y="1247"/>
                </a:lnTo>
                <a:lnTo>
                  <a:pt x="1004" y="1236"/>
                </a:lnTo>
                <a:lnTo>
                  <a:pt x="1006" y="1231"/>
                </a:lnTo>
                <a:lnTo>
                  <a:pt x="1012" y="1222"/>
                </a:lnTo>
                <a:lnTo>
                  <a:pt x="1022" y="1216"/>
                </a:lnTo>
                <a:lnTo>
                  <a:pt x="1042" y="1201"/>
                </a:lnTo>
                <a:lnTo>
                  <a:pt x="1067" y="1185"/>
                </a:lnTo>
                <a:lnTo>
                  <a:pt x="1070" y="1184"/>
                </a:lnTo>
                <a:lnTo>
                  <a:pt x="1067" y="1183"/>
                </a:lnTo>
                <a:lnTo>
                  <a:pt x="1065" y="1181"/>
                </a:lnTo>
                <a:lnTo>
                  <a:pt x="1064" y="1181"/>
                </a:lnTo>
                <a:lnTo>
                  <a:pt x="1063" y="1183"/>
                </a:lnTo>
                <a:lnTo>
                  <a:pt x="1062" y="1183"/>
                </a:lnTo>
                <a:lnTo>
                  <a:pt x="1059" y="1184"/>
                </a:lnTo>
                <a:lnTo>
                  <a:pt x="1059" y="1185"/>
                </a:lnTo>
                <a:lnTo>
                  <a:pt x="1057" y="1186"/>
                </a:lnTo>
                <a:lnTo>
                  <a:pt x="1049" y="1192"/>
                </a:lnTo>
                <a:lnTo>
                  <a:pt x="1042" y="1192"/>
                </a:lnTo>
                <a:lnTo>
                  <a:pt x="1044" y="1191"/>
                </a:lnTo>
                <a:lnTo>
                  <a:pt x="1044" y="1189"/>
                </a:lnTo>
                <a:lnTo>
                  <a:pt x="1042" y="1188"/>
                </a:lnTo>
                <a:lnTo>
                  <a:pt x="1041" y="1187"/>
                </a:lnTo>
                <a:lnTo>
                  <a:pt x="1040" y="1186"/>
                </a:lnTo>
                <a:lnTo>
                  <a:pt x="1036" y="1181"/>
                </a:lnTo>
                <a:lnTo>
                  <a:pt x="1033" y="1179"/>
                </a:lnTo>
                <a:lnTo>
                  <a:pt x="1033" y="1178"/>
                </a:lnTo>
                <a:lnTo>
                  <a:pt x="1032" y="1178"/>
                </a:lnTo>
                <a:lnTo>
                  <a:pt x="1031" y="1176"/>
                </a:lnTo>
                <a:lnTo>
                  <a:pt x="1029" y="1174"/>
                </a:lnTo>
                <a:lnTo>
                  <a:pt x="1025" y="1175"/>
                </a:lnTo>
                <a:lnTo>
                  <a:pt x="1025" y="1174"/>
                </a:lnTo>
                <a:lnTo>
                  <a:pt x="1023" y="1172"/>
                </a:lnTo>
                <a:lnTo>
                  <a:pt x="1022" y="1171"/>
                </a:lnTo>
                <a:lnTo>
                  <a:pt x="1021" y="1171"/>
                </a:lnTo>
                <a:lnTo>
                  <a:pt x="1020" y="1170"/>
                </a:lnTo>
                <a:lnTo>
                  <a:pt x="1020" y="1169"/>
                </a:lnTo>
                <a:lnTo>
                  <a:pt x="1019" y="1169"/>
                </a:lnTo>
                <a:lnTo>
                  <a:pt x="1020" y="1166"/>
                </a:lnTo>
                <a:lnTo>
                  <a:pt x="1019" y="1164"/>
                </a:lnTo>
                <a:lnTo>
                  <a:pt x="1018" y="1163"/>
                </a:lnTo>
                <a:lnTo>
                  <a:pt x="1016" y="1162"/>
                </a:lnTo>
                <a:lnTo>
                  <a:pt x="1015" y="1161"/>
                </a:lnTo>
                <a:lnTo>
                  <a:pt x="1014" y="1161"/>
                </a:lnTo>
                <a:lnTo>
                  <a:pt x="1013" y="1161"/>
                </a:lnTo>
                <a:lnTo>
                  <a:pt x="1012" y="1160"/>
                </a:lnTo>
                <a:lnTo>
                  <a:pt x="1010" y="1159"/>
                </a:lnTo>
                <a:lnTo>
                  <a:pt x="1009" y="1158"/>
                </a:lnTo>
                <a:lnTo>
                  <a:pt x="1007" y="1158"/>
                </a:lnTo>
                <a:lnTo>
                  <a:pt x="1006" y="1157"/>
                </a:lnTo>
                <a:lnTo>
                  <a:pt x="1005" y="1155"/>
                </a:lnTo>
                <a:lnTo>
                  <a:pt x="1004" y="1155"/>
                </a:lnTo>
                <a:lnTo>
                  <a:pt x="1002" y="1154"/>
                </a:lnTo>
                <a:lnTo>
                  <a:pt x="1001" y="1154"/>
                </a:lnTo>
                <a:lnTo>
                  <a:pt x="1001" y="1153"/>
                </a:lnTo>
                <a:lnTo>
                  <a:pt x="999" y="1153"/>
                </a:lnTo>
                <a:lnTo>
                  <a:pt x="998" y="1153"/>
                </a:lnTo>
                <a:lnTo>
                  <a:pt x="998" y="1152"/>
                </a:lnTo>
                <a:lnTo>
                  <a:pt x="996" y="1152"/>
                </a:lnTo>
                <a:lnTo>
                  <a:pt x="996" y="1151"/>
                </a:lnTo>
                <a:lnTo>
                  <a:pt x="995" y="1151"/>
                </a:lnTo>
                <a:lnTo>
                  <a:pt x="994" y="1150"/>
                </a:lnTo>
                <a:lnTo>
                  <a:pt x="993" y="1150"/>
                </a:lnTo>
                <a:lnTo>
                  <a:pt x="992" y="1149"/>
                </a:lnTo>
                <a:lnTo>
                  <a:pt x="990" y="1149"/>
                </a:lnTo>
                <a:lnTo>
                  <a:pt x="990" y="1150"/>
                </a:lnTo>
                <a:lnTo>
                  <a:pt x="989" y="1151"/>
                </a:lnTo>
                <a:lnTo>
                  <a:pt x="987" y="1154"/>
                </a:lnTo>
                <a:lnTo>
                  <a:pt x="982" y="1160"/>
                </a:lnTo>
                <a:lnTo>
                  <a:pt x="980" y="1163"/>
                </a:lnTo>
                <a:lnTo>
                  <a:pt x="979" y="1164"/>
                </a:lnTo>
                <a:lnTo>
                  <a:pt x="978" y="1166"/>
                </a:lnTo>
                <a:lnTo>
                  <a:pt x="978" y="1167"/>
                </a:lnTo>
                <a:lnTo>
                  <a:pt x="977" y="1167"/>
                </a:lnTo>
                <a:lnTo>
                  <a:pt x="977" y="1168"/>
                </a:lnTo>
                <a:lnTo>
                  <a:pt x="976" y="1167"/>
                </a:lnTo>
                <a:lnTo>
                  <a:pt x="975" y="1167"/>
                </a:lnTo>
                <a:lnTo>
                  <a:pt x="967" y="1163"/>
                </a:lnTo>
                <a:lnTo>
                  <a:pt x="964" y="1163"/>
                </a:lnTo>
                <a:lnTo>
                  <a:pt x="964" y="1162"/>
                </a:lnTo>
                <a:lnTo>
                  <a:pt x="963" y="1162"/>
                </a:lnTo>
                <a:lnTo>
                  <a:pt x="962" y="1162"/>
                </a:lnTo>
                <a:lnTo>
                  <a:pt x="961" y="1161"/>
                </a:lnTo>
                <a:lnTo>
                  <a:pt x="960" y="1161"/>
                </a:lnTo>
                <a:lnTo>
                  <a:pt x="960" y="1159"/>
                </a:lnTo>
                <a:lnTo>
                  <a:pt x="959" y="1158"/>
                </a:lnTo>
                <a:lnTo>
                  <a:pt x="955" y="1158"/>
                </a:lnTo>
                <a:lnTo>
                  <a:pt x="954" y="1158"/>
                </a:lnTo>
                <a:lnTo>
                  <a:pt x="953" y="1157"/>
                </a:lnTo>
                <a:lnTo>
                  <a:pt x="952" y="1157"/>
                </a:lnTo>
                <a:lnTo>
                  <a:pt x="951" y="1157"/>
                </a:lnTo>
                <a:lnTo>
                  <a:pt x="950" y="1157"/>
                </a:lnTo>
                <a:lnTo>
                  <a:pt x="950" y="1155"/>
                </a:lnTo>
                <a:lnTo>
                  <a:pt x="949" y="1155"/>
                </a:lnTo>
                <a:lnTo>
                  <a:pt x="949" y="1154"/>
                </a:lnTo>
                <a:lnTo>
                  <a:pt x="947" y="1153"/>
                </a:lnTo>
                <a:lnTo>
                  <a:pt x="947" y="1152"/>
                </a:lnTo>
                <a:lnTo>
                  <a:pt x="947" y="1151"/>
                </a:lnTo>
                <a:lnTo>
                  <a:pt x="946" y="1151"/>
                </a:lnTo>
                <a:lnTo>
                  <a:pt x="946" y="1150"/>
                </a:lnTo>
                <a:lnTo>
                  <a:pt x="944" y="1150"/>
                </a:lnTo>
                <a:lnTo>
                  <a:pt x="943" y="1149"/>
                </a:lnTo>
                <a:lnTo>
                  <a:pt x="943" y="1147"/>
                </a:lnTo>
                <a:lnTo>
                  <a:pt x="944" y="1146"/>
                </a:lnTo>
                <a:lnTo>
                  <a:pt x="944" y="1145"/>
                </a:lnTo>
                <a:lnTo>
                  <a:pt x="944" y="1143"/>
                </a:lnTo>
                <a:lnTo>
                  <a:pt x="943" y="1143"/>
                </a:lnTo>
                <a:lnTo>
                  <a:pt x="942" y="1143"/>
                </a:lnTo>
                <a:lnTo>
                  <a:pt x="940" y="1143"/>
                </a:lnTo>
                <a:lnTo>
                  <a:pt x="938" y="1142"/>
                </a:lnTo>
                <a:lnTo>
                  <a:pt x="937" y="1142"/>
                </a:lnTo>
                <a:lnTo>
                  <a:pt x="935" y="1142"/>
                </a:lnTo>
                <a:lnTo>
                  <a:pt x="934" y="1142"/>
                </a:lnTo>
                <a:lnTo>
                  <a:pt x="933" y="1142"/>
                </a:lnTo>
                <a:lnTo>
                  <a:pt x="929" y="1143"/>
                </a:lnTo>
                <a:lnTo>
                  <a:pt x="927" y="1144"/>
                </a:lnTo>
                <a:lnTo>
                  <a:pt x="926" y="1144"/>
                </a:lnTo>
                <a:lnTo>
                  <a:pt x="925" y="1144"/>
                </a:lnTo>
                <a:lnTo>
                  <a:pt x="925" y="1143"/>
                </a:lnTo>
                <a:lnTo>
                  <a:pt x="925" y="1142"/>
                </a:lnTo>
                <a:lnTo>
                  <a:pt x="924" y="1142"/>
                </a:lnTo>
                <a:lnTo>
                  <a:pt x="923" y="1142"/>
                </a:lnTo>
                <a:lnTo>
                  <a:pt x="921" y="1142"/>
                </a:lnTo>
                <a:lnTo>
                  <a:pt x="920" y="1142"/>
                </a:lnTo>
                <a:lnTo>
                  <a:pt x="919" y="1143"/>
                </a:lnTo>
                <a:lnTo>
                  <a:pt x="918" y="1143"/>
                </a:lnTo>
                <a:lnTo>
                  <a:pt x="917" y="1144"/>
                </a:lnTo>
                <a:lnTo>
                  <a:pt x="916" y="1143"/>
                </a:lnTo>
                <a:lnTo>
                  <a:pt x="915" y="1143"/>
                </a:lnTo>
                <a:lnTo>
                  <a:pt x="912" y="1143"/>
                </a:lnTo>
                <a:lnTo>
                  <a:pt x="911" y="1143"/>
                </a:lnTo>
                <a:lnTo>
                  <a:pt x="910" y="1142"/>
                </a:lnTo>
                <a:lnTo>
                  <a:pt x="910" y="1143"/>
                </a:lnTo>
                <a:lnTo>
                  <a:pt x="909" y="1143"/>
                </a:lnTo>
                <a:lnTo>
                  <a:pt x="909" y="1144"/>
                </a:lnTo>
                <a:lnTo>
                  <a:pt x="906" y="1145"/>
                </a:lnTo>
                <a:lnTo>
                  <a:pt x="904" y="1145"/>
                </a:lnTo>
                <a:lnTo>
                  <a:pt x="903" y="1146"/>
                </a:lnTo>
                <a:lnTo>
                  <a:pt x="902" y="1146"/>
                </a:lnTo>
                <a:lnTo>
                  <a:pt x="901" y="1147"/>
                </a:lnTo>
                <a:lnTo>
                  <a:pt x="900" y="1147"/>
                </a:lnTo>
                <a:lnTo>
                  <a:pt x="899" y="1149"/>
                </a:lnTo>
                <a:lnTo>
                  <a:pt x="899" y="1150"/>
                </a:lnTo>
                <a:lnTo>
                  <a:pt x="898" y="1150"/>
                </a:lnTo>
                <a:lnTo>
                  <a:pt x="897" y="1150"/>
                </a:lnTo>
                <a:lnTo>
                  <a:pt x="895" y="1151"/>
                </a:lnTo>
                <a:lnTo>
                  <a:pt x="894" y="1151"/>
                </a:lnTo>
                <a:lnTo>
                  <a:pt x="893" y="1151"/>
                </a:lnTo>
                <a:lnTo>
                  <a:pt x="892" y="1150"/>
                </a:lnTo>
                <a:lnTo>
                  <a:pt x="892" y="1149"/>
                </a:lnTo>
                <a:lnTo>
                  <a:pt x="892" y="1147"/>
                </a:lnTo>
                <a:lnTo>
                  <a:pt x="891" y="1147"/>
                </a:lnTo>
                <a:lnTo>
                  <a:pt x="891" y="1146"/>
                </a:lnTo>
                <a:lnTo>
                  <a:pt x="890" y="1146"/>
                </a:lnTo>
                <a:lnTo>
                  <a:pt x="889" y="1146"/>
                </a:lnTo>
                <a:lnTo>
                  <a:pt x="887" y="1146"/>
                </a:lnTo>
                <a:lnTo>
                  <a:pt x="886" y="1147"/>
                </a:lnTo>
                <a:lnTo>
                  <a:pt x="886" y="1146"/>
                </a:lnTo>
                <a:lnTo>
                  <a:pt x="886" y="1147"/>
                </a:lnTo>
                <a:lnTo>
                  <a:pt x="885" y="1147"/>
                </a:lnTo>
                <a:lnTo>
                  <a:pt x="884" y="1147"/>
                </a:lnTo>
                <a:lnTo>
                  <a:pt x="883" y="1147"/>
                </a:lnTo>
                <a:lnTo>
                  <a:pt x="882" y="1146"/>
                </a:lnTo>
                <a:lnTo>
                  <a:pt x="882" y="1145"/>
                </a:lnTo>
                <a:lnTo>
                  <a:pt x="883" y="1145"/>
                </a:lnTo>
                <a:lnTo>
                  <a:pt x="884" y="1144"/>
                </a:lnTo>
                <a:lnTo>
                  <a:pt x="884" y="1143"/>
                </a:lnTo>
                <a:lnTo>
                  <a:pt x="884" y="1142"/>
                </a:lnTo>
                <a:lnTo>
                  <a:pt x="882" y="1141"/>
                </a:lnTo>
                <a:lnTo>
                  <a:pt x="881" y="1141"/>
                </a:lnTo>
                <a:lnTo>
                  <a:pt x="880" y="1141"/>
                </a:lnTo>
                <a:lnTo>
                  <a:pt x="880" y="1138"/>
                </a:lnTo>
                <a:lnTo>
                  <a:pt x="878" y="1138"/>
                </a:lnTo>
                <a:lnTo>
                  <a:pt x="876" y="1139"/>
                </a:lnTo>
                <a:lnTo>
                  <a:pt x="875" y="1138"/>
                </a:lnTo>
                <a:lnTo>
                  <a:pt x="874" y="1139"/>
                </a:lnTo>
                <a:lnTo>
                  <a:pt x="873" y="1139"/>
                </a:lnTo>
                <a:lnTo>
                  <a:pt x="872" y="1139"/>
                </a:lnTo>
                <a:lnTo>
                  <a:pt x="871" y="1139"/>
                </a:lnTo>
                <a:lnTo>
                  <a:pt x="869" y="1138"/>
                </a:lnTo>
                <a:lnTo>
                  <a:pt x="869" y="1137"/>
                </a:lnTo>
                <a:lnTo>
                  <a:pt x="867" y="1137"/>
                </a:lnTo>
                <a:lnTo>
                  <a:pt x="865" y="1138"/>
                </a:lnTo>
                <a:lnTo>
                  <a:pt x="864" y="1139"/>
                </a:lnTo>
                <a:lnTo>
                  <a:pt x="863" y="1139"/>
                </a:lnTo>
                <a:lnTo>
                  <a:pt x="861" y="1138"/>
                </a:lnTo>
                <a:lnTo>
                  <a:pt x="861" y="1137"/>
                </a:lnTo>
                <a:lnTo>
                  <a:pt x="860" y="1136"/>
                </a:lnTo>
                <a:lnTo>
                  <a:pt x="860" y="1135"/>
                </a:lnTo>
                <a:lnTo>
                  <a:pt x="859" y="1134"/>
                </a:lnTo>
                <a:lnTo>
                  <a:pt x="858" y="1134"/>
                </a:lnTo>
                <a:lnTo>
                  <a:pt x="858" y="1135"/>
                </a:lnTo>
                <a:lnTo>
                  <a:pt x="857" y="1136"/>
                </a:lnTo>
                <a:lnTo>
                  <a:pt x="856" y="1136"/>
                </a:lnTo>
                <a:lnTo>
                  <a:pt x="855" y="1136"/>
                </a:lnTo>
                <a:lnTo>
                  <a:pt x="852" y="1135"/>
                </a:lnTo>
                <a:lnTo>
                  <a:pt x="852" y="1133"/>
                </a:lnTo>
                <a:lnTo>
                  <a:pt x="851" y="1133"/>
                </a:lnTo>
                <a:lnTo>
                  <a:pt x="851" y="1132"/>
                </a:lnTo>
                <a:lnTo>
                  <a:pt x="850" y="1132"/>
                </a:lnTo>
                <a:lnTo>
                  <a:pt x="849" y="1132"/>
                </a:lnTo>
                <a:lnTo>
                  <a:pt x="849" y="1133"/>
                </a:lnTo>
                <a:lnTo>
                  <a:pt x="849" y="1134"/>
                </a:lnTo>
                <a:lnTo>
                  <a:pt x="848" y="1134"/>
                </a:lnTo>
                <a:lnTo>
                  <a:pt x="847" y="1134"/>
                </a:lnTo>
                <a:lnTo>
                  <a:pt x="847" y="1135"/>
                </a:lnTo>
                <a:lnTo>
                  <a:pt x="844" y="1132"/>
                </a:lnTo>
                <a:lnTo>
                  <a:pt x="843" y="1132"/>
                </a:lnTo>
                <a:lnTo>
                  <a:pt x="842" y="1132"/>
                </a:lnTo>
                <a:lnTo>
                  <a:pt x="841" y="1130"/>
                </a:lnTo>
                <a:lnTo>
                  <a:pt x="841" y="1129"/>
                </a:lnTo>
                <a:lnTo>
                  <a:pt x="840" y="1129"/>
                </a:lnTo>
                <a:lnTo>
                  <a:pt x="839" y="1129"/>
                </a:lnTo>
                <a:lnTo>
                  <a:pt x="838" y="1128"/>
                </a:lnTo>
                <a:lnTo>
                  <a:pt x="837" y="1128"/>
                </a:lnTo>
                <a:lnTo>
                  <a:pt x="837" y="1126"/>
                </a:lnTo>
                <a:lnTo>
                  <a:pt x="835" y="1125"/>
                </a:lnTo>
                <a:lnTo>
                  <a:pt x="834" y="1125"/>
                </a:lnTo>
                <a:lnTo>
                  <a:pt x="834" y="1126"/>
                </a:lnTo>
                <a:lnTo>
                  <a:pt x="833" y="1129"/>
                </a:lnTo>
                <a:lnTo>
                  <a:pt x="833" y="1132"/>
                </a:lnTo>
                <a:lnTo>
                  <a:pt x="832" y="1133"/>
                </a:lnTo>
                <a:lnTo>
                  <a:pt x="831" y="1133"/>
                </a:lnTo>
                <a:lnTo>
                  <a:pt x="828" y="1130"/>
                </a:lnTo>
                <a:lnTo>
                  <a:pt x="828" y="1129"/>
                </a:lnTo>
                <a:lnTo>
                  <a:pt x="826" y="1129"/>
                </a:lnTo>
                <a:lnTo>
                  <a:pt x="825" y="1129"/>
                </a:lnTo>
                <a:lnTo>
                  <a:pt x="823" y="1132"/>
                </a:lnTo>
                <a:lnTo>
                  <a:pt x="822" y="1132"/>
                </a:lnTo>
                <a:lnTo>
                  <a:pt x="821" y="1132"/>
                </a:lnTo>
                <a:lnTo>
                  <a:pt x="821" y="1133"/>
                </a:lnTo>
                <a:lnTo>
                  <a:pt x="820" y="1133"/>
                </a:lnTo>
                <a:lnTo>
                  <a:pt x="818" y="1130"/>
                </a:lnTo>
                <a:lnTo>
                  <a:pt x="817" y="1129"/>
                </a:lnTo>
                <a:lnTo>
                  <a:pt x="816" y="1129"/>
                </a:lnTo>
                <a:lnTo>
                  <a:pt x="814" y="1132"/>
                </a:lnTo>
                <a:lnTo>
                  <a:pt x="814" y="1133"/>
                </a:lnTo>
                <a:lnTo>
                  <a:pt x="813" y="1133"/>
                </a:lnTo>
                <a:lnTo>
                  <a:pt x="812" y="1134"/>
                </a:lnTo>
                <a:lnTo>
                  <a:pt x="811" y="1134"/>
                </a:lnTo>
                <a:lnTo>
                  <a:pt x="809" y="1134"/>
                </a:lnTo>
                <a:lnTo>
                  <a:pt x="809" y="1135"/>
                </a:lnTo>
                <a:lnTo>
                  <a:pt x="808" y="1136"/>
                </a:lnTo>
                <a:lnTo>
                  <a:pt x="808" y="1137"/>
                </a:lnTo>
                <a:lnTo>
                  <a:pt x="809" y="1138"/>
                </a:lnTo>
                <a:lnTo>
                  <a:pt x="811" y="1139"/>
                </a:lnTo>
                <a:lnTo>
                  <a:pt x="812" y="1141"/>
                </a:lnTo>
                <a:lnTo>
                  <a:pt x="812" y="1142"/>
                </a:lnTo>
                <a:lnTo>
                  <a:pt x="812" y="1143"/>
                </a:lnTo>
                <a:lnTo>
                  <a:pt x="811" y="1143"/>
                </a:lnTo>
                <a:lnTo>
                  <a:pt x="809" y="1143"/>
                </a:lnTo>
                <a:lnTo>
                  <a:pt x="808" y="1143"/>
                </a:lnTo>
                <a:lnTo>
                  <a:pt x="807" y="1143"/>
                </a:lnTo>
                <a:lnTo>
                  <a:pt x="806" y="1143"/>
                </a:lnTo>
                <a:lnTo>
                  <a:pt x="806" y="1142"/>
                </a:lnTo>
                <a:lnTo>
                  <a:pt x="805" y="1141"/>
                </a:lnTo>
                <a:lnTo>
                  <a:pt x="804" y="1141"/>
                </a:lnTo>
                <a:lnTo>
                  <a:pt x="803" y="1141"/>
                </a:lnTo>
                <a:lnTo>
                  <a:pt x="803" y="1142"/>
                </a:lnTo>
                <a:lnTo>
                  <a:pt x="803" y="1141"/>
                </a:lnTo>
                <a:lnTo>
                  <a:pt x="800" y="1137"/>
                </a:lnTo>
                <a:lnTo>
                  <a:pt x="798" y="1137"/>
                </a:lnTo>
                <a:lnTo>
                  <a:pt x="797" y="1138"/>
                </a:lnTo>
                <a:lnTo>
                  <a:pt x="796" y="1138"/>
                </a:lnTo>
                <a:lnTo>
                  <a:pt x="796" y="1139"/>
                </a:lnTo>
                <a:lnTo>
                  <a:pt x="796" y="1142"/>
                </a:lnTo>
                <a:lnTo>
                  <a:pt x="795" y="1142"/>
                </a:lnTo>
                <a:lnTo>
                  <a:pt x="794" y="1142"/>
                </a:lnTo>
                <a:lnTo>
                  <a:pt x="792" y="1141"/>
                </a:lnTo>
                <a:lnTo>
                  <a:pt x="791" y="1141"/>
                </a:lnTo>
                <a:lnTo>
                  <a:pt x="790" y="1139"/>
                </a:lnTo>
                <a:lnTo>
                  <a:pt x="789" y="1139"/>
                </a:lnTo>
                <a:lnTo>
                  <a:pt x="788" y="1138"/>
                </a:lnTo>
                <a:lnTo>
                  <a:pt x="787" y="1139"/>
                </a:lnTo>
                <a:lnTo>
                  <a:pt x="786" y="1139"/>
                </a:lnTo>
                <a:lnTo>
                  <a:pt x="785" y="1139"/>
                </a:lnTo>
                <a:lnTo>
                  <a:pt x="782" y="1139"/>
                </a:lnTo>
                <a:lnTo>
                  <a:pt x="781" y="1138"/>
                </a:lnTo>
                <a:lnTo>
                  <a:pt x="781" y="1137"/>
                </a:lnTo>
                <a:lnTo>
                  <a:pt x="782" y="1137"/>
                </a:lnTo>
                <a:lnTo>
                  <a:pt x="782" y="1136"/>
                </a:lnTo>
                <a:lnTo>
                  <a:pt x="783" y="1135"/>
                </a:lnTo>
                <a:lnTo>
                  <a:pt x="783" y="1134"/>
                </a:lnTo>
                <a:lnTo>
                  <a:pt x="783" y="1133"/>
                </a:lnTo>
                <a:lnTo>
                  <a:pt x="782" y="1133"/>
                </a:lnTo>
                <a:lnTo>
                  <a:pt x="782" y="1132"/>
                </a:lnTo>
                <a:lnTo>
                  <a:pt x="780" y="1132"/>
                </a:lnTo>
                <a:lnTo>
                  <a:pt x="779" y="1132"/>
                </a:lnTo>
                <a:lnTo>
                  <a:pt x="778" y="1132"/>
                </a:lnTo>
                <a:lnTo>
                  <a:pt x="777" y="1132"/>
                </a:lnTo>
                <a:lnTo>
                  <a:pt x="777" y="1130"/>
                </a:lnTo>
                <a:lnTo>
                  <a:pt x="775" y="1129"/>
                </a:lnTo>
                <a:lnTo>
                  <a:pt x="775" y="1128"/>
                </a:lnTo>
                <a:lnTo>
                  <a:pt x="774" y="1128"/>
                </a:lnTo>
                <a:lnTo>
                  <a:pt x="773" y="1128"/>
                </a:lnTo>
                <a:lnTo>
                  <a:pt x="772" y="1128"/>
                </a:lnTo>
                <a:lnTo>
                  <a:pt x="771" y="1128"/>
                </a:lnTo>
                <a:lnTo>
                  <a:pt x="770" y="1127"/>
                </a:lnTo>
                <a:lnTo>
                  <a:pt x="770" y="1126"/>
                </a:lnTo>
                <a:lnTo>
                  <a:pt x="769" y="1126"/>
                </a:lnTo>
                <a:lnTo>
                  <a:pt x="766" y="1126"/>
                </a:lnTo>
                <a:lnTo>
                  <a:pt x="764" y="1126"/>
                </a:lnTo>
                <a:lnTo>
                  <a:pt x="762" y="1145"/>
                </a:lnTo>
                <a:lnTo>
                  <a:pt x="761" y="1146"/>
                </a:lnTo>
                <a:lnTo>
                  <a:pt x="759" y="1149"/>
                </a:lnTo>
                <a:lnTo>
                  <a:pt x="757" y="1149"/>
                </a:lnTo>
                <a:lnTo>
                  <a:pt x="757" y="1147"/>
                </a:lnTo>
                <a:lnTo>
                  <a:pt x="757" y="1146"/>
                </a:lnTo>
                <a:lnTo>
                  <a:pt x="757" y="1145"/>
                </a:lnTo>
                <a:lnTo>
                  <a:pt x="756" y="1145"/>
                </a:lnTo>
                <a:lnTo>
                  <a:pt x="755" y="1144"/>
                </a:lnTo>
                <a:lnTo>
                  <a:pt x="754" y="1143"/>
                </a:lnTo>
                <a:lnTo>
                  <a:pt x="751" y="1139"/>
                </a:lnTo>
                <a:lnTo>
                  <a:pt x="749" y="1139"/>
                </a:lnTo>
                <a:lnTo>
                  <a:pt x="749" y="1138"/>
                </a:lnTo>
                <a:lnTo>
                  <a:pt x="748" y="1138"/>
                </a:lnTo>
                <a:lnTo>
                  <a:pt x="745" y="1138"/>
                </a:lnTo>
                <a:lnTo>
                  <a:pt x="744" y="1138"/>
                </a:lnTo>
                <a:lnTo>
                  <a:pt x="743" y="1138"/>
                </a:lnTo>
                <a:lnTo>
                  <a:pt x="743" y="1137"/>
                </a:lnTo>
                <a:lnTo>
                  <a:pt x="742" y="1137"/>
                </a:lnTo>
                <a:lnTo>
                  <a:pt x="739" y="1135"/>
                </a:lnTo>
                <a:lnTo>
                  <a:pt x="738" y="1134"/>
                </a:lnTo>
                <a:lnTo>
                  <a:pt x="735" y="1133"/>
                </a:lnTo>
                <a:lnTo>
                  <a:pt x="734" y="1132"/>
                </a:lnTo>
                <a:lnTo>
                  <a:pt x="735" y="1139"/>
                </a:lnTo>
                <a:lnTo>
                  <a:pt x="736" y="1142"/>
                </a:lnTo>
                <a:lnTo>
                  <a:pt x="736" y="1143"/>
                </a:lnTo>
                <a:lnTo>
                  <a:pt x="736" y="1145"/>
                </a:lnTo>
                <a:lnTo>
                  <a:pt x="737" y="1146"/>
                </a:lnTo>
                <a:lnTo>
                  <a:pt x="737" y="1149"/>
                </a:lnTo>
                <a:lnTo>
                  <a:pt x="737" y="1150"/>
                </a:lnTo>
                <a:lnTo>
                  <a:pt x="745" y="1149"/>
                </a:lnTo>
                <a:lnTo>
                  <a:pt x="748" y="1149"/>
                </a:lnTo>
                <a:lnTo>
                  <a:pt x="751" y="1149"/>
                </a:lnTo>
                <a:lnTo>
                  <a:pt x="752" y="1154"/>
                </a:lnTo>
                <a:lnTo>
                  <a:pt x="752" y="1155"/>
                </a:lnTo>
                <a:lnTo>
                  <a:pt x="751" y="1155"/>
                </a:lnTo>
                <a:lnTo>
                  <a:pt x="749" y="1157"/>
                </a:lnTo>
                <a:lnTo>
                  <a:pt x="749" y="1158"/>
                </a:lnTo>
                <a:lnTo>
                  <a:pt x="748" y="1158"/>
                </a:lnTo>
                <a:lnTo>
                  <a:pt x="747" y="1159"/>
                </a:lnTo>
                <a:lnTo>
                  <a:pt x="746" y="1160"/>
                </a:lnTo>
                <a:lnTo>
                  <a:pt x="745" y="1160"/>
                </a:lnTo>
                <a:lnTo>
                  <a:pt x="744" y="1160"/>
                </a:lnTo>
                <a:lnTo>
                  <a:pt x="739" y="1163"/>
                </a:lnTo>
                <a:lnTo>
                  <a:pt x="737" y="1166"/>
                </a:lnTo>
                <a:lnTo>
                  <a:pt x="736" y="1167"/>
                </a:lnTo>
                <a:lnTo>
                  <a:pt x="737" y="1167"/>
                </a:lnTo>
                <a:lnTo>
                  <a:pt x="738" y="1167"/>
                </a:lnTo>
                <a:lnTo>
                  <a:pt x="740" y="1167"/>
                </a:lnTo>
                <a:lnTo>
                  <a:pt x="742" y="1167"/>
                </a:lnTo>
                <a:lnTo>
                  <a:pt x="743" y="1167"/>
                </a:lnTo>
                <a:lnTo>
                  <a:pt x="744" y="1167"/>
                </a:lnTo>
                <a:lnTo>
                  <a:pt x="745" y="1168"/>
                </a:lnTo>
                <a:lnTo>
                  <a:pt x="746" y="1169"/>
                </a:lnTo>
                <a:lnTo>
                  <a:pt x="747" y="1169"/>
                </a:lnTo>
                <a:lnTo>
                  <a:pt x="747" y="1170"/>
                </a:lnTo>
                <a:lnTo>
                  <a:pt x="748" y="1170"/>
                </a:lnTo>
                <a:lnTo>
                  <a:pt x="749" y="1171"/>
                </a:lnTo>
                <a:lnTo>
                  <a:pt x="751" y="1172"/>
                </a:lnTo>
                <a:lnTo>
                  <a:pt x="752" y="1174"/>
                </a:lnTo>
                <a:lnTo>
                  <a:pt x="753" y="1176"/>
                </a:lnTo>
                <a:lnTo>
                  <a:pt x="753" y="1177"/>
                </a:lnTo>
                <a:lnTo>
                  <a:pt x="754" y="1177"/>
                </a:lnTo>
                <a:lnTo>
                  <a:pt x="755" y="1180"/>
                </a:lnTo>
                <a:lnTo>
                  <a:pt x="756" y="1183"/>
                </a:lnTo>
                <a:lnTo>
                  <a:pt x="757" y="1184"/>
                </a:lnTo>
                <a:lnTo>
                  <a:pt x="759" y="1185"/>
                </a:lnTo>
                <a:lnTo>
                  <a:pt x="761" y="1186"/>
                </a:lnTo>
                <a:lnTo>
                  <a:pt x="761" y="1187"/>
                </a:lnTo>
                <a:lnTo>
                  <a:pt x="762" y="1187"/>
                </a:lnTo>
                <a:lnTo>
                  <a:pt x="765" y="1188"/>
                </a:lnTo>
                <a:lnTo>
                  <a:pt x="766" y="1189"/>
                </a:lnTo>
                <a:lnTo>
                  <a:pt x="768" y="1191"/>
                </a:lnTo>
                <a:lnTo>
                  <a:pt x="769" y="1191"/>
                </a:lnTo>
                <a:lnTo>
                  <a:pt x="769" y="1189"/>
                </a:lnTo>
                <a:lnTo>
                  <a:pt x="771" y="1187"/>
                </a:lnTo>
                <a:lnTo>
                  <a:pt x="772" y="1186"/>
                </a:lnTo>
                <a:lnTo>
                  <a:pt x="775" y="1181"/>
                </a:lnTo>
                <a:lnTo>
                  <a:pt x="766" y="1177"/>
                </a:lnTo>
                <a:lnTo>
                  <a:pt x="764" y="1176"/>
                </a:lnTo>
                <a:lnTo>
                  <a:pt x="764" y="1174"/>
                </a:lnTo>
                <a:lnTo>
                  <a:pt x="764" y="1171"/>
                </a:lnTo>
                <a:lnTo>
                  <a:pt x="763" y="1171"/>
                </a:lnTo>
                <a:lnTo>
                  <a:pt x="764" y="1170"/>
                </a:lnTo>
                <a:lnTo>
                  <a:pt x="768" y="1168"/>
                </a:lnTo>
                <a:lnTo>
                  <a:pt x="771" y="1167"/>
                </a:lnTo>
                <a:lnTo>
                  <a:pt x="783" y="1169"/>
                </a:lnTo>
                <a:lnTo>
                  <a:pt x="783" y="1175"/>
                </a:lnTo>
                <a:lnTo>
                  <a:pt x="783" y="1176"/>
                </a:lnTo>
                <a:lnTo>
                  <a:pt x="783" y="1183"/>
                </a:lnTo>
                <a:lnTo>
                  <a:pt x="782" y="1183"/>
                </a:lnTo>
                <a:lnTo>
                  <a:pt x="781" y="1183"/>
                </a:lnTo>
                <a:lnTo>
                  <a:pt x="781" y="1184"/>
                </a:lnTo>
                <a:lnTo>
                  <a:pt x="780" y="1184"/>
                </a:lnTo>
                <a:lnTo>
                  <a:pt x="779" y="1185"/>
                </a:lnTo>
                <a:lnTo>
                  <a:pt x="778" y="1187"/>
                </a:lnTo>
                <a:lnTo>
                  <a:pt x="777" y="1187"/>
                </a:lnTo>
                <a:lnTo>
                  <a:pt x="777" y="1188"/>
                </a:lnTo>
                <a:lnTo>
                  <a:pt x="775" y="1189"/>
                </a:lnTo>
                <a:lnTo>
                  <a:pt x="774" y="1191"/>
                </a:lnTo>
                <a:lnTo>
                  <a:pt x="772" y="1193"/>
                </a:lnTo>
                <a:lnTo>
                  <a:pt x="773" y="1194"/>
                </a:lnTo>
                <a:lnTo>
                  <a:pt x="774" y="1194"/>
                </a:lnTo>
                <a:lnTo>
                  <a:pt x="774" y="1195"/>
                </a:lnTo>
                <a:lnTo>
                  <a:pt x="775" y="1195"/>
                </a:lnTo>
                <a:lnTo>
                  <a:pt x="777" y="1195"/>
                </a:lnTo>
                <a:lnTo>
                  <a:pt x="778" y="1195"/>
                </a:lnTo>
                <a:lnTo>
                  <a:pt x="780" y="1196"/>
                </a:lnTo>
                <a:lnTo>
                  <a:pt x="781" y="1196"/>
                </a:lnTo>
                <a:lnTo>
                  <a:pt x="781" y="1197"/>
                </a:lnTo>
                <a:lnTo>
                  <a:pt x="782" y="1197"/>
                </a:lnTo>
                <a:lnTo>
                  <a:pt x="785" y="1199"/>
                </a:lnTo>
                <a:lnTo>
                  <a:pt x="787" y="1199"/>
                </a:lnTo>
                <a:lnTo>
                  <a:pt x="788" y="1199"/>
                </a:lnTo>
                <a:lnTo>
                  <a:pt x="789" y="1199"/>
                </a:lnTo>
                <a:lnTo>
                  <a:pt x="790" y="1200"/>
                </a:lnTo>
                <a:lnTo>
                  <a:pt x="791" y="1200"/>
                </a:lnTo>
                <a:lnTo>
                  <a:pt x="794" y="1201"/>
                </a:lnTo>
                <a:lnTo>
                  <a:pt x="795" y="1201"/>
                </a:lnTo>
                <a:lnTo>
                  <a:pt x="796" y="1201"/>
                </a:lnTo>
                <a:lnTo>
                  <a:pt x="797" y="1202"/>
                </a:lnTo>
                <a:lnTo>
                  <a:pt x="798" y="1202"/>
                </a:lnTo>
                <a:lnTo>
                  <a:pt x="800" y="1203"/>
                </a:lnTo>
                <a:lnTo>
                  <a:pt x="802" y="1204"/>
                </a:lnTo>
                <a:lnTo>
                  <a:pt x="803" y="1204"/>
                </a:lnTo>
                <a:lnTo>
                  <a:pt x="806" y="1209"/>
                </a:lnTo>
                <a:lnTo>
                  <a:pt x="811" y="1213"/>
                </a:lnTo>
                <a:lnTo>
                  <a:pt x="813" y="1214"/>
                </a:lnTo>
                <a:lnTo>
                  <a:pt x="814" y="1217"/>
                </a:lnTo>
                <a:lnTo>
                  <a:pt x="815" y="1217"/>
                </a:lnTo>
                <a:lnTo>
                  <a:pt x="818" y="1220"/>
                </a:lnTo>
                <a:lnTo>
                  <a:pt x="820" y="1224"/>
                </a:lnTo>
                <a:lnTo>
                  <a:pt x="821" y="1225"/>
                </a:lnTo>
                <a:lnTo>
                  <a:pt x="822" y="1226"/>
                </a:lnTo>
                <a:lnTo>
                  <a:pt x="822" y="1227"/>
                </a:lnTo>
                <a:lnTo>
                  <a:pt x="823" y="1227"/>
                </a:lnTo>
                <a:lnTo>
                  <a:pt x="823" y="1228"/>
                </a:lnTo>
                <a:lnTo>
                  <a:pt x="824" y="1229"/>
                </a:lnTo>
                <a:lnTo>
                  <a:pt x="825" y="1230"/>
                </a:lnTo>
                <a:close/>
                <a:moveTo>
                  <a:pt x="1090" y="1146"/>
                </a:moveTo>
                <a:lnTo>
                  <a:pt x="1080" y="1163"/>
                </a:lnTo>
                <a:lnTo>
                  <a:pt x="1075" y="1169"/>
                </a:lnTo>
                <a:lnTo>
                  <a:pt x="1074" y="1171"/>
                </a:lnTo>
                <a:lnTo>
                  <a:pt x="1070" y="1179"/>
                </a:lnTo>
                <a:lnTo>
                  <a:pt x="1068" y="1180"/>
                </a:lnTo>
                <a:lnTo>
                  <a:pt x="1072" y="1183"/>
                </a:lnTo>
                <a:lnTo>
                  <a:pt x="1076" y="1186"/>
                </a:lnTo>
                <a:lnTo>
                  <a:pt x="1088" y="1193"/>
                </a:lnTo>
                <a:lnTo>
                  <a:pt x="1093" y="1197"/>
                </a:lnTo>
                <a:lnTo>
                  <a:pt x="1096" y="1199"/>
                </a:lnTo>
                <a:lnTo>
                  <a:pt x="1098" y="1199"/>
                </a:lnTo>
                <a:lnTo>
                  <a:pt x="1102" y="1197"/>
                </a:lnTo>
                <a:lnTo>
                  <a:pt x="1108" y="1195"/>
                </a:lnTo>
                <a:lnTo>
                  <a:pt x="1108" y="1196"/>
                </a:lnTo>
                <a:lnTo>
                  <a:pt x="1109" y="1195"/>
                </a:lnTo>
                <a:lnTo>
                  <a:pt x="1115" y="1188"/>
                </a:lnTo>
                <a:lnTo>
                  <a:pt x="1117" y="1186"/>
                </a:lnTo>
                <a:lnTo>
                  <a:pt x="1118" y="1185"/>
                </a:lnTo>
                <a:lnTo>
                  <a:pt x="1117" y="1183"/>
                </a:lnTo>
                <a:lnTo>
                  <a:pt x="1116" y="1181"/>
                </a:lnTo>
                <a:lnTo>
                  <a:pt x="1115" y="1180"/>
                </a:lnTo>
                <a:lnTo>
                  <a:pt x="1113" y="1179"/>
                </a:lnTo>
                <a:lnTo>
                  <a:pt x="1111" y="1178"/>
                </a:lnTo>
                <a:lnTo>
                  <a:pt x="1111" y="1176"/>
                </a:lnTo>
                <a:lnTo>
                  <a:pt x="1110" y="1172"/>
                </a:lnTo>
                <a:lnTo>
                  <a:pt x="1110" y="1171"/>
                </a:lnTo>
                <a:lnTo>
                  <a:pt x="1109" y="1171"/>
                </a:lnTo>
                <a:lnTo>
                  <a:pt x="1109" y="1170"/>
                </a:lnTo>
                <a:lnTo>
                  <a:pt x="1107" y="1168"/>
                </a:lnTo>
                <a:lnTo>
                  <a:pt x="1107" y="1167"/>
                </a:lnTo>
                <a:lnTo>
                  <a:pt x="1107" y="1166"/>
                </a:lnTo>
                <a:lnTo>
                  <a:pt x="1110" y="1163"/>
                </a:lnTo>
                <a:lnTo>
                  <a:pt x="1111" y="1162"/>
                </a:lnTo>
                <a:lnTo>
                  <a:pt x="1113" y="1161"/>
                </a:lnTo>
                <a:lnTo>
                  <a:pt x="1113" y="1160"/>
                </a:lnTo>
                <a:lnTo>
                  <a:pt x="1111" y="1160"/>
                </a:lnTo>
                <a:lnTo>
                  <a:pt x="1110" y="1159"/>
                </a:lnTo>
                <a:lnTo>
                  <a:pt x="1110" y="1158"/>
                </a:lnTo>
                <a:lnTo>
                  <a:pt x="1109" y="1155"/>
                </a:lnTo>
                <a:lnTo>
                  <a:pt x="1107" y="1153"/>
                </a:lnTo>
                <a:lnTo>
                  <a:pt x="1105" y="1151"/>
                </a:lnTo>
                <a:lnTo>
                  <a:pt x="1102" y="1150"/>
                </a:lnTo>
                <a:lnTo>
                  <a:pt x="1100" y="1150"/>
                </a:lnTo>
                <a:lnTo>
                  <a:pt x="1094" y="1149"/>
                </a:lnTo>
                <a:lnTo>
                  <a:pt x="1094" y="1144"/>
                </a:lnTo>
                <a:lnTo>
                  <a:pt x="1093" y="1141"/>
                </a:lnTo>
                <a:lnTo>
                  <a:pt x="1090" y="1146"/>
                </a:lnTo>
                <a:close/>
                <a:moveTo>
                  <a:pt x="1132" y="1184"/>
                </a:moveTo>
                <a:lnTo>
                  <a:pt x="1136" y="1189"/>
                </a:lnTo>
                <a:lnTo>
                  <a:pt x="1139" y="1191"/>
                </a:lnTo>
                <a:lnTo>
                  <a:pt x="1141" y="1194"/>
                </a:lnTo>
                <a:lnTo>
                  <a:pt x="1142" y="1195"/>
                </a:lnTo>
                <a:lnTo>
                  <a:pt x="1143" y="1195"/>
                </a:lnTo>
                <a:lnTo>
                  <a:pt x="1143" y="1194"/>
                </a:lnTo>
                <a:lnTo>
                  <a:pt x="1144" y="1194"/>
                </a:lnTo>
                <a:lnTo>
                  <a:pt x="1144" y="1193"/>
                </a:lnTo>
                <a:lnTo>
                  <a:pt x="1146" y="1192"/>
                </a:lnTo>
                <a:lnTo>
                  <a:pt x="1148" y="1191"/>
                </a:lnTo>
                <a:lnTo>
                  <a:pt x="1146" y="1191"/>
                </a:lnTo>
                <a:lnTo>
                  <a:pt x="1146" y="1189"/>
                </a:lnTo>
                <a:lnTo>
                  <a:pt x="1144" y="1187"/>
                </a:lnTo>
                <a:lnTo>
                  <a:pt x="1144" y="1188"/>
                </a:lnTo>
                <a:lnTo>
                  <a:pt x="1143" y="1187"/>
                </a:lnTo>
                <a:lnTo>
                  <a:pt x="1140" y="1183"/>
                </a:lnTo>
                <a:lnTo>
                  <a:pt x="1139" y="1183"/>
                </a:lnTo>
                <a:lnTo>
                  <a:pt x="1136" y="1180"/>
                </a:lnTo>
                <a:lnTo>
                  <a:pt x="1136" y="1181"/>
                </a:lnTo>
                <a:lnTo>
                  <a:pt x="1135" y="1180"/>
                </a:lnTo>
                <a:lnTo>
                  <a:pt x="1134" y="1181"/>
                </a:lnTo>
                <a:lnTo>
                  <a:pt x="1130" y="1179"/>
                </a:lnTo>
                <a:lnTo>
                  <a:pt x="1128" y="1179"/>
                </a:lnTo>
                <a:lnTo>
                  <a:pt x="1127" y="1179"/>
                </a:lnTo>
                <a:lnTo>
                  <a:pt x="1128" y="1180"/>
                </a:lnTo>
                <a:lnTo>
                  <a:pt x="1131" y="1183"/>
                </a:lnTo>
                <a:lnTo>
                  <a:pt x="1132" y="1184"/>
                </a:lnTo>
                <a:close/>
                <a:moveTo>
                  <a:pt x="1253" y="1310"/>
                </a:moveTo>
                <a:lnTo>
                  <a:pt x="1256" y="1313"/>
                </a:lnTo>
                <a:lnTo>
                  <a:pt x="1257" y="1316"/>
                </a:lnTo>
                <a:lnTo>
                  <a:pt x="1253" y="1318"/>
                </a:lnTo>
                <a:lnTo>
                  <a:pt x="1252" y="1316"/>
                </a:lnTo>
                <a:lnTo>
                  <a:pt x="1249" y="1317"/>
                </a:lnTo>
                <a:lnTo>
                  <a:pt x="1251" y="1318"/>
                </a:lnTo>
                <a:lnTo>
                  <a:pt x="1248" y="1319"/>
                </a:lnTo>
                <a:lnTo>
                  <a:pt x="1247" y="1320"/>
                </a:lnTo>
                <a:lnTo>
                  <a:pt x="1252" y="1325"/>
                </a:lnTo>
                <a:lnTo>
                  <a:pt x="1254" y="1328"/>
                </a:lnTo>
                <a:lnTo>
                  <a:pt x="1254" y="1327"/>
                </a:lnTo>
                <a:lnTo>
                  <a:pt x="1255" y="1327"/>
                </a:lnTo>
                <a:lnTo>
                  <a:pt x="1256" y="1326"/>
                </a:lnTo>
                <a:lnTo>
                  <a:pt x="1262" y="1331"/>
                </a:lnTo>
                <a:lnTo>
                  <a:pt x="1263" y="1330"/>
                </a:lnTo>
                <a:lnTo>
                  <a:pt x="1264" y="1329"/>
                </a:lnTo>
                <a:lnTo>
                  <a:pt x="1265" y="1329"/>
                </a:lnTo>
                <a:lnTo>
                  <a:pt x="1268" y="1331"/>
                </a:lnTo>
                <a:lnTo>
                  <a:pt x="1270" y="1329"/>
                </a:lnTo>
                <a:lnTo>
                  <a:pt x="1271" y="1330"/>
                </a:lnTo>
                <a:lnTo>
                  <a:pt x="1273" y="1333"/>
                </a:lnTo>
                <a:lnTo>
                  <a:pt x="1275" y="1335"/>
                </a:lnTo>
                <a:lnTo>
                  <a:pt x="1275" y="1336"/>
                </a:lnTo>
                <a:lnTo>
                  <a:pt x="1278" y="1338"/>
                </a:lnTo>
                <a:lnTo>
                  <a:pt x="1278" y="1341"/>
                </a:lnTo>
                <a:lnTo>
                  <a:pt x="1274" y="1343"/>
                </a:lnTo>
                <a:lnTo>
                  <a:pt x="1277" y="1346"/>
                </a:lnTo>
                <a:lnTo>
                  <a:pt x="1272" y="1350"/>
                </a:lnTo>
                <a:lnTo>
                  <a:pt x="1273" y="1351"/>
                </a:lnTo>
                <a:lnTo>
                  <a:pt x="1279" y="1359"/>
                </a:lnTo>
                <a:lnTo>
                  <a:pt x="1281" y="1361"/>
                </a:lnTo>
                <a:lnTo>
                  <a:pt x="1282" y="1362"/>
                </a:lnTo>
                <a:lnTo>
                  <a:pt x="1288" y="1369"/>
                </a:lnTo>
                <a:lnTo>
                  <a:pt x="1289" y="1371"/>
                </a:lnTo>
                <a:lnTo>
                  <a:pt x="1290" y="1371"/>
                </a:lnTo>
                <a:lnTo>
                  <a:pt x="1291" y="1373"/>
                </a:lnTo>
                <a:lnTo>
                  <a:pt x="1297" y="1380"/>
                </a:lnTo>
                <a:lnTo>
                  <a:pt x="1299" y="1384"/>
                </a:lnTo>
                <a:lnTo>
                  <a:pt x="1312" y="1398"/>
                </a:lnTo>
                <a:lnTo>
                  <a:pt x="1313" y="1400"/>
                </a:lnTo>
                <a:lnTo>
                  <a:pt x="1316" y="1404"/>
                </a:lnTo>
                <a:lnTo>
                  <a:pt x="1318" y="1406"/>
                </a:lnTo>
                <a:lnTo>
                  <a:pt x="1323" y="1403"/>
                </a:lnTo>
                <a:lnTo>
                  <a:pt x="1339" y="1392"/>
                </a:lnTo>
                <a:lnTo>
                  <a:pt x="1340" y="1390"/>
                </a:lnTo>
                <a:lnTo>
                  <a:pt x="1342" y="1389"/>
                </a:lnTo>
                <a:lnTo>
                  <a:pt x="1343" y="1387"/>
                </a:lnTo>
                <a:lnTo>
                  <a:pt x="1344" y="1387"/>
                </a:lnTo>
                <a:lnTo>
                  <a:pt x="1344" y="1386"/>
                </a:lnTo>
                <a:lnTo>
                  <a:pt x="1358" y="1375"/>
                </a:lnTo>
                <a:lnTo>
                  <a:pt x="1360" y="1373"/>
                </a:lnTo>
                <a:lnTo>
                  <a:pt x="1364" y="1370"/>
                </a:lnTo>
                <a:lnTo>
                  <a:pt x="1365" y="1370"/>
                </a:lnTo>
                <a:lnTo>
                  <a:pt x="1366" y="1369"/>
                </a:lnTo>
                <a:lnTo>
                  <a:pt x="1361" y="1365"/>
                </a:lnTo>
                <a:lnTo>
                  <a:pt x="1356" y="1358"/>
                </a:lnTo>
                <a:lnTo>
                  <a:pt x="1353" y="1354"/>
                </a:lnTo>
                <a:lnTo>
                  <a:pt x="1351" y="1351"/>
                </a:lnTo>
                <a:lnTo>
                  <a:pt x="1350" y="1348"/>
                </a:lnTo>
                <a:lnTo>
                  <a:pt x="1348" y="1346"/>
                </a:lnTo>
                <a:lnTo>
                  <a:pt x="1344" y="1342"/>
                </a:lnTo>
                <a:lnTo>
                  <a:pt x="1342" y="1337"/>
                </a:lnTo>
                <a:lnTo>
                  <a:pt x="1340" y="1334"/>
                </a:lnTo>
                <a:lnTo>
                  <a:pt x="1338" y="1331"/>
                </a:lnTo>
                <a:lnTo>
                  <a:pt x="1335" y="1329"/>
                </a:lnTo>
                <a:lnTo>
                  <a:pt x="1333" y="1327"/>
                </a:lnTo>
                <a:lnTo>
                  <a:pt x="1329" y="1323"/>
                </a:lnTo>
                <a:lnTo>
                  <a:pt x="1326" y="1320"/>
                </a:lnTo>
                <a:lnTo>
                  <a:pt x="1325" y="1320"/>
                </a:lnTo>
                <a:lnTo>
                  <a:pt x="1324" y="1321"/>
                </a:lnTo>
                <a:lnTo>
                  <a:pt x="1318" y="1327"/>
                </a:lnTo>
                <a:lnTo>
                  <a:pt x="1301" y="1321"/>
                </a:lnTo>
                <a:lnTo>
                  <a:pt x="1299" y="1322"/>
                </a:lnTo>
                <a:lnTo>
                  <a:pt x="1296" y="1323"/>
                </a:lnTo>
                <a:lnTo>
                  <a:pt x="1295" y="1320"/>
                </a:lnTo>
                <a:lnTo>
                  <a:pt x="1295" y="1322"/>
                </a:lnTo>
                <a:lnTo>
                  <a:pt x="1284" y="1317"/>
                </a:lnTo>
                <a:lnTo>
                  <a:pt x="1283" y="1316"/>
                </a:lnTo>
                <a:lnTo>
                  <a:pt x="1269" y="1311"/>
                </a:lnTo>
                <a:lnTo>
                  <a:pt x="1264" y="1309"/>
                </a:lnTo>
                <a:lnTo>
                  <a:pt x="1263" y="1309"/>
                </a:lnTo>
                <a:lnTo>
                  <a:pt x="1262" y="1308"/>
                </a:lnTo>
                <a:lnTo>
                  <a:pt x="1261" y="1308"/>
                </a:lnTo>
                <a:lnTo>
                  <a:pt x="1260" y="1308"/>
                </a:lnTo>
                <a:lnTo>
                  <a:pt x="1257" y="1306"/>
                </a:lnTo>
                <a:lnTo>
                  <a:pt x="1256" y="1306"/>
                </a:lnTo>
                <a:lnTo>
                  <a:pt x="1255" y="1308"/>
                </a:lnTo>
                <a:lnTo>
                  <a:pt x="1253" y="1310"/>
                </a:lnTo>
                <a:close/>
                <a:moveTo>
                  <a:pt x="1257" y="1303"/>
                </a:moveTo>
                <a:lnTo>
                  <a:pt x="1258" y="1302"/>
                </a:lnTo>
                <a:lnTo>
                  <a:pt x="1256" y="1300"/>
                </a:lnTo>
                <a:lnTo>
                  <a:pt x="1255" y="1301"/>
                </a:lnTo>
                <a:lnTo>
                  <a:pt x="1257" y="1303"/>
                </a:lnTo>
                <a:close/>
                <a:moveTo>
                  <a:pt x="704" y="1124"/>
                </a:moveTo>
                <a:lnTo>
                  <a:pt x="703" y="1104"/>
                </a:lnTo>
                <a:lnTo>
                  <a:pt x="702" y="1099"/>
                </a:lnTo>
                <a:lnTo>
                  <a:pt x="703" y="1095"/>
                </a:lnTo>
                <a:lnTo>
                  <a:pt x="704" y="1094"/>
                </a:lnTo>
                <a:lnTo>
                  <a:pt x="705" y="1091"/>
                </a:lnTo>
                <a:lnTo>
                  <a:pt x="704" y="1091"/>
                </a:lnTo>
                <a:lnTo>
                  <a:pt x="704" y="1090"/>
                </a:lnTo>
                <a:lnTo>
                  <a:pt x="703" y="1090"/>
                </a:lnTo>
                <a:lnTo>
                  <a:pt x="702" y="1090"/>
                </a:lnTo>
                <a:lnTo>
                  <a:pt x="701" y="1090"/>
                </a:lnTo>
                <a:lnTo>
                  <a:pt x="699" y="1090"/>
                </a:lnTo>
                <a:lnTo>
                  <a:pt x="697" y="1087"/>
                </a:lnTo>
                <a:lnTo>
                  <a:pt x="695" y="1087"/>
                </a:lnTo>
                <a:lnTo>
                  <a:pt x="694" y="1087"/>
                </a:lnTo>
                <a:lnTo>
                  <a:pt x="690" y="1086"/>
                </a:lnTo>
                <a:lnTo>
                  <a:pt x="687" y="1085"/>
                </a:lnTo>
                <a:lnTo>
                  <a:pt x="686" y="1084"/>
                </a:lnTo>
                <a:lnTo>
                  <a:pt x="686" y="1083"/>
                </a:lnTo>
                <a:lnTo>
                  <a:pt x="683" y="1082"/>
                </a:lnTo>
                <a:lnTo>
                  <a:pt x="682" y="1079"/>
                </a:lnTo>
                <a:lnTo>
                  <a:pt x="682" y="1080"/>
                </a:lnTo>
                <a:lnTo>
                  <a:pt x="678" y="1090"/>
                </a:lnTo>
                <a:lnTo>
                  <a:pt x="676" y="1088"/>
                </a:lnTo>
                <a:lnTo>
                  <a:pt x="675" y="1088"/>
                </a:lnTo>
                <a:lnTo>
                  <a:pt x="669" y="1088"/>
                </a:lnTo>
                <a:lnTo>
                  <a:pt x="668" y="1088"/>
                </a:lnTo>
                <a:lnTo>
                  <a:pt x="653" y="1088"/>
                </a:lnTo>
                <a:lnTo>
                  <a:pt x="652" y="1088"/>
                </a:lnTo>
                <a:lnTo>
                  <a:pt x="652" y="1090"/>
                </a:lnTo>
                <a:lnTo>
                  <a:pt x="651" y="1090"/>
                </a:lnTo>
                <a:lnTo>
                  <a:pt x="652" y="1091"/>
                </a:lnTo>
                <a:lnTo>
                  <a:pt x="652" y="1094"/>
                </a:lnTo>
                <a:lnTo>
                  <a:pt x="653" y="1096"/>
                </a:lnTo>
                <a:lnTo>
                  <a:pt x="653" y="1097"/>
                </a:lnTo>
                <a:lnTo>
                  <a:pt x="654" y="1097"/>
                </a:lnTo>
                <a:lnTo>
                  <a:pt x="657" y="1100"/>
                </a:lnTo>
                <a:lnTo>
                  <a:pt x="658" y="1100"/>
                </a:lnTo>
                <a:lnTo>
                  <a:pt x="659" y="1101"/>
                </a:lnTo>
                <a:lnTo>
                  <a:pt x="660" y="1101"/>
                </a:lnTo>
                <a:lnTo>
                  <a:pt x="667" y="1102"/>
                </a:lnTo>
                <a:lnTo>
                  <a:pt x="668" y="1102"/>
                </a:lnTo>
                <a:lnTo>
                  <a:pt x="669" y="1102"/>
                </a:lnTo>
                <a:lnTo>
                  <a:pt x="670" y="1102"/>
                </a:lnTo>
                <a:lnTo>
                  <a:pt x="670" y="1103"/>
                </a:lnTo>
                <a:lnTo>
                  <a:pt x="671" y="1103"/>
                </a:lnTo>
                <a:lnTo>
                  <a:pt x="673" y="1103"/>
                </a:lnTo>
                <a:lnTo>
                  <a:pt x="674" y="1103"/>
                </a:lnTo>
                <a:lnTo>
                  <a:pt x="675" y="1103"/>
                </a:lnTo>
                <a:lnTo>
                  <a:pt x="677" y="1101"/>
                </a:lnTo>
                <a:lnTo>
                  <a:pt x="678" y="1101"/>
                </a:lnTo>
                <a:lnTo>
                  <a:pt x="678" y="1103"/>
                </a:lnTo>
                <a:lnTo>
                  <a:pt x="678" y="1107"/>
                </a:lnTo>
                <a:lnTo>
                  <a:pt x="677" y="1108"/>
                </a:lnTo>
                <a:lnTo>
                  <a:pt x="676" y="1109"/>
                </a:lnTo>
                <a:lnTo>
                  <a:pt x="675" y="1109"/>
                </a:lnTo>
                <a:lnTo>
                  <a:pt x="670" y="1110"/>
                </a:lnTo>
                <a:lnTo>
                  <a:pt x="669" y="1111"/>
                </a:lnTo>
                <a:lnTo>
                  <a:pt x="668" y="1111"/>
                </a:lnTo>
                <a:lnTo>
                  <a:pt x="667" y="1111"/>
                </a:lnTo>
                <a:lnTo>
                  <a:pt x="665" y="1112"/>
                </a:lnTo>
                <a:lnTo>
                  <a:pt x="664" y="1112"/>
                </a:lnTo>
                <a:lnTo>
                  <a:pt x="662" y="1112"/>
                </a:lnTo>
                <a:lnTo>
                  <a:pt x="661" y="1112"/>
                </a:lnTo>
                <a:lnTo>
                  <a:pt x="660" y="1113"/>
                </a:lnTo>
                <a:lnTo>
                  <a:pt x="659" y="1113"/>
                </a:lnTo>
                <a:lnTo>
                  <a:pt x="658" y="1113"/>
                </a:lnTo>
                <a:lnTo>
                  <a:pt x="657" y="1113"/>
                </a:lnTo>
                <a:lnTo>
                  <a:pt x="657" y="1112"/>
                </a:lnTo>
                <a:lnTo>
                  <a:pt x="657" y="1113"/>
                </a:lnTo>
                <a:lnTo>
                  <a:pt x="658" y="1114"/>
                </a:lnTo>
                <a:lnTo>
                  <a:pt x="659" y="1114"/>
                </a:lnTo>
                <a:lnTo>
                  <a:pt x="660" y="1116"/>
                </a:lnTo>
                <a:lnTo>
                  <a:pt x="664" y="1118"/>
                </a:lnTo>
                <a:lnTo>
                  <a:pt x="665" y="1118"/>
                </a:lnTo>
                <a:lnTo>
                  <a:pt x="665" y="1119"/>
                </a:lnTo>
                <a:lnTo>
                  <a:pt x="666" y="1120"/>
                </a:lnTo>
                <a:lnTo>
                  <a:pt x="667" y="1120"/>
                </a:lnTo>
                <a:lnTo>
                  <a:pt x="668" y="1121"/>
                </a:lnTo>
                <a:lnTo>
                  <a:pt x="670" y="1122"/>
                </a:lnTo>
                <a:lnTo>
                  <a:pt x="673" y="1125"/>
                </a:lnTo>
                <a:lnTo>
                  <a:pt x="674" y="1126"/>
                </a:lnTo>
                <a:lnTo>
                  <a:pt x="675" y="1126"/>
                </a:lnTo>
                <a:lnTo>
                  <a:pt x="676" y="1127"/>
                </a:lnTo>
                <a:lnTo>
                  <a:pt x="677" y="1127"/>
                </a:lnTo>
                <a:lnTo>
                  <a:pt x="678" y="1128"/>
                </a:lnTo>
                <a:lnTo>
                  <a:pt x="679" y="1128"/>
                </a:lnTo>
                <a:lnTo>
                  <a:pt x="680" y="1128"/>
                </a:lnTo>
                <a:lnTo>
                  <a:pt x="682" y="1128"/>
                </a:lnTo>
                <a:lnTo>
                  <a:pt x="683" y="1128"/>
                </a:lnTo>
                <a:lnTo>
                  <a:pt x="684" y="1128"/>
                </a:lnTo>
                <a:lnTo>
                  <a:pt x="685" y="1129"/>
                </a:lnTo>
                <a:lnTo>
                  <a:pt x="686" y="1129"/>
                </a:lnTo>
                <a:lnTo>
                  <a:pt x="687" y="1130"/>
                </a:lnTo>
                <a:lnTo>
                  <a:pt x="690" y="1132"/>
                </a:lnTo>
                <a:lnTo>
                  <a:pt x="692" y="1132"/>
                </a:lnTo>
                <a:lnTo>
                  <a:pt x="693" y="1130"/>
                </a:lnTo>
                <a:lnTo>
                  <a:pt x="694" y="1130"/>
                </a:lnTo>
                <a:lnTo>
                  <a:pt x="695" y="1129"/>
                </a:lnTo>
                <a:lnTo>
                  <a:pt x="696" y="1129"/>
                </a:lnTo>
                <a:lnTo>
                  <a:pt x="700" y="1128"/>
                </a:lnTo>
                <a:lnTo>
                  <a:pt x="701" y="1128"/>
                </a:lnTo>
                <a:lnTo>
                  <a:pt x="705" y="1128"/>
                </a:lnTo>
                <a:lnTo>
                  <a:pt x="705" y="1125"/>
                </a:lnTo>
                <a:lnTo>
                  <a:pt x="704" y="1124"/>
                </a:lnTo>
                <a:close/>
                <a:moveTo>
                  <a:pt x="907" y="894"/>
                </a:moveTo>
                <a:lnTo>
                  <a:pt x="906" y="893"/>
                </a:lnTo>
                <a:lnTo>
                  <a:pt x="904" y="895"/>
                </a:lnTo>
                <a:lnTo>
                  <a:pt x="902" y="893"/>
                </a:lnTo>
                <a:lnTo>
                  <a:pt x="900" y="892"/>
                </a:lnTo>
                <a:lnTo>
                  <a:pt x="899" y="890"/>
                </a:lnTo>
                <a:lnTo>
                  <a:pt x="898" y="890"/>
                </a:lnTo>
                <a:lnTo>
                  <a:pt x="895" y="887"/>
                </a:lnTo>
                <a:lnTo>
                  <a:pt x="895" y="886"/>
                </a:lnTo>
                <a:lnTo>
                  <a:pt x="895" y="885"/>
                </a:lnTo>
                <a:lnTo>
                  <a:pt x="894" y="885"/>
                </a:lnTo>
                <a:lnTo>
                  <a:pt x="894" y="884"/>
                </a:lnTo>
                <a:lnTo>
                  <a:pt x="892" y="883"/>
                </a:lnTo>
                <a:lnTo>
                  <a:pt x="891" y="883"/>
                </a:lnTo>
                <a:lnTo>
                  <a:pt x="890" y="883"/>
                </a:lnTo>
                <a:lnTo>
                  <a:pt x="889" y="882"/>
                </a:lnTo>
                <a:lnTo>
                  <a:pt x="887" y="882"/>
                </a:lnTo>
                <a:lnTo>
                  <a:pt x="889" y="881"/>
                </a:lnTo>
                <a:lnTo>
                  <a:pt x="887" y="879"/>
                </a:lnTo>
                <a:lnTo>
                  <a:pt x="886" y="879"/>
                </a:lnTo>
                <a:lnTo>
                  <a:pt x="885" y="879"/>
                </a:lnTo>
                <a:lnTo>
                  <a:pt x="884" y="879"/>
                </a:lnTo>
                <a:lnTo>
                  <a:pt x="884" y="878"/>
                </a:lnTo>
                <a:lnTo>
                  <a:pt x="883" y="878"/>
                </a:lnTo>
                <a:lnTo>
                  <a:pt x="883" y="877"/>
                </a:lnTo>
                <a:lnTo>
                  <a:pt x="882" y="876"/>
                </a:lnTo>
                <a:lnTo>
                  <a:pt x="882" y="875"/>
                </a:lnTo>
                <a:lnTo>
                  <a:pt x="881" y="871"/>
                </a:lnTo>
                <a:lnTo>
                  <a:pt x="880" y="868"/>
                </a:lnTo>
                <a:lnTo>
                  <a:pt x="880" y="867"/>
                </a:lnTo>
                <a:lnTo>
                  <a:pt x="880" y="860"/>
                </a:lnTo>
                <a:lnTo>
                  <a:pt x="880" y="859"/>
                </a:lnTo>
                <a:lnTo>
                  <a:pt x="880" y="856"/>
                </a:lnTo>
                <a:lnTo>
                  <a:pt x="878" y="852"/>
                </a:lnTo>
                <a:lnTo>
                  <a:pt x="878" y="851"/>
                </a:lnTo>
                <a:lnTo>
                  <a:pt x="878" y="850"/>
                </a:lnTo>
                <a:lnTo>
                  <a:pt x="878" y="849"/>
                </a:lnTo>
                <a:lnTo>
                  <a:pt x="878" y="844"/>
                </a:lnTo>
                <a:lnTo>
                  <a:pt x="878" y="843"/>
                </a:lnTo>
                <a:lnTo>
                  <a:pt x="880" y="843"/>
                </a:lnTo>
                <a:lnTo>
                  <a:pt x="883" y="842"/>
                </a:lnTo>
                <a:lnTo>
                  <a:pt x="883" y="841"/>
                </a:lnTo>
                <a:lnTo>
                  <a:pt x="882" y="837"/>
                </a:lnTo>
                <a:lnTo>
                  <a:pt x="881" y="836"/>
                </a:lnTo>
                <a:lnTo>
                  <a:pt x="881" y="835"/>
                </a:lnTo>
                <a:lnTo>
                  <a:pt x="880" y="836"/>
                </a:lnTo>
                <a:lnTo>
                  <a:pt x="878" y="839"/>
                </a:lnTo>
                <a:lnTo>
                  <a:pt x="878" y="841"/>
                </a:lnTo>
                <a:lnTo>
                  <a:pt x="877" y="841"/>
                </a:lnTo>
                <a:lnTo>
                  <a:pt x="876" y="841"/>
                </a:lnTo>
                <a:lnTo>
                  <a:pt x="875" y="840"/>
                </a:lnTo>
                <a:lnTo>
                  <a:pt x="869" y="845"/>
                </a:lnTo>
                <a:lnTo>
                  <a:pt x="867" y="844"/>
                </a:lnTo>
                <a:lnTo>
                  <a:pt x="865" y="844"/>
                </a:lnTo>
                <a:lnTo>
                  <a:pt x="863" y="844"/>
                </a:lnTo>
                <a:lnTo>
                  <a:pt x="861" y="844"/>
                </a:lnTo>
                <a:lnTo>
                  <a:pt x="861" y="845"/>
                </a:lnTo>
                <a:lnTo>
                  <a:pt x="860" y="846"/>
                </a:lnTo>
                <a:lnTo>
                  <a:pt x="860" y="848"/>
                </a:lnTo>
                <a:lnTo>
                  <a:pt x="859" y="848"/>
                </a:lnTo>
                <a:lnTo>
                  <a:pt x="858" y="849"/>
                </a:lnTo>
                <a:lnTo>
                  <a:pt x="857" y="849"/>
                </a:lnTo>
                <a:lnTo>
                  <a:pt x="855" y="848"/>
                </a:lnTo>
                <a:lnTo>
                  <a:pt x="852" y="848"/>
                </a:lnTo>
                <a:lnTo>
                  <a:pt x="851" y="846"/>
                </a:lnTo>
                <a:lnTo>
                  <a:pt x="850" y="846"/>
                </a:lnTo>
                <a:lnTo>
                  <a:pt x="848" y="844"/>
                </a:lnTo>
                <a:lnTo>
                  <a:pt x="847" y="843"/>
                </a:lnTo>
                <a:lnTo>
                  <a:pt x="846" y="843"/>
                </a:lnTo>
                <a:lnTo>
                  <a:pt x="846" y="842"/>
                </a:lnTo>
                <a:lnTo>
                  <a:pt x="846" y="841"/>
                </a:lnTo>
                <a:lnTo>
                  <a:pt x="844" y="841"/>
                </a:lnTo>
                <a:lnTo>
                  <a:pt x="844" y="840"/>
                </a:lnTo>
                <a:lnTo>
                  <a:pt x="842" y="837"/>
                </a:lnTo>
                <a:lnTo>
                  <a:pt x="842" y="841"/>
                </a:lnTo>
                <a:lnTo>
                  <a:pt x="842" y="843"/>
                </a:lnTo>
                <a:lnTo>
                  <a:pt x="842" y="844"/>
                </a:lnTo>
                <a:lnTo>
                  <a:pt x="842" y="845"/>
                </a:lnTo>
                <a:lnTo>
                  <a:pt x="841" y="846"/>
                </a:lnTo>
                <a:lnTo>
                  <a:pt x="841" y="848"/>
                </a:lnTo>
                <a:lnTo>
                  <a:pt x="842" y="849"/>
                </a:lnTo>
                <a:lnTo>
                  <a:pt x="843" y="851"/>
                </a:lnTo>
                <a:lnTo>
                  <a:pt x="844" y="851"/>
                </a:lnTo>
                <a:lnTo>
                  <a:pt x="846" y="851"/>
                </a:lnTo>
                <a:lnTo>
                  <a:pt x="849" y="851"/>
                </a:lnTo>
                <a:lnTo>
                  <a:pt x="852" y="851"/>
                </a:lnTo>
                <a:lnTo>
                  <a:pt x="855" y="851"/>
                </a:lnTo>
                <a:lnTo>
                  <a:pt x="856" y="851"/>
                </a:lnTo>
                <a:lnTo>
                  <a:pt x="860" y="852"/>
                </a:lnTo>
                <a:lnTo>
                  <a:pt x="865" y="853"/>
                </a:lnTo>
                <a:lnTo>
                  <a:pt x="865" y="859"/>
                </a:lnTo>
                <a:lnTo>
                  <a:pt x="864" y="862"/>
                </a:lnTo>
                <a:lnTo>
                  <a:pt x="864" y="866"/>
                </a:lnTo>
                <a:lnTo>
                  <a:pt x="864" y="867"/>
                </a:lnTo>
                <a:lnTo>
                  <a:pt x="863" y="867"/>
                </a:lnTo>
                <a:lnTo>
                  <a:pt x="863" y="869"/>
                </a:lnTo>
                <a:lnTo>
                  <a:pt x="861" y="870"/>
                </a:lnTo>
                <a:lnTo>
                  <a:pt x="861" y="871"/>
                </a:lnTo>
                <a:lnTo>
                  <a:pt x="861" y="873"/>
                </a:lnTo>
                <a:lnTo>
                  <a:pt x="860" y="875"/>
                </a:lnTo>
                <a:lnTo>
                  <a:pt x="860" y="876"/>
                </a:lnTo>
                <a:lnTo>
                  <a:pt x="860" y="877"/>
                </a:lnTo>
                <a:lnTo>
                  <a:pt x="860" y="878"/>
                </a:lnTo>
                <a:lnTo>
                  <a:pt x="860" y="879"/>
                </a:lnTo>
                <a:lnTo>
                  <a:pt x="861" y="879"/>
                </a:lnTo>
                <a:lnTo>
                  <a:pt x="861" y="881"/>
                </a:lnTo>
                <a:lnTo>
                  <a:pt x="863" y="882"/>
                </a:lnTo>
                <a:lnTo>
                  <a:pt x="863" y="883"/>
                </a:lnTo>
                <a:lnTo>
                  <a:pt x="863" y="884"/>
                </a:lnTo>
                <a:lnTo>
                  <a:pt x="863" y="885"/>
                </a:lnTo>
                <a:lnTo>
                  <a:pt x="863" y="886"/>
                </a:lnTo>
                <a:lnTo>
                  <a:pt x="864" y="887"/>
                </a:lnTo>
                <a:lnTo>
                  <a:pt x="864" y="888"/>
                </a:lnTo>
                <a:lnTo>
                  <a:pt x="865" y="890"/>
                </a:lnTo>
                <a:lnTo>
                  <a:pt x="865" y="891"/>
                </a:lnTo>
                <a:lnTo>
                  <a:pt x="866" y="892"/>
                </a:lnTo>
                <a:lnTo>
                  <a:pt x="866" y="893"/>
                </a:lnTo>
                <a:lnTo>
                  <a:pt x="866" y="894"/>
                </a:lnTo>
                <a:lnTo>
                  <a:pt x="867" y="894"/>
                </a:lnTo>
                <a:lnTo>
                  <a:pt x="867" y="895"/>
                </a:lnTo>
                <a:lnTo>
                  <a:pt x="868" y="895"/>
                </a:lnTo>
                <a:lnTo>
                  <a:pt x="869" y="895"/>
                </a:lnTo>
                <a:lnTo>
                  <a:pt x="871" y="895"/>
                </a:lnTo>
                <a:lnTo>
                  <a:pt x="872" y="896"/>
                </a:lnTo>
                <a:lnTo>
                  <a:pt x="874" y="896"/>
                </a:lnTo>
                <a:lnTo>
                  <a:pt x="875" y="896"/>
                </a:lnTo>
                <a:lnTo>
                  <a:pt x="877" y="896"/>
                </a:lnTo>
                <a:lnTo>
                  <a:pt x="880" y="895"/>
                </a:lnTo>
                <a:lnTo>
                  <a:pt x="882" y="896"/>
                </a:lnTo>
                <a:lnTo>
                  <a:pt x="884" y="896"/>
                </a:lnTo>
                <a:lnTo>
                  <a:pt x="885" y="896"/>
                </a:lnTo>
                <a:lnTo>
                  <a:pt x="886" y="898"/>
                </a:lnTo>
                <a:lnTo>
                  <a:pt x="887" y="899"/>
                </a:lnTo>
                <a:lnTo>
                  <a:pt x="889" y="899"/>
                </a:lnTo>
                <a:lnTo>
                  <a:pt x="890" y="900"/>
                </a:lnTo>
                <a:lnTo>
                  <a:pt x="891" y="901"/>
                </a:lnTo>
                <a:lnTo>
                  <a:pt x="891" y="902"/>
                </a:lnTo>
                <a:lnTo>
                  <a:pt x="892" y="902"/>
                </a:lnTo>
                <a:lnTo>
                  <a:pt x="892" y="903"/>
                </a:lnTo>
                <a:lnTo>
                  <a:pt x="893" y="903"/>
                </a:lnTo>
                <a:lnTo>
                  <a:pt x="894" y="903"/>
                </a:lnTo>
                <a:lnTo>
                  <a:pt x="895" y="903"/>
                </a:lnTo>
                <a:lnTo>
                  <a:pt x="897" y="904"/>
                </a:lnTo>
                <a:lnTo>
                  <a:pt x="898" y="904"/>
                </a:lnTo>
                <a:lnTo>
                  <a:pt x="899" y="906"/>
                </a:lnTo>
                <a:lnTo>
                  <a:pt x="900" y="907"/>
                </a:lnTo>
                <a:lnTo>
                  <a:pt x="901" y="908"/>
                </a:lnTo>
                <a:lnTo>
                  <a:pt x="902" y="908"/>
                </a:lnTo>
                <a:lnTo>
                  <a:pt x="902" y="909"/>
                </a:lnTo>
                <a:lnTo>
                  <a:pt x="903" y="909"/>
                </a:lnTo>
                <a:lnTo>
                  <a:pt x="904" y="909"/>
                </a:lnTo>
                <a:lnTo>
                  <a:pt x="906" y="909"/>
                </a:lnTo>
                <a:lnTo>
                  <a:pt x="907" y="909"/>
                </a:lnTo>
                <a:lnTo>
                  <a:pt x="910" y="910"/>
                </a:lnTo>
                <a:lnTo>
                  <a:pt x="911" y="910"/>
                </a:lnTo>
                <a:lnTo>
                  <a:pt x="911" y="909"/>
                </a:lnTo>
                <a:lnTo>
                  <a:pt x="912" y="907"/>
                </a:lnTo>
                <a:lnTo>
                  <a:pt x="912" y="906"/>
                </a:lnTo>
                <a:lnTo>
                  <a:pt x="912" y="903"/>
                </a:lnTo>
                <a:lnTo>
                  <a:pt x="912" y="900"/>
                </a:lnTo>
                <a:lnTo>
                  <a:pt x="912" y="899"/>
                </a:lnTo>
                <a:lnTo>
                  <a:pt x="911" y="898"/>
                </a:lnTo>
                <a:lnTo>
                  <a:pt x="910" y="896"/>
                </a:lnTo>
                <a:lnTo>
                  <a:pt x="907" y="894"/>
                </a:lnTo>
                <a:close/>
                <a:moveTo>
                  <a:pt x="471" y="1009"/>
                </a:moveTo>
                <a:lnTo>
                  <a:pt x="462" y="1009"/>
                </a:lnTo>
                <a:lnTo>
                  <a:pt x="461" y="1009"/>
                </a:lnTo>
                <a:lnTo>
                  <a:pt x="459" y="1009"/>
                </a:lnTo>
                <a:lnTo>
                  <a:pt x="459" y="1008"/>
                </a:lnTo>
                <a:lnTo>
                  <a:pt x="459" y="1007"/>
                </a:lnTo>
                <a:lnTo>
                  <a:pt x="458" y="1007"/>
                </a:lnTo>
                <a:lnTo>
                  <a:pt x="455" y="1007"/>
                </a:lnTo>
                <a:lnTo>
                  <a:pt x="454" y="1007"/>
                </a:lnTo>
                <a:lnTo>
                  <a:pt x="454" y="1005"/>
                </a:lnTo>
                <a:lnTo>
                  <a:pt x="454" y="1004"/>
                </a:lnTo>
                <a:lnTo>
                  <a:pt x="454" y="1002"/>
                </a:lnTo>
                <a:lnTo>
                  <a:pt x="455" y="1001"/>
                </a:lnTo>
                <a:lnTo>
                  <a:pt x="457" y="1001"/>
                </a:lnTo>
                <a:lnTo>
                  <a:pt x="459" y="1001"/>
                </a:lnTo>
                <a:lnTo>
                  <a:pt x="459" y="999"/>
                </a:lnTo>
                <a:lnTo>
                  <a:pt x="459" y="998"/>
                </a:lnTo>
                <a:lnTo>
                  <a:pt x="459" y="996"/>
                </a:lnTo>
                <a:lnTo>
                  <a:pt x="459" y="995"/>
                </a:lnTo>
                <a:lnTo>
                  <a:pt x="459" y="992"/>
                </a:lnTo>
                <a:lnTo>
                  <a:pt x="459" y="991"/>
                </a:lnTo>
                <a:lnTo>
                  <a:pt x="459" y="988"/>
                </a:lnTo>
                <a:lnTo>
                  <a:pt x="459" y="987"/>
                </a:lnTo>
                <a:lnTo>
                  <a:pt x="458" y="985"/>
                </a:lnTo>
                <a:lnTo>
                  <a:pt x="459" y="985"/>
                </a:lnTo>
                <a:lnTo>
                  <a:pt x="460" y="985"/>
                </a:lnTo>
                <a:lnTo>
                  <a:pt x="459" y="985"/>
                </a:lnTo>
                <a:lnTo>
                  <a:pt x="459" y="984"/>
                </a:lnTo>
                <a:lnTo>
                  <a:pt x="459" y="983"/>
                </a:lnTo>
                <a:lnTo>
                  <a:pt x="458" y="982"/>
                </a:lnTo>
                <a:lnTo>
                  <a:pt x="458" y="980"/>
                </a:lnTo>
                <a:lnTo>
                  <a:pt x="458" y="979"/>
                </a:lnTo>
                <a:lnTo>
                  <a:pt x="458" y="976"/>
                </a:lnTo>
                <a:lnTo>
                  <a:pt x="458" y="975"/>
                </a:lnTo>
                <a:lnTo>
                  <a:pt x="457" y="975"/>
                </a:lnTo>
                <a:lnTo>
                  <a:pt x="455" y="975"/>
                </a:lnTo>
                <a:lnTo>
                  <a:pt x="455" y="976"/>
                </a:lnTo>
                <a:lnTo>
                  <a:pt x="455" y="977"/>
                </a:lnTo>
                <a:lnTo>
                  <a:pt x="452" y="977"/>
                </a:lnTo>
                <a:lnTo>
                  <a:pt x="450" y="978"/>
                </a:lnTo>
                <a:lnTo>
                  <a:pt x="449" y="978"/>
                </a:lnTo>
                <a:lnTo>
                  <a:pt x="447" y="978"/>
                </a:lnTo>
                <a:lnTo>
                  <a:pt x="446" y="977"/>
                </a:lnTo>
                <a:lnTo>
                  <a:pt x="446" y="976"/>
                </a:lnTo>
                <a:lnTo>
                  <a:pt x="447" y="975"/>
                </a:lnTo>
                <a:lnTo>
                  <a:pt x="446" y="975"/>
                </a:lnTo>
                <a:lnTo>
                  <a:pt x="445" y="975"/>
                </a:lnTo>
                <a:lnTo>
                  <a:pt x="445" y="976"/>
                </a:lnTo>
                <a:lnTo>
                  <a:pt x="445" y="977"/>
                </a:lnTo>
                <a:lnTo>
                  <a:pt x="443" y="978"/>
                </a:lnTo>
                <a:lnTo>
                  <a:pt x="442" y="978"/>
                </a:lnTo>
                <a:lnTo>
                  <a:pt x="442" y="976"/>
                </a:lnTo>
                <a:lnTo>
                  <a:pt x="440" y="976"/>
                </a:lnTo>
                <a:lnTo>
                  <a:pt x="440" y="977"/>
                </a:lnTo>
                <a:lnTo>
                  <a:pt x="438" y="978"/>
                </a:lnTo>
                <a:lnTo>
                  <a:pt x="438" y="979"/>
                </a:lnTo>
                <a:lnTo>
                  <a:pt x="440" y="979"/>
                </a:lnTo>
                <a:lnTo>
                  <a:pt x="441" y="980"/>
                </a:lnTo>
                <a:lnTo>
                  <a:pt x="441" y="982"/>
                </a:lnTo>
                <a:lnTo>
                  <a:pt x="438" y="980"/>
                </a:lnTo>
                <a:lnTo>
                  <a:pt x="438" y="982"/>
                </a:lnTo>
                <a:lnTo>
                  <a:pt x="437" y="982"/>
                </a:lnTo>
                <a:lnTo>
                  <a:pt x="437" y="983"/>
                </a:lnTo>
                <a:lnTo>
                  <a:pt x="436" y="984"/>
                </a:lnTo>
                <a:lnTo>
                  <a:pt x="435" y="985"/>
                </a:lnTo>
                <a:lnTo>
                  <a:pt x="435" y="986"/>
                </a:lnTo>
                <a:lnTo>
                  <a:pt x="435" y="985"/>
                </a:lnTo>
                <a:lnTo>
                  <a:pt x="434" y="984"/>
                </a:lnTo>
                <a:lnTo>
                  <a:pt x="433" y="984"/>
                </a:lnTo>
                <a:lnTo>
                  <a:pt x="432" y="985"/>
                </a:lnTo>
                <a:lnTo>
                  <a:pt x="431" y="986"/>
                </a:lnTo>
                <a:lnTo>
                  <a:pt x="429" y="987"/>
                </a:lnTo>
                <a:lnTo>
                  <a:pt x="429" y="988"/>
                </a:lnTo>
                <a:lnTo>
                  <a:pt x="428" y="990"/>
                </a:lnTo>
                <a:lnTo>
                  <a:pt x="428" y="991"/>
                </a:lnTo>
                <a:lnTo>
                  <a:pt x="426" y="991"/>
                </a:lnTo>
                <a:lnTo>
                  <a:pt x="425" y="991"/>
                </a:lnTo>
                <a:lnTo>
                  <a:pt x="425" y="990"/>
                </a:lnTo>
                <a:lnTo>
                  <a:pt x="425" y="988"/>
                </a:lnTo>
                <a:lnTo>
                  <a:pt x="425" y="987"/>
                </a:lnTo>
                <a:lnTo>
                  <a:pt x="425" y="986"/>
                </a:lnTo>
                <a:lnTo>
                  <a:pt x="423" y="986"/>
                </a:lnTo>
                <a:lnTo>
                  <a:pt x="423" y="984"/>
                </a:lnTo>
                <a:lnTo>
                  <a:pt x="420" y="984"/>
                </a:lnTo>
                <a:lnTo>
                  <a:pt x="420" y="982"/>
                </a:lnTo>
                <a:lnTo>
                  <a:pt x="418" y="982"/>
                </a:lnTo>
                <a:lnTo>
                  <a:pt x="418" y="978"/>
                </a:lnTo>
                <a:lnTo>
                  <a:pt x="415" y="978"/>
                </a:lnTo>
                <a:lnTo>
                  <a:pt x="415" y="975"/>
                </a:lnTo>
                <a:lnTo>
                  <a:pt x="415" y="974"/>
                </a:lnTo>
                <a:lnTo>
                  <a:pt x="414" y="974"/>
                </a:lnTo>
                <a:lnTo>
                  <a:pt x="411" y="973"/>
                </a:lnTo>
                <a:lnTo>
                  <a:pt x="410" y="973"/>
                </a:lnTo>
                <a:lnTo>
                  <a:pt x="409" y="973"/>
                </a:lnTo>
                <a:lnTo>
                  <a:pt x="409" y="971"/>
                </a:lnTo>
                <a:lnTo>
                  <a:pt x="408" y="971"/>
                </a:lnTo>
                <a:lnTo>
                  <a:pt x="407" y="971"/>
                </a:lnTo>
                <a:lnTo>
                  <a:pt x="406" y="970"/>
                </a:lnTo>
                <a:lnTo>
                  <a:pt x="406" y="969"/>
                </a:lnTo>
                <a:lnTo>
                  <a:pt x="404" y="969"/>
                </a:lnTo>
                <a:lnTo>
                  <a:pt x="403" y="968"/>
                </a:lnTo>
                <a:lnTo>
                  <a:pt x="402" y="968"/>
                </a:lnTo>
                <a:lnTo>
                  <a:pt x="401" y="967"/>
                </a:lnTo>
                <a:lnTo>
                  <a:pt x="401" y="966"/>
                </a:lnTo>
                <a:lnTo>
                  <a:pt x="401" y="977"/>
                </a:lnTo>
                <a:lnTo>
                  <a:pt x="401" y="980"/>
                </a:lnTo>
                <a:lnTo>
                  <a:pt x="401" y="982"/>
                </a:lnTo>
                <a:lnTo>
                  <a:pt x="400" y="982"/>
                </a:lnTo>
                <a:lnTo>
                  <a:pt x="398" y="982"/>
                </a:lnTo>
                <a:lnTo>
                  <a:pt x="395" y="982"/>
                </a:lnTo>
                <a:lnTo>
                  <a:pt x="394" y="982"/>
                </a:lnTo>
                <a:lnTo>
                  <a:pt x="393" y="982"/>
                </a:lnTo>
                <a:lnTo>
                  <a:pt x="392" y="982"/>
                </a:lnTo>
                <a:lnTo>
                  <a:pt x="391" y="982"/>
                </a:lnTo>
                <a:lnTo>
                  <a:pt x="391" y="983"/>
                </a:lnTo>
                <a:lnTo>
                  <a:pt x="391" y="984"/>
                </a:lnTo>
                <a:lnTo>
                  <a:pt x="391" y="985"/>
                </a:lnTo>
                <a:lnTo>
                  <a:pt x="391" y="988"/>
                </a:lnTo>
                <a:lnTo>
                  <a:pt x="391" y="991"/>
                </a:lnTo>
                <a:lnTo>
                  <a:pt x="391" y="993"/>
                </a:lnTo>
                <a:lnTo>
                  <a:pt x="391" y="996"/>
                </a:lnTo>
                <a:lnTo>
                  <a:pt x="391" y="998"/>
                </a:lnTo>
                <a:lnTo>
                  <a:pt x="391" y="1000"/>
                </a:lnTo>
                <a:lnTo>
                  <a:pt x="391" y="1001"/>
                </a:lnTo>
                <a:lnTo>
                  <a:pt x="408" y="1001"/>
                </a:lnTo>
                <a:lnTo>
                  <a:pt x="425" y="1001"/>
                </a:lnTo>
                <a:lnTo>
                  <a:pt x="426" y="1001"/>
                </a:lnTo>
                <a:lnTo>
                  <a:pt x="426" y="1005"/>
                </a:lnTo>
                <a:lnTo>
                  <a:pt x="426" y="1010"/>
                </a:lnTo>
                <a:lnTo>
                  <a:pt x="425" y="1012"/>
                </a:lnTo>
                <a:lnTo>
                  <a:pt x="425" y="1015"/>
                </a:lnTo>
                <a:lnTo>
                  <a:pt x="426" y="1021"/>
                </a:lnTo>
                <a:lnTo>
                  <a:pt x="426" y="1022"/>
                </a:lnTo>
                <a:lnTo>
                  <a:pt x="426" y="1024"/>
                </a:lnTo>
                <a:lnTo>
                  <a:pt x="425" y="1024"/>
                </a:lnTo>
                <a:lnTo>
                  <a:pt x="425" y="1025"/>
                </a:lnTo>
                <a:lnTo>
                  <a:pt x="425" y="1026"/>
                </a:lnTo>
                <a:lnTo>
                  <a:pt x="425" y="1027"/>
                </a:lnTo>
                <a:lnTo>
                  <a:pt x="425" y="1030"/>
                </a:lnTo>
                <a:lnTo>
                  <a:pt x="425" y="1032"/>
                </a:lnTo>
                <a:lnTo>
                  <a:pt x="425" y="1033"/>
                </a:lnTo>
                <a:lnTo>
                  <a:pt x="428" y="1033"/>
                </a:lnTo>
                <a:lnTo>
                  <a:pt x="429" y="1033"/>
                </a:lnTo>
                <a:lnTo>
                  <a:pt x="437" y="1033"/>
                </a:lnTo>
                <a:lnTo>
                  <a:pt x="442" y="1033"/>
                </a:lnTo>
                <a:lnTo>
                  <a:pt x="442" y="1032"/>
                </a:lnTo>
                <a:lnTo>
                  <a:pt x="442" y="1030"/>
                </a:lnTo>
                <a:lnTo>
                  <a:pt x="442" y="1029"/>
                </a:lnTo>
                <a:lnTo>
                  <a:pt x="442" y="1028"/>
                </a:lnTo>
                <a:lnTo>
                  <a:pt x="442" y="1027"/>
                </a:lnTo>
                <a:lnTo>
                  <a:pt x="442" y="1026"/>
                </a:lnTo>
                <a:lnTo>
                  <a:pt x="443" y="1026"/>
                </a:lnTo>
                <a:lnTo>
                  <a:pt x="445" y="1026"/>
                </a:lnTo>
                <a:lnTo>
                  <a:pt x="449" y="1026"/>
                </a:lnTo>
                <a:lnTo>
                  <a:pt x="453" y="1026"/>
                </a:lnTo>
                <a:lnTo>
                  <a:pt x="457" y="1026"/>
                </a:lnTo>
                <a:lnTo>
                  <a:pt x="459" y="1026"/>
                </a:lnTo>
                <a:lnTo>
                  <a:pt x="461" y="1026"/>
                </a:lnTo>
                <a:lnTo>
                  <a:pt x="462" y="1026"/>
                </a:lnTo>
                <a:lnTo>
                  <a:pt x="464" y="1025"/>
                </a:lnTo>
                <a:lnTo>
                  <a:pt x="471" y="1025"/>
                </a:lnTo>
                <a:lnTo>
                  <a:pt x="475" y="1025"/>
                </a:lnTo>
                <a:lnTo>
                  <a:pt x="475" y="1011"/>
                </a:lnTo>
                <a:lnTo>
                  <a:pt x="475" y="1009"/>
                </a:lnTo>
                <a:lnTo>
                  <a:pt x="471" y="1009"/>
                </a:lnTo>
                <a:close/>
                <a:moveTo>
                  <a:pt x="394" y="982"/>
                </a:moveTo>
                <a:lnTo>
                  <a:pt x="395" y="982"/>
                </a:lnTo>
                <a:lnTo>
                  <a:pt x="395" y="980"/>
                </a:lnTo>
                <a:lnTo>
                  <a:pt x="395" y="979"/>
                </a:lnTo>
                <a:lnTo>
                  <a:pt x="392" y="979"/>
                </a:lnTo>
                <a:lnTo>
                  <a:pt x="392" y="980"/>
                </a:lnTo>
                <a:lnTo>
                  <a:pt x="393" y="980"/>
                </a:lnTo>
                <a:lnTo>
                  <a:pt x="393" y="982"/>
                </a:lnTo>
                <a:lnTo>
                  <a:pt x="394" y="982"/>
                </a:lnTo>
                <a:close/>
                <a:moveTo>
                  <a:pt x="748" y="884"/>
                </a:moveTo>
                <a:lnTo>
                  <a:pt x="752" y="882"/>
                </a:lnTo>
                <a:lnTo>
                  <a:pt x="753" y="878"/>
                </a:lnTo>
                <a:lnTo>
                  <a:pt x="747" y="871"/>
                </a:lnTo>
                <a:lnTo>
                  <a:pt x="748" y="870"/>
                </a:lnTo>
                <a:lnTo>
                  <a:pt x="748" y="869"/>
                </a:lnTo>
                <a:lnTo>
                  <a:pt x="748" y="868"/>
                </a:lnTo>
                <a:lnTo>
                  <a:pt x="748" y="865"/>
                </a:lnTo>
                <a:lnTo>
                  <a:pt x="751" y="862"/>
                </a:lnTo>
                <a:lnTo>
                  <a:pt x="752" y="861"/>
                </a:lnTo>
                <a:lnTo>
                  <a:pt x="751" y="861"/>
                </a:lnTo>
                <a:lnTo>
                  <a:pt x="749" y="860"/>
                </a:lnTo>
                <a:lnTo>
                  <a:pt x="748" y="859"/>
                </a:lnTo>
                <a:lnTo>
                  <a:pt x="746" y="858"/>
                </a:lnTo>
                <a:lnTo>
                  <a:pt x="747" y="857"/>
                </a:lnTo>
                <a:lnTo>
                  <a:pt x="745" y="854"/>
                </a:lnTo>
                <a:lnTo>
                  <a:pt x="744" y="854"/>
                </a:lnTo>
                <a:lnTo>
                  <a:pt x="743" y="856"/>
                </a:lnTo>
                <a:lnTo>
                  <a:pt x="742" y="856"/>
                </a:lnTo>
                <a:lnTo>
                  <a:pt x="739" y="854"/>
                </a:lnTo>
                <a:lnTo>
                  <a:pt x="738" y="853"/>
                </a:lnTo>
                <a:lnTo>
                  <a:pt x="734" y="852"/>
                </a:lnTo>
                <a:lnTo>
                  <a:pt x="733" y="852"/>
                </a:lnTo>
                <a:lnTo>
                  <a:pt x="733" y="853"/>
                </a:lnTo>
                <a:lnTo>
                  <a:pt x="744" y="859"/>
                </a:lnTo>
                <a:lnTo>
                  <a:pt x="747" y="865"/>
                </a:lnTo>
                <a:lnTo>
                  <a:pt x="747" y="866"/>
                </a:lnTo>
                <a:lnTo>
                  <a:pt x="747" y="868"/>
                </a:lnTo>
                <a:lnTo>
                  <a:pt x="747" y="869"/>
                </a:lnTo>
                <a:lnTo>
                  <a:pt x="747" y="870"/>
                </a:lnTo>
                <a:lnTo>
                  <a:pt x="746" y="871"/>
                </a:lnTo>
                <a:lnTo>
                  <a:pt x="746" y="873"/>
                </a:lnTo>
                <a:lnTo>
                  <a:pt x="745" y="874"/>
                </a:lnTo>
                <a:lnTo>
                  <a:pt x="744" y="875"/>
                </a:lnTo>
                <a:lnTo>
                  <a:pt x="743" y="875"/>
                </a:lnTo>
                <a:lnTo>
                  <a:pt x="742" y="876"/>
                </a:lnTo>
                <a:lnTo>
                  <a:pt x="742" y="877"/>
                </a:lnTo>
                <a:lnTo>
                  <a:pt x="743" y="877"/>
                </a:lnTo>
                <a:lnTo>
                  <a:pt x="743" y="878"/>
                </a:lnTo>
                <a:lnTo>
                  <a:pt x="744" y="879"/>
                </a:lnTo>
                <a:lnTo>
                  <a:pt x="746" y="882"/>
                </a:lnTo>
                <a:lnTo>
                  <a:pt x="747" y="883"/>
                </a:lnTo>
                <a:lnTo>
                  <a:pt x="747" y="884"/>
                </a:lnTo>
                <a:lnTo>
                  <a:pt x="748" y="884"/>
                </a:lnTo>
                <a:close/>
                <a:moveTo>
                  <a:pt x="676" y="850"/>
                </a:moveTo>
                <a:lnTo>
                  <a:pt x="671" y="846"/>
                </a:lnTo>
                <a:lnTo>
                  <a:pt x="667" y="850"/>
                </a:lnTo>
                <a:lnTo>
                  <a:pt x="665" y="852"/>
                </a:lnTo>
                <a:lnTo>
                  <a:pt x="665" y="853"/>
                </a:lnTo>
                <a:lnTo>
                  <a:pt x="662" y="854"/>
                </a:lnTo>
                <a:lnTo>
                  <a:pt x="662" y="856"/>
                </a:lnTo>
                <a:lnTo>
                  <a:pt x="664" y="854"/>
                </a:lnTo>
                <a:lnTo>
                  <a:pt x="666" y="857"/>
                </a:lnTo>
                <a:lnTo>
                  <a:pt x="669" y="859"/>
                </a:lnTo>
                <a:lnTo>
                  <a:pt x="674" y="858"/>
                </a:lnTo>
                <a:lnTo>
                  <a:pt x="673" y="857"/>
                </a:lnTo>
                <a:lnTo>
                  <a:pt x="671" y="856"/>
                </a:lnTo>
                <a:lnTo>
                  <a:pt x="670" y="854"/>
                </a:lnTo>
                <a:lnTo>
                  <a:pt x="676" y="850"/>
                </a:lnTo>
                <a:close/>
                <a:moveTo>
                  <a:pt x="656" y="837"/>
                </a:moveTo>
                <a:lnTo>
                  <a:pt x="653" y="833"/>
                </a:lnTo>
                <a:lnTo>
                  <a:pt x="650" y="835"/>
                </a:lnTo>
                <a:lnTo>
                  <a:pt x="652" y="836"/>
                </a:lnTo>
                <a:lnTo>
                  <a:pt x="652" y="837"/>
                </a:lnTo>
                <a:lnTo>
                  <a:pt x="650" y="842"/>
                </a:lnTo>
                <a:lnTo>
                  <a:pt x="651" y="842"/>
                </a:lnTo>
                <a:lnTo>
                  <a:pt x="651" y="843"/>
                </a:lnTo>
                <a:lnTo>
                  <a:pt x="653" y="841"/>
                </a:lnTo>
                <a:lnTo>
                  <a:pt x="654" y="840"/>
                </a:lnTo>
                <a:lnTo>
                  <a:pt x="658" y="843"/>
                </a:lnTo>
                <a:lnTo>
                  <a:pt x="658" y="842"/>
                </a:lnTo>
                <a:lnTo>
                  <a:pt x="659" y="843"/>
                </a:lnTo>
                <a:lnTo>
                  <a:pt x="658" y="844"/>
                </a:lnTo>
                <a:lnTo>
                  <a:pt x="659" y="844"/>
                </a:lnTo>
                <a:lnTo>
                  <a:pt x="661" y="848"/>
                </a:lnTo>
                <a:lnTo>
                  <a:pt x="662" y="845"/>
                </a:lnTo>
                <a:lnTo>
                  <a:pt x="661" y="844"/>
                </a:lnTo>
                <a:lnTo>
                  <a:pt x="660" y="843"/>
                </a:lnTo>
                <a:lnTo>
                  <a:pt x="660" y="842"/>
                </a:lnTo>
                <a:lnTo>
                  <a:pt x="659" y="842"/>
                </a:lnTo>
                <a:lnTo>
                  <a:pt x="659" y="841"/>
                </a:lnTo>
                <a:lnTo>
                  <a:pt x="656" y="837"/>
                </a:lnTo>
                <a:close/>
                <a:moveTo>
                  <a:pt x="718" y="810"/>
                </a:moveTo>
                <a:lnTo>
                  <a:pt x="722" y="816"/>
                </a:lnTo>
                <a:lnTo>
                  <a:pt x="723" y="815"/>
                </a:lnTo>
                <a:lnTo>
                  <a:pt x="726" y="814"/>
                </a:lnTo>
                <a:lnTo>
                  <a:pt x="727" y="812"/>
                </a:lnTo>
                <a:lnTo>
                  <a:pt x="728" y="811"/>
                </a:lnTo>
                <a:lnTo>
                  <a:pt x="729" y="811"/>
                </a:lnTo>
                <a:lnTo>
                  <a:pt x="733" y="807"/>
                </a:lnTo>
                <a:lnTo>
                  <a:pt x="734" y="807"/>
                </a:lnTo>
                <a:lnTo>
                  <a:pt x="735" y="806"/>
                </a:lnTo>
                <a:lnTo>
                  <a:pt x="736" y="804"/>
                </a:lnTo>
                <a:lnTo>
                  <a:pt x="737" y="804"/>
                </a:lnTo>
                <a:lnTo>
                  <a:pt x="737" y="803"/>
                </a:lnTo>
                <a:lnTo>
                  <a:pt x="738" y="803"/>
                </a:lnTo>
                <a:lnTo>
                  <a:pt x="738" y="802"/>
                </a:lnTo>
                <a:lnTo>
                  <a:pt x="739" y="802"/>
                </a:lnTo>
                <a:lnTo>
                  <a:pt x="739" y="801"/>
                </a:lnTo>
                <a:lnTo>
                  <a:pt x="742" y="800"/>
                </a:lnTo>
                <a:lnTo>
                  <a:pt x="743" y="799"/>
                </a:lnTo>
                <a:lnTo>
                  <a:pt x="744" y="798"/>
                </a:lnTo>
                <a:lnTo>
                  <a:pt x="745" y="798"/>
                </a:lnTo>
                <a:lnTo>
                  <a:pt x="742" y="793"/>
                </a:lnTo>
                <a:lnTo>
                  <a:pt x="739" y="791"/>
                </a:lnTo>
                <a:lnTo>
                  <a:pt x="738" y="790"/>
                </a:lnTo>
                <a:lnTo>
                  <a:pt x="740" y="787"/>
                </a:lnTo>
                <a:lnTo>
                  <a:pt x="734" y="778"/>
                </a:lnTo>
                <a:lnTo>
                  <a:pt x="733" y="777"/>
                </a:lnTo>
                <a:lnTo>
                  <a:pt x="731" y="778"/>
                </a:lnTo>
                <a:lnTo>
                  <a:pt x="730" y="779"/>
                </a:lnTo>
                <a:lnTo>
                  <a:pt x="725" y="784"/>
                </a:lnTo>
                <a:lnTo>
                  <a:pt x="718" y="775"/>
                </a:lnTo>
                <a:lnTo>
                  <a:pt x="717" y="774"/>
                </a:lnTo>
                <a:lnTo>
                  <a:pt x="716" y="775"/>
                </a:lnTo>
                <a:lnTo>
                  <a:pt x="714" y="776"/>
                </a:lnTo>
                <a:lnTo>
                  <a:pt x="713" y="777"/>
                </a:lnTo>
                <a:lnTo>
                  <a:pt x="712" y="777"/>
                </a:lnTo>
                <a:lnTo>
                  <a:pt x="711" y="778"/>
                </a:lnTo>
                <a:lnTo>
                  <a:pt x="711" y="779"/>
                </a:lnTo>
                <a:lnTo>
                  <a:pt x="710" y="779"/>
                </a:lnTo>
                <a:lnTo>
                  <a:pt x="709" y="781"/>
                </a:lnTo>
                <a:lnTo>
                  <a:pt x="707" y="783"/>
                </a:lnTo>
                <a:lnTo>
                  <a:pt x="705" y="783"/>
                </a:lnTo>
                <a:lnTo>
                  <a:pt x="703" y="785"/>
                </a:lnTo>
                <a:lnTo>
                  <a:pt x="702" y="786"/>
                </a:lnTo>
                <a:lnTo>
                  <a:pt x="701" y="787"/>
                </a:lnTo>
                <a:lnTo>
                  <a:pt x="701" y="789"/>
                </a:lnTo>
                <a:lnTo>
                  <a:pt x="699" y="790"/>
                </a:lnTo>
                <a:lnTo>
                  <a:pt x="700" y="791"/>
                </a:lnTo>
                <a:lnTo>
                  <a:pt x="702" y="795"/>
                </a:lnTo>
                <a:lnTo>
                  <a:pt x="703" y="796"/>
                </a:lnTo>
                <a:lnTo>
                  <a:pt x="704" y="798"/>
                </a:lnTo>
                <a:lnTo>
                  <a:pt x="703" y="799"/>
                </a:lnTo>
                <a:lnTo>
                  <a:pt x="703" y="800"/>
                </a:lnTo>
                <a:lnTo>
                  <a:pt x="702" y="800"/>
                </a:lnTo>
                <a:lnTo>
                  <a:pt x="704" y="802"/>
                </a:lnTo>
                <a:lnTo>
                  <a:pt x="711" y="811"/>
                </a:lnTo>
                <a:lnTo>
                  <a:pt x="712" y="811"/>
                </a:lnTo>
                <a:lnTo>
                  <a:pt x="713" y="809"/>
                </a:lnTo>
                <a:lnTo>
                  <a:pt x="716" y="808"/>
                </a:lnTo>
                <a:lnTo>
                  <a:pt x="718" y="810"/>
                </a:lnTo>
                <a:close/>
                <a:moveTo>
                  <a:pt x="403" y="770"/>
                </a:moveTo>
                <a:lnTo>
                  <a:pt x="403" y="764"/>
                </a:lnTo>
                <a:lnTo>
                  <a:pt x="403" y="760"/>
                </a:lnTo>
                <a:lnTo>
                  <a:pt x="403" y="759"/>
                </a:lnTo>
                <a:lnTo>
                  <a:pt x="406" y="759"/>
                </a:lnTo>
                <a:lnTo>
                  <a:pt x="406" y="758"/>
                </a:lnTo>
                <a:lnTo>
                  <a:pt x="421" y="758"/>
                </a:lnTo>
                <a:lnTo>
                  <a:pt x="421" y="756"/>
                </a:lnTo>
                <a:lnTo>
                  <a:pt x="421" y="753"/>
                </a:lnTo>
                <a:lnTo>
                  <a:pt x="420" y="753"/>
                </a:lnTo>
                <a:lnTo>
                  <a:pt x="420" y="751"/>
                </a:lnTo>
                <a:lnTo>
                  <a:pt x="420" y="750"/>
                </a:lnTo>
                <a:lnTo>
                  <a:pt x="423" y="750"/>
                </a:lnTo>
                <a:lnTo>
                  <a:pt x="423" y="749"/>
                </a:lnTo>
                <a:lnTo>
                  <a:pt x="423" y="748"/>
                </a:lnTo>
                <a:lnTo>
                  <a:pt x="423" y="747"/>
                </a:lnTo>
                <a:lnTo>
                  <a:pt x="423" y="745"/>
                </a:lnTo>
                <a:lnTo>
                  <a:pt x="423" y="744"/>
                </a:lnTo>
                <a:lnTo>
                  <a:pt x="423" y="741"/>
                </a:lnTo>
                <a:lnTo>
                  <a:pt x="423" y="736"/>
                </a:lnTo>
                <a:lnTo>
                  <a:pt x="423" y="732"/>
                </a:lnTo>
                <a:lnTo>
                  <a:pt x="423" y="728"/>
                </a:lnTo>
                <a:lnTo>
                  <a:pt x="423" y="726"/>
                </a:lnTo>
                <a:lnTo>
                  <a:pt x="423" y="724"/>
                </a:lnTo>
                <a:lnTo>
                  <a:pt x="423" y="720"/>
                </a:lnTo>
                <a:lnTo>
                  <a:pt x="423" y="719"/>
                </a:lnTo>
                <a:lnTo>
                  <a:pt x="424" y="719"/>
                </a:lnTo>
                <a:lnTo>
                  <a:pt x="425" y="719"/>
                </a:lnTo>
                <a:lnTo>
                  <a:pt x="426" y="718"/>
                </a:lnTo>
                <a:lnTo>
                  <a:pt x="427" y="718"/>
                </a:lnTo>
                <a:lnTo>
                  <a:pt x="428" y="718"/>
                </a:lnTo>
                <a:lnTo>
                  <a:pt x="429" y="718"/>
                </a:lnTo>
                <a:lnTo>
                  <a:pt x="432" y="718"/>
                </a:lnTo>
                <a:lnTo>
                  <a:pt x="434" y="718"/>
                </a:lnTo>
                <a:lnTo>
                  <a:pt x="436" y="718"/>
                </a:lnTo>
                <a:lnTo>
                  <a:pt x="440" y="718"/>
                </a:lnTo>
                <a:lnTo>
                  <a:pt x="441" y="718"/>
                </a:lnTo>
                <a:lnTo>
                  <a:pt x="442" y="718"/>
                </a:lnTo>
                <a:lnTo>
                  <a:pt x="443" y="718"/>
                </a:lnTo>
                <a:lnTo>
                  <a:pt x="445" y="718"/>
                </a:lnTo>
                <a:lnTo>
                  <a:pt x="446" y="718"/>
                </a:lnTo>
                <a:lnTo>
                  <a:pt x="446" y="717"/>
                </a:lnTo>
                <a:lnTo>
                  <a:pt x="446" y="716"/>
                </a:lnTo>
                <a:lnTo>
                  <a:pt x="446" y="715"/>
                </a:lnTo>
                <a:lnTo>
                  <a:pt x="446" y="714"/>
                </a:lnTo>
                <a:lnTo>
                  <a:pt x="446" y="710"/>
                </a:lnTo>
                <a:lnTo>
                  <a:pt x="446" y="704"/>
                </a:lnTo>
                <a:lnTo>
                  <a:pt x="446" y="702"/>
                </a:lnTo>
                <a:lnTo>
                  <a:pt x="447" y="703"/>
                </a:lnTo>
                <a:lnTo>
                  <a:pt x="449" y="703"/>
                </a:lnTo>
                <a:lnTo>
                  <a:pt x="450" y="703"/>
                </a:lnTo>
                <a:lnTo>
                  <a:pt x="451" y="703"/>
                </a:lnTo>
                <a:lnTo>
                  <a:pt x="452" y="703"/>
                </a:lnTo>
                <a:lnTo>
                  <a:pt x="452" y="700"/>
                </a:lnTo>
                <a:lnTo>
                  <a:pt x="452" y="699"/>
                </a:lnTo>
                <a:lnTo>
                  <a:pt x="454" y="699"/>
                </a:lnTo>
                <a:lnTo>
                  <a:pt x="454" y="700"/>
                </a:lnTo>
                <a:lnTo>
                  <a:pt x="453" y="700"/>
                </a:lnTo>
                <a:lnTo>
                  <a:pt x="453" y="702"/>
                </a:lnTo>
                <a:lnTo>
                  <a:pt x="454" y="702"/>
                </a:lnTo>
                <a:lnTo>
                  <a:pt x="455" y="702"/>
                </a:lnTo>
                <a:lnTo>
                  <a:pt x="457" y="702"/>
                </a:lnTo>
                <a:lnTo>
                  <a:pt x="458" y="702"/>
                </a:lnTo>
                <a:lnTo>
                  <a:pt x="459" y="702"/>
                </a:lnTo>
                <a:lnTo>
                  <a:pt x="459" y="687"/>
                </a:lnTo>
                <a:lnTo>
                  <a:pt x="457" y="687"/>
                </a:lnTo>
                <a:lnTo>
                  <a:pt x="454" y="686"/>
                </a:lnTo>
                <a:lnTo>
                  <a:pt x="454" y="687"/>
                </a:lnTo>
                <a:lnTo>
                  <a:pt x="452" y="687"/>
                </a:lnTo>
                <a:lnTo>
                  <a:pt x="451" y="687"/>
                </a:lnTo>
                <a:lnTo>
                  <a:pt x="451" y="685"/>
                </a:lnTo>
                <a:lnTo>
                  <a:pt x="449" y="685"/>
                </a:lnTo>
                <a:lnTo>
                  <a:pt x="447" y="685"/>
                </a:lnTo>
                <a:lnTo>
                  <a:pt x="446" y="685"/>
                </a:lnTo>
                <a:lnTo>
                  <a:pt x="445" y="685"/>
                </a:lnTo>
                <a:lnTo>
                  <a:pt x="445" y="686"/>
                </a:lnTo>
                <a:lnTo>
                  <a:pt x="445" y="687"/>
                </a:lnTo>
                <a:lnTo>
                  <a:pt x="444" y="687"/>
                </a:lnTo>
                <a:lnTo>
                  <a:pt x="443" y="687"/>
                </a:lnTo>
                <a:lnTo>
                  <a:pt x="443" y="686"/>
                </a:lnTo>
                <a:lnTo>
                  <a:pt x="442" y="686"/>
                </a:lnTo>
                <a:lnTo>
                  <a:pt x="442" y="685"/>
                </a:lnTo>
                <a:lnTo>
                  <a:pt x="438" y="686"/>
                </a:lnTo>
                <a:lnTo>
                  <a:pt x="437" y="685"/>
                </a:lnTo>
                <a:lnTo>
                  <a:pt x="437" y="687"/>
                </a:lnTo>
                <a:lnTo>
                  <a:pt x="435" y="687"/>
                </a:lnTo>
                <a:lnTo>
                  <a:pt x="435" y="686"/>
                </a:lnTo>
                <a:lnTo>
                  <a:pt x="434" y="686"/>
                </a:lnTo>
                <a:lnTo>
                  <a:pt x="432" y="686"/>
                </a:lnTo>
                <a:lnTo>
                  <a:pt x="429" y="685"/>
                </a:lnTo>
                <a:lnTo>
                  <a:pt x="429" y="687"/>
                </a:lnTo>
                <a:lnTo>
                  <a:pt x="428" y="687"/>
                </a:lnTo>
                <a:lnTo>
                  <a:pt x="426" y="687"/>
                </a:lnTo>
                <a:lnTo>
                  <a:pt x="426" y="689"/>
                </a:lnTo>
                <a:lnTo>
                  <a:pt x="425" y="689"/>
                </a:lnTo>
                <a:lnTo>
                  <a:pt x="424" y="689"/>
                </a:lnTo>
                <a:lnTo>
                  <a:pt x="424" y="687"/>
                </a:lnTo>
                <a:lnTo>
                  <a:pt x="423" y="687"/>
                </a:lnTo>
                <a:lnTo>
                  <a:pt x="423" y="689"/>
                </a:lnTo>
                <a:lnTo>
                  <a:pt x="423" y="690"/>
                </a:lnTo>
                <a:lnTo>
                  <a:pt x="423" y="691"/>
                </a:lnTo>
                <a:lnTo>
                  <a:pt x="424" y="691"/>
                </a:lnTo>
                <a:lnTo>
                  <a:pt x="426" y="691"/>
                </a:lnTo>
                <a:lnTo>
                  <a:pt x="427" y="691"/>
                </a:lnTo>
                <a:lnTo>
                  <a:pt x="427" y="692"/>
                </a:lnTo>
                <a:lnTo>
                  <a:pt x="426" y="692"/>
                </a:lnTo>
                <a:lnTo>
                  <a:pt x="426" y="693"/>
                </a:lnTo>
                <a:lnTo>
                  <a:pt x="425" y="693"/>
                </a:lnTo>
                <a:lnTo>
                  <a:pt x="424" y="693"/>
                </a:lnTo>
                <a:lnTo>
                  <a:pt x="423" y="693"/>
                </a:lnTo>
                <a:lnTo>
                  <a:pt x="423" y="692"/>
                </a:lnTo>
                <a:lnTo>
                  <a:pt x="423" y="691"/>
                </a:lnTo>
                <a:lnTo>
                  <a:pt x="421" y="691"/>
                </a:lnTo>
                <a:lnTo>
                  <a:pt x="420" y="691"/>
                </a:lnTo>
                <a:lnTo>
                  <a:pt x="419" y="691"/>
                </a:lnTo>
                <a:lnTo>
                  <a:pt x="417" y="690"/>
                </a:lnTo>
                <a:lnTo>
                  <a:pt x="417" y="689"/>
                </a:lnTo>
                <a:lnTo>
                  <a:pt x="417" y="687"/>
                </a:lnTo>
                <a:lnTo>
                  <a:pt x="416" y="687"/>
                </a:lnTo>
                <a:lnTo>
                  <a:pt x="415" y="687"/>
                </a:lnTo>
                <a:lnTo>
                  <a:pt x="410" y="687"/>
                </a:lnTo>
                <a:lnTo>
                  <a:pt x="408" y="687"/>
                </a:lnTo>
                <a:lnTo>
                  <a:pt x="401" y="687"/>
                </a:lnTo>
                <a:lnTo>
                  <a:pt x="399" y="687"/>
                </a:lnTo>
                <a:lnTo>
                  <a:pt x="399" y="689"/>
                </a:lnTo>
                <a:lnTo>
                  <a:pt x="398" y="689"/>
                </a:lnTo>
                <a:lnTo>
                  <a:pt x="393" y="692"/>
                </a:lnTo>
                <a:lnTo>
                  <a:pt x="393" y="693"/>
                </a:lnTo>
                <a:lnTo>
                  <a:pt x="393" y="695"/>
                </a:lnTo>
                <a:lnTo>
                  <a:pt x="393" y="698"/>
                </a:lnTo>
                <a:lnTo>
                  <a:pt x="394" y="700"/>
                </a:lnTo>
                <a:lnTo>
                  <a:pt x="394" y="701"/>
                </a:lnTo>
                <a:lnTo>
                  <a:pt x="395" y="702"/>
                </a:lnTo>
                <a:lnTo>
                  <a:pt x="395" y="704"/>
                </a:lnTo>
                <a:lnTo>
                  <a:pt x="395" y="706"/>
                </a:lnTo>
                <a:lnTo>
                  <a:pt x="397" y="708"/>
                </a:lnTo>
                <a:lnTo>
                  <a:pt x="398" y="708"/>
                </a:lnTo>
                <a:lnTo>
                  <a:pt x="398" y="709"/>
                </a:lnTo>
                <a:lnTo>
                  <a:pt x="399" y="709"/>
                </a:lnTo>
                <a:lnTo>
                  <a:pt x="400" y="709"/>
                </a:lnTo>
                <a:lnTo>
                  <a:pt x="401" y="709"/>
                </a:lnTo>
                <a:lnTo>
                  <a:pt x="401" y="710"/>
                </a:lnTo>
                <a:lnTo>
                  <a:pt x="402" y="710"/>
                </a:lnTo>
                <a:lnTo>
                  <a:pt x="404" y="710"/>
                </a:lnTo>
                <a:lnTo>
                  <a:pt x="406" y="710"/>
                </a:lnTo>
                <a:lnTo>
                  <a:pt x="407" y="710"/>
                </a:lnTo>
                <a:lnTo>
                  <a:pt x="408" y="710"/>
                </a:lnTo>
                <a:lnTo>
                  <a:pt x="409" y="710"/>
                </a:lnTo>
                <a:lnTo>
                  <a:pt x="410" y="710"/>
                </a:lnTo>
                <a:lnTo>
                  <a:pt x="411" y="711"/>
                </a:lnTo>
                <a:lnTo>
                  <a:pt x="412" y="711"/>
                </a:lnTo>
                <a:lnTo>
                  <a:pt x="414" y="711"/>
                </a:lnTo>
                <a:lnTo>
                  <a:pt x="415" y="711"/>
                </a:lnTo>
                <a:lnTo>
                  <a:pt x="416" y="711"/>
                </a:lnTo>
                <a:lnTo>
                  <a:pt x="418" y="711"/>
                </a:lnTo>
                <a:lnTo>
                  <a:pt x="419" y="712"/>
                </a:lnTo>
                <a:lnTo>
                  <a:pt x="420" y="712"/>
                </a:lnTo>
                <a:lnTo>
                  <a:pt x="420" y="711"/>
                </a:lnTo>
                <a:lnTo>
                  <a:pt x="423" y="711"/>
                </a:lnTo>
                <a:lnTo>
                  <a:pt x="423" y="712"/>
                </a:lnTo>
                <a:lnTo>
                  <a:pt x="423" y="714"/>
                </a:lnTo>
                <a:lnTo>
                  <a:pt x="423" y="715"/>
                </a:lnTo>
                <a:lnTo>
                  <a:pt x="423" y="716"/>
                </a:lnTo>
                <a:lnTo>
                  <a:pt x="423" y="717"/>
                </a:lnTo>
                <a:lnTo>
                  <a:pt x="420" y="717"/>
                </a:lnTo>
                <a:lnTo>
                  <a:pt x="420" y="719"/>
                </a:lnTo>
                <a:lnTo>
                  <a:pt x="419" y="719"/>
                </a:lnTo>
                <a:lnTo>
                  <a:pt x="418" y="719"/>
                </a:lnTo>
                <a:lnTo>
                  <a:pt x="417" y="719"/>
                </a:lnTo>
                <a:lnTo>
                  <a:pt x="417" y="717"/>
                </a:lnTo>
                <a:lnTo>
                  <a:pt x="419" y="717"/>
                </a:lnTo>
                <a:lnTo>
                  <a:pt x="418" y="716"/>
                </a:lnTo>
                <a:lnTo>
                  <a:pt x="416" y="716"/>
                </a:lnTo>
                <a:lnTo>
                  <a:pt x="415" y="716"/>
                </a:lnTo>
                <a:lnTo>
                  <a:pt x="414" y="716"/>
                </a:lnTo>
                <a:lnTo>
                  <a:pt x="412" y="716"/>
                </a:lnTo>
                <a:lnTo>
                  <a:pt x="411" y="716"/>
                </a:lnTo>
                <a:lnTo>
                  <a:pt x="410" y="716"/>
                </a:lnTo>
                <a:lnTo>
                  <a:pt x="409" y="716"/>
                </a:lnTo>
                <a:lnTo>
                  <a:pt x="408" y="716"/>
                </a:lnTo>
                <a:lnTo>
                  <a:pt x="408" y="715"/>
                </a:lnTo>
                <a:lnTo>
                  <a:pt x="407" y="716"/>
                </a:lnTo>
                <a:lnTo>
                  <a:pt x="407" y="715"/>
                </a:lnTo>
                <a:lnTo>
                  <a:pt x="406" y="715"/>
                </a:lnTo>
                <a:lnTo>
                  <a:pt x="401" y="716"/>
                </a:lnTo>
                <a:lnTo>
                  <a:pt x="400" y="716"/>
                </a:lnTo>
                <a:lnTo>
                  <a:pt x="399" y="716"/>
                </a:lnTo>
                <a:lnTo>
                  <a:pt x="398" y="716"/>
                </a:lnTo>
                <a:lnTo>
                  <a:pt x="398" y="717"/>
                </a:lnTo>
                <a:lnTo>
                  <a:pt x="398" y="718"/>
                </a:lnTo>
                <a:lnTo>
                  <a:pt x="398" y="719"/>
                </a:lnTo>
                <a:lnTo>
                  <a:pt x="397" y="719"/>
                </a:lnTo>
                <a:lnTo>
                  <a:pt x="397" y="720"/>
                </a:lnTo>
                <a:lnTo>
                  <a:pt x="397" y="722"/>
                </a:lnTo>
                <a:lnTo>
                  <a:pt x="397" y="723"/>
                </a:lnTo>
                <a:lnTo>
                  <a:pt x="397" y="724"/>
                </a:lnTo>
                <a:lnTo>
                  <a:pt x="398" y="726"/>
                </a:lnTo>
                <a:lnTo>
                  <a:pt x="398" y="727"/>
                </a:lnTo>
                <a:lnTo>
                  <a:pt x="398" y="728"/>
                </a:lnTo>
                <a:lnTo>
                  <a:pt x="398" y="732"/>
                </a:lnTo>
                <a:lnTo>
                  <a:pt x="398" y="733"/>
                </a:lnTo>
                <a:lnTo>
                  <a:pt x="398" y="734"/>
                </a:lnTo>
                <a:lnTo>
                  <a:pt x="398" y="735"/>
                </a:lnTo>
                <a:lnTo>
                  <a:pt x="398" y="736"/>
                </a:lnTo>
                <a:lnTo>
                  <a:pt x="398" y="737"/>
                </a:lnTo>
                <a:lnTo>
                  <a:pt x="398" y="742"/>
                </a:lnTo>
                <a:lnTo>
                  <a:pt x="398" y="743"/>
                </a:lnTo>
                <a:lnTo>
                  <a:pt x="398" y="744"/>
                </a:lnTo>
                <a:lnTo>
                  <a:pt x="397" y="745"/>
                </a:lnTo>
                <a:lnTo>
                  <a:pt x="397" y="747"/>
                </a:lnTo>
                <a:lnTo>
                  <a:pt x="395" y="747"/>
                </a:lnTo>
                <a:lnTo>
                  <a:pt x="395" y="748"/>
                </a:lnTo>
                <a:lnTo>
                  <a:pt x="394" y="748"/>
                </a:lnTo>
                <a:lnTo>
                  <a:pt x="393" y="748"/>
                </a:lnTo>
                <a:lnTo>
                  <a:pt x="393" y="753"/>
                </a:lnTo>
                <a:lnTo>
                  <a:pt x="393" y="768"/>
                </a:lnTo>
                <a:lnTo>
                  <a:pt x="394" y="769"/>
                </a:lnTo>
                <a:lnTo>
                  <a:pt x="394" y="770"/>
                </a:lnTo>
                <a:lnTo>
                  <a:pt x="395" y="770"/>
                </a:lnTo>
                <a:lnTo>
                  <a:pt x="397" y="770"/>
                </a:lnTo>
                <a:lnTo>
                  <a:pt x="399" y="770"/>
                </a:lnTo>
                <a:lnTo>
                  <a:pt x="400" y="770"/>
                </a:lnTo>
                <a:lnTo>
                  <a:pt x="401" y="770"/>
                </a:lnTo>
                <a:lnTo>
                  <a:pt x="402" y="770"/>
                </a:lnTo>
                <a:lnTo>
                  <a:pt x="403" y="770"/>
                </a:lnTo>
                <a:close/>
                <a:moveTo>
                  <a:pt x="416" y="685"/>
                </a:moveTo>
                <a:lnTo>
                  <a:pt x="416" y="684"/>
                </a:lnTo>
                <a:lnTo>
                  <a:pt x="416" y="682"/>
                </a:lnTo>
                <a:lnTo>
                  <a:pt x="416" y="681"/>
                </a:lnTo>
                <a:lnTo>
                  <a:pt x="418" y="681"/>
                </a:lnTo>
                <a:lnTo>
                  <a:pt x="421" y="681"/>
                </a:lnTo>
                <a:lnTo>
                  <a:pt x="423" y="681"/>
                </a:lnTo>
                <a:lnTo>
                  <a:pt x="423" y="680"/>
                </a:lnTo>
                <a:lnTo>
                  <a:pt x="421" y="680"/>
                </a:lnTo>
                <a:lnTo>
                  <a:pt x="420" y="680"/>
                </a:lnTo>
                <a:lnTo>
                  <a:pt x="420" y="677"/>
                </a:lnTo>
                <a:lnTo>
                  <a:pt x="421" y="677"/>
                </a:lnTo>
                <a:lnTo>
                  <a:pt x="423" y="677"/>
                </a:lnTo>
                <a:lnTo>
                  <a:pt x="424" y="677"/>
                </a:lnTo>
                <a:lnTo>
                  <a:pt x="424" y="678"/>
                </a:lnTo>
                <a:lnTo>
                  <a:pt x="425" y="683"/>
                </a:lnTo>
                <a:lnTo>
                  <a:pt x="426" y="683"/>
                </a:lnTo>
                <a:lnTo>
                  <a:pt x="426" y="684"/>
                </a:lnTo>
                <a:lnTo>
                  <a:pt x="426" y="685"/>
                </a:lnTo>
                <a:lnTo>
                  <a:pt x="427" y="685"/>
                </a:lnTo>
                <a:lnTo>
                  <a:pt x="428" y="685"/>
                </a:lnTo>
                <a:lnTo>
                  <a:pt x="429" y="685"/>
                </a:lnTo>
                <a:lnTo>
                  <a:pt x="431" y="685"/>
                </a:lnTo>
                <a:lnTo>
                  <a:pt x="431" y="684"/>
                </a:lnTo>
                <a:lnTo>
                  <a:pt x="432" y="684"/>
                </a:lnTo>
                <a:lnTo>
                  <a:pt x="432" y="683"/>
                </a:lnTo>
                <a:lnTo>
                  <a:pt x="432" y="681"/>
                </a:lnTo>
                <a:lnTo>
                  <a:pt x="434" y="681"/>
                </a:lnTo>
                <a:lnTo>
                  <a:pt x="434" y="683"/>
                </a:lnTo>
                <a:lnTo>
                  <a:pt x="434" y="685"/>
                </a:lnTo>
                <a:lnTo>
                  <a:pt x="435" y="685"/>
                </a:lnTo>
                <a:lnTo>
                  <a:pt x="436" y="685"/>
                </a:lnTo>
                <a:lnTo>
                  <a:pt x="436" y="684"/>
                </a:lnTo>
                <a:lnTo>
                  <a:pt x="436" y="683"/>
                </a:lnTo>
                <a:lnTo>
                  <a:pt x="437" y="683"/>
                </a:lnTo>
                <a:lnTo>
                  <a:pt x="437" y="682"/>
                </a:lnTo>
                <a:lnTo>
                  <a:pt x="436" y="682"/>
                </a:lnTo>
                <a:lnTo>
                  <a:pt x="437" y="682"/>
                </a:lnTo>
                <a:lnTo>
                  <a:pt x="440" y="682"/>
                </a:lnTo>
                <a:lnTo>
                  <a:pt x="440" y="683"/>
                </a:lnTo>
                <a:lnTo>
                  <a:pt x="442" y="683"/>
                </a:lnTo>
                <a:lnTo>
                  <a:pt x="442" y="684"/>
                </a:lnTo>
                <a:lnTo>
                  <a:pt x="442" y="685"/>
                </a:lnTo>
                <a:lnTo>
                  <a:pt x="444" y="685"/>
                </a:lnTo>
                <a:lnTo>
                  <a:pt x="445" y="685"/>
                </a:lnTo>
                <a:lnTo>
                  <a:pt x="445" y="684"/>
                </a:lnTo>
                <a:lnTo>
                  <a:pt x="445" y="682"/>
                </a:lnTo>
                <a:lnTo>
                  <a:pt x="445" y="677"/>
                </a:lnTo>
                <a:lnTo>
                  <a:pt x="445" y="676"/>
                </a:lnTo>
                <a:lnTo>
                  <a:pt x="446" y="676"/>
                </a:lnTo>
                <a:lnTo>
                  <a:pt x="445" y="676"/>
                </a:lnTo>
                <a:lnTo>
                  <a:pt x="444" y="676"/>
                </a:lnTo>
                <a:lnTo>
                  <a:pt x="442" y="676"/>
                </a:lnTo>
                <a:lnTo>
                  <a:pt x="442" y="675"/>
                </a:lnTo>
                <a:lnTo>
                  <a:pt x="441" y="675"/>
                </a:lnTo>
                <a:lnTo>
                  <a:pt x="440" y="675"/>
                </a:lnTo>
                <a:lnTo>
                  <a:pt x="441" y="675"/>
                </a:lnTo>
                <a:lnTo>
                  <a:pt x="442" y="675"/>
                </a:lnTo>
                <a:lnTo>
                  <a:pt x="442" y="674"/>
                </a:lnTo>
                <a:lnTo>
                  <a:pt x="442" y="673"/>
                </a:lnTo>
                <a:lnTo>
                  <a:pt x="442" y="672"/>
                </a:lnTo>
                <a:lnTo>
                  <a:pt x="441" y="672"/>
                </a:lnTo>
                <a:lnTo>
                  <a:pt x="440" y="672"/>
                </a:lnTo>
                <a:lnTo>
                  <a:pt x="441" y="672"/>
                </a:lnTo>
                <a:lnTo>
                  <a:pt x="442" y="672"/>
                </a:lnTo>
                <a:lnTo>
                  <a:pt x="442" y="670"/>
                </a:lnTo>
                <a:lnTo>
                  <a:pt x="442" y="669"/>
                </a:lnTo>
                <a:lnTo>
                  <a:pt x="442" y="668"/>
                </a:lnTo>
                <a:lnTo>
                  <a:pt x="441" y="668"/>
                </a:lnTo>
                <a:lnTo>
                  <a:pt x="440" y="668"/>
                </a:lnTo>
                <a:lnTo>
                  <a:pt x="438" y="668"/>
                </a:lnTo>
                <a:lnTo>
                  <a:pt x="437" y="668"/>
                </a:lnTo>
                <a:lnTo>
                  <a:pt x="435" y="668"/>
                </a:lnTo>
                <a:lnTo>
                  <a:pt x="434" y="668"/>
                </a:lnTo>
                <a:lnTo>
                  <a:pt x="433" y="668"/>
                </a:lnTo>
                <a:lnTo>
                  <a:pt x="432" y="668"/>
                </a:lnTo>
                <a:lnTo>
                  <a:pt x="431" y="668"/>
                </a:lnTo>
                <a:lnTo>
                  <a:pt x="429" y="668"/>
                </a:lnTo>
                <a:lnTo>
                  <a:pt x="428" y="668"/>
                </a:lnTo>
                <a:lnTo>
                  <a:pt x="428" y="670"/>
                </a:lnTo>
                <a:lnTo>
                  <a:pt x="426" y="670"/>
                </a:lnTo>
                <a:lnTo>
                  <a:pt x="426" y="669"/>
                </a:lnTo>
                <a:lnTo>
                  <a:pt x="426" y="668"/>
                </a:lnTo>
                <a:lnTo>
                  <a:pt x="425" y="668"/>
                </a:lnTo>
                <a:lnTo>
                  <a:pt x="424" y="668"/>
                </a:lnTo>
                <a:lnTo>
                  <a:pt x="424" y="669"/>
                </a:lnTo>
                <a:lnTo>
                  <a:pt x="424" y="670"/>
                </a:lnTo>
                <a:lnTo>
                  <a:pt x="423" y="670"/>
                </a:lnTo>
                <a:lnTo>
                  <a:pt x="424" y="670"/>
                </a:lnTo>
                <a:lnTo>
                  <a:pt x="424" y="672"/>
                </a:lnTo>
                <a:lnTo>
                  <a:pt x="423" y="672"/>
                </a:lnTo>
                <a:lnTo>
                  <a:pt x="423" y="673"/>
                </a:lnTo>
                <a:lnTo>
                  <a:pt x="424" y="673"/>
                </a:lnTo>
                <a:lnTo>
                  <a:pt x="423" y="673"/>
                </a:lnTo>
                <a:lnTo>
                  <a:pt x="423" y="674"/>
                </a:lnTo>
                <a:lnTo>
                  <a:pt x="423" y="675"/>
                </a:lnTo>
                <a:lnTo>
                  <a:pt x="424" y="675"/>
                </a:lnTo>
                <a:lnTo>
                  <a:pt x="423" y="675"/>
                </a:lnTo>
                <a:lnTo>
                  <a:pt x="423" y="676"/>
                </a:lnTo>
                <a:lnTo>
                  <a:pt x="421" y="676"/>
                </a:lnTo>
                <a:lnTo>
                  <a:pt x="421" y="677"/>
                </a:lnTo>
                <a:lnTo>
                  <a:pt x="420" y="677"/>
                </a:lnTo>
                <a:lnTo>
                  <a:pt x="420" y="676"/>
                </a:lnTo>
                <a:lnTo>
                  <a:pt x="412" y="676"/>
                </a:lnTo>
                <a:lnTo>
                  <a:pt x="411" y="676"/>
                </a:lnTo>
                <a:lnTo>
                  <a:pt x="411" y="677"/>
                </a:lnTo>
                <a:lnTo>
                  <a:pt x="411" y="681"/>
                </a:lnTo>
                <a:lnTo>
                  <a:pt x="411" y="682"/>
                </a:lnTo>
                <a:lnTo>
                  <a:pt x="412" y="682"/>
                </a:lnTo>
                <a:lnTo>
                  <a:pt x="414" y="682"/>
                </a:lnTo>
                <a:lnTo>
                  <a:pt x="414" y="681"/>
                </a:lnTo>
                <a:lnTo>
                  <a:pt x="414" y="680"/>
                </a:lnTo>
                <a:lnTo>
                  <a:pt x="414" y="681"/>
                </a:lnTo>
                <a:lnTo>
                  <a:pt x="414" y="682"/>
                </a:lnTo>
                <a:lnTo>
                  <a:pt x="414" y="683"/>
                </a:lnTo>
                <a:lnTo>
                  <a:pt x="412" y="683"/>
                </a:lnTo>
                <a:lnTo>
                  <a:pt x="412" y="684"/>
                </a:lnTo>
                <a:lnTo>
                  <a:pt x="412" y="685"/>
                </a:lnTo>
                <a:lnTo>
                  <a:pt x="414" y="685"/>
                </a:lnTo>
                <a:lnTo>
                  <a:pt x="415" y="685"/>
                </a:lnTo>
                <a:lnTo>
                  <a:pt x="416" y="685"/>
                </a:lnTo>
                <a:close/>
                <a:moveTo>
                  <a:pt x="903" y="617"/>
                </a:moveTo>
                <a:lnTo>
                  <a:pt x="910" y="626"/>
                </a:lnTo>
                <a:lnTo>
                  <a:pt x="924" y="623"/>
                </a:lnTo>
                <a:lnTo>
                  <a:pt x="933" y="620"/>
                </a:lnTo>
                <a:lnTo>
                  <a:pt x="918" y="600"/>
                </a:lnTo>
                <a:lnTo>
                  <a:pt x="929" y="595"/>
                </a:lnTo>
                <a:lnTo>
                  <a:pt x="930" y="594"/>
                </a:lnTo>
                <a:lnTo>
                  <a:pt x="923" y="589"/>
                </a:lnTo>
                <a:lnTo>
                  <a:pt x="921" y="590"/>
                </a:lnTo>
                <a:lnTo>
                  <a:pt x="920" y="589"/>
                </a:lnTo>
                <a:lnTo>
                  <a:pt x="919" y="589"/>
                </a:lnTo>
                <a:lnTo>
                  <a:pt x="899" y="601"/>
                </a:lnTo>
                <a:lnTo>
                  <a:pt x="895" y="605"/>
                </a:lnTo>
                <a:lnTo>
                  <a:pt x="902" y="615"/>
                </a:lnTo>
                <a:lnTo>
                  <a:pt x="903" y="617"/>
                </a:lnTo>
                <a:close/>
                <a:moveTo>
                  <a:pt x="654" y="352"/>
                </a:moveTo>
                <a:lnTo>
                  <a:pt x="656" y="351"/>
                </a:lnTo>
                <a:lnTo>
                  <a:pt x="653" y="349"/>
                </a:lnTo>
                <a:lnTo>
                  <a:pt x="645" y="342"/>
                </a:lnTo>
                <a:lnTo>
                  <a:pt x="645" y="343"/>
                </a:lnTo>
                <a:lnTo>
                  <a:pt x="642" y="346"/>
                </a:lnTo>
                <a:lnTo>
                  <a:pt x="641" y="347"/>
                </a:lnTo>
                <a:lnTo>
                  <a:pt x="640" y="348"/>
                </a:lnTo>
                <a:lnTo>
                  <a:pt x="643" y="351"/>
                </a:lnTo>
                <a:lnTo>
                  <a:pt x="645" y="351"/>
                </a:lnTo>
                <a:lnTo>
                  <a:pt x="648" y="356"/>
                </a:lnTo>
                <a:lnTo>
                  <a:pt x="649" y="358"/>
                </a:lnTo>
                <a:lnTo>
                  <a:pt x="650" y="357"/>
                </a:lnTo>
                <a:lnTo>
                  <a:pt x="651" y="356"/>
                </a:lnTo>
                <a:lnTo>
                  <a:pt x="654" y="352"/>
                </a:lnTo>
                <a:close/>
                <a:moveTo>
                  <a:pt x="769" y="321"/>
                </a:moveTo>
                <a:lnTo>
                  <a:pt x="770" y="321"/>
                </a:lnTo>
                <a:lnTo>
                  <a:pt x="775" y="317"/>
                </a:lnTo>
                <a:lnTo>
                  <a:pt x="788" y="310"/>
                </a:lnTo>
                <a:lnTo>
                  <a:pt x="790" y="309"/>
                </a:lnTo>
                <a:lnTo>
                  <a:pt x="790" y="308"/>
                </a:lnTo>
                <a:lnTo>
                  <a:pt x="789" y="307"/>
                </a:lnTo>
                <a:lnTo>
                  <a:pt x="790" y="306"/>
                </a:lnTo>
                <a:lnTo>
                  <a:pt x="790" y="305"/>
                </a:lnTo>
                <a:lnTo>
                  <a:pt x="789" y="305"/>
                </a:lnTo>
                <a:lnTo>
                  <a:pt x="789" y="304"/>
                </a:lnTo>
                <a:lnTo>
                  <a:pt x="789" y="302"/>
                </a:lnTo>
                <a:lnTo>
                  <a:pt x="788" y="301"/>
                </a:lnTo>
                <a:lnTo>
                  <a:pt x="788" y="300"/>
                </a:lnTo>
                <a:lnTo>
                  <a:pt x="787" y="299"/>
                </a:lnTo>
                <a:lnTo>
                  <a:pt x="787" y="300"/>
                </a:lnTo>
                <a:lnTo>
                  <a:pt x="786" y="300"/>
                </a:lnTo>
                <a:lnTo>
                  <a:pt x="785" y="300"/>
                </a:lnTo>
                <a:lnTo>
                  <a:pt x="785" y="301"/>
                </a:lnTo>
                <a:lnTo>
                  <a:pt x="783" y="302"/>
                </a:lnTo>
                <a:lnTo>
                  <a:pt x="782" y="304"/>
                </a:lnTo>
                <a:lnTo>
                  <a:pt x="781" y="304"/>
                </a:lnTo>
                <a:lnTo>
                  <a:pt x="780" y="304"/>
                </a:lnTo>
                <a:lnTo>
                  <a:pt x="779" y="304"/>
                </a:lnTo>
                <a:lnTo>
                  <a:pt x="779" y="305"/>
                </a:lnTo>
                <a:lnTo>
                  <a:pt x="778" y="305"/>
                </a:lnTo>
                <a:lnTo>
                  <a:pt x="779" y="302"/>
                </a:lnTo>
                <a:lnTo>
                  <a:pt x="778" y="300"/>
                </a:lnTo>
                <a:lnTo>
                  <a:pt x="771" y="302"/>
                </a:lnTo>
                <a:lnTo>
                  <a:pt x="771" y="301"/>
                </a:lnTo>
                <a:lnTo>
                  <a:pt x="770" y="300"/>
                </a:lnTo>
                <a:lnTo>
                  <a:pt x="770" y="299"/>
                </a:lnTo>
                <a:lnTo>
                  <a:pt x="769" y="299"/>
                </a:lnTo>
                <a:lnTo>
                  <a:pt x="771" y="299"/>
                </a:lnTo>
                <a:lnTo>
                  <a:pt x="778" y="298"/>
                </a:lnTo>
                <a:lnTo>
                  <a:pt x="781" y="297"/>
                </a:lnTo>
                <a:lnTo>
                  <a:pt x="780" y="294"/>
                </a:lnTo>
                <a:lnTo>
                  <a:pt x="779" y="293"/>
                </a:lnTo>
                <a:lnTo>
                  <a:pt x="780" y="293"/>
                </a:lnTo>
                <a:lnTo>
                  <a:pt x="779" y="292"/>
                </a:lnTo>
                <a:lnTo>
                  <a:pt x="779" y="291"/>
                </a:lnTo>
                <a:lnTo>
                  <a:pt x="778" y="290"/>
                </a:lnTo>
                <a:lnTo>
                  <a:pt x="777" y="290"/>
                </a:lnTo>
                <a:lnTo>
                  <a:pt x="775" y="290"/>
                </a:lnTo>
                <a:lnTo>
                  <a:pt x="772" y="290"/>
                </a:lnTo>
                <a:lnTo>
                  <a:pt x="771" y="290"/>
                </a:lnTo>
                <a:lnTo>
                  <a:pt x="766" y="287"/>
                </a:lnTo>
                <a:lnTo>
                  <a:pt x="764" y="287"/>
                </a:lnTo>
                <a:lnTo>
                  <a:pt x="766" y="293"/>
                </a:lnTo>
                <a:lnTo>
                  <a:pt x="757" y="298"/>
                </a:lnTo>
                <a:lnTo>
                  <a:pt x="760" y="300"/>
                </a:lnTo>
                <a:lnTo>
                  <a:pt x="761" y="299"/>
                </a:lnTo>
                <a:lnTo>
                  <a:pt x="763" y="304"/>
                </a:lnTo>
                <a:lnTo>
                  <a:pt x="764" y="305"/>
                </a:lnTo>
                <a:lnTo>
                  <a:pt x="764" y="306"/>
                </a:lnTo>
                <a:lnTo>
                  <a:pt x="766" y="309"/>
                </a:lnTo>
                <a:lnTo>
                  <a:pt x="768" y="309"/>
                </a:lnTo>
                <a:lnTo>
                  <a:pt x="766" y="309"/>
                </a:lnTo>
                <a:lnTo>
                  <a:pt x="766" y="310"/>
                </a:lnTo>
                <a:lnTo>
                  <a:pt x="765" y="310"/>
                </a:lnTo>
                <a:lnTo>
                  <a:pt x="764" y="312"/>
                </a:lnTo>
                <a:lnTo>
                  <a:pt x="765" y="315"/>
                </a:lnTo>
                <a:lnTo>
                  <a:pt x="769" y="321"/>
                </a:lnTo>
                <a:close/>
                <a:moveTo>
                  <a:pt x="782" y="293"/>
                </a:moveTo>
                <a:lnTo>
                  <a:pt x="783" y="294"/>
                </a:lnTo>
                <a:lnTo>
                  <a:pt x="785" y="291"/>
                </a:lnTo>
                <a:lnTo>
                  <a:pt x="782" y="290"/>
                </a:lnTo>
                <a:lnTo>
                  <a:pt x="781" y="292"/>
                </a:lnTo>
                <a:lnTo>
                  <a:pt x="781" y="293"/>
                </a:lnTo>
                <a:lnTo>
                  <a:pt x="782" y="293"/>
                </a:lnTo>
                <a:close/>
                <a:moveTo>
                  <a:pt x="761" y="277"/>
                </a:moveTo>
                <a:lnTo>
                  <a:pt x="753" y="263"/>
                </a:lnTo>
                <a:lnTo>
                  <a:pt x="752" y="264"/>
                </a:lnTo>
                <a:lnTo>
                  <a:pt x="751" y="264"/>
                </a:lnTo>
                <a:lnTo>
                  <a:pt x="745" y="265"/>
                </a:lnTo>
                <a:lnTo>
                  <a:pt x="744" y="266"/>
                </a:lnTo>
                <a:lnTo>
                  <a:pt x="743" y="266"/>
                </a:lnTo>
                <a:lnTo>
                  <a:pt x="743" y="267"/>
                </a:lnTo>
                <a:lnTo>
                  <a:pt x="743" y="268"/>
                </a:lnTo>
                <a:lnTo>
                  <a:pt x="743" y="270"/>
                </a:lnTo>
                <a:lnTo>
                  <a:pt x="744" y="271"/>
                </a:lnTo>
                <a:lnTo>
                  <a:pt x="743" y="271"/>
                </a:lnTo>
                <a:lnTo>
                  <a:pt x="743" y="272"/>
                </a:lnTo>
                <a:lnTo>
                  <a:pt x="742" y="272"/>
                </a:lnTo>
                <a:lnTo>
                  <a:pt x="740" y="273"/>
                </a:lnTo>
                <a:lnTo>
                  <a:pt x="743" y="276"/>
                </a:lnTo>
                <a:lnTo>
                  <a:pt x="744" y="280"/>
                </a:lnTo>
                <a:lnTo>
                  <a:pt x="745" y="280"/>
                </a:lnTo>
                <a:lnTo>
                  <a:pt x="747" y="280"/>
                </a:lnTo>
                <a:lnTo>
                  <a:pt x="748" y="280"/>
                </a:lnTo>
                <a:lnTo>
                  <a:pt x="749" y="280"/>
                </a:lnTo>
                <a:lnTo>
                  <a:pt x="751" y="279"/>
                </a:lnTo>
                <a:lnTo>
                  <a:pt x="755" y="279"/>
                </a:lnTo>
                <a:lnTo>
                  <a:pt x="760" y="277"/>
                </a:lnTo>
                <a:lnTo>
                  <a:pt x="761" y="277"/>
                </a:lnTo>
                <a:close/>
                <a:moveTo>
                  <a:pt x="752" y="254"/>
                </a:moveTo>
                <a:lnTo>
                  <a:pt x="753" y="254"/>
                </a:lnTo>
                <a:lnTo>
                  <a:pt x="753" y="252"/>
                </a:lnTo>
                <a:lnTo>
                  <a:pt x="752" y="251"/>
                </a:lnTo>
                <a:lnTo>
                  <a:pt x="753" y="251"/>
                </a:lnTo>
                <a:lnTo>
                  <a:pt x="754" y="252"/>
                </a:lnTo>
                <a:lnTo>
                  <a:pt x="755" y="251"/>
                </a:lnTo>
                <a:lnTo>
                  <a:pt x="756" y="251"/>
                </a:lnTo>
                <a:lnTo>
                  <a:pt x="757" y="251"/>
                </a:lnTo>
                <a:lnTo>
                  <a:pt x="759" y="250"/>
                </a:lnTo>
                <a:lnTo>
                  <a:pt x="759" y="251"/>
                </a:lnTo>
                <a:lnTo>
                  <a:pt x="760" y="250"/>
                </a:lnTo>
                <a:lnTo>
                  <a:pt x="759" y="248"/>
                </a:lnTo>
                <a:lnTo>
                  <a:pt x="759" y="245"/>
                </a:lnTo>
                <a:lnTo>
                  <a:pt x="757" y="238"/>
                </a:lnTo>
                <a:lnTo>
                  <a:pt x="757" y="237"/>
                </a:lnTo>
                <a:lnTo>
                  <a:pt x="756" y="235"/>
                </a:lnTo>
                <a:lnTo>
                  <a:pt x="755" y="235"/>
                </a:lnTo>
                <a:lnTo>
                  <a:pt x="754" y="235"/>
                </a:lnTo>
                <a:lnTo>
                  <a:pt x="753" y="234"/>
                </a:lnTo>
                <a:lnTo>
                  <a:pt x="752" y="233"/>
                </a:lnTo>
                <a:lnTo>
                  <a:pt x="752" y="234"/>
                </a:lnTo>
                <a:lnTo>
                  <a:pt x="751" y="234"/>
                </a:lnTo>
                <a:lnTo>
                  <a:pt x="749" y="234"/>
                </a:lnTo>
                <a:lnTo>
                  <a:pt x="749" y="232"/>
                </a:lnTo>
                <a:lnTo>
                  <a:pt x="748" y="233"/>
                </a:lnTo>
                <a:lnTo>
                  <a:pt x="748" y="234"/>
                </a:lnTo>
                <a:lnTo>
                  <a:pt x="747" y="234"/>
                </a:lnTo>
                <a:lnTo>
                  <a:pt x="746" y="234"/>
                </a:lnTo>
                <a:lnTo>
                  <a:pt x="745" y="234"/>
                </a:lnTo>
                <a:lnTo>
                  <a:pt x="745" y="233"/>
                </a:lnTo>
                <a:lnTo>
                  <a:pt x="745" y="232"/>
                </a:lnTo>
                <a:lnTo>
                  <a:pt x="744" y="233"/>
                </a:lnTo>
                <a:lnTo>
                  <a:pt x="743" y="234"/>
                </a:lnTo>
                <a:lnTo>
                  <a:pt x="742" y="234"/>
                </a:lnTo>
                <a:lnTo>
                  <a:pt x="740" y="234"/>
                </a:lnTo>
                <a:lnTo>
                  <a:pt x="740" y="237"/>
                </a:lnTo>
                <a:lnTo>
                  <a:pt x="739" y="235"/>
                </a:lnTo>
                <a:lnTo>
                  <a:pt x="738" y="235"/>
                </a:lnTo>
                <a:lnTo>
                  <a:pt x="737" y="234"/>
                </a:lnTo>
                <a:lnTo>
                  <a:pt x="737" y="230"/>
                </a:lnTo>
                <a:lnTo>
                  <a:pt x="735" y="231"/>
                </a:lnTo>
                <a:lnTo>
                  <a:pt x="734" y="232"/>
                </a:lnTo>
                <a:lnTo>
                  <a:pt x="733" y="231"/>
                </a:lnTo>
                <a:lnTo>
                  <a:pt x="731" y="231"/>
                </a:lnTo>
                <a:lnTo>
                  <a:pt x="730" y="230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7" y="229"/>
                </a:lnTo>
                <a:lnTo>
                  <a:pt x="727" y="227"/>
                </a:lnTo>
                <a:lnTo>
                  <a:pt x="727" y="226"/>
                </a:lnTo>
                <a:lnTo>
                  <a:pt x="727" y="225"/>
                </a:lnTo>
                <a:lnTo>
                  <a:pt x="726" y="224"/>
                </a:lnTo>
                <a:lnTo>
                  <a:pt x="725" y="224"/>
                </a:lnTo>
                <a:lnTo>
                  <a:pt x="709" y="235"/>
                </a:lnTo>
                <a:lnTo>
                  <a:pt x="707" y="237"/>
                </a:lnTo>
                <a:lnTo>
                  <a:pt x="708" y="238"/>
                </a:lnTo>
                <a:lnTo>
                  <a:pt x="708" y="239"/>
                </a:lnTo>
                <a:lnTo>
                  <a:pt x="709" y="240"/>
                </a:lnTo>
                <a:lnTo>
                  <a:pt x="709" y="241"/>
                </a:lnTo>
                <a:lnTo>
                  <a:pt x="711" y="245"/>
                </a:lnTo>
                <a:lnTo>
                  <a:pt x="712" y="246"/>
                </a:lnTo>
                <a:lnTo>
                  <a:pt x="713" y="247"/>
                </a:lnTo>
                <a:lnTo>
                  <a:pt x="714" y="247"/>
                </a:lnTo>
                <a:lnTo>
                  <a:pt x="714" y="248"/>
                </a:lnTo>
                <a:lnTo>
                  <a:pt x="716" y="248"/>
                </a:lnTo>
                <a:lnTo>
                  <a:pt x="716" y="249"/>
                </a:lnTo>
                <a:lnTo>
                  <a:pt x="717" y="250"/>
                </a:lnTo>
                <a:lnTo>
                  <a:pt x="717" y="251"/>
                </a:lnTo>
                <a:lnTo>
                  <a:pt x="718" y="252"/>
                </a:lnTo>
                <a:lnTo>
                  <a:pt x="718" y="254"/>
                </a:lnTo>
                <a:lnTo>
                  <a:pt x="720" y="254"/>
                </a:lnTo>
                <a:lnTo>
                  <a:pt x="721" y="254"/>
                </a:lnTo>
                <a:lnTo>
                  <a:pt x="723" y="254"/>
                </a:lnTo>
                <a:lnTo>
                  <a:pt x="725" y="254"/>
                </a:lnTo>
                <a:lnTo>
                  <a:pt x="726" y="255"/>
                </a:lnTo>
                <a:lnTo>
                  <a:pt x="727" y="255"/>
                </a:lnTo>
                <a:lnTo>
                  <a:pt x="728" y="255"/>
                </a:lnTo>
                <a:lnTo>
                  <a:pt x="729" y="255"/>
                </a:lnTo>
                <a:lnTo>
                  <a:pt x="730" y="255"/>
                </a:lnTo>
                <a:lnTo>
                  <a:pt x="731" y="255"/>
                </a:lnTo>
                <a:lnTo>
                  <a:pt x="733" y="255"/>
                </a:lnTo>
                <a:lnTo>
                  <a:pt x="733" y="256"/>
                </a:lnTo>
                <a:lnTo>
                  <a:pt x="734" y="256"/>
                </a:lnTo>
                <a:lnTo>
                  <a:pt x="735" y="256"/>
                </a:lnTo>
                <a:lnTo>
                  <a:pt x="736" y="257"/>
                </a:lnTo>
                <a:lnTo>
                  <a:pt x="737" y="257"/>
                </a:lnTo>
                <a:lnTo>
                  <a:pt x="740" y="256"/>
                </a:lnTo>
                <a:lnTo>
                  <a:pt x="742" y="256"/>
                </a:lnTo>
                <a:lnTo>
                  <a:pt x="744" y="255"/>
                </a:lnTo>
                <a:lnTo>
                  <a:pt x="745" y="254"/>
                </a:lnTo>
                <a:lnTo>
                  <a:pt x="746" y="254"/>
                </a:lnTo>
                <a:lnTo>
                  <a:pt x="748" y="252"/>
                </a:lnTo>
                <a:lnTo>
                  <a:pt x="748" y="254"/>
                </a:lnTo>
                <a:lnTo>
                  <a:pt x="749" y="256"/>
                </a:lnTo>
                <a:lnTo>
                  <a:pt x="753" y="262"/>
                </a:lnTo>
                <a:lnTo>
                  <a:pt x="753" y="263"/>
                </a:lnTo>
                <a:lnTo>
                  <a:pt x="753" y="262"/>
                </a:lnTo>
                <a:lnTo>
                  <a:pt x="754" y="262"/>
                </a:lnTo>
                <a:lnTo>
                  <a:pt x="754" y="260"/>
                </a:lnTo>
                <a:lnTo>
                  <a:pt x="753" y="260"/>
                </a:lnTo>
                <a:lnTo>
                  <a:pt x="753" y="259"/>
                </a:lnTo>
                <a:lnTo>
                  <a:pt x="752" y="258"/>
                </a:lnTo>
                <a:lnTo>
                  <a:pt x="752" y="257"/>
                </a:lnTo>
                <a:lnTo>
                  <a:pt x="752" y="256"/>
                </a:lnTo>
                <a:lnTo>
                  <a:pt x="752" y="255"/>
                </a:lnTo>
                <a:lnTo>
                  <a:pt x="752" y="25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087" name="Freeform 181">
            <a:extLst>
              <a:ext uri="{FF2B5EF4-FFF2-40B4-BE49-F238E27FC236}">
                <a16:creationId xmlns:a16="http://schemas.microsoft.com/office/drawing/2014/main" id="{741B6521-D897-2CBB-97E6-95E44EB71B60}"/>
              </a:ext>
            </a:extLst>
          </p:cNvPr>
          <p:cNvSpPr>
            <a:spLocks noEditPoints="1"/>
          </p:cNvSpPr>
          <p:nvPr/>
        </p:nvSpPr>
        <p:spPr bwMode="auto">
          <a:xfrm>
            <a:off x="3180057" y="1633209"/>
            <a:ext cx="349081" cy="561782"/>
          </a:xfrm>
          <a:custGeom>
            <a:avLst/>
            <a:gdLst>
              <a:gd name="T0" fmla="*/ 0 w 279"/>
              <a:gd name="T1" fmla="*/ 420 h 449"/>
              <a:gd name="T2" fmla="*/ 6 w 279"/>
              <a:gd name="T3" fmla="*/ 398 h 449"/>
              <a:gd name="T4" fmla="*/ 8 w 279"/>
              <a:gd name="T5" fmla="*/ 380 h 449"/>
              <a:gd name="T6" fmla="*/ 34 w 279"/>
              <a:gd name="T7" fmla="*/ 377 h 449"/>
              <a:gd name="T8" fmla="*/ 32 w 279"/>
              <a:gd name="T9" fmla="*/ 363 h 449"/>
              <a:gd name="T10" fmla="*/ 7 w 279"/>
              <a:gd name="T11" fmla="*/ 364 h 449"/>
              <a:gd name="T12" fmla="*/ 17 w 279"/>
              <a:gd name="T13" fmla="*/ 337 h 449"/>
              <a:gd name="T14" fmla="*/ 14 w 279"/>
              <a:gd name="T15" fmla="*/ 307 h 449"/>
              <a:gd name="T16" fmla="*/ 15 w 279"/>
              <a:gd name="T17" fmla="*/ 293 h 449"/>
              <a:gd name="T18" fmla="*/ 32 w 279"/>
              <a:gd name="T19" fmla="*/ 273 h 449"/>
              <a:gd name="T20" fmla="*/ 33 w 279"/>
              <a:gd name="T21" fmla="*/ 235 h 449"/>
              <a:gd name="T22" fmla="*/ 100 w 279"/>
              <a:gd name="T23" fmla="*/ 227 h 449"/>
              <a:gd name="T24" fmla="*/ 83 w 279"/>
              <a:gd name="T25" fmla="*/ 216 h 449"/>
              <a:gd name="T26" fmla="*/ 62 w 279"/>
              <a:gd name="T27" fmla="*/ 211 h 449"/>
              <a:gd name="T28" fmla="*/ 32 w 279"/>
              <a:gd name="T29" fmla="*/ 211 h 449"/>
              <a:gd name="T30" fmla="*/ 0 w 279"/>
              <a:gd name="T31" fmla="*/ 211 h 449"/>
              <a:gd name="T32" fmla="*/ 29 w 279"/>
              <a:gd name="T33" fmla="*/ 193 h 449"/>
              <a:gd name="T34" fmla="*/ 66 w 279"/>
              <a:gd name="T35" fmla="*/ 193 h 449"/>
              <a:gd name="T36" fmla="*/ 66 w 279"/>
              <a:gd name="T37" fmla="*/ 143 h 449"/>
              <a:gd name="T38" fmla="*/ 67 w 279"/>
              <a:gd name="T39" fmla="*/ 106 h 449"/>
              <a:gd name="T40" fmla="*/ 67 w 279"/>
              <a:gd name="T41" fmla="*/ 68 h 449"/>
              <a:gd name="T42" fmla="*/ 83 w 279"/>
              <a:gd name="T43" fmla="*/ 23 h 449"/>
              <a:gd name="T44" fmla="*/ 105 w 279"/>
              <a:gd name="T45" fmla="*/ 11 h 449"/>
              <a:gd name="T46" fmla="*/ 133 w 279"/>
              <a:gd name="T47" fmla="*/ 0 h 449"/>
              <a:gd name="T48" fmla="*/ 150 w 279"/>
              <a:gd name="T49" fmla="*/ 21 h 449"/>
              <a:gd name="T50" fmla="*/ 163 w 279"/>
              <a:gd name="T51" fmla="*/ 40 h 449"/>
              <a:gd name="T52" fmla="*/ 186 w 279"/>
              <a:gd name="T53" fmla="*/ 53 h 449"/>
              <a:gd name="T54" fmla="*/ 198 w 279"/>
              <a:gd name="T55" fmla="*/ 69 h 449"/>
              <a:gd name="T56" fmla="*/ 225 w 279"/>
              <a:gd name="T57" fmla="*/ 84 h 449"/>
              <a:gd name="T58" fmla="*/ 233 w 279"/>
              <a:gd name="T59" fmla="*/ 95 h 449"/>
              <a:gd name="T60" fmla="*/ 241 w 279"/>
              <a:gd name="T61" fmla="*/ 120 h 449"/>
              <a:gd name="T62" fmla="*/ 243 w 279"/>
              <a:gd name="T63" fmla="*/ 135 h 449"/>
              <a:gd name="T64" fmla="*/ 256 w 279"/>
              <a:gd name="T65" fmla="*/ 162 h 449"/>
              <a:gd name="T66" fmla="*/ 247 w 279"/>
              <a:gd name="T67" fmla="*/ 181 h 449"/>
              <a:gd name="T68" fmla="*/ 232 w 279"/>
              <a:gd name="T69" fmla="*/ 192 h 449"/>
              <a:gd name="T70" fmla="*/ 213 w 279"/>
              <a:gd name="T71" fmla="*/ 192 h 449"/>
              <a:gd name="T72" fmla="*/ 217 w 279"/>
              <a:gd name="T73" fmla="*/ 204 h 449"/>
              <a:gd name="T74" fmla="*/ 255 w 279"/>
              <a:gd name="T75" fmla="*/ 218 h 449"/>
              <a:gd name="T76" fmla="*/ 251 w 279"/>
              <a:gd name="T77" fmla="*/ 228 h 449"/>
              <a:gd name="T78" fmla="*/ 236 w 279"/>
              <a:gd name="T79" fmla="*/ 229 h 449"/>
              <a:gd name="T80" fmla="*/ 240 w 279"/>
              <a:gd name="T81" fmla="*/ 247 h 449"/>
              <a:gd name="T82" fmla="*/ 252 w 279"/>
              <a:gd name="T83" fmla="*/ 268 h 449"/>
              <a:gd name="T84" fmla="*/ 269 w 279"/>
              <a:gd name="T85" fmla="*/ 290 h 449"/>
              <a:gd name="T86" fmla="*/ 271 w 279"/>
              <a:gd name="T87" fmla="*/ 326 h 449"/>
              <a:gd name="T88" fmla="*/ 272 w 279"/>
              <a:gd name="T89" fmla="*/ 345 h 449"/>
              <a:gd name="T90" fmla="*/ 269 w 279"/>
              <a:gd name="T91" fmla="*/ 363 h 449"/>
              <a:gd name="T92" fmla="*/ 269 w 279"/>
              <a:gd name="T93" fmla="*/ 380 h 449"/>
              <a:gd name="T94" fmla="*/ 256 w 279"/>
              <a:gd name="T95" fmla="*/ 381 h 449"/>
              <a:gd name="T96" fmla="*/ 232 w 279"/>
              <a:gd name="T97" fmla="*/ 381 h 449"/>
              <a:gd name="T98" fmla="*/ 203 w 279"/>
              <a:gd name="T99" fmla="*/ 388 h 449"/>
              <a:gd name="T100" fmla="*/ 203 w 279"/>
              <a:gd name="T101" fmla="*/ 407 h 449"/>
              <a:gd name="T102" fmla="*/ 202 w 279"/>
              <a:gd name="T103" fmla="*/ 424 h 449"/>
              <a:gd name="T104" fmla="*/ 182 w 279"/>
              <a:gd name="T105" fmla="*/ 418 h 449"/>
              <a:gd name="T106" fmla="*/ 187 w 279"/>
              <a:gd name="T107" fmla="*/ 431 h 449"/>
              <a:gd name="T108" fmla="*/ 215 w 279"/>
              <a:gd name="T109" fmla="*/ 438 h 449"/>
              <a:gd name="T110" fmla="*/ 191 w 279"/>
              <a:gd name="T111" fmla="*/ 448 h 449"/>
              <a:gd name="T112" fmla="*/ 150 w 279"/>
              <a:gd name="T113" fmla="*/ 448 h 449"/>
              <a:gd name="T114" fmla="*/ 118 w 279"/>
              <a:gd name="T115" fmla="*/ 449 h 449"/>
              <a:gd name="T116" fmla="*/ 93 w 279"/>
              <a:gd name="T117" fmla="*/ 449 h 449"/>
              <a:gd name="T118" fmla="*/ 53 w 279"/>
              <a:gd name="T119" fmla="*/ 449 h 449"/>
              <a:gd name="T120" fmla="*/ 23 w 279"/>
              <a:gd name="T121" fmla="*/ 449 h 449"/>
              <a:gd name="T122" fmla="*/ 93 w 279"/>
              <a:gd name="T123" fmla="*/ 374 h 449"/>
              <a:gd name="T124" fmla="*/ 95 w 279"/>
              <a:gd name="T125" fmla="*/ 375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9" h="449">
                <a:moveTo>
                  <a:pt x="5" y="449"/>
                </a:moveTo>
                <a:lnTo>
                  <a:pt x="4" y="449"/>
                </a:lnTo>
                <a:lnTo>
                  <a:pt x="3" y="449"/>
                </a:lnTo>
                <a:lnTo>
                  <a:pt x="0" y="449"/>
                </a:lnTo>
                <a:lnTo>
                  <a:pt x="0" y="443"/>
                </a:lnTo>
                <a:lnTo>
                  <a:pt x="0" y="439"/>
                </a:lnTo>
                <a:lnTo>
                  <a:pt x="0" y="438"/>
                </a:lnTo>
                <a:lnTo>
                  <a:pt x="0" y="436"/>
                </a:lnTo>
                <a:lnTo>
                  <a:pt x="0" y="429"/>
                </a:lnTo>
                <a:lnTo>
                  <a:pt x="0" y="424"/>
                </a:lnTo>
                <a:lnTo>
                  <a:pt x="0" y="420"/>
                </a:lnTo>
                <a:lnTo>
                  <a:pt x="0" y="415"/>
                </a:lnTo>
                <a:lnTo>
                  <a:pt x="0" y="414"/>
                </a:lnTo>
                <a:lnTo>
                  <a:pt x="0" y="408"/>
                </a:lnTo>
                <a:lnTo>
                  <a:pt x="0" y="407"/>
                </a:lnTo>
                <a:lnTo>
                  <a:pt x="0" y="406"/>
                </a:lnTo>
                <a:lnTo>
                  <a:pt x="0" y="405"/>
                </a:lnTo>
                <a:lnTo>
                  <a:pt x="0" y="404"/>
                </a:lnTo>
                <a:lnTo>
                  <a:pt x="0" y="398"/>
                </a:lnTo>
                <a:lnTo>
                  <a:pt x="1" y="398"/>
                </a:lnTo>
                <a:lnTo>
                  <a:pt x="4" y="398"/>
                </a:lnTo>
                <a:lnTo>
                  <a:pt x="6" y="398"/>
                </a:lnTo>
                <a:lnTo>
                  <a:pt x="8" y="398"/>
                </a:lnTo>
                <a:lnTo>
                  <a:pt x="8" y="396"/>
                </a:lnTo>
                <a:lnTo>
                  <a:pt x="8" y="395"/>
                </a:lnTo>
                <a:lnTo>
                  <a:pt x="8" y="393"/>
                </a:lnTo>
                <a:lnTo>
                  <a:pt x="8" y="391"/>
                </a:lnTo>
                <a:lnTo>
                  <a:pt x="8" y="389"/>
                </a:lnTo>
                <a:lnTo>
                  <a:pt x="8" y="387"/>
                </a:lnTo>
                <a:lnTo>
                  <a:pt x="8" y="386"/>
                </a:lnTo>
                <a:lnTo>
                  <a:pt x="8" y="382"/>
                </a:lnTo>
                <a:lnTo>
                  <a:pt x="8" y="381"/>
                </a:lnTo>
                <a:lnTo>
                  <a:pt x="8" y="380"/>
                </a:lnTo>
                <a:lnTo>
                  <a:pt x="9" y="380"/>
                </a:lnTo>
                <a:lnTo>
                  <a:pt x="15" y="380"/>
                </a:lnTo>
                <a:lnTo>
                  <a:pt x="17" y="380"/>
                </a:lnTo>
                <a:lnTo>
                  <a:pt x="18" y="380"/>
                </a:lnTo>
                <a:lnTo>
                  <a:pt x="21" y="380"/>
                </a:lnTo>
                <a:lnTo>
                  <a:pt x="26" y="380"/>
                </a:lnTo>
                <a:lnTo>
                  <a:pt x="31" y="380"/>
                </a:lnTo>
                <a:lnTo>
                  <a:pt x="33" y="380"/>
                </a:lnTo>
                <a:lnTo>
                  <a:pt x="34" y="380"/>
                </a:lnTo>
                <a:lnTo>
                  <a:pt x="34" y="378"/>
                </a:lnTo>
                <a:lnTo>
                  <a:pt x="34" y="377"/>
                </a:lnTo>
                <a:lnTo>
                  <a:pt x="34" y="374"/>
                </a:lnTo>
                <a:lnTo>
                  <a:pt x="34" y="373"/>
                </a:lnTo>
                <a:lnTo>
                  <a:pt x="34" y="372"/>
                </a:lnTo>
                <a:lnTo>
                  <a:pt x="34" y="371"/>
                </a:lnTo>
                <a:lnTo>
                  <a:pt x="34" y="370"/>
                </a:lnTo>
                <a:lnTo>
                  <a:pt x="34" y="366"/>
                </a:lnTo>
                <a:lnTo>
                  <a:pt x="34" y="365"/>
                </a:lnTo>
                <a:lnTo>
                  <a:pt x="34" y="364"/>
                </a:lnTo>
                <a:lnTo>
                  <a:pt x="34" y="363"/>
                </a:lnTo>
                <a:lnTo>
                  <a:pt x="33" y="363"/>
                </a:lnTo>
                <a:lnTo>
                  <a:pt x="32" y="363"/>
                </a:lnTo>
                <a:lnTo>
                  <a:pt x="25" y="363"/>
                </a:lnTo>
                <a:lnTo>
                  <a:pt x="22" y="363"/>
                </a:lnTo>
                <a:lnTo>
                  <a:pt x="19" y="363"/>
                </a:lnTo>
                <a:lnTo>
                  <a:pt x="18" y="363"/>
                </a:lnTo>
                <a:lnTo>
                  <a:pt x="17" y="363"/>
                </a:lnTo>
                <a:lnTo>
                  <a:pt x="16" y="363"/>
                </a:lnTo>
                <a:lnTo>
                  <a:pt x="14" y="363"/>
                </a:lnTo>
                <a:lnTo>
                  <a:pt x="13" y="363"/>
                </a:lnTo>
                <a:lnTo>
                  <a:pt x="9" y="363"/>
                </a:lnTo>
                <a:lnTo>
                  <a:pt x="7" y="363"/>
                </a:lnTo>
                <a:lnTo>
                  <a:pt x="7" y="364"/>
                </a:lnTo>
                <a:lnTo>
                  <a:pt x="7" y="360"/>
                </a:lnTo>
                <a:lnTo>
                  <a:pt x="6" y="345"/>
                </a:lnTo>
                <a:lnTo>
                  <a:pt x="7" y="345"/>
                </a:lnTo>
                <a:lnTo>
                  <a:pt x="8" y="346"/>
                </a:lnTo>
                <a:lnTo>
                  <a:pt x="9" y="346"/>
                </a:lnTo>
                <a:lnTo>
                  <a:pt x="10" y="346"/>
                </a:lnTo>
                <a:lnTo>
                  <a:pt x="14" y="346"/>
                </a:lnTo>
                <a:lnTo>
                  <a:pt x="15" y="346"/>
                </a:lnTo>
                <a:lnTo>
                  <a:pt x="16" y="346"/>
                </a:lnTo>
                <a:lnTo>
                  <a:pt x="16" y="337"/>
                </a:lnTo>
                <a:lnTo>
                  <a:pt x="17" y="337"/>
                </a:lnTo>
                <a:lnTo>
                  <a:pt x="17" y="330"/>
                </a:lnTo>
                <a:lnTo>
                  <a:pt x="16" y="330"/>
                </a:lnTo>
                <a:lnTo>
                  <a:pt x="16" y="329"/>
                </a:lnTo>
                <a:lnTo>
                  <a:pt x="16" y="326"/>
                </a:lnTo>
                <a:lnTo>
                  <a:pt x="16" y="324"/>
                </a:lnTo>
                <a:lnTo>
                  <a:pt x="16" y="322"/>
                </a:lnTo>
                <a:lnTo>
                  <a:pt x="16" y="313"/>
                </a:lnTo>
                <a:lnTo>
                  <a:pt x="16" y="312"/>
                </a:lnTo>
                <a:lnTo>
                  <a:pt x="16" y="308"/>
                </a:lnTo>
                <a:lnTo>
                  <a:pt x="16" y="307"/>
                </a:lnTo>
                <a:lnTo>
                  <a:pt x="14" y="307"/>
                </a:lnTo>
                <a:lnTo>
                  <a:pt x="14" y="308"/>
                </a:lnTo>
                <a:lnTo>
                  <a:pt x="14" y="312"/>
                </a:lnTo>
                <a:lnTo>
                  <a:pt x="13" y="312"/>
                </a:lnTo>
                <a:lnTo>
                  <a:pt x="12" y="312"/>
                </a:lnTo>
                <a:lnTo>
                  <a:pt x="12" y="305"/>
                </a:lnTo>
                <a:lnTo>
                  <a:pt x="12" y="304"/>
                </a:lnTo>
                <a:lnTo>
                  <a:pt x="14" y="304"/>
                </a:lnTo>
                <a:lnTo>
                  <a:pt x="15" y="304"/>
                </a:lnTo>
                <a:lnTo>
                  <a:pt x="16" y="304"/>
                </a:lnTo>
                <a:lnTo>
                  <a:pt x="16" y="301"/>
                </a:lnTo>
                <a:lnTo>
                  <a:pt x="15" y="293"/>
                </a:lnTo>
                <a:lnTo>
                  <a:pt x="15" y="287"/>
                </a:lnTo>
                <a:lnTo>
                  <a:pt x="15" y="282"/>
                </a:lnTo>
                <a:lnTo>
                  <a:pt x="15" y="279"/>
                </a:lnTo>
                <a:lnTo>
                  <a:pt x="16" y="279"/>
                </a:lnTo>
                <a:lnTo>
                  <a:pt x="17" y="279"/>
                </a:lnTo>
                <a:lnTo>
                  <a:pt x="18" y="279"/>
                </a:lnTo>
                <a:lnTo>
                  <a:pt x="18" y="274"/>
                </a:lnTo>
                <a:lnTo>
                  <a:pt x="18" y="273"/>
                </a:lnTo>
                <a:lnTo>
                  <a:pt x="26" y="273"/>
                </a:lnTo>
                <a:lnTo>
                  <a:pt x="30" y="273"/>
                </a:lnTo>
                <a:lnTo>
                  <a:pt x="32" y="273"/>
                </a:lnTo>
                <a:lnTo>
                  <a:pt x="33" y="273"/>
                </a:lnTo>
                <a:lnTo>
                  <a:pt x="33" y="272"/>
                </a:lnTo>
                <a:lnTo>
                  <a:pt x="33" y="269"/>
                </a:lnTo>
                <a:lnTo>
                  <a:pt x="33" y="268"/>
                </a:lnTo>
                <a:lnTo>
                  <a:pt x="33" y="266"/>
                </a:lnTo>
                <a:lnTo>
                  <a:pt x="33" y="261"/>
                </a:lnTo>
                <a:lnTo>
                  <a:pt x="33" y="260"/>
                </a:lnTo>
                <a:lnTo>
                  <a:pt x="33" y="255"/>
                </a:lnTo>
                <a:lnTo>
                  <a:pt x="33" y="244"/>
                </a:lnTo>
                <a:lnTo>
                  <a:pt x="33" y="243"/>
                </a:lnTo>
                <a:lnTo>
                  <a:pt x="33" y="235"/>
                </a:lnTo>
                <a:lnTo>
                  <a:pt x="33" y="231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65" y="228"/>
                </a:lnTo>
                <a:lnTo>
                  <a:pt x="79" y="228"/>
                </a:lnTo>
                <a:lnTo>
                  <a:pt x="81" y="228"/>
                </a:lnTo>
                <a:lnTo>
                  <a:pt x="82" y="228"/>
                </a:lnTo>
                <a:lnTo>
                  <a:pt x="85" y="228"/>
                </a:lnTo>
                <a:lnTo>
                  <a:pt x="100" y="228"/>
                </a:lnTo>
                <a:lnTo>
                  <a:pt x="100" y="227"/>
                </a:lnTo>
                <a:lnTo>
                  <a:pt x="86" y="227"/>
                </a:lnTo>
                <a:lnTo>
                  <a:pt x="83" y="227"/>
                </a:lnTo>
                <a:lnTo>
                  <a:pt x="83" y="226"/>
                </a:lnTo>
                <a:lnTo>
                  <a:pt x="83" y="223"/>
                </a:lnTo>
                <a:lnTo>
                  <a:pt x="82" y="223"/>
                </a:lnTo>
                <a:lnTo>
                  <a:pt x="83" y="222"/>
                </a:lnTo>
                <a:lnTo>
                  <a:pt x="83" y="221"/>
                </a:lnTo>
                <a:lnTo>
                  <a:pt x="83" y="220"/>
                </a:lnTo>
                <a:lnTo>
                  <a:pt x="83" y="219"/>
                </a:lnTo>
                <a:lnTo>
                  <a:pt x="83" y="218"/>
                </a:lnTo>
                <a:lnTo>
                  <a:pt x="83" y="216"/>
                </a:lnTo>
                <a:lnTo>
                  <a:pt x="83" y="215"/>
                </a:lnTo>
                <a:lnTo>
                  <a:pt x="83" y="212"/>
                </a:lnTo>
                <a:lnTo>
                  <a:pt x="83" y="211"/>
                </a:lnTo>
                <a:lnTo>
                  <a:pt x="83" y="210"/>
                </a:lnTo>
                <a:lnTo>
                  <a:pt x="77" y="210"/>
                </a:lnTo>
                <a:lnTo>
                  <a:pt x="74" y="210"/>
                </a:lnTo>
                <a:lnTo>
                  <a:pt x="73" y="210"/>
                </a:lnTo>
                <a:lnTo>
                  <a:pt x="68" y="210"/>
                </a:lnTo>
                <a:lnTo>
                  <a:pt x="67" y="210"/>
                </a:lnTo>
                <a:lnTo>
                  <a:pt x="66" y="210"/>
                </a:lnTo>
                <a:lnTo>
                  <a:pt x="62" y="211"/>
                </a:lnTo>
                <a:lnTo>
                  <a:pt x="58" y="211"/>
                </a:lnTo>
                <a:lnTo>
                  <a:pt x="55" y="211"/>
                </a:lnTo>
                <a:lnTo>
                  <a:pt x="50" y="211"/>
                </a:lnTo>
                <a:lnTo>
                  <a:pt x="48" y="211"/>
                </a:lnTo>
                <a:lnTo>
                  <a:pt x="44" y="211"/>
                </a:lnTo>
                <a:lnTo>
                  <a:pt x="43" y="211"/>
                </a:lnTo>
                <a:lnTo>
                  <a:pt x="40" y="211"/>
                </a:lnTo>
                <a:lnTo>
                  <a:pt x="39" y="211"/>
                </a:lnTo>
                <a:lnTo>
                  <a:pt x="36" y="211"/>
                </a:lnTo>
                <a:lnTo>
                  <a:pt x="34" y="211"/>
                </a:lnTo>
                <a:lnTo>
                  <a:pt x="32" y="211"/>
                </a:lnTo>
                <a:lnTo>
                  <a:pt x="31" y="211"/>
                </a:lnTo>
                <a:lnTo>
                  <a:pt x="30" y="211"/>
                </a:lnTo>
                <a:lnTo>
                  <a:pt x="29" y="211"/>
                </a:lnTo>
                <a:lnTo>
                  <a:pt x="26" y="211"/>
                </a:lnTo>
                <a:lnTo>
                  <a:pt x="21" y="211"/>
                </a:lnTo>
                <a:lnTo>
                  <a:pt x="17" y="211"/>
                </a:lnTo>
                <a:lnTo>
                  <a:pt x="15" y="211"/>
                </a:lnTo>
                <a:lnTo>
                  <a:pt x="9" y="211"/>
                </a:lnTo>
                <a:lnTo>
                  <a:pt x="7" y="211"/>
                </a:lnTo>
                <a:lnTo>
                  <a:pt x="6" y="211"/>
                </a:lnTo>
                <a:lnTo>
                  <a:pt x="0" y="211"/>
                </a:lnTo>
                <a:lnTo>
                  <a:pt x="3" y="198"/>
                </a:lnTo>
                <a:lnTo>
                  <a:pt x="3" y="197"/>
                </a:lnTo>
                <a:lnTo>
                  <a:pt x="3" y="196"/>
                </a:lnTo>
                <a:lnTo>
                  <a:pt x="4" y="196"/>
                </a:lnTo>
                <a:lnTo>
                  <a:pt x="5" y="196"/>
                </a:lnTo>
                <a:lnTo>
                  <a:pt x="7" y="195"/>
                </a:lnTo>
                <a:lnTo>
                  <a:pt x="8" y="194"/>
                </a:lnTo>
                <a:lnTo>
                  <a:pt x="12" y="194"/>
                </a:lnTo>
                <a:lnTo>
                  <a:pt x="16" y="194"/>
                </a:lnTo>
                <a:lnTo>
                  <a:pt x="26" y="193"/>
                </a:lnTo>
                <a:lnTo>
                  <a:pt x="29" y="193"/>
                </a:lnTo>
                <a:lnTo>
                  <a:pt x="32" y="193"/>
                </a:lnTo>
                <a:lnTo>
                  <a:pt x="33" y="193"/>
                </a:lnTo>
                <a:lnTo>
                  <a:pt x="34" y="193"/>
                </a:lnTo>
                <a:lnTo>
                  <a:pt x="35" y="193"/>
                </a:lnTo>
                <a:lnTo>
                  <a:pt x="40" y="193"/>
                </a:lnTo>
                <a:lnTo>
                  <a:pt x="43" y="193"/>
                </a:lnTo>
                <a:lnTo>
                  <a:pt x="51" y="193"/>
                </a:lnTo>
                <a:lnTo>
                  <a:pt x="56" y="193"/>
                </a:lnTo>
                <a:lnTo>
                  <a:pt x="60" y="193"/>
                </a:lnTo>
                <a:lnTo>
                  <a:pt x="62" y="193"/>
                </a:lnTo>
                <a:lnTo>
                  <a:pt x="66" y="193"/>
                </a:lnTo>
                <a:lnTo>
                  <a:pt x="66" y="190"/>
                </a:lnTo>
                <a:lnTo>
                  <a:pt x="66" y="182"/>
                </a:lnTo>
                <a:lnTo>
                  <a:pt x="66" y="180"/>
                </a:lnTo>
                <a:lnTo>
                  <a:pt x="66" y="178"/>
                </a:lnTo>
                <a:lnTo>
                  <a:pt x="66" y="172"/>
                </a:lnTo>
                <a:lnTo>
                  <a:pt x="66" y="169"/>
                </a:lnTo>
                <a:lnTo>
                  <a:pt x="66" y="160"/>
                </a:lnTo>
                <a:lnTo>
                  <a:pt x="66" y="153"/>
                </a:lnTo>
                <a:lnTo>
                  <a:pt x="66" y="151"/>
                </a:lnTo>
                <a:lnTo>
                  <a:pt x="66" y="144"/>
                </a:lnTo>
                <a:lnTo>
                  <a:pt x="66" y="143"/>
                </a:lnTo>
                <a:lnTo>
                  <a:pt x="66" y="142"/>
                </a:lnTo>
                <a:lnTo>
                  <a:pt x="66" y="140"/>
                </a:lnTo>
                <a:lnTo>
                  <a:pt x="66" y="136"/>
                </a:lnTo>
                <a:lnTo>
                  <a:pt x="66" y="123"/>
                </a:lnTo>
                <a:lnTo>
                  <a:pt x="66" y="120"/>
                </a:lnTo>
                <a:lnTo>
                  <a:pt x="66" y="118"/>
                </a:lnTo>
                <a:lnTo>
                  <a:pt x="66" y="111"/>
                </a:lnTo>
                <a:lnTo>
                  <a:pt x="66" y="109"/>
                </a:lnTo>
                <a:lnTo>
                  <a:pt x="66" y="107"/>
                </a:lnTo>
                <a:lnTo>
                  <a:pt x="67" y="107"/>
                </a:lnTo>
                <a:lnTo>
                  <a:pt x="67" y="106"/>
                </a:lnTo>
                <a:lnTo>
                  <a:pt x="67" y="103"/>
                </a:lnTo>
                <a:lnTo>
                  <a:pt x="67" y="97"/>
                </a:lnTo>
                <a:lnTo>
                  <a:pt x="67" y="90"/>
                </a:lnTo>
                <a:lnTo>
                  <a:pt x="67" y="89"/>
                </a:lnTo>
                <a:lnTo>
                  <a:pt x="67" y="88"/>
                </a:lnTo>
                <a:lnTo>
                  <a:pt x="67" y="85"/>
                </a:lnTo>
                <a:lnTo>
                  <a:pt x="67" y="72"/>
                </a:lnTo>
                <a:lnTo>
                  <a:pt x="67" y="71"/>
                </a:lnTo>
                <a:lnTo>
                  <a:pt x="67" y="70"/>
                </a:lnTo>
                <a:lnTo>
                  <a:pt x="67" y="69"/>
                </a:lnTo>
                <a:lnTo>
                  <a:pt x="67" y="68"/>
                </a:lnTo>
                <a:lnTo>
                  <a:pt x="67" y="65"/>
                </a:lnTo>
                <a:lnTo>
                  <a:pt x="67" y="38"/>
                </a:lnTo>
                <a:lnTo>
                  <a:pt x="68" y="38"/>
                </a:lnTo>
                <a:lnTo>
                  <a:pt x="68" y="31"/>
                </a:lnTo>
                <a:lnTo>
                  <a:pt x="69" y="30"/>
                </a:lnTo>
                <a:lnTo>
                  <a:pt x="73" y="29"/>
                </a:lnTo>
                <a:lnTo>
                  <a:pt x="75" y="28"/>
                </a:lnTo>
                <a:lnTo>
                  <a:pt x="77" y="27"/>
                </a:lnTo>
                <a:lnTo>
                  <a:pt x="79" y="26"/>
                </a:lnTo>
                <a:lnTo>
                  <a:pt x="82" y="25"/>
                </a:lnTo>
                <a:lnTo>
                  <a:pt x="83" y="23"/>
                </a:lnTo>
                <a:lnTo>
                  <a:pt x="86" y="21"/>
                </a:lnTo>
                <a:lnTo>
                  <a:pt x="91" y="20"/>
                </a:lnTo>
                <a:lnTo>
                  <a:pt x="91" y="19"/>
                </a:lnTo>
                <a:lnTo>
                  <a:pt x="92" y="19"/>
                </a:lnTo>
                <a:lnTo>
                  <a:pt x="93" y="18"/>
                </a:lnTo>
                <a:lnTo>
                  <a:pt x="98" y="15"/>
                </a:lnTo>
                <a:lnTo>
                  <a:pt x="101" y="14"/>
                </a:lnTo>
                <a:lnTo>
                  <a:pt x="101" y="13"/>
                </a:lnTo>
                <a:lnTo>
                  <a:pt x="103" y="12"/>
                </a:lnTo>
                <a:lnTo>
                  <a:pt x="104" y="12"/>
                </a:lnTo>
                <a:lnTo>
                  <a:pt x="105" y="11"/>
                </a:lnTo>
                <a:lnTo>
                  <a:pt x="111" y="9"/>
                </a:lnTo>
                <a:lnTo>
                  <a:pt x="113" y="8"/>
                </a:lnTo>
                <a:lnTo>
                  <a:pt x="116" y="6"/>
                </a:lnTo>
                <a:lnTo>
                  <a:pt x="117" y="5"/>
                </a:lnTo>
                <a:lnTo>
                  <a:pt x="119" y="4"/>
                </a:lnTo>
                <a:lnTo>
                  <a:pt x="124" y="2"/>
                </a:lnTo>
                <a:lnTo>
                  <a:pt x="125" y="1"/>
                </a:lnTo>
                <a:lnTo>
                  <a:pt x="127" y="1"/>
                </a:lnTo>
                <a:lnTo>
                  <a:pt x="128" y="0"/>
                </a:lnTo>
                <a:lnTo>
                  <a:pt x="130" y="0"/>
                </a:lnTo>
                <a:lnTo>
                  <a:pt x="133" y="0"/>
                </a:lnTo>
                <a:lnTo>
                  <a:pt x="135" y="0"/>
                </a:lnTo>
                <a:lnTo>
                  <a:pt x="136" y="0"/>
                </a:lnTo>
                <a:lnTo>
                  <a:pt x="137" y="1"/>
                </a:lnTo>
                <a:lnTo>
                  <a:pt x="137" y="2"/>
                </a:lnTo>
                <a:lnTo>
                  <a:pt x="137" y="3"/>
                </a:lnTo>
                <a:lnTo>
                  <a:pt x="138" y="4"/>
                </a:lnTo>
                <a:lnTo>
                  <a:pt x="139" y="6"/>
                </a:lnTo>
                <a:lnTo>
                  <a:pt x="144" y="13"/>
                </a:lnTo>
                <a:lnTo>
                  <a:pt x="146" y="17"/>
                </a:lnTo>
                <a:lnTo>
                  <a:pt x="148" y="20"/>
                </a:lnTo>
                <a:lnTo>
                  <a:pt x="150" y="21"/>
                </a:lnTo>
                <a:lnTo>
                  <a:pt x="151" y="23"/>
                </a:lnTo>
                <a:lnTo>
                  <a:pt x="152" y="25"/>
                </a:lnTo>
                <a:lnTo>
                  <a:pt x="153" y="27"/>
                </a:lnTo>
                <a:lnTo>
                  <a:pt x="155" y="29"/>
                </a:lnTo>
                <a:lnTo>
                  <a:pt x="157" y="34"/>
                </a:lnTo>
                <a:lnTo>
                  <a:pt x="159" y="34"/>
                </a:lnTo>
                <a:lnTo>
                  <a:pt x="160" y="36"/>
                </a:lnTo>
                <a:lnTo>
                  <a:pt x="161" y="38"/>
                </a:lnTo>
                <a:lnTo>
                  <a:pt x="162" y="39"/>
                </a:lnTo>
                <a:lnTo>
                  <a:pt x="163" y="39"/>
                </a:lnTo>
                <a:lnTo>
                  <a:pt x="163" y="40"/>
                </a:lnTo>
                <a:lnTo>
                  <a:pt x="164" y="40"/>
                </a:lnTo>
                <a:lnTo>
                  <a:pt x="165" y="42"/>
                </a:lnTo>
                <a:lnTo>
                  <a:pt x="167" y="43"/>
                </a:lnTo>
                <a:lnTo>
                  <a:pt x="170" y="44"/>
                </a:lnTo>
                <a:lnTo>
                  <a:pt x="174" y="46"/>
                </a:lnTo>
                <a:lnTo>
                  <a:pt x="176" y="46"/>
                </a:lnTo>
                <a:lnTo>
                  <a:pt x="176" y="47"/>
                </a:lnTo>
                <a:lnTo>
                  <a:pt x="179" y="48"/>
                </a:lnTo>
                <a:lnTo>
                  <a:pt x="180" y="48"/>
                </a:lnTo>
                <a:lnTo>
                  <a:pt x="185" y="52"/>
                </a:lnTo>
                <a:lnTo>
                  <a:pt x="186" y="53"/>
                </a:lnTo>
                <a:lnTo>
                  <a:pt x="187" y="53"/>
                </a:lnTo>
                <a:lnTo>
                  <a:pt x="188" y="54"/>
                </a:lnTo>
                <a:lnTo>
                  <a:pt x="189" y="55"/>
                </a:lnTo>
                <a:lnTo>
                  <a:pt x="190" y="56"/>
                </a:lnTo>
                <a:lnTo>
                  <a:pt x="191" y="59"/>
                </a:lnTo>
                <a:lnTo>
                  <a:pt x="193" y="60"/>
                </a:lnTo>
                <a:lnTo>
                  <a:pt x="193" y="61"/>
                </a:lnTo>
                <a:lnTo>
                  <a:pt x="194" y="62"/>
                </a:lnTo>
                <a:lnTo>
                  <a:pt x="194" y="63"/>
                </a:lnTo>
                <a:lnTo>
                  <a:pt x="195" y="65"/>
                </a:lnTo>
                <a:lnTo>
                  <a:pt x="198" y="69"/>
                </a:lnTo>
                <a:lnTo>
                  <a:pt x="203" y="72"/>
                </a:lnTo>
                <a:lnTo>
                  <a:pt x="206" y="75"/>
                </a:lnTo>
                <a:lnTo>
                  <a:pt x="207" y="76"/>
                </a:lnTo>
                <a:lnTo>
                  <a:pt x="212" y="80"/>
                </a:lnTo>
                <a:lnTo>
                  <a:pt x="213" y="81"/>
                </a:lnTo>
                <a:lnTo>
                  <a:pt x="216" y="82"/>
                </a:lnTo>
                <a:lnTo>
                  <a:pt x="217" y="82"/>
                </a:lnTo>
                <a:lnTo>
                  <a:pt x="220" y="84"/>
                </a:lnTo>
                <a:lnTo>
                  <a:pt x="222" y="84"/>
                </a:lnTo>
                <a:lnTo>
                  <a:pt x="223" y="84"/>
                </a:lnTo>
                <a:lnTo>
                  <a:pt x="225" y="84"/>
                </a:lnTo>
                <a:lnTo>
                  <a:pt x="226" y="84"/>
                </a:lnTo>
                <a:lnTo>
                  <a:pt x="230" y="84"/>
                </a:lnTo>
                <a:lnTo>
                  <a:pt x="231" y="85"/>
                </a:lnTo>
                <a:lnTo>
                  <a:pt x="232" y="85"/>
                </a:lnTo>
                <a:lnTo>
                  <a:pt x="232" y="86"/>
                </a:lnTo>
                <a:lnTo>
                  <a:pt x="234" y="87"/>
                </a:lnTo>
                <a:lnTo>
                  <a:pt x="234" y="88"/>
                </a:lnTo>
                <a:lnTo>
                  <a:pt x="234" y="92"/>
                </a:lnTo>
                <a:lnTo>
                  <a:pt x="234" y="93"/>
                </a:lnTo>
                <a:lnTo>
                  <a:pt x="233" y="94"/>
                </a:lnTo>
                <a:lnTo>
                  <a:pt x="233" y="95"/>
                </a:lnTo>
                <a:lnTo>
                  <a:pt x="233" y="96"/>
                </a:lnTo>
                <a:lnTo>
                  <a:pt x="234" y="97"/>
                </a:lnTo>
                <a:lnTo>
                  <a:pt x="234" y="98"/>
                </a:lnTo>
                <a:lnTo>
                  <a:pt x="236" y="103"/>
                </a:lnTo>
                <a:lnTo>
                  <a:pt x="238" y="109"/>
                </a:lnTo>
                <a:lnTo>
                  <a:pt x="240" y="113"/>
                </a:lnTo>
                <a:lnTo>
                  <a:pt x="240" y="114"/>
                </a:lnTo>
                <a:lnTo>
                  <a:pt x="240" y="115"/>
                </a:lnTo>
                <a:lnTo>
                  <a:pt x="241" y="117"/>
                </a:lnTo>
                <a:lnTo>
                  <a:pt x="241" y="118"/>
                </a:lnTo>
                <a:lnTo>
                  <a:pt x="241" y="120"/>
                </a:lnTo>
                <a:lnTo>
                  <a:pt x="241" y="126"/>
                </a:lnTo>
                <a:lnTo>
                  <a:pt x="241" y="127"/>
                </a:lnTo>
                <a:lnTo>
                  <a:pt x="241" y="128"/>
                </a:lnTo>
                <a:lnTo>
                  <a:pt x="241" y="129"/>
                </a:lnTo>
                <a:lnTo>
                  <a:pt x="241" y="130"/>
                </a:lnTo>
                <a:lnTo>
                  <a:pt x="241" y="131"/>
                </a:lnTo>
                <a:lnTo>
                  <a:pt x="241" y="132"/>
                </a:lnTo>
                <a:lnTo>
                  <a:pt x="242" y="132"/>
                </a:lnTo>
                <a:lnTo>
                  <a:pt x="242" y="134"/>
                </a:lnTo>
                <a:lnTo>
                  <a:pt x="242" y="135"/>
                </a:lnTo>
                <a:lnTo>
                  <a:pt x="243" y="135"/>
                </a:lnTo>
                <a:lnTo>
                  <a:pt x="243" y="136"/>
                </a:lnTo>
                <a:lnTo>
                  <a:pt x="245" y="137"/>
                </a:lnTo>
                <a:lnTo>
                  <a:pt x="245" y="138"/>
                </a:lnTo>
                <a:lnTo>
                  <a:pt x="250" y="144"/>
                </a:lnTo>
                <a:lnTo>
                  <a:pt x="254" y="147"/>
                </a:lnTo>
                <a:lnTo>
                  <a:pt x="255" y="149"/>
                </a:lnTo>
                <a:lnTo>
                  <a:pt x="256" y="154"/>
                </a:lnTo>
                <a:lnTo>
                  <a:pt x="256" y="155"/>
                </a:lnTo>
                <a:lnTo>
                  <a:pt x="257" y="156"/>
                </a:lnTo>
                <a:lnTo>
                  <a:pt x="257" y="160"/>
                </a:lnTo>
                <a:lnTo>
                  <a:pt x="256" y="162"/>
                </a:lnTo>
                <a:lnTo>
                  <a:pt x="255" y="164"/>
                </a:lnTo>
                <a:lnTo>
                  <a:pt x="254" y="167"/>
                </a:lnTo>
                <a:lnTo>
                  <a:pt x="252" y="168"/>
                </a:lnTo>
                <a:lnTo>
                  <a:pt x="251" y="169"/>
                </a:lnTo>
                <a:lnTo>
                  <a:pt x="248" y="172"/>
                </a:lnTo>
                <a:lnTo>
                  <a:pt x="247" y="174"/>
                </a:lnTo>
                <a:lnTo>
                  <a:pt x="247" y="177"/>
                </a:lnTo>
                <a:lnTo>
                  <a:pt x="247" y="178"/>
                </a:lnTo>
                <a:lnTo>
                  <a:pt x="248" y="180"/>
                </a:lnTo>
                <a:lnTo>
                  <a:pt x="247" y="180"/>
                </a:lnTo>
                <a:lnTo>
                  <a:pt x="247" y="181"/>
                </a:lnTo>
                <a:lnTo>
                  <a:pt x="246" y="180"/>
                </a:lnTo>
                <a:lnTo>
                  <a:pt x="245" y="181"/>
                </a:lnTo>
                <a:lnTo>
                  <a:pt x="242" y="184"/>
                </a:lnTo>
                <a:lnTo>
                  <a:pt x="238" y="188"/>
                </a:lnTo>
                <a:lnTo>
                  <a:pt x="238" y="189"/>
                </a:lnTo>
                <a:lnTo>
                  <a:pt x="237" y="189"/>
                </a:lnTo>
                <a:lnTo>
                  <a:pt x="237" y="190"/>
                </a:lnTo>
                <a:lnTo>
                  <a:pt x="236" y="190"/>
                </a:lnTo>
                <a:lnTo>
                  <a:pt x="234" y="190"/>
                </a:lnTo>
                <a:lnTo>
                  <a:pt x="233" y="190"/>
                </a:lnTo>
                <a:lnTo>
                  <a:pt x="232" y="192"/>
                </a:lnTo>
                <a:lnTo>
                  <a:pt x="231" y="192"/>
                </a:lnTo>
                <a:lnTo>
                  <a:pt x="231" y="193"/>
                </a:lnTo>
                <a:lnTo>
                  <a:pt x="230" y="193"/>
                </a:lnTo>
                <a:lnTo>
                  <a:pt x="230" y="194"/>
                </a:lnTo>
                <a:lnTo>
                  <a:pt x="229" y="194"/>
                </a:lnTo>
                <a:lnTo>
                  <a:pt x="229" y="195"/>
                </a:lnTo>
                <a:lnTo>
                  <a:pt x="226" y="195"/>
                </a:lnTo>
                <a:lnTo>
                  <a:pt x="225" y="195"/>
                </a:lnTo>
                <a:lnTo>
                  <a:pt x="221" y="194"/>
                </a:lnTo>
                <a:lnTo>
                  <a:pt x="217" y="193"/>
                </a:lnTo>
                <a:lnTo>
                  <a:pt x="213" y="192"/>
                </a:lnTo>
                <a:lnTo>
                  <a:pt x="212" y="192"/>
                </a:lnTo>
                <a:lnTo>
                  <a:pt x="212" y="193"/>
                </a:lnTo>
                <a:lnTo>
                  <a:pt x="213" y="193"/>
                </a:lnTo>
                <a:lnTo>
                  <a:pt x="214" y="196"/>
                </a:lnTo>
                <a:lnTo>
                  <a:pt x="214" y="197"/>
                </a:lnTo>
                <a:lnTo>
                  <a:pt x="214" y="198"/>
                </a:lnTo>
                <a:lnTo>
                  <a:pt x="215" y="199"/>
                </a:lnTo>
                <a:lnTo>
                  <a:pt x="216" y="201"/>
                </a:lnTo>
                <a:lnTo>
                  <a:pt x="216" y="202"/>
                </a:lnTo>
                <a:lnTo>
                  <a:pt x="216" y="203"/>
                </a:lnTo>
                <a:lnTo>
                  <a:pt x="217" y="204"/>
                </a:lnTo>
                <a:lnTo>
                  <a:pt x="217" y="205"/>
                </a:lnTo>
                <a:lnTo>
                  <a:pt x="217" y="206"/>
                </a:lnTo>
                <a:lnTo>
                  <a:pt x="219" y="209"/>
                </a:lnTo>
                <a:lnTo>
                  <a:pt x="219" y="212"/>
                </a:lnTo>
                <a:lnTo>
                  <a:pt x="228" y="213"/>
                </a:lnTo>
                <a:lnTo>
                  <a:pt x="230" y="213"/>
                </a:lnTo>
                <a:lnTo>
                  <a:pt x="234" y="214"/>
                </a:lnTo>
                <a:lnTo>
                  <a:pt x="247" y="216"/>
                </a:lnTo>
                <a:lnTo>
                  <a:pt x="248" y="216"/>
                </a:lnTo>
                <a:lnTo>
                  <a:pt x="249" y="216"/>
                </a:lnTo>
                <a:lnTo>
                  <a:pt x="255" y="218"/>
                </a:lnTo>
                <a:lnTo>
                  <a:pt x="257" y="218"/>
                </a:lnTo>
                <a:lnTo>
                  <a:pt x="258" y="218"/>
                </a:lnTo>
                <a:lnTo>
                  <a:pt x="259" y="219"/>
                </a:lnTo>
                <a:lnTo>
                  <a:pt x="258" y="219"/>
                </a:lnTo>
                <a:lnTo>
                  <a:pt x="257" y="219"/>
                </a:lnTo>
                <a:lnTo>
                  <a:pt x="254" y="218"/>
                </a:lnTo>
                <a:lnTo>
                  <a:pt x="250" y="218"/>
                </a:lnTo>
                <a:lnTo>
                  <a:pt x="248" y="218"/>
                </a:lnTo>
                <a:lnTo>
                  <a:pt x="247" y="216"/>
                </a:lnTo>
                <a:lnTo>
                  <a:pt x="249" y="224"/>
                </a:lnTo>
                <a:lnTo>
                  <a:pt x="251" y="228"/>
                </a:lnTo>
                <a:lnTo>
                  <a:pt x="251" y="229"/>
                </a:lnTo>
                <a:lnTo>
                  <a:pt x="252" y="232"/>
                </a:lnTo>
                <a:lnTo>
                  <a:pt x="252" y="235"/>
                </a:lnTo>
                <a:lnTo>
                  <a:pt x="256" y="247"/>
                </a:lnTo>
                <a:lnTo>
                  <a:pt x="256" y="248"/>
                </a:lnTo>
                <a:lnTo>
                  <a:pt x="255" y="248"/>
                </a:lnTo>
                <a:lnTo>
                  <a:pt x="236" y="227"/>
                </a:lnTo>
                <a:lnTo>
                  <a:pt x="234" y="226"/>
                </a:lnTo>
                <a:lnTo>
                  <a:pt x="234" y="227"/>
                </a:lnTo>
                <a:lnTo>
                  <a:pt x="234" y="228"/>
                </a:lnTo>
                <a:lnTo>
                  <a:pt x="236" y="229"/>
                </a:lnTo>
                <a:lnTo>
                  <a:pt x="236" y="230"/>
                </a:lnTo>
                <a:lnTo>
                  <a:pt x="236" y="237"/>
                </a:lnTo>
                <a:lnTo>
                  <a:pt x="236" y="238"/>
                </a:lnTo>
                <a:lnTo>
                  <a:pt x="234" y="243"/>
                </a:lnTo>
                <a:lnTo>
                  <a:pt x="234" y="244"/>
                </a:lnTo>
                <a:lnTo>
                  <a:pt x="234" y="246"/>
                </a:lnTo>
                <a:lnTo>
                  <a:pt x="236" y="246"/>
                </a:lnTo>
                <a:lnTo>
                  <a:pt x="237" y="246"/>
                </a:lnTo>
                <a:lnTo>
                  <a:pt x="238" y="246"/>
                </a:lnTo>
                <a:lnTo>
                  <a:pt x="239" y="246"/>
                </a:lnTo>
                <a:lnTo>
                  <a:pt x="240" y="247"/>
                </a:lnTo>
                <a:lnTo>
                  <a:pt x="241" y="248"/>
                </a:lnTo>
                <a:lnTo>
                  <a:pt x="241" y="249"/>
                </a:lnTo>
                <a:lnTo>
                  <a:pt x="241" y="251"/>
                </a:lnTo>
                <a:lnTo>
                  <a:pt x="241" y="252"/>
                </a:lnTo>
                <a:lnTo>
                  <a:pt x="241" y="253"/>
                </a:lnTo>
                <a:lnTo>
                  <a:pt x="242" y="254"/>
                </a:lnTo>
                <a:lnTo>
                  <a:pt x="242" y="255"/>
                </a:lnTo>
                <a:lnTo>
                  <a:pt x="249" y="263"/>
                </a:lnTo>
                <a:lnTo>
                  <a:pt x="250" y="265"/>
                </a:lnTo>
                <a:lnTo>
                  <a:pt x="251" y="266"/>
                </a:lnTo>
                <a:lnTo>
                  <a:pt x="252" y="268"/>
                </a:lnTo>
                <a:lnTo>
                  <a:pt x="254" y="268"/>
                </a:lnTo>
                <a:lnTo>
                  <a:pt x="254" y="269"/>
                </a:lnTo>
                <a:lnTo>
                  <a:pt x="255" y="270"/>
                </a:lnTo>
                <a:lnTo>
                  <a:pt x="256" y="271"/>
                </a:lnTo>
                <a:lnTo>
                  <a:pt x="265" y="282"/>
                </a:lnTo>
                <a:lnTo>
                  <a:pt x="266" y="282"/>
                </a:lnTo>
                <a:lnTo>
                  <a:pt x="268" y="286"/>
                </a:lnTo>
                <a:lnTo>
                  <a:pt x="269" y="287"/>
                </a:lnTo>
                <a:lnTo>
                  <a:pt x="271" y="288"/>
                </a:lnTo>
                <a:lnTo>
                  <a:pt x="271" y="289"/>
                </a:lnTo>
                <a:lnTo>
                  <a:pt x="269" y="290"/>
                </a:lnTo>
                <a:lnTo>
                  <a:pt x="269" y="291"/>
                </a:lnTo>
                <a:lnTo>
                  <a:pt x="269" y="293"/>
                </a:lnTo>
                <a:lnTo>
                  <a:pt x="269" y="294"/>
                </a:lnTo>
                <a:lnTo>
                  <a:pt x="269" y="298"/>
                </a:lnTo>
                <a:lnTo>
                  <a:pt x="269" y="310"/>
                </a:lnTo>
                <a:lnTo>
                  <a:pt x="269" y="313"/>
                </a:lnTo>
                <a:lnTo>
                  <a:pt x="269" y="316"/>
                </a:lnTo>
                <a:lnTo>
                  <a:pt x="269" y="318"/>
                </a:lnTo>
                <a:lnTo>
                  <a:pt x="269" y="322"/>
                </a:lnTo>
                <a:lnTo>
                  <a:pt x="269" y="326"/>
                </a:lnTo>
                <a:lnTo>
                  <a:pt x="271" y="326"/>
                </a:lnTo>
                <a:lnTo>
                  <a:pt x="271" y="327"/>
                </a:lnTo>
                <a:lnTo>
                  <a:pt x="274" y="328"/>
                </a:lnTo>
                <a:lnTo>
                  <a:pt x="274" y="329"/>
                </a:lnTo>
                <a:lnTo>
                  <a:pt x="275" y="329"/>
                </a:lnTo>
                <a:lnTo>
                  <a:pt x="279" y="332"/>
                </a:lnTo>
                <a:lnTo>
                  <a:pt x="274" y="340"/>
                </a:lnTo>
                <a:lnTo>
                  <a:pt x="274" y="341"/>
                </a:lnTo>
                <a:lnTo>
                  <a:pt x="273" y="341"/>
                </a:lnTo>
                <a:lnTo>
                  <a:pt x="273" y="343"/>
                </a:lnTo>
                <a:lnTo>
                  <a:pt x="272" y="344"/>
                </a:lnTo>
                <a:lnTo>
                  <a:pt x="272" y="345"/>
                </a:lnTo>
                <a:lnTo>
                  <a:pt x="271" y="348"/>
                </a:lnTo>
                <a:lnTo>
                  <a:pt x="271" y="349"/>
                </a:lnTo>
                <a:lnTo>
                  <a:pt x="272" y="349"/>
                </a:lnTo>
                <a:lnTo>
                  <a:pt x="272" y="351"/>
                </a:lnTo>
                <a:lnTo>
                  <a:pt x="272" y="352"/>
                </a:lnTo>
                <a:lnTo>
                  <a:pt x="271" y="355"/>
                </a:lnTo>
                <a:lnTo>
                  <a:pt x="269" y="356"/>
                </a:lnTo>
                <a:lnTo>
                  <a:pt x="269" y="357"/>
                </a:lnTo>
                <a:lnTo>
                  <a:pt x="269" y="360"/>
                </a:lnTo>
                <a:lnTo>
                  <a:pt x="269" y="362"/>
                </a:lnTo>
                <a:lnTo>
                  <a:pt x="269" y="363"/>
                </a:lnTo>
                <a:lnTo>
                  <a:pt x="269" y="364"/>
                </a:lnTo>
                <a:lnTo>
                  <a:pt x="269" y="366"/>
                </a:lnTo>
                <a:lnTo>
                  <a:pt x="269" y="368"/>
                </a:lnTo>
                <a:lnTo>
                  <a:pt x="269" y="369"/>
                </a:lnTo>
                <a:lnTo>
                  <a:pt x="269" y="370"/>
                </a:lnTo>
                <a:lnTo>
                  <a:pt x="269" y="371"/>
                </a:lnTo>
                <a:lnTo>
                  <a:pt x="269" y="372"/>
                </a:lnTo>
                <a:lnTo>
                  <a:pt x="269" y="373"/>
                </a:lnTo>
                <a:lnTo>
                  <a:pt x="269" y="375"/>
                </a:lnTo>
                <a:lnTo>
                  <a:pt x="269" y="378"/>
                </a:lnTo>
                <a:lnTo>
                  <a:pt x="269" y="380"/>
                </a:lnTo>
                <a:lnTo>
                  <a:pt x="268" y="380"/>
                </a:lnTo>
                <a:lnTo>
                  <a:pt x="267" y="380"/>
                </a:lnTo>
                <a:lnTo>
                  <a:pt x="265" y="380"/>
                </a:lnTo>
                <a:lnTo>
                  <a:pt x="264" y="380"/>
                </a:lnTo>
                <a:lnTo>
                  <a:pt x="263" y="380"/>
                </a:lnTo>
                <a:lnTo>
                  <a:pt x="260" y="380"/>
                </a:lnTo>
                <a:lnTo>
                  <a:pt x="259" y="380"/>
                </a:lnTo>
                <a:lnTo>
                  <a:pt x="259" y="381"/>
                </a:lnTo>
                <a:lnTo>
                  <a:pt x="258" y="381"/>
                </a:lnTo>
                <a:lnTo>
                  <a:pt x="257" y="381"/>
                </a:lnTo>
                <a:lnTo>
                  <a:pt x="256" y="381"/>
                </a:lnTo>
                <a:lnTo>
                  <a:pt x="256" y="380"/>
                </a:lnTo>
                <a:lnTo>
                  <a:pt x="255" y="380"/>
                </a:lnTo>
                <a:lnTo>
                  <a:pt x="252" y="380"/>
                </a:lnTo>
                <a:lnTo>
                  <a:pt x="248" y="380"/>
                </a:lnTo>
                <a:lnTo>
                  <a:pt x="242" y="380"/>
                </a:lnTo>
                <a:lnTo>
                  <a:pt x="241" y="380"/>
                </a:lnTo>
                <a:lnTo>
                  <a:pt x="240" y="380"/>
                </a:lnTo>
                <a:lnTo>
                  <a:pt x="239" y="381"/>
                </a:lnTo>
                <a:lnTo>
                  <a:pt x="238" y="381"/>
                </a:lnTo>
                <a:lnTo>
                  <a:pt x="236" y="381"/>
                </a:lnTo>
                <a:lnTo>
                  <a:pt x="232" y="381"/>
                </a:lnTo>
                <a:lnTo>
                  <a:pt x="228" y="381"/>
                </a:lnTo>
                <a:lnTo>
                  <a:pt x="228" y="379"/>
                </a:lnTo>
                <a:lnTo>
                  <a:pt x="226" y="379"/>
                </a:lnTo>
                <a:lnTo>
                  <a:pt x="211" y="379"/>
                </a:lnTo>
                <a:lnTo>
                  <a:pt x="203" y="379"/>
                </a:lnTo>
                <a:lnTo>
                  <a:pt x="203" y="380"/>
                </a:lnTo>
                <a:lnTo>
                  <a:pt x="203" y="382"/>
                </a:lnTo>
                <a:lnTo>
                  <a:pt x="203" y="383"/>
                </a:lnTo>
                <a:lnTo>
                  <a:pt x="203" y="386"/>
                </a:lnTo>
                <a:lnTo>
                  <a:pt x="203" y="387"/>
                </a:lnTo>
                <a:lnTo>
                  <a:pt x="203" y="388"/>
                </a:lnTo>
                <a:lnTo>
                  <a:pt x="203" y="390"/>
                </a:lnTo>
                <a:lnTo>
                  <a:pt x="203" y="391"/>
                </a:lnTo>
                <a:lnTo>
                  <a:pt x="203" y="395"/>
                </a:lnTo>
                <a:lnTo>
                  <a:pt x="203" y="397"/>
                </a:lnTo>
                <a:lnTo>
                  <a:pt x="203" y="398"/>
                </a:lnTo>
                <a:lnTo>
                  <a:pt x="203" y="399"/>
                </a:lnTo>
                <a:lnTo>
                  <a:pt x="203" y="402"/>
                </a:lnTo>
                <a:lnTo>
                  <a:pt x="203" y="404"/>
                </a:lnTo>
                <a:lnTo>
                  <a:pt x="203" y="405"/>
                </a:lnTo>
                <a:lnTo>
                  <a:pt x="203" y="406"/>
                </a:lnTo>
                <a:lnTo>
                  <a:pt x="203" y="407"/>
                </a:lnTo>
                <a:lnTo>
                  <a:pt x="203" y="410"/>
                </a:lnTo>
                <a:lnTo>
                  <a:pt x="203" y="411"/>
                </a:lnTo>
                <a:lnTo>
                  <a:pt x="203" y="412"/>
                </a:lnTo>
                <a:lnTo>
                  <a:pt x="203" y="413"/>
                </a:lnTo>
                <a:lnTo>
                  <a:pt x="203" y="414"/>
                </a:lnTo>
                <a:lnTo>
                  <a:pt x="203" y="415"/>
                </a:lnTo>
                <a:lnTo>
                  <a:pt x="203" y="416"/>
                </a:lnTo>
                <a:lnTo>
                  <a:pt x="203" y="418"/>
                </a:lnTo>
                <a:lnTo>
                  <a:pt x="203" y="423"/>
                </a:lnTo>
                <a:lnTo>
                  <a:pt x="203" y="424"/>
                </a:lnTo>
                <a:lnTo>
                  <a:pt x="202" y="424"/>
                </a:lnTo>
                <a:lnTo>
                  <a:pt x="199" y="424"/>
                </a:lnTo>
                <a:lnTo>
                  <a:pt x="195" y="424"/>
                </a:lnTo>
                <a:lnTo>
                  <a:pt x="194" y="424"/>
                </a:lnTo>
                <a:lnTo>
                  <a:pt x="191" y="424"/>
                </a:lnTo>
                <a:lnTo>
                  <a:pt x="191" y="418"/>
                </a:lnTo>
                <a:lnTo>
                  <a:pt x="190" y="418"/>
                </a:lnTo>
                <a:lnTo>
                  <a:pt x="189" y="418"/>
                </a:lnTo>
                <a:lnTo>
                  <a:pt x="188" y="418"/>
                </a:lnTo>
                <a:lnTo>
                  <a:pt x="187" y="418"/>
                </a:lnTo>
                <a:lnTo>
                  <a:pt x="184" y="418"/>
                </a:lnTo>
                <a:lnTo>
                  <a:pt x="182" y="418"/>
                </a:lnTo>
                <a:lnTo>
                  <a:pt x="179" y="418"/>
                </a:lnTo>
                <a:lnTo>
                  <a:pt x="179" y="419"/>
                </a:lnTo>
                <a:lnTo>
                  <a:pt x="179" y="420"/>
                </a:lnTo>
                <a:lnTo>
                  <a:pt x="179" y="428"/>
                </a:lnTo>
                <a:lnTo>
                  <a:pt x="179" y="429"/>
                </a:lnTo>
                <a:lnTo>
                  <a:pt x="179" y="430"/>
                </a:lnTo>
                <a:lnTo>
                  <a:pt x="179" y="431"/>
                </a:lnTo>
                <a:lnTo>
                  <a:pt x="180" y="431"/>
                </a:lnTo>
                <a:lnTo>
                  <a:pt x="184" y="431"/>
                </a:lnTo>
                <a:lnTo>
                  <a:pt x="186" y="431"/>
                </a:lnTo>
                <a:lnTo>
                  <a:pt x="187" y="431"/>
                </a:lnTo>
                <a:lnTo>
                  <a:pt x="202" y="431"/>
                </a:lnTo>
                <a:lnTo>
                  <a:pt x="203" y="431"/>
                </a:lnTo>
                <a:lnTo>
                  <a:pt x="203" y="435"/>
                </a:lnTo>
                <a:lnTo>
                  <a:pt x="203" y="436"/>
                </a:lnTo>
                <a:lnTo>
                  <a:pt x="203" y="437"/>
                </a:lnTo>
                <a:lnTo>
                  <a:pt x="204" y="437"/>
                </a:lnTo>
                <a:lnTo>
                  <a:pt x="205" y="437"/>
                </a:lnTo>
                <a:lnTo>
                  <a:pt x="213" y="437"/>
                </a:lnTo>
                <a:lnTo>
                  <a:pt x="214" y="437"/>
                </a:lnTo>
                <a:lnTo>
                  <a:pt x="215" y="437"/>
                </a:lnTo>
                <a:lnTo>
                  <a:pt x="215" y="438"/>
                </a:lnTo>
                <a:lnTo>
                  <a:pt x="215" y="448"/>
                </a:lnTo>
                <a:lnTo>
                  <a:pt x="214" y="448"/>
                </a:lnTo>
                <a:lnTo>
                  <a:pt x="212" y="448"/>
                </a:lnTo>
                <a:lnTo>
                  <a:pt x="211" y="448"/>
                </a:lnTo>
                <a:lnTo>
                  <a:pt x="208" y="448"/>
                </a:lnTo>
                <a:lnTo>
                  <a:pt x="206" y="448"/>
                </a:lnTo>
                <a:lnTo>
                  <a:pt x="203" y="448"/>
                </a:lnTo>
                <a:lnTo>
                  <a:pt x="196" y="448"/>
                </a:lnTo>
                <a:lnTo>
                  <a:pt x="195" y="448"/>
                </a:lnTo>
                <a:lnTo>
                  <a:pt x="194" y="448"/>
                </a:lnTo>
                <a:lnTo>
                  <a:pt x="191" y="448"/>
                </a:lnTo>
                <a:lnTo>
                  <a:pt x="184" y="448"/>
                </a:lnTo>
                <a:lnTo>
                  <a:pt x="179" y="448"/>
                </a:lnTo>
                <a:lnTo>
                  <a:pt x="172" y="448"/>
                </a:lnTo>
                <a:lnTo>
                  <a:pt x="167" y="448"/>
                </a:lnTo>
                <a:lnTo>
                  <a:pt x="159" y="448"/>
                </a:lnTo>
                <a:lnTo>
                  <a:pt x="157" y="448"/>
                </a:lnTo>
                <a:lnTo>
                  <a:pt x="155" y="448"/>
                </a:lnTo>
                <a:lnTo>
                  <a:pt x="154" y="448"/>
                </a:lnTo>
                <a:lnTo>
                  <a:pt x="152" y="448"/>
                </a:lnTo>
                <a:lnTo>
                  <a:pt x="151" y="448"/>
                </a:lnTo>
                <a:lnTo>
                  <a:pt x="150" y="448"/>
                </a:lnTo>
                <a:lnTo>
                  <a:pt x="148" y="448"/>
                </a:lnTo>
                <a:lnTo>
                  <a:pt x="146" y="448"/>
                </a:lnTo>
                <a:lnTo>
                  <a:pt x="142" y="448"/>
                </a:lnTo>
                <a:lnTo>
                  <a:pt x="135" y="448"/>
                </a:lnTo>
                <a:lnTo>
                  <a:pt x="130" y="449"/>
                </a:lnTo>
                <a:lnTo>
                  <a:pt x="129" y="449"/>
                </a:lnTo>
                <a:lnTo>
                  <a:pt x="128" y="449"/>
                </a:lnTo>
                <a:lnTo>
                  <a:pt x="122" y="449"/>
                </a:lnTo>
                <a:lnTo>
                  <a:pt x="121" y="449"/>
                </a:lnTo>
                <a:lnTo>
                  <a:pt x="119" y="449"/>
                </a:lnTo>
                <a:lnTo>
                  <a:pt x="118" y="449"/>
                </a:lnTo>
                <a:lnTo>
                  <a:pt x="117" y="449"/>
                </a:lnTo>
                <a:lnTo>
                  <a:pt x="116" y="449"/>
                </a:lnTo>
                <a:lnTo>
                  <a:pt x="112" y="449"/>
                </a:lnTo>
                <a:lnTo>
                  <a:pt x="109" y="449"/>
                </a:lnTo>
                <a:lnTo>
                  <a:pt x="108" y="449"/>
                </a:lnTo>
                <a:lnTo>
                  <a:pt x="105" y="449"/>
                </a:lnTo>
                <a:lnTo>
                  <a:pt x="101" y="449"/>
                </a:lnTo>
                <a:lnTo>
                  <a:pt x="99" y="449"/>
                </a:lnTo>
                <a:lnTo>
                  <a:pt x="98" y="449"/>
                </a:lnTo>
                <a:lnTo>
                  <a:pt x="95" y="449"/>
                </a:lnTo>
                <a:lnTo>
                  <a:pt x="93" y="449"/>
                </a:lnTo>
                <a:lnTo>
                  <a:pt x="90" y="449"/>
                </a:lnTo>
                <a:lnTo>
                  <a:pt x="86" y="449"/>
                </a:lnTo>
                <a:lnTo>
                  <a:pt x="83" y="449"/>
                </a:lnTo>
                <a:lnTo>
                  <a:pt x="81" y="449"/>
                </a:lnTo>
                <a:lnTo>
                  <a:pt x="74" y="449"/>
                </a:lnTo>
                <a:lnTo>
                  <a:pt x="66" y="449"/>
                </a:lnTo>
                <a:lnTo>
                  <a:pt x="65" y="449"/>
                </a:lnTo>
                <a:lnTo>
                  <a:pt x="62" y="449"/>
                </a:lnTo>
                <a:lnTo>
                  <a:pt x="61" y="449"/>
                </a:lnTo>
                <a:lnTo>
                  <a:pt x="59" y="449"/>
                </a:lnTo>
                <a:lnTo>
                  <a:pt x="53" y="449"/>
                </a:lnTo>
                <a:lnTo>
                  <a:pt x="49" y="449"/>
                </a:lnTo>
                <a:lnTo>
                  <a:pt x="47" y="449"/>
                </a:lnTo>
                <a:lnTo>
                  <a:pt x="46" y="449"/>
                </a:lnTo>
                <a:lnTo>
                  <a:pt x="35" y="449"/>
                </a:lnTo>
                <a:lnTo>
                  <a:pt x="34" y="449"/>
                </a:lnTo>
                <a:lnTo>
                  <a:pt x="33" y="449"/>
                </a:lnTo>
                <a:lnTo>
                  <a:pt x="32" y="449"/>
                </a:lnTo>
                <a:lnTo>
                  <a:pt x="31" y="449"/>
                </a:lnTo>
                <a:lnTo>
                  <a:pt x="26" y="449"/>
                </a:lnTo>
                <a:lnTo>
                  <a:pt x="25" y="449"/>
                </a:lnTo>
                <a:lnTo>
                  <a:pt x="23" y="449"/>
                </a:lnTo>
                <a:lnTo>
                  <a:pt x="22" y="449"/>
                </a:lnTo>
                <a:lnTo>
                  <a:pt x="21" y="449"/>
                </a:lnTo>
                <a:lnTo>
                  <a:pt x="18" y="449"/>
                </a:lnTo>
                <a:lnTo>
                  <a:pt x="17" y="449"/>
                </a:lnTo>
                <a:lnTo>
                  <a:pt x="13" y="449"/>
                </a:lnTo>
                <a:lnTo>
                  <a:pt x="9" y="449"/>
                </a:lnTo>
                <a:lnTo>
                  <a:pt x="7" y="449"/>
                </a:lnTo>
                <a:lnTo>
                  <a:pt x="5" y="449"/>
                </a:lnTo>
                <a:close/>
                <a:moveTo>
                  <a:pt x="94" y="375"/>
                </a:moveTo>
                <a:lnTo>
                  <a:pt x="94" y="374"/>
                </a:lnTo>
                <a:lnTo>
                  <a:pt x="93" y="374"/>
                </a:lnTo>
                <a:lnTo>
                  <a:pt x="94" y="377"/>
                </a:lnTo>
                <a:lnTo>
                  <a:pt x="94" y="378"/>
                </a:lnTo>
                <a:lnTo>
                  <a:pt x="95" y="378"/>
                </a:lnTo>
                <a:lnTo>
                  <a:pt x="95" y="379"/>
                </a:lnTo>
                <a:lnTo>
                  <a:pt x="95" y="380"/>
                </a:lnTo>
                <a:lnTo>
                  <a:pt x="96" y="380"/>
                </a:lnTo>
                <a:lnTo>
                  <a:pt x="96" y="379"/>
                </a:lnTo>
                <a:lnTo>
                  <a:pt x="95" y="379"/>
                </a:lnTo>
                <a:lnTo>
                  <a:pt x="95" y="378"/>
                </a:lnTo>
                <a:lnTo>
                  <a:pt x="95" y="377"/>
                </a:lnTo>
                <a:lnTo>
                  <a:pt x="95" y="375"/>
                </a:lnTo>
                <a:lnTo>
                  <a:pt x="94" y="37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00" name="Freeform 194">
            <a:extLst>
              <a:ext uri="{FF2B5EF4-FFF2-40B4-BE49-F238E27FC236}">
                <a16:creationId xmlns:a16="http://schemas.microsoft.com/office/drawing/2014/main" id="{FF2DC7D6-4AB4-0E40-B9EB-0933C686388A}"/>
              </a:ext>
            </a:extLst>
          </p:cNvPr>
          <p:cNvSpPr>
            <a:spLocks/>
          </p:cNvSpPr>
          <p:nvPr/>
        </p:nvSpPr>
        <p:spPr bwMode="auto">
          <a:xfrm>
            <a:off x="2898541" y="1441778"/>
            <a:ext cx="385365" cy="711924"/>
          </a:xfrm>
          <a:custGeom>
            <a:avLst/>
            <a:gdLst>
              <a:gd name="T0" fmla="*/ 292 w 308"/>
              <a:gd name="T1" fmla="*/ 243 h 569"/>
              <a:gd name="T2" fmla="*/ 291 w 308"/>
              <a:gd name="T3" fmla="*/ 295 h 569"/>
              <a:gd name="T4" fmla="*/ 287 w 308"/>
              <a:gd name="T5" fmla="*/ 346 h 569"/>
              <a:gd name="T6" fmla="*/ 237 w 308"/>
              <a:gd name="T7" fmla="*/ 347 h 569"/>
              <a:gd name="T8" fmla="*/ 242 w 308"/>
              <a:gd name="T9" fmla="*/ 364 h 569"/>
              <a:gd name="T10" fmla="*/ 273 w 308"/>
              <a:gd name="T11" fmla="*/ 364 h 569"/>
              <a:gd name="T12" fmla="*/ 308 w 308"/>
              <a:gd name="T13" fmla="*/ 365 h 569"/>
              <a:gd name="T14" fmla="*/ 307 w 308"/>
              <a:gd name="T15" fmla="*/ 381 h 569"/>
              <a:gd name="T16" fmla="*/ 258 w 308"/>
              <a:gd name="T17" fmla="*/ 414 h 569"/>
              <a:gd name="T18" fmla="*/ 241 w 308"/>
              <a:gd name="T19" fmla="*/ 432 h 569"/>
              <a:gd name="T20" fmla="*/ 239 w 308"/>
              <a:gd name="T21" fmla="*/ 465 h 569"/>
              <a:gd name="T22" fmla="*/ 242 w 308"/>
              <a:gd name="T23" fmla="*/ 490 h 569"/>
              <a:gd name="T24" fmla="*/ 234 w 308"/>
              <a:gd name="T25" fmla="*/ 516 h 569"/>
              <a:gd name="T26" fmla="*/ 259 w 308"/>
              <a:gd name="T27" fmla="*/ 518 h 569"/>
              <a:gd name="T28" fmla="*/ 246 w 308"/>
              <a:gd name="T29" fmla="*/ 533 h 569"/>
              <a:gd name="T30" fmla="*/ 212 w 308"/>
              <a:gd name="T31" fmla="*/ 534 h 569"/>
              <a:gd name="T32" fmla="*/ 181 w 308"/>
              <a:gd name="T33" fmla="*/ 535 h 569"/>
              <a:gd name="T34" fmla="*/ 181 w 308"/>
              <a:gd name="T35" fmla="*/ 556 h 569"/>
              <a:gd name="T36" fmla="*/ 169 w 308"/>
              <a:gd name="T37" fmla="*/ 536 h 569"/>
              <a:gd name="T38" fmla="*/ 159 w 308"/>
              <a:gd name="T39" fmla="*/ 534 h 569"/>
              <a:gd name="T40" fmla="*/ 138 w 308"/>
              <a:gd name="T41" fmla="*/ 534 h 569"/>
              <a:gd name="T42" fmla="*/ 122 w 308"/>
              <a:gd name="T43" fmla="*/ 526 h 569"/>
              <a:gd name="T44" fmla="*/ 95 w 308"/>
              <a:gd name="T45" fmla="*/ 534 h 569"/>
              <a:gd name="T46" fmla="*/ 79 w 308"/>
              <a:gd name="T47" fmla="*/ 542 h 569"/>
              <a:gd name="T48" fmla="*/ 76 w 308"/>
              <a:gd name="T49" fmla="*/ 544 h 569"/>
              <a:gd name="T50" fmla="*/ 54 w 308"/>
              <a:gd name="T51" fmla="*/ 535 h 569"/>
              <a:gd name="T52" fmla="*/ 50 w 308"/>
              <a:gd name="T53" fmla="*/ 560 h 569"/>
              <a:gd name="T54" fmla="*/ 42 w 308"/>
              <a:gd name="T55" fmla="*/ 569 h 569"/>
              <a:gd name="T56" fmla="*/ 28 w 308"/>
              <a:gd name="T57" fmla="*/ 560 h 569"/>
              <a:gd name="T58" fmla="*/ 25 w 308"/>
              <a:gd name="T59" fmla="*/ 546 h 569"/>
              <a:gd name="T60" fmla="*/ 23 w 308"/>
              <a:gd name="T61" fmla="*/ 532 h 569"/>
              <a:gd name="T62" fmla="*/ 11 w 308"/>
              <a:gd name="T63" fmla="*/ 535 h 569"/>
              <a:gd name="T64" fmla="*/ 9 w 308"/>
              <a:gd name="T65" fmla="*/ 525 h 569"/>
              <a:gd name="T66" fmla="*/ 0 w 308"/>
              <a:gd name="T67" fmla="*/ 506 h 569"/>
              <a:gd name="T68" fmla="*/ 6 w 308"/>
              <a:gd name="T69" fmla="*/ 491 h 569"/>
              <a:gd name="T70" fmla="*/ 4 w 308"/>
              <a:gd name="T71" fmla="*/ 480 h 569"/>
              <a:gd name="T72" fmla="*/ 6 w 308"/>
              <a:gd name="T73" fmla="*/ 465 h 569"/>
              <a:gd name="T74" fmla="*/ 16 w 308"/>
              <a:gd name="T75" fmla="*/ 455 h 569"/>
              <a:gd name="T76" fmla="*/ 16 w 308"/>
              <a:gd name="T77" fmla="*/ 442 h 569"/>
              <a:gd name="T78" fmla="*/ 11 w 308"/>
              <a:gd name="T79" fmla="*/ 431 h 569"/>
              <a:gd name="T80" fmla="*/ 11 w 308"/>
              <a:gd name="T81" fmla="*/ 408 h 569"/>
              <a:gd name="T82" fmla="*/ 23 w 308"/>
              <a:gd name="T83" fmla="*/ 359 h 569"/>
              <a:gd name="T84" fmla="*/ 27 w 308"/>
              <a:gd name="T85" fmla="*/ 322 h 569"/>
              <a:gd name="T86" fmla="*/ 50 w 308"/>
              <a:gd name="T87" fmla="*/ 307 h 569"/>
              <a:gd name="T88" fmla="*/ 66 w 308"/>
              <a:gd name="T89" fmla="*/ 302 h 569"/>
              <a:gd name="T90" fmla="*/ 73 w 308"/>
              <a:gd name="T91" fmla="*/ 276 h 569"/>
              <a:gd name="T92" fmla="*/ 73 w 308"/>
              <a:gd name="T93" fmla="*/ 251 h 569"/>
              <a:gd name="T94" fmla="*/ 76 w 308"/>
              <a:gd name="T95" fmla="*/ 230 h 569"/>
              <a:gd name="T96" fmla="*/ 104 w 308"/>
              <a:gd name="T97" fmla="*/ 214 h 569"/>
              <a:gd name="T98" fmla="*/ 104 w 308"/>
              <a:gd name="T99" fmla="*/ 163 h 569"/>
              <a:gd name="T100" fmla="*/ 112 w 308"/>
              <a:gd name="T101" fmla="*/ 117 h 569"/>
              <a:gd name="T102" fmla="*/ 57 w 308"/>
              <a:gd name="T103" fmla="*/ 118 h 569"/>
              <a:gd name="T104" fmla="*/ 21 w 308"/>
              <a:gd name="T105" fmla="*/ 83 h 569"/>
              <a:gd name="T106" fmla="*/ 19 w 308"/>
              <a:gd name="T107" fmla="*/ 28 h 569"/>
              <a:gd name="T108" fmla="*/ 25 w 308"/>
              <a:gd name="T109" fmla="*/ 23 h 569"/>
              <a:gd name="T110" fmla="*/ 31 w 308"/>
              <a:gd name="T111" fmla="*/ 20 h 569"/>
              <a:gd name="T112" fmla="*/ 40 w 308"/>
              <a:gd name="T113" fmla="*/ 19 h 569"/>
              <a:gd name="T114" fmla="*/ 49 w 308"/>
              <a:gd name="T115" fmla="*/ 16 h 569"/>
              <a:gd name="T116" fmla="*/ 58 w 308"/>
              <a:gd name="T117" fmla="*/ 9 h 569"/>
              <a:gd name="T118" fmla="*/ 76 w 308"/>
              <a:gd name="T119" fmla="*/ 40 h 569"/>
              <a:gd name="T120" fmla="*/ 145 w 308"/>
              <a:gd name="T121" fmla="*/ 86 h 569"/>
              <a:gd name="T122" fmla="*/ 196 w 308"/>
              <a:gd name="T123" fmla="*/ 118 h 569"/>
              <a:gd name="T124" fmla="*/ 257 w 308"/>
              <a:gd name="T125" fmla="*/ 15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" h="569">
                <a:moveTo>
                  <a:pt x="293" y="184"/>
                </a:moveTo>
                <a:lnTo>
                  <a:pt x="293" y="191"/>
                </a:lnTo>
                <a:lnTo>
                  <a:pt x="292" y="191"/>
                </a:lnTo>
                <a:lnTo>
                  <a:pt x="292" y="218"/>
                </a:lnTo>
                <a:lnTo>
                  <a:pt x="292" y="221"/>
                </a:lnTo>
                <a:lnTo>
                  <a:pt x="292" y="222"/>
                </a:lnTo>
                <a:lnTo>
                  <a:pt x="292" y="223"/>
                </a:lnTo>
                <a:lnTo>
                  <a:pt x="292" y="224"/>
                </a:lnTo>
                <a:lnTo>
                  <a:pt x="292" y="225"/>
                </a:lnTo>
                <a:lnTo>
                  <a:pt x="292" y="238"/>
                </a:lnTo>
                <a:lnTo>
                  <a:pt x="292" y="241"/>
                </a:lnTo>
                <a:lnTo>
                  <a:pt x="292" y="242"/>
                </a:lnTo>
                <a:lnTo>
                  <a:pt x="292" y="243"/>
                </a:lnTo>
                <a:lnTo>
                  <a:pt x="292" y="250"/>
                </a:lnTo>
                <a:lnTo>
                  <a:pt x="292" y="256"/>
                </a:lnTo>
                <a:lnTo>
                  <a:pt x="292" y="259"/>
                </a:lnTo>
                <a:lnTo>
                  <a:pt x="292" y="260"/>
                </a:lnTo>
                <a:lnTo>
                  <a:pt x="291" y="260"/>
                </a:lnTo>
                <a:lnTo>
                  <a:pt x="291" y="262"/>
                </a:lnTo>
                <a:lnTo>
                  <a:pt x="291" y="264"/>
                </a:lnTo>
                <a:lnTo>
                  <a:pt x="291" y="271"/>
                </a:lnTo>
                <a:lnTo>
                  <a:pt x="291" y="273"/>
                </a:lnTo>
                <a:lnTo>
                  <a:pt x="291" y="276"/>
                </a:lnTo>
                <a:lnTo>
                  <a:pt x="291" y="289"/>
                </a:lnTo>
                <a:lnTo>
                  <a:pt x="291" y="293"/>
                </a:lnTo>
                <a:lnTo>
                  <a:pt x="291" y="295"/>
                </a:lnTo>
                <a:lnTo>
                  <a:pt x="291" y="296"/>
                </a:lnTo>
                <a:lnTo>
                  <a:pt x="291" y="297"/>
                </a:lnTo>
                <a:lnTo>
                  <a:pt x="291" y="304"/>
                </a:lnTo>
                <a:lnTo>
                  <a:pt x="291" y="306"/>
                </a:lnTo>
                <a:lnTo>
                  <a:pt x="291" y="313"/>
                </a:lnTo>
                <a:lnTo>
                  <a:pt x="291" y="322"/>
                </a:lnTo>
                <a:lnTo>
                  <a:pt x="291" y="325"/>
                </a:lnTo>
                <a:lnTo>
                  <a:pt x="291" y="331"/>
                </a:lnTo>
                <a:lnTo>
                  <a:pt x="291" y="333"/>
                </a:lnTo>
                <a:lnTo>
                  <a:pt x="291" y="335"/>
                </a:lnTo>
                <a:lnTo>
                  <a:pt x="291" y="343"/>
                </a:lnTo>
                <a:lnTo>
                  <a:pt x="291" y="346"/>
                </a:lnTo>
                <a:lnTo>
                  <a:pt x="287" y="346"/>
                </a:lnTo>
                <a:lnTo>
                  <a:pt x="285" y="346"/>
                </a:lnTo>
                <a:lnTo>
                  <a:pt x="281" y="346"/>
                </a:lnTo>
                <a:lnTo>
                  <a:pt x="276" y="346"/>
                </a:lnTo>
                <a:lnTo>
                  <a:pt x="268" y="346"/>
                </a:lnTo>
                <a:lnTo>
                  <a:pt x="265" y="346"/>
                </a:lnTo>
                <a:lnTo>
                  <a:pt x="260" y="346"/>
                </a:lnTo>
                <a:lnTo>
                  <a:pt x="259" y="346"/>
                </a:lnTo>
                <a:lnTo>
                  <a:pt x="258" y="346"/>
                </a:lnTo>
                <a:lnTo>
                  <a:pt x="257" y="346"/>
                </a:lnTo>
                <a:lnTo>
                  <a:pt x="254" y="346"/>
                </a:lnTo>
                <a:lnTo>
                  <a:pt x="251" y="346"/>
                </a:lnTo>
                <a:lnTo>
                  <a:pt x="241" y="347"/>
                </a:lnTo>
                <a:lnTo>
                  <a:pt x="237" y="347"/>
                </a:lnTo>
                <a:lnTo>
                  <a:pt x="233" y="347"/>
                </a:lnTo>
                <a:lnTo>
                  <a:pt x="232" y="348"/>
                </a:lnTo>
                <a:lnTo>
                  <a:pt x="230" y="349"/>
                </a:lnTo>
                <a:lnTo>
                  <a:pt x="229" y="349"/>
                </a:lnTo>
                <a:lnTo>
                  <a:pt x="228" y="349"/>
                </a:lnTo>
                <a:lnTo>
                  <a:pt x="228" y="350"/>
                </a:lnTo>
                <a:lnTo>
                  <a:pt x="228" y="351"/>
                </a:lnTo>
                <a:lnTo>
                  <a:pt x="225" y="364"/>
                </a:lnTo>
                <a:lnTo>
                  <a:pt x="231" y="364"/>
                </a:lnTo>
                <a:lnTo>
                  <a:pt x="232" y="364"/>
                </a:lnTo>
                <a:lnTo>
                  <a:pt x="234" y="364"/>
                </a:lnTo>
                <a:lnTo>
                  <a:pt x="240" y="364"/>
                </a:lnTo>
                <a:lnTo>
                  <a:pt x="242" y="364"/>
                </a:lnTo>
                <a:lnTo>
                  <a:pt x="246" y="364"/>
                </a:lnTo>
                <a:lnTo>
                  <a:pt x="251" y="364"/>
                </a:lnTo>
                <a:lnTo>
                  <a:pt x="254" y="364"/>
                </a:lnTo>
                <a:lnTo>
                  <a:pt x="255" y="364"/>
                </a:lnTo>
                <a:lnTo>
                  <a:pt x="256" y="364"/>
                </a:lnTo>
                <a:lnTo>
                  <a:pt x="257" y="364"/>
                </a:lnTo>
                <a:lnTo>
                  <a:pt x="259" y="364"/>
                </a:lnTo>
                <a:lnTo>
                  <a:pt x="261" y="364"/>
                </a:lnTo>
                <a:lnTo>
                  <a:pt x="264" y="364"/>
                </a:lnTo>
                <a:lnTo>
                  <a:pt x="265" y="364"/>
                </a:lnTo>
                <a:lnTo>
                  <a:pt x="268" y="364"/>
                </a:lnTo>
                <a:lnTo>
                  <a:pt x="269" y="364"/>
                </a:lnTo>
                <a:lnTo>
                  <a:pt x="273" y="364"/>
                </a:lnTo>
                <a:lnTo>
                  <a:pt x="275" y="364"/>
                </a:lnTo>
                <a:lnTo>
                  <a:pt x="280" y="364"/>
                </a:lnTo>
                <a:lnTo>
                  <a:pt x="283" y="364"/>
                </a:lnTo>
                <a:lnTo>
                  <a:pt x="287" y="364"/>
                </a:lnTo>
                <a:lnTo>
                  <a:pt x="291" y="363"/>
                </a:lnTo>
                <a:lnTo>
                  <a:pt x="292" y="363"/>
                </a:lnTo>
                <a:lnTo>
                  <a:pt x="293" y="363"/>
                </a:lnTo>
                <a:lnTo>
                  <a:pt x="298" y="363"/>
                </a:lnTo>
                <a:lnTo>
                  <a:pt x="299" y="363"/>
                </a:lnTo>
                <a:lnTo>
                  <a:pt x="302" y="363"/>
                </a:lnTo>
                <a:lnTo>
                  <a:pt x="308" y="363"/>
                </a:lnTo>
                <a:lnTo>
                  <a:pt x="308" y="364"/>
                </a:lnTo>
                <a:lnTo>
                  <a:pt x="308" y="365"/>
                </a:lnTo>
                <a:lnTo>
                  <a:pt x="308" y="368"/>
                </a:lnTo>
                <a:lnTo>
                  <a:pt x="308" y="369"/>
                </a:lnTo>
                <a:lnTo>
                  <a:pt x="308" y="371"/>
                </a:lnTo>
                <a:lnTo>
                  <a:pt x="308" y="372"/>
                </a:lnTo>
                <a:lnTo>
                  <a:pt x="308" y="373"/>
                </a:lnTo>
                <a:lnTo>
                  <a:pt x="308" y="374"/>
                </a:lnTo>
                <a:lnTo>
                  <a:pt x="308" y="375"/>
                </a:lnTo>
                <a:lnTo>
                  <a:pt x="307" y="376"/>
                </a:lnTo>
                <a:lnTo>
                  <a:pt x="308" y="376"/>
                </a:lnTo>
                <a:lnTo>
                  <a:pt x="308" y="379"/>
                </a:lnTo>
                <a:lnTo>
                  <a:pt x="308" y="380"/>
                </a:lnTo>
                <a:lnTo>
                  <a:pt x="307" y="380"/>
                </a:lnTo>
                <a:lnTo>
                  <a:pt x="307" y="381"/>
                </a:lnTo>
                <a:lnTo>
                  <a:pt x="306" y="381"/>
                </a:lnTo>
                <a:lnTo>
                  <a:pt x="304" y="381"/>
                </a:lnTo>
                <a:lnTo>
                  <a:pt x="290" y="381"/>
                </a:lnTo>
                <a:lnTo>
                  <a:pt x="257" y="381"/>
                </a:lnTo>
                <a:lnTo>
                  <a:pt x="257" y="382"/>
                </a:lnTo>
                <a:lnTo>
                  <a:pt x="258" y="382"/>
                </a:lnTo>
                <a:lnTo>
                  <a:pt x="258" y="384"/>
                </a:lnTo>
                <a:lnTo>
                  <a:pt x="258" y="388"/>
                </a:lnTo>
                <a:lnTo>
                  <a:pt x="258" y="396"/>
                </a:lnTo>
                <a:lnTo>
                  <a:pt x="258" y="397"/>
                </a:lnTo>
                <a:lnTo>
                  <a:pt x="258" y="408"/>
                </a:lnTo>
                <a:lnTo>
                  <a:pt x="258" y="413"/>
                </a:lnTo>
                <a:lnTo>
                  <a:pt x="258" y="414"/>
                </a:lnTo>
                <a:lnTo>
                  <a:pt x="258" y="419"/>
                </a:lnTo>
                <a:lnTo>
                  <a:pt x="258" y="421"/>
                </a:lnTo>
                <a:lnTo>
                  <a:pt x="258" y="422"/>
                </a:lnTo>
                <a:lnTo>
                  <a:pt x="258" y="425"/>
                </a:lnTo>
                <a:lnTo>
                  <a:pt x="258" y="426"/>
                </a:lnTo>
                <a:lnTo>
                  <a:pt x="257" y="426"/>
                </a:lnTo>
                <a:lnTo>
                  <a:pt x="255" y="426"/>
                </a:lnTo>
                <a:lnTo>
                  <a:pt x="251" y="426"/>
                </a:lnTo>
                <a:lnTo>
                  <a:pt x="243" y="426"/>
                </a:lnTo>
                <a:lnTo>
                  <a:pt x="243" y="427"/>
                </a:lnTo>
                <a:lnTo>
                  <a:pt x="243" y="432"/>
                </a:lnTo>
                <a:lnTo>
                  <a:pt x="242" y="432"/>
                </a:lnTo>
                <a:lnTo>
                  <a:pt x="241" y="432"/>
                </a:lnTo>
                <a:lnTo>
                  <a:pt x="240" y="432"/>
                </a:lnTo>
                <a:lnTo>
                  <a:pt x="240" y="435"/>
                </a:lnTo>
                <a:lnTo>
                  <a:pt x="240" y="440"/>
                </a:lnTo>
                <a:lnTo>
                  <a:pt x="240" y="446"/>
                </a:lnTo>
                <a:lnTo>
                  <a:pt x="241" y="454"/>
                </a:lnTo>
                <a:lnTo>
                  <a:pt x="241" y="457"/>
                </a:lnTo>
                <a:lnTo>
                  <a:pt x="240" y="457"/>
                </a:lnTo>
                <a:lnTo>
                  <a:pt x="239" y="457"/>
                </a:lnTo>
                <a:lnTo>
                  <a:pt x="237" y="457"/>
                </a:lnTo>
                <a:lnTo>
                  <a:pt x="237" y="458"/>
                </a:lnTo>
                <a:lnTo>
                  <a:pt x="237" y="465"/>
                </a:lnTo>
                <a:lnTo>
                  <a:pt x="238" y="465"/>
                </a:lnTo>
                <a:lnTo>
                  <a:pt x="239" y="465"/>
                </a:lnTo>
                <a:lnTo>
                  <a:pt x="239" y="461"/>
                </a:lnTo>
                <a:lnTo>
                  <a:pt x="239" y="460"/>
                </a:lnTo>
                <a:lnTo>
                  <a:pt x="241" y="460"/>
                </a:lnTo>
                <a:lnTo>
                  <a:pt x="241" y="461"/>
                </a:lnTo>
                <a:lnTo>
                  <a:pt x="241" y="465"/>
                </a:lnTo>
                <a:lnTo>
                  <a:pt x="241" y="466"/>
                </a:lnTo>
                <a:lnTo>
                  <a:pt x="241" y="475"/>
                </a:lnTo>
                <a:lnTo>
                  <a:pt x="241" y="477"/>
                </a:lnTo>
                <a:lnTo>
                  <a:pt x="241" y="479"/>
                </a:lnTo>
                <a:lnTo>
                  <a:pt x="241" y="482"/>
                </a:lnTo>
                <a:lnTo>
                  <a:pt x="241" y="483"/>
                </a:lnTo>
                <a:lnTo>
                  <a:pt x="242" y="483"/>
                </a:lnTo>
                <a:lnTo>
                  <a:pt x="242" y="490"/>
                </a:lnTo>
                <a:lnTo>
                  <a:pt x="241" y="490"/>
                </a:lnTo>
                <a:lnTo>
                  <a:pt x="241" y="499"/>
                </a:lnTo>
                <a:lnTo>
                  <a:pt x="240" y="499"/>
                </a:lnTo>
                <a:lnTo>
                  <a:pt x="239" y="499"/>
                </a:lnTo>
                <a:lnTo>
                  <a:pt x="235" y="499"/>
                </a:lnTo>
                <a:lnTo>
                  <a:pt x="234" y="499"/>
                </a:lnTo>
                <a:lnTo>
                  <a:pt x="233" y="499"/>
                </a:lnTo>
                <a:lnTo>
                  <a:pt x="232" y="498"/>
                </a:lnTo>
                <a:lnTo>
                  <a:pt x="231" y="498"/>
                </a:lnTo>
                <a:lnTo>
                  <a:pt x="232" y="513"/>
                </a:lnTo>
                <a:lnTo>
                  <a:pt x="232" y="517"/>
                </a:lnTo>
                <a:lnTo>
                  <a:pt x="232" y="516"/>
                </a:lnTo>
                <a:lnTo>
                  <a:pt x="234" y="516"/>
                </a:lnTo>
                <a:lnTo>
                  <a:pt x="238" y="516"/>
                </a:lnTo>
                <a:lnTo>
                  <a:pt x="239" y="516"/>
                </a:lnTo>
                <a:lnTo>
                  <a:pt x="241" y="516"/>
                </a:lnTo>
                <a:lnTo>
                  <a:pt x="242" y="516"/>
                </a:lnTo>
                <a:lnTo>
                  <a:pt x="243" y="516"/>
                </a:lnTo>
                <a:lnTo>
                  <a:pt x="244" y="516"/>
                </a:lnTo>
                <a:lnTo>
                  <a:pt x="247" y="516"/>
                </a:lnTo>
                <a:lnTo>
                  <a:pt x="250" y="516"/>
                </a:lnTo>
                <a:lnTo>
                  <a:pt x="257" y="516"/>
                </a:lnTo>
                <a:lnTo>
                  <a:pt x="258" y="516"/>
                </a:lnTo>
                <a:lnTo>
                  <a:pt x="259" y="516"/>
                </a:lnTo>
                <a:lnTo>
                  <a:pt x="259" y="517"/>
                </a:lnTo>
                <a:lnTo>
                  <a:pt x="259" y="518"/>
                </a:lnTo>
                <a:lnTo>
                  <a:pt x="259" y="519"/>
                </a:lnTo>
                <a:lnTo>
                  <a:pt x="259" y="523"/>
                </a:lnTo>
                <a:lnTo>
                  <a:pt x="259" y="524"/>
                </a:lnTo>
                <a:lnTo>
                  <a:pt x="259" y="525"/>
                </a:lnTo>
                <a:lnTo>
                  <a:pt x="259" y="526"/>
                </a:lnTo>
                <a:lnTo>
                  <a:pt x="259" y="527"/>
                </a:lnTo>
                <a:lnTo>
                  <a:pt x="259" y="530"/>
                </a:lnTo>
                <a:lnTo>
                  <a:pt x="259" y="531"/>
                </a:lnTo>
                <a:lnTo>
                  <a:pt x="259" y="533"/>
                </a:lnTo>
                <a:lnTo>
                  <a:pt x="258" y="533"/>
                </a:lnTo>
                <a:lnTo>
                  <a:pt x="256" y="533"/>
                </a:lnTo>
                <a:lnTo>
                  <a:pt x="251" y="533"/>
                </a:lnTo>
                <a:lnTo>
                  <a:pt x="246" y="533"/>
                </a:lnTo>
                <a:lnTo>
                  <a:pt x="243" y="533"/>
                </a:lnTo>
                <a:lnTo>
                  <a:pt x="242" y="533"/>
                </a:lnTo>
                <a:lnTo>
                  <a:pt x="240" y="533"/>
                </a:lnTo>
                <a:lnTo>
                  <a:pt x="234" y="533"/>
                </a:lnTo>
                <a:lnTo>
                  <a:pt x="233" y="533"/>
                </a:lnTo>
                <a:lnTo>
                  <a:pt x="231" y="533"/>
                </a:lnTo>
                <a:lnTo>
                  <a:pt x="224" y="534"/>
                </a:lnTo>
                <a:lnTo>
                  <a:pt x="222" y="534"/>
                </a:lnTo>
                <a:lnTo>
                  <a:pt x="221" y="534"/>
                </a:lnTo>
                <a:lnTo>
                  <a:pt x="217" y="534"/>
                </a:lnTo>
                <a:lnTo>
                  <a:pt x="216" y="534"/>
                </a:lnTo>
                <a:lnTo>
                  <a:pt x="215" y="534"/>
                </a:lnTo>
                <a:lnTo>
                  <a:pt x="212" y="534"/>
                </a:lnTo>
                <a:lnTo>
                  <a:pt x="208" y="534"/>
                </a:lnTo>
                <a:lnTo>
                  <a:pt x="203" y="534"/>
                </a:lnTo>
                <a:lnTo>
                  <a:pt x="200" y="534"/>
                </a:lnTo>
                <a:lnTo>
                  <a:pt x="196" y="534"/>
                </a:lnTo>
                <a:lnTo>
                  <a:pt x="194" y="534"/>
                </a:lnTo>
                <a:lnTo>
                  <a:pt x="192" y="534"/>
                </a:lnTo>
                <a:lnTo>
                  <a:pt x="190" y="534"/>
                </a:lnTo>
                <a:lnTo>
                  <a:pt x="189" y="534"/>
                </a:lnTo>
                <a:lnTo>
                  <a:pt x="188" y="534"/>
                </a:lnTo>
                <a:lnTo>
                  <a:pt x="185" y="534"/>
                </a:lnTo>
                <a:lnTo>
                  <a:pt x="183" y="534"/>
                </a:lnTo>
                <a:lnTo>
                  <a:pt x="181" y="534"/>
                </a:lnTo>
                <a:lnTo>
                  <a:pt x="181" y="535"/>
                </a:lnTo>
                <a:lnTo>
                  <a:pt x="181" y="538"/>
                </a:lnTo>
                <a:lnTo>
                  <a:pt x="181" y="539"/>
                </a:lnTo>
                <a:lnTo>
                  <a:pt x="181" y="540"/>
                </a:lnTo>
                <a:lnTo>
                  <a:pt x="181" y="541"/>
                </a:lnTo>
                <a:lnTo>
                  <a:pt x="181" y="542"/>
                </a:lnTo>
                <a:lnTo>
                  <a:pt x="181" y="543"/>
                </a:lnTo>
                <a:lnTo>
                  <a:pt x="181" y="546"/>
                </a:lnTo>
                <a:lnTo>
                  <a:pt x="181" y="547"/>
                </a:lnTo>
                <a:lnTo>
                  <a:pt x="181" y="548"/>
                </a:lnTo>
                <a:lnTo>
                  <a:pt x="181" y="549"/>
                </a:lnTo>
                <a:lnTo>
                  <a:pt x="181" y="553"/>
                </a:lnTo>
                <a:lnTo>
                  <a:pt x="181" y="555"/>
                </a:lnTo>
                <a:lnTo>
                  <a:pt x="181" y="556"/>
                </a:lnTo>
                <a:lnTo>
                  <a:pt x="181" y="557"/>
                </a:lnTo>
                <a:lnTo>
                  <a:pt x="180" y="557"/>
                </a:lnTo>
                <a:lnTo>
                  <a:pt x="179" y="557"/>
                </a:lnTo>
                <a:lnTo>
                  <a:pt x="177" y="557"/>
                </a:lnTo>
                <a:lnTo>
                  <a:pt x="173" y="557"/>
                </a:lnTo>
                <a:lnTo>
                  <a:pt x="171" y="557"/>
                </a:lnTo>
                <a:lnTo>
                  <a:pt x="170" y="557"/>
                </a:lnTo>
                <a:lnTo>
                  <a:pt x="168" y="557"/>
                </a:lnTo>
                <a:lnTo>
                  <a:pt x="168" y="555"/>
                </a:lnTo>
                <a:lnTo>
                  <a:pt x="168" y="553"/>
                </a:lnTo>
                <a:lnTo>
                  <a:pt x="168" y="538"/>
                </a:lnTo>
                <a:lnTo>
                  <a:pt x="168" y="536"/>
                </a:lnTo>
                <a:lnTo>
                  <a:pt x="169" y="536"/>
                </a:lnTo>
                <a:lnTo>
                  <a:pt x="170" y="536"/>
                </a:lnTo>
                <a:lnTo>
                  <a:pt x="170" y="534"/>
                </a:lnTo>
                <a:lnTo>
                  <a:pt x="169" y="534"/>
                </a:lnTo>
                <a:lnTo>
                  <a:pt x="168" y="534"/>
                </a:lnTo>
                <a:lnTo>
                  <a:pt x="165" y="534"/>
                </a:lnTo>
                <a:lnTo>
                  <a:pt x="163" y="534"/>
                </a:lnTo>
                <a:lnTo>
                  <a:pt x="162" y="534"/>
                </a:lnTo>
                <a:lnTo>
                  <a:pt x="162" y="535"/>
                </a:lnTo>
                <a:lnTo>
                  <a:pt x="162" y="536"/>
                </a:lnTo>
                <a:lnTo>
                  <a:pt x="161" y="536"/>
                </a:lnTo>
                <a:lnTo>
                  <a:pt x="160" y="536"/>
                </a:lnTo>
                <a:lnTo>
                  <a:pt x="160" y="534"/>
                </a:lnTo>
                <a:lnTo>
                  <a:pt x="159" y="534"/>
                </a:lnTo>
                <a:lnTo>
                  <a:pt x="156" y="534"/>
                </a:lnTo>
                <a:lnTo>
                  <a:pt x="154" y="534"/>
                </a:lnTo>
                <a:lnTo>
                  <a:pt x="152" y="534"/>
                </a:lnTo>
                <a:lnTo>
                  <a:pt x="151" y="534"/>
                </a:lnTo>
                <a:lnTo>
                  <a:pt x="149" y="534"/>
                </a:lnTo>
                <a:lnTo>
                  <a:pt x="148" y="534"/>
                </a:lnTo>
                <a:lnTo>
                  <a:pt x="147" y="534"/>
                </a:lnTo>
                <a:lnTo>
                  <a:pt x="146" y="534"/>
                </a:lnTo>
                <a:lnTo>
                  <a:pt x="145" y="534"/>
                </a:lnTo>
                <a:lnTo>
                  <a:pt x="143" y="534"/>
                </a:lnTo>
                <a:lnTo>
                  <a:pt x="140" y="534"/>
                </a:lnTo>
                <a:lnTo>
                  <a:pt x="139" y="534"/>
                </a:lnTo>
                <a:lnTo>
                  <a:pt x="138" y="534"/>
                </a:lnTo>
                <a:lnTo>
                  <a:pt x="137" y="534"/>
                </a:lnTo>
                <a:lnTo>
                  <a:pt x="136" y="534"/>
                </a:lnTo>
                <a:lnTo>
                  <a:pt x="135" y="534"/>
                </a:lnTo>
                <a:lnTo>
                  <a:pt x="134" y="534"/>
                </a:lnTo>
                <a:lnTo>
                  <a:pt x="130" y="534"/>
                </a:lnTo>
                <a:lnTo>
                  <a:pt x="129" y="534"/>
                </a:lnTo>
                <a:lnTo>
                  <a:pt x="129" y="532"/>
                </a:lnTo>
                <a:lnTo>
                  <a:pt x="123" y="532"/>
                </a:lnTo>
                <a:lnTo>
                  <a:pt x="122" y="532"/>
                </a:lnTo>
                <a:lnTo>
                  <a:pt x="122" y="531"/>
                </a:lnTo>
                <a:lnTo>
                  <a:pt x="122" y="528"/>
                </a:lnTo>
                <a:lnTo>
                  <a:pt x="122" y="527"/>
                </a:lnTo>
                <a:lnTo>
                  <a:pt x="122" y="526"/>
                </a:lnTo>
                <a:lnTo>
                  <a:pt x="120" y="526"/>
                </a:lnTo>
                <a:lnTo>
                  <a:pt x="119" y="526"/>
                </a:lnTo>
                <a:lnTo>
                  <a:pt x="112" y="526"/>
                </a:lnTo>
                <a:lnTo>
                  <a:pt x="105" y="526"/>
                </a:lnTo>
                <a:lnTo>
                  <a:pt x="105" y="528"/>
                </a:lnTo>
                <a:lnTo>
                  <a:pt x="105" y="530"/>
                </a:lnTo>
                <a:lnTo>
                  <a:pt x="105" y="533"/>
                </a:lnTo>
                <a:lnTo>
                  <a:pt x="105" y="534"/>
                </a:lnTo>
                <a:lnTo>
                  <a:pt x="104" y="534"/>
                </a:lnTo>
                <a:lnTo>
                  <a:pt x="102" y="534"/>
                </a:lnTo>
                <a:lnTo>
                  <a:pt x="100" y="534"/>
                </a:lnTo>
                <a:lnTo>
                  <a:pt x="97" y="534"/>
                </a:lnTo>
                <a:lnTo>
                  <a:pt x="95" y="534"/>
                </a:lnTo>
                <a:lnTo>
                  <a:pt x="94" y="534"/>
                </a:lnTo>
                <a:lnTo>
                  <a:pt x="93" y="534"/>
                </a:lnTo>
                <a:lnTo>
                  <a:pt x="92" y="534"/>
                </a:lnTo>
                <a:lnTo>
                  <a:pt x="90" y="534"/>
                </a:lnTo>
                <a:lnTo>
                  <a:pt x="88" y="534"/>
                </a:lnTo>
                <a:lnTo>
                  <a:pt x="87" y="534"/>
                </a:lnTo>
                <a:lnTo>
                  <a:pt x="86" y="534"/>
                </a:lnTo>
                <a:lnTo>
                  <a:pt x="83" y="534"/>
                </a:lnTo>
                <a:lnTo>
                  <a:pt x="82" y="534"/>
                </a:lnTo>
                <a:lnTo>
                  <a:pt x="79" y="534"/>
                </a:lnTo>
                <a:lnTo>
                  <a:pt x="79" y="535"/>
                </a:lnTo>
                <a:lnTo>
                  <a:pt x="79" y="541"/>
                </a:lnTo>
                <a:lnTo>
                  <a:pt x="79" y="542"/>
                </a:lnTo>
                <a:lnTo>
                  <a:pt x="79" y="544"/>
                </a:lnTo>
                <a:lnTo>
                  <a:pt x="79" y="547"/>
                </a:lnTo>
                <a:lnTo>
                  <a:pt x="79" y="548"/>
                </a:lnTo>
                <a:lnTo>
                  <a:pt x="79" y="549"/>
                </a:lnTo>
                <a:lnTo>
                  <a:pt x="79" y="550"/>
                </a:lnTo>
                <a:lnTo>
                  <a:pt x="79" y="551"/>
                </a:lnTo>
                <a:lnTo>
                  <a:pt x="78" y="551"/>
                </a:lnTo>
                <a:lnTo>
                  <a:pt x="77" y="551"/>
                </a:lnTo>
                <a:lnTo>
                  <a:pt x="76" y="551"/>
                </a:lnTo>
                <a:lnTo>
                  <a:pt x="76" y="550"/>
                </a:lnTo>
                <a:lnTo>
                  <a:pt x="76" y="548"/>
                </a:lnTo>
                <a:lnTo>
                  <a:pt x="76" y="547"/>
                </a:lnTo>
                <a:lnTo>
                  <a:pt x="76" y="544"/>
                </a:lnTo>
                <a:lnTo>
                  <a:pt x="76" y="539"/>
                </a:lnTo>
                <a:lnTo>
                  <a:pt x="76" y="538"/>
                </a:lnTo>
                <a:lnTo>
                  <a:pt x="76" y="536"/>
                </a:lnTo>
                <a:lnTo>
                  <a:pt x="76" y="535"/>
                </a:lnTo>
                <a:lnTo>
                  <a:pt x="75" y="535"/>
                </a:lnTo>
                <a:lnTo>
                  <a:pt x="74" y="535"/>
                </a:lnTo>
                <a:lnTo>
                  <a:pt x="71" y="535"/>
                </a:lnTo>
                <a:lnTo>
                  <a:pt x="70" y="535"/>
                </a:lnTo>
                <a:lnTo>
                  <a:pt x="68" y="535"/>
                </a:lnTo>
                <a:lnTo>
                  <a:pt x="59" y="535"/>
                </a:lnTo>
                <a:lnTo>
                  <a:pt x="57" y="535"/>
                </a:lnTo>
                <a:lnTo>
                  <a:pt x="56" y="535"/>
                </a:lnTo>
                <a:lnTo>
                  <a:pt x="54" y="535"/>
                </a:lnTo>
                <a:lnTo>
                  <a:pt x="54" y="538"/>
                </a:lnTo>
                <a:lnTo>
                  <a:pt x="54" y="539"/>
                </a:lnTo>
                <a:lnTo>
                  <a:pt x="53" y="539"/>
                </a:lnTo>
                <a:lnTo>
                  <a:pt x="53" y="540"/>
                </a:lnTo>
                <a:lnTo>
                  <a:pt x="53" y="541"/>
                </a:lnTo>
                <a:lnTo>
                  <a:pt x="53" y="542"/>
                </a:lnTo>
                <a:lnTo>
                  <a:pt x="53" y="544"/>
                </a:lnTo>
                <a:lnTo>
                  <a:pt x="52" y="551"/>
                </a:lnTo>
                <a:lnTo>
                  <a:pt x="52" y="552"/>
                </a:lnTo>
                <a:lnTo>
                  <a:pt x="52" y="553"/>
                </a:lnTo>
                <a:lnTo>
                  <a:pt x="52" y="555"/>
                </a:lnTo>
                <a:lnTo>
                  <a:pt x="52" y="557"/>
                </a:lnTo>
                <a:lnTo>
                  <a:pt x="50" y="560"/>
                </a:lnTo>
                <a:lnTo>
                  <a:pt x="49" y="561"/>
                </a:lnTo>
                <a:lnTo>
                  <a:pt x="48" y="561"/>
                </a:lnTo>
                <a:lnTo>
                  <a:pt x="47" y="561"/>
                </a:lnTo>
                <a:lnTo>
                  <a:pt x="47" y="565"/>
                </a:lnTo>
                <a:lnTo>
                  <a:pt x="48" y="565"/>
                </a:lnTo>
                <a:lnTo>
                  <a:pt x="48" y="566"/>
                </a:lnTo>
                <a:lnTo>
                  <a:pt x="48" y="567"/>
                </a:lnTo>
                <a:lnTo>
                  <a:pt x="47" y="567"/>
                </a:lnTo>
                <a:lnTo>
                  <a:pt x="47" y="568"/>
                </a:lnTo>
                <a:lnTo>
                  <a:pt x="47" y="569"/>
                </a:lnTo>
                <a:lnTo>
                  <a:pt x="44" y="569"/>
                </a:lnTo>
                <a:lnTo>
                  <a:pt x="43" y="569"/>
                </a:lnTo>
                <a:lnTo>
                  <a:pt x="42" y="569"/>
                </a:lnTo>
                <a:lnTo>
                  <a:pt x="41" y="569"/>
                </a:lnTo>
                <a:lnTo>
                  <a:pt x="41" y="568"/>
                </a:lnTo>
                <a:lnTo>
                  <a:pt x="40" y="567"/>
                </a:lnTo>
                <a:lnTo>
                  <a:pt x="39" y="566"/>
                </a:lnTo>
                <a:lnTo>
                  <a:pt x="36" y="566"/>
                </a:lnTo>
                <a:lnTo>
                  <a:pt x="35" y="565"/>
                </a:lnTo>
                <a:lnTo>
                  <a:pt x="34" y="564"/>
                </a:lnTo>
                <a:lnTo>
                  <a:pt x="33" y="564"/>
                </a:lnTo>
                <a:lnTo>
                  <a:pt x="32" y="564"/>
                </a:lnTo>
                <a:lnTo>
                  <a:pt x="31" y="563"/>
                </a:lnTo>
                <a:lnTo>
                  <a:pt x="30" y="563"/>
                </a:lnTo>
                <a:lnTo>
                  <a:pt x="30" y="560"/>
                </a:lnTo>
                <a:lnTo>
                  <a:pt x="28" y="560"/>
                </a:lnTo>
                <a:lnTo>
                  <a:pt x="30" y="560"/>
                </a:lnTo>
                <a:lnTo>
                  <a:pt x="30" y="559"/>
                </a:lnTo>
                <a:lnTo>
                  <a:pt x="30" y="558"/>
                </a:lnTo>
                <a:lnTo>
                  <a:pt x="30" y="555"/>
                </a:lnTo>
                <a:lnTo>
                  <a:pt x="30" y="553"/>
                </a:lnTo>
                <a:lnTo>
                  <a:pt x="30" y="552"/>
                </a:lnTo>
                <a:lnTo>
                  <a:pt x="30" y="551"/>
                </a:lnTo>
                <a:lnTo>
                  <a:pt x="30" y="550"/>
                </a:lnTo>
                <a:lnTo>
                  <a:pt x="30" y="549"/>
                </a:lnTo>
                <a:lnTo>
                  <a:pt x="28" y="549"/>
                </a:lnTo>
                <a:lnTo>
                  <a:pt x="27" y="547"/>
                </a:lnTo>
                <a:lnTo>
                  <a:pt x="26" y="547"/>
                </a:lnTo>
                <a:lnTo>
                  <a:pt x="25" y="546"/>
                </a:lnTo>
                <a:lnTo>
                  <a:pt x="25" y="544"/>
                </a:lnTo>
                <a:lnTo>
                  <a:pt x="25" y="542"/>
                </a:lnTo>
                <a:lnTo>
                  <a:pt x="25" y="540"/>
                </a:lnTo>
                <a:lnTo>
                  <a:pt x="26" y="540"/>
                </a:lnTo>
                <a:lnTo>
                  <a:pt x="26" y="539"/>
                </a:lnTo>
                <a:lnTo>
                  <a:pt x="27" y="539"/>
                </a:lnTo>
                <a:lnTo>
                  <a:pt x="27" y="538"/>
                </a:lnTo>
                <a:lnTo>
                  <a:pt x="27" y="536"/>
                </a:lnTo>
                <a:lnTo>
                  <a:pt x="27" y="535"/>
                </a:lnTo>
                <a:lnTo>
                  <a:pt x="27" y="534"/>
                </a:lnTo>
                <a:lnTo>
                  <a:pt x="26" y="533"/>
                </a:lnTo>
                <a:lnTo>
                  <a:pt x="25" y="533"/>
                </a:lnTo>
                <a:lnTo>
                  <a:pt x="23" y="532"/>
                </a:lnTo>
                <a:lnTo>
                  <a:pt x="22" y="532"/>
                </a:lnTo>
                <a:lnTo>
                  <a:pt x="22" y="531"/>
                </a:lnTo>
                <a:lnTo>
                  <a:pt x="21" y="531"/>
                </a:lnTo>
                <a:lnTo>
                  <a:pt x="21" y="533"/>
                </a:lnTo>
                <a:lnTo>
                  <a:pt x="21" y="535"/>
                </a:lnTo>
                <a:lnTo>
                  <a:pt x="19" y="535"/>
                </a:lnTo>
                <a:lnTo>
                  <a:pt x="18" y="535"/>
                </a:lnTo>
                <a:lnTo>
                  <a:pt x="17" y="535"/>
                </a:lnTo>
                <a:lnTo>
                  <a:pt x="16" y="535"/>
                </a:lnTo>
                <a:lnTo>
                  <a:pt x="15" y="535"/>
                </a:lnTo>
                <a:lnTo>
                  <a:pt x="14" y="535"/>
                </a:lnTo>
                <a:lnTo>
                  <a:pt x="13" y="535"/>
                </a:lnTo>
                <a:lnTo>
                  <a:pt x="11" y="535"/>
                </a:lnTo>
                <a:lnTo>
                  <a:pt x="10" y="535"/>
                </a:lnTo>
                <a:lnTo>
                  <a:pt x="10" y="534"/>
                </a:lnTo>
                <a:lnTo>
                  <a:pt x="10" y="533"/>
                </a:lnTo>
                <a:lnTo>
                  <a:pt x="11" y="533"/>
                </a:lnTo>
                <a:lnTo>
                  <a:pt x="11" y="532"/>
                </a:lnTo>
                <a:lnTo>
                  <a:pt x="11" y="531"/>
                </a:lnTo>
                <a:lnTo>
                  <a:pt x="10" y="531"/>
                </a:lnTo>
                <a:lnTo>
                  <a:pt x="10" y="530"/>
                </a:lnTo>
                <a:lnTo>
                  <a:pt x="9" y="530"/>
                </a:lnTo>
                <a:lnTo>
                  <a:pt x="9" y="528"/>
                </a:lnTo>
                <a:lnTo>
                  <a:pt x="9" y="527"/>
                </a:lnTo>
                <a:lnTo>
                  <a:pt x="10" y="525"/>
                </a:lnTo>
                <a:lnTo>
                  <a:pt x="9" y="525"/>
                </a:lnTo>
                <a:lnTo>
                  <a:pt x="8" y="524"/>
                </a:lnTo>
                <a:lnTo>
                  <a:pt x="7" y="524"/>
                </a:lnTo>
                <a:lnTo>
                  <a:pt x="6" y="523"/>
                </a:lnTo>
                <a:lnTo>
                  <a:pt x="6" y="522"/>
                </a:lnTo>
                <a:lnTo>
                  <a:pt x="5" y="517"/>
                </a:lnTo>
                <a:lnTo>
                  <a:pt x="4" y="517"/>
                </a:lnTo>
                <a:lnTo>
                  <a:pt x="2" y="516"/>
                </a:lnTo>
                <a:lnTo>
                  <a:pt x="1" y="516"/>
                </a:lnTo>
                <a:lnTo>
                  <a:pt x="1" y="514"/>
                </a:lnTo>
                <a:lnTo>
                  <a:pt x="1" y="511"/>
                </a:lnTo>
                <a:lnTo>
                  <a:pt x="1" y="510"/>
                </a:lnTo>
                <a:lnTo>
                  <a:pt x="0" y="508"/>
                </a:lnTo>
                <a:lnTo>
                  <a:pt x="0" y="506"/>
                </a:lnTo>
                <a:lnTo>
                  <a:pt x="0" y="505"/>
                </a:lnTo>
                <a:lnTo>
                  <a:pt x="1" y="504"/>
                </a:lnTo>
                <a:lnTo>
                  <a:pt x="1" y="502"/>
                </a:lnTo>
                <a:lnTo>
                  <a:pt x="2" y="501"/>
                </a:lnTo>
                <a:lnTo>
                  <a:pt x="4" y="501"/>
                </a:lnTo>
                <a:lnTo>
                  <a:pt x="4" y="500"/>
                </a:lnTo>
                <a:lnTo>
                  <a:pt x="4" y="499"/>
                </a:lnTo>
                <a:lnTo>
                  <a:pt x="4" y="497"/>
                </a:lnTo>
                <a:lnTo>
                  <a:pt x="4" y="494"/>
                </a:lnTo>
                <a:lnTo>
                  <a:pt x="4" y="493"/>
                </a:lnTo>
                <a:lnTo>
                  <a:pt x="5" y="492"/>
                </a:lnTo>
                <a:lnTo>
                  <a:pt x="6" y="492"/>
                </a:lnTo>
                <a:lnTo>
                  <a:pt x="6" y="491"/>
                </a:lnTo>
                <a:lnTo>
                  <a:pt x="5" y="490"/>
                </a:lnTo>
                <a:lnTo>
                  <a:pt x="4" y="489"/>
                </a:lnTo>
                <a:lnTo>
                  <a:pt x="2" y="489"/>
                </a:lnTo>
                <a:lnTo>
                  <a:pt x="2" y="488"/>
                </a:lnTo>
                <a:lnTo>
                  <a:pt x="1" y="488"/>
                </a:lnTo>
                <a:lnTo>
                  <a:pt x="1" y="486"/>
                </a:lnTo>
                <a:lnTo>
                  <a:pt x="1" y="485"/>
                </a:lnTo>
                <a:lnTo>
                  <a:pt x="1" y="484"/>
                </a:lnTo>
                <a:lnTo>
                  <a:pt x="1" y="483"/>
                </a:lnTo>
                <a:lnTo>
                  <a:pt x="1" y="482"/>
                </a:lnTo>
                <a:lnTo>
                  <a:pt x="1" y="481"/>
                </a:lnTo>
                <a:lnTo>
                  <a:pt x="2" y="481"/>
                </a:lnTo>
                <a:lnTo>
                  <a:pt x="4" y="480"/>
                </a:lnTo>
                <a:lnTo>
                  <a:pt x="4" y="479"/>
                </a:lnTo>
                <a:lnTo>
                  <a:pt x="4" y="477"/>
                </a:lnTo>
                <a:lnTo>
                  <a:pt x="4" y="476"/>
                </a:lnTo>
                <a:lnTo>
                  <a:pt x="4" y="475"/>
                </a:lnTo>
                <a:lnTo>
                  <a:pt x="6" y="474"/>
                </a:lnTo>
                <a:lnTo>
                  <a:pt x="6" y="473"/>
                </a:lnTo>
                <a:lnTo>
                  <a:pt x="6" y="472"/>
                </a:lnTo>
                <a:lnTo>
                  <a:pt x="6" y="471"/>
                </a:lnTo>
                <a:lnTo>
                  <a:pt x="7" y="469"/>
                </a:lnTo>
                <a:lnTo>
                  <a:pt x="8" y="467"/>
                </a:lnTo>
                <a:lnTo>
                  <a:pt x="7" y="466"/>
                </a:lnTo>
                <a:lnTo>
                  <a:pt x="7" y="465"/>
                </a:lnTo>
                <a:lnTo>
                  <a:pt x="6" y="465"/>
                </a:lnTo>
                <a:lnTo>
                  <a:pt x="6" y="464"/>
                </a:lnTo>
                <a:lnTo>
                  <a:pt x="6" y="463"/>
                </a:lnTo>
                <a:lnTo>
                  <a:pt x="7" y="461"/>
                </a:lnTo>
                <a:lnTo>
                  <a:pt x="8" y="460"/>
                </a:lnTo>
                <a:lnTo>
                  <a:pt x="9" y="460"/>
                </a:lnTo>
                <a:lnTo>
                  <a:pt x="9" y="459"/>
                </a:lnTo>
                <a:lnTo>
                  <a:pt x="10" y="459"/>
                </a:lnTo>
                <a:lnTo>
                  <a:pt x="11" y="457"/>
                </a:lnTo>
                <a:lnTo>
                  <a:pt x="13" y="456"/>
                </a:lnTo>
                <a:lnTo>
                  <a:pt x="14" y="457"/>
                </a:lnTo>
                <a:lnTo>
                  <a:pt x="15" y="456"/>
                </a:lnTo>
                <a:lnTo>
                  <a:pt x="16" y="456"/>
                </a:lnTo>
                <a:lnTo>
                  <a:pt x="16" y="455"/>
                </a:lnTo>
                <a:lnTo>
                  <a:pt x="16" y="454"/>
                </a:lnTo>
                <a:lnTo>
                  <a:pt x="16" y="452"/>
                </a:lnTo>
                <a:lnTo>
                  <a:pt x="15" y="452"/>
                </a:lnTo>
                <a:lnTo>
                  <a:pt x="14" y="451"/>
                </a:lnTo>
                <a:lnTo>
                  <a:pt x="13" y="451"/>
                </a:lnTo>
                <a:lnTo>
                  <a:pt x="13" y="449"/>
                </a:lnTo>
                <a:lnTo>
                  <a:pt x="14" y="448"/>
                </a:lnTo>
                <a:lnTo>
                  <a:pt x="15" y="447"/>
                </a:lnTo>
                <a:lnTo>
                  <a:pt x="16" y="447"/>
                </a:lnTo>
                <a:lnTo>
                  <a:pt x="16" y="446"/>
                </a:lnTo>
                <a:lnTo>
                  <a:pt x="16" y="444"/>
                </a:lnTo>
                <a:lnTo>
                  <a:pt x="16" y="443"/>
                </a:lnTo>
                <a:lnTo>
                  <a:pt x="16" y="442"/>
                </a:lnTo>
                <a:lnTo>
                  <a:pt x="16" y="441"/>
                </a:lnTo>
                <a:lnTo>
                  <a:pt x="15" y="441"/>
                </a:lnTo>
                <a:lnTo>
                  <a:pt x="14" y="439"/>
                </a:lnTo>
                <a:lnTo>
                  <a:pt x="13" y="439"/>
                </a:lnTo>
                <a:lnTo>
                  <a:pt x="11" y="438"/>
                </a:lnTo>
                <a:lnTo>
                  <a:pt x="11" y="437"/>
                </a:lnTo>
                <a:lnTo>
                  <a:pt x="10" y="437"/>
                </a:lnTo>
                <a:lnTo>
                  <a:pt x="10" y="435"/>
                </a:lnTo>
                <a:lnTo>
                  <a:pt x="9" y="435"/>
                </a:lnTo>
                <a:lnTo>
                  <a:pt x="9" y="434"/>
                </a:lnTo>
                <a:lnTo>
                  <a:pt x="10" y="433"/>
                </a:lnTo>
                <a:lnTo>
                  <a:pt x="10" y="432"/>
                </a:lnTo>
                <a:lnTo>
                  <a:pt x="11" y="431"/>
                </a:lnTo>
                <a:lnTo>
                  <a:pt x="11" y="430"/>
                </a:lnTo>
                <a:lnTo>
                  <a:pt x="13" y="430"/>
                </a:lnTo>
                <a:lnTo>
                  <a:pt x="13" y="429"/>
                </a:lnTo>
                <a:lnTo>
                  <a:pt x="13" y="427"/>
                </a:lnTo>
                <a:lnTo>
                  <a:pt x="13" y="426"/>
                </a:lnTo>
                <a:lnTo>
                  <a:pt x="13" y="425"/>
                </a:lnTo>
                <a:lnTo>
                  <a:pt x="14" y="424"/>
                </a:lnTo>
                <a:lnTo>
                  <a:pt x="13" y="421"/>
                </a:lnTo>
                <a:lnTo>
                  <a:pt x="14" y="417"/>
                </a:lnTo>
                <a:lnTo>
                  <a:pt x="11" y="416"/>
                </a:lnTo>
                <a:lnTo>
                  <a:pt x="11" y="413"/>
                </a:lnTo>
                <a:lnTo>
                  <a:pt x="11" y="409"/>
                </a:lnTo>
                <a:lnTo>
                  <a:pt x="11" y="408"/>
                </a:lnTo>
                <a:lnTo>
                  <a:pt x="10" y="406"/>
                </a:lnTo>
                <a:lnTo>
                  <a:pt x="9" y="402"/>
                </a:lnTo>
                <a:lnTo>
                  <a:pt x="8" y="399"/>
                </a:lnTo>
                <a:lnTo>
                  <a:pt x="7" y="398"/>
                </a:lnTo>
                <a:lnTo>
                  <a:pt x="10" y="391"/>
                </a:lnTo>
                <a:lnTo>
                  <a:pt x="11" y="389"/>
                </a:lnTo>
                <a:lnTo>
                  <a:pt x="14" y="383"/>
                </a:lnTo>
                <a:lnTo>
                  <a:pt x="18" y="375"/>
                </a:lnTo>
                <a:lnTo>
                  <a:pt x="21" y="372"/>
                </a:lnTo>
                <a:lnTo>
                  <a:pt x="22" y="368"/>
                </a:lnTo>
                <a:lnTo>
                  <a:pt x="25" y="360"/>
                </a:lnTo>
                <a:lnTo>
                  <a:pt x="24" y="360"/>
                </a:lnTo>
                <a:lnTo>
                  <a:pt x="23" y="359"/>
                </a:lnTo>
                <a:lnTo>
                  <a:pt x="22" y="359"/>
                </a:lnTo>
                <a:lnTo>
                  <a:pt x="21" y="358"/>
                </a:lnTo>
                <a:lnTo>
                  <a:pt x="19" y="358"/>
                </a:lnTo>
                <a:lnTo>
                  <a:pt x="18" y="357"/>
                </a:lnTo>
                <a:lnTo>
                  <a:pt x="18" y="356"/>
                </a:lnTo>
                <a:lnTo>
                  <a:pt x="18" y="355"/>
                </a:lnTo>
                <a:lnTo>
                  <a:pt x="21" y="346"/>
                </a:lnTo>
                <a:lnTo>
                  <a:pt x="23" y="340"/>
                </a:lnTo>
                <a:lnTo>
                  <a:pt x="24" y="337"/>
                </a:lnTo>
                <a:lnTo>
                  <a:pt x="25" y="329"/>
                </a:lnTo>
                <a:lnTo>
                  <a:pt x="26" y="326"/>
                </a:lnTo>
                <a:lnTo>
                  <a:pt x="26" y="324"/>
                </a:lnTo>
                <a:lnTo>
                  <a:pt x="27" y="322"/>
                </a:lnTo>
                <a:lnTo>
                  <a:pt x="30" y="315"/>
                </a:lnTo>
                <a:lnTo>
                  <a:pt x="30" y="312"/>
                </a:lnTo>
                <a:lnTo>
                  <a:pt x="31" y="310"/>
                </a:lnTo>
                <a:lnTo>
                  <a:pt x="31" y="309"/>
                </a:lnTo>
                <a:lnTo>
                  <a:pt x="34" y="310"/>
                </a:lnTo>
                <a:lnTo>
                  <a:pt x="35" y="310"/>
                </a:lnTo>
                <a:lnTo>
                  <a:pt x="42" y="313"/>
                </a:lnTo>
                <a:lnTo>
                  <a:pt x="47" y="314"/>
                </a:lnTo>
                <a:lnTo>
                  <a:pt x="48" y="309"/>
                </a:lnTo>
                <a:lnTo>
                  <a:pt x="48" y="308"/>
                </a:lnTo>
                <a:lnTo>
                  <a:pt x="48" y="307"/>
                </a:lnTo>
                <a:lnTo>
                  <a:pt x="49" y="306"/>
                </a:lnTo>
                <a:lnTo>
                  <a:pt x="50" y="307"/>
                </a:lnTo>
                <a:lnTo>
                  <a:pt x="51" y="307"/>
                </a:lnTo>
                <a:lnTo>
                  <a:pt x="52" y="307"/>
                </a:lnTo>
                <a:lnTo>
                  <a:pt x="54" y="308"/>
                </a:lnTo>
                <a:lnTo>
                  <a:pt x="56" y="308"/>
                </a:lnTo>
                <a:lnTo>
                  <a:pt x="58" y="308"/>
                </a:lnTo>
                <a:lnTo>
                  <a:pt x="59" y="307"/>
                </a:lnTo>
                <a:lnTo>
                  <a:pt x="61" y="307"/>
                </a:lnTo>
                <a:lnTo>
                  <a:pt x="64" y="306"/>
                </a:lnTo>
                <a:lnTo>
                  <a:pt x="65" y="306"/>
                </a:lnTo>
                <a:lnTo>
                  <a:pt x="65" y="305"/>
                </a:lnTo>
                <a:lnTo>
                  <a:pt x="66" y="305"/>
                </a:lnTo>
                <a:lnTo>
                  <a:pt x="67" y="304"/>
                </a:lnTo>
                <a:lnTo>
                  <a:pt x="66" y="302"/>
                </a:lnTo>
                <a:lnTo>
                  <a:pt x="66" y="299"/>
                </a:lnTo>
                <a:lnTo>
                  <a:pt x="66" y="298"/>
                </a:lnTo>
                <a:lnTo>
                  <a:pt x="67" y="297"/>
                </a:lnTo>
                <a:lnTo>
                  <a:pt x="67" y="296"/>
                </a:lnTo>
                <a:lnTo>
                  <a:pt x="66" y="295"/>
                </a:lnTo>
                <a:lnTo>
                  <a:pt x="66" y="293"/>
                </a:lnTo>
                <a:lnTo>
                  <a:pt x="66" y="292"/>
                </a:lnTo>
                <a:lnTo>
                  <a:pt x="67" y="292"/>
                </a:lnTo>
                <a:lnTo>
                  <a:pt x="68" y="292"/>
                </a:lnTo>
                <a:lnTo>
                  <a:pt x="70" y="287"/>
                </a:lnTo>
                <a:lnTo>
                  <a:pt x="70" y="285"/>
                </a:lnTo>
                <a:lnTo>
                  <a:pt x="71" y="281"/>
                </a:lnTo>
                <a:lnTo>
                  <a:pt x="73" y="276"/>
                </a:lnTo>
                <a:lnTo>
                  <a:pt x="73" y="275"/>
                </a:lnTo>
                <a:lnTo>
                  <a:pt x="74" y="273"/>
                </a:lnTo>
                <a:lnTo>
                  <a:pt x="74" y="271"/>
                </a:lnTo>
                <a:lnTo>
                  <a:pt x="75" y="270"/>
                </a:lnTo>
                <a:lnTo>
                  <a:pt x="75" y="267"/>
                </a:lnTo>
                <a:lnTo>
                  <a:pt x="74" y="267"/>
                </a:lnTo>
                <a:lnTo>
                  <a:pt x="73" y="266"/>
                </a:lnTo>
                <a:lnTo>
                  <a:pt x="71" y="266"/>
                </a:lnTo>
                <a:lnTo>
                  <a:pt x="70" y="265"/>
                </a:lnTo>
                <a:lnTo>
                  <a:pt x="69" y="265"/>
                </a:lnTo>
                <a:lnTo>
                  <a:pt x="69" y="264"/>
                </a:lnTo>
                <a:lnTo>
                  <a:pt x="71" y="258"/>
                </a:lnTo>
                <a:lnTo>
                  <a:pt x="73" y="251"/>
                </a:lnTo>
                <a:lnTo>
                  <a:pt x="75" y="242"/>
                </a:lnTo>
                <a:lnTo>
                  <a:pt x="70" y="241"/>
                </a:lnTo>
                <a:lnTo>
                  <a:pt x="69" y="241"/>
                </a:lnTo>
                <a:lnTo>
                  <a:pt x="71" y="235"/>
                </a:lnTo>
                <a:lnTo>
                  <a:pt x="69" y="235"/>
                </a:lnTo>
                <a:lnTo>
                  <a:pt x="68" y="234"/>
                </a:lnTo>
                <a:lnTo>
                  <a:pt x="66" y="234"/>
                </a:lnTo>
                <a:lnTo>
                  <a:pt x="68" y="229"/>
                </a:lnTo>
                <a:lnTo>
                  <a:pt x="68" y="228"/>
                </a:lnTo>
                <a:lnTo>
                  <a:pt x="69" y="228"/>
                </a:lnTo>
                <a:lnTo>
                  <a:pt x="70" y="228"/>
                </a:lnTo>
                <a:lnTo>
                  <a:pt x="74" y="229"/>
                </a:lnTo>
                <a:lnTo>
                  <a:pt x="76" y="230"/>
                </a:lnTo>
                <a:lnTo>
                  <a:pt x="82" y="231"/>
                </a:lnTo>
                <a:lnTo>
                  <a:pt x="87" y="232"/>
                </a:lnTo>
                <a:lnTo>
                  <a:pt x="94" y="234"/>
                </a:lnTo>
                <a:lnTo>
                  <a:pt x="96" y="235"/>
                </a:lnTo>
                <a:lnTo>
                  <a:pt x="97" y="235"/>
                </a:lnTo>
                <a:lnTo>
                  <a:pt x="103" y="237"/>
                </a:lnTo>
                <a:lnTo>
                  <a:pt x="103" y="235"/>
                </a:lnTo>
                <a:lnTo>
                  <a:pt x="104" y="234"/>
                </a:lnTo>
                <a:lnTo>
                  <a:pt x="104" y="233"/>
                </a:lnTo>
                <a:lnTo>
                  <a:pt x="104" y="232"/>
                </a:lnTo>
                <a:lnTo>
                  <a:pt x="104" y="230"/>
                </a:lnTo>
                <a:lnTo>
                  <a:pt x="104" y="217"/>
                </a:lnTo>
                <a:lnTo>
                  <a:pt x="104" y="214"/>
                </a:lnTo>
                <a:lnTo>
                  <a:pt x="104" y="213"/>
                </a:lnTo>
                <a:lnTo>
                  <a:pt x="104" y="212"/>
                </a:lnTo>
                <a:lnTo>
                  <a:pt x="104" y="207"/>
                </a:lnTo>
                <a:lnTo>
                  <a:pt x="104" y="206"/>
                </a:lnTo>
                <a:lnTo>
                  <a:pt x="104" y="201"/>
                </a:lnTo>
                <a:lnTo>
                  <a:pt x="104" y="189"/>
                </a:lnTo>
                <a:lnTo>
                  <a:pt x="104" y="186"/>
                </a:lnTo>
                <a:lnTo>
                  <a:pt x="104" y="181"/>
                </a:lnTo>
                <a:lnTo>
                  <a:pt x="104" y="179"/>
                </a:lnTo>
                <a:lnTo>
                  <a:pt x="104" y="178"/>
                </a:lnTo>
                <a:lnTo>
                  <a:pt x="104" y="171"/>
                </a:lnTo>
                <a:lnTo>
                  <a:pt x="104" y="166"/>
                </a:lnTo>
                <a:lnTo>
                  <a:pt x="104" y="163"/>
                </a:lnTo>
                <a:lnTo>
                  <a:pt x="104" y="162"/>
                </a:lnTo>
                <a:lnTo>
                  <a:pt x="104" y="161"/>
                </a:lnTo>
                <a:lnTo>
                  <a:pt x="104" y="157"/>
                </a:lnTo>
                <a:lnTo>
                  <a:pt x="104" y="156"/>
                </a:lnTo>
                <a:lnTo>
                  <a:pt x="104" y="154"/>
                </a:lnTo>
                <a:lnTo>
                  <a:pt x="104" y="153"/>
                </a:lnTo>
                <a:lnTo>
                  <a:pt x="105" y="147"/>
                </a:lnTo>
                <a:lnTo>
                  <a:pt x="105" y="145"/>
                </a:lnTo>
                <a:lnTo>
                  <a:pt x="105" y="140"/>
                </a:lnTo>
                <a:lnTo>
                  <a:pt x="111" y="123"/>
                </a:lnTo>
                <a:lnTo>
                  <a:pt x="112" y="122"/>
                </a:lnTo>
                <a:lnTo>
                  <a:pt x="113" y="117"/>
                </a:lnTo>
                <a:lnTo>
                  <a:pt x="112" y="117"/>
                </a:lnTo>
                <a:lnTo>
                  <a:pt x="109" y="116"/>
                </a:lnTo>
                <a:lnTo>
                  <a:pt x="108" y="116"/>
                </a:lnTo>
                <a:lnTo>
                  <a:pt x="104" y="116"/>
                </a:lnTo>
                <a:lnTo>
                  <a:pt x="103" y="116"/>
                </a:lnTo>
                <a:lnTo>
                  <a:pt x="93" y="114"/>
                </a:lnTo>
                <a:lnTo>
                  <a:pt x="92" y="115"/>
                </a:lnTo>
                <a:lnTo>
                  <a:pt x="90" y="114"/>
                </a:lnTo>
                <a:lnTo>
                  <a:pt x="84" y="114"/>
                </a:lnTo>
                <a:lnTo>
                  <a:pt x="80" y="113"/>
                </a:lnTo>
                <a:lnTo>
                  <a:pt x="69" y="116"/>
                </a:lnTo>
                <a:lnTo>
                  <a:pt x="66" y="117"/>
                </a:lnTo>
                <a:lnTo>
                  <a:pt x="59" y="118"/>
                </a:lnTo>
                <a:lnTo>
                  <a:pt x="57" y="118"/>
                </a:lnTo>
                <a:lnTo>
                  <a:pt x="53" y="118"/>
                </a:lnTo>
                <a:lnTo>
                  <a:pt x="44" y="117"/>
                </a:lnTo>
                <a:lnTo>
                  <a:pt x="33" y="117"/>
                </a:lnTo>
                <a:lnTo>
                  <a:pt x="30" y="116"/>
                </a:lnTo>
                <a:lnTo>
                  <a:pt x="28" y="116"/>
                </a:lnTo>
                <a:lnTo>
                  <a:pt x="26" y="116"/>
                </a:lnTo>
                <a:lnTo>
                  <a:pt x="21" y="115"/>
                </a:lnTo>
                <a:lnTo>
                  <a:pt x="21" y="113"/>
                </a:lnTo>
                <a:lnTo>
                  <a:pt x="21" y="99"/>
                </a:lnTo>
                <a:lnTo>
                  <a:pt x="21" y="90"/>
                </a:lnTo>
                <a:lnTo>
                  <a:pt x="21" y="87"/>
                </a:lnTo>
                <a:lnTo>
                  <a:pt x="21" y="86"/>
                </a:lnTo>
                <a:lnTo>
                  <a:pt x="21" y="83"/>
                </a:lnTo>
                <a:lnTo>
                  <a:pt x="21" y="81"/>
                </a:lnTo>
                <a:lnTo>
                  <a:pt x="21" y="80"/>
                </a:lnTo>
                <a:lnTo>
                  <a:pt x="21" y="72"/>
                </a:lnTo>
                <a:lnTo>
                  <a:pt x="21" y="69"/>
                </a:lnTo>
                <a:lnTo>
                  <a:pt x="19" y="57"/>
                </a:lnTo>
                <a:lnTo>
                  <a:pt x="19" y="56"/>
                </a:lnTo>
                <a:lnTo>
                  <a:pt x="19" y="46"/>
                </a:lnTo>
                <a:lnTo>
                  <a:pt x="19" y="37"/>
                </a:lnTo>
                <a:lnTo>
                  <a:pt x="19" y="34"/>
                </a:lnTo>
                <a:lnTo>
                  <a:pt x="19" y="32"/>
                </a:lnTo>
                <a:lnTo>
                  <a:pt x="19" y="29"/>
                </a:lnTo>
                <a:lnTo>
                  <a:pt x="19" y="27"/>
                </a:lnTo>
                <a:lnTo>
                  <a:pt x="19" y="28"/>
                </a:lnTo>
                <a:lnTo>
                  <a:pt x="19" y="27"/>
                </a:lnTo>
                <a:lnTo>
                  <a:pt x="21" y="27"/>
                </a:lnTo>
                <a:lnTo>
                  <a:pt x="21" y="25"/>
                </a:lnTo>
                <a:lnTo>
                  <a:pt x="19" y="25"/>
                </a:lnTo>
                <a:lnTo>
                  <a:pt x="21" y="25"/>
                </a:lnTo>
                <a:lnTo>
                  <a:pt x="21" y="24"/>
                </a:lnTo>
                <a:lnTo>
                  <a:pt x="22" y="24"/>
                </a:lnTo>
                <a:lnTo>
                  <a:pt x="23" y="24"/>
                </a:lnTo>
                <a:lnTo>
                  <a:pt x="23" y="23"/>
                </a:lnTo>
                <a:lnTo>
                  <a:pt x="24" y="23"/>
                </a:lnTo>
                <a:lnTo>
                  <a:pt x="24" y="24"/>
                </a:lnTo>
                <a:lnTo>
                  <a:pt x="25" y="24"/>
                </a:lnTo>
                <a:lnTo>
                  <a:pt x="25" y="23"/>
                </a:lnTo>
                <a:lnTo>
                  <a:pt x="24" y="23"/>
                </a:lnTo>
                <a:lnTo>
                  <a:pt x="25" y="23"/>
                </a:lnTo>
                <a:lnTo>
                  <a:pt x="25" y="22"/>
                </a:lnTo>
                <a:lnTo>
                  <a:pt x="25" y="21"/>
                </a:lnTo>
                <a:lnTo>
                  <a:pt x="26" y="21"/>
                </a:lnTo>
                <a:lnTo>
                  <a:pt x="27" y="21"/>
                </a:lnTo>
                <a:lnTo>
                  <a:pt x="27" y="22"/>
                </a:lnTo>
                <a:lnTo>
                  <a:pt x="28" y="22"/>
                </a:lnTo>
                <a:lnTo>
                  <a:pt x="28" y="21"/>
                </a:lnTo>
                <a:lnTo>
                  <a:pt x="30" y="21"/>
                </a:lnTo>
                <a:lnTo>
                  <a:pt x="30" y="22"/>
                </a:lnTo>
                <a:lnTo>
                  <a:pt x="30" y="21"/>
                </a:lnTo>
                <a:lnTo>
                  <a:pt x="31" y="20"/>
                </a:lnTo>
                <a:lnTo>
                  <a:pt x="32" y="20"/>
                </a:lnTo>
                <a:lnTo>
                  <a:pt x="32" y="19"/>
                </a:lnTo>
                <a:lnTo>
                  <a:pt x="33" y="19"/>
                </a:lnTo>
                <a:lnTo>
                  <a:pt x="33" y="17"/>
                </a:lnTo>
                <a:lnTo>
                  <a:pt x="34" y="17"/>
                </a:lnTo>
                <a:lnTo>
                  <a:pt x="35" y="17"/>
                </a:lnTo>
                <a:lnTo>
                  <a:pt x="36" y="17"/>
                </a:lnTo>
                <a:lnTo>
                  <a:pt x="36" y="19"/>
                </a:lnTo>
                <a:lnTo>
                  <a:pt x="37" y="19"/>
                </a:lnTo>
                <a:lnTo>
                  <a:pt x="37" y="17"/>
                </a:lnTo>
                <a:lnTo>
                  <a:pt x="39" y="17"/>
                </a:lnTo>
                <a:lnTo>
                  <a:pt x="39" y="19"/>
                </a:lnTo>
                <a:lnTo>
                  <a:pt x="40" y="19"/>
                </a:lnTo>
                <a:lnTo>
                  <a:pt x="40" y="17"/>
                </a:lnTo>
                <a:lnTo>
                  <a:pt x="41" y="17"/>
                </a:lnTo>
                <a:lnTo>
                  <a:pt x="42" y="16"/>
                </a:lnTo>
                <a:lnTo>
                  <a:pt x="43" y="16"/>
                </a:lnTo>
                <a:lnTo>
                  <a:pt x="43" y="15"/>
                </a:lnTo>
                <a:lnTo>
                  <a:pt x="44" y="15"/>
                </a:lnTo>
                <a:lnTo>
                  <a:pt x="45" y="15"/>
                </a:lnTo>
                <a:lnTo>
                  <a:pt x="47" y="15"/>
                </a:lnTo>
                <a:lnTo>
                  <a:pt x="47" y="16"/>
                </a:lnTo>
                <a:lnTo>
                  <a:pt x="47" y="15"/>
                </a:lnTo>
                <a:lnTo>
                  <a:pt x="48" y="15"/>
                </a:lnTo>
                <a:lnTo>
                  <a:pt x="49" y="15"/>
                </a:lnTo>
                <a:lnTo>
                  <a:pt x="49" y="16"/>
                </a:lnTo>
                <a:lnTo>
                  <a:pt x="50" y="16"/>
                </a:lnTo>
                <a:lnTo>
                  <a:pt x="51" y="16"/>
                </a:lnTo>
                <a:lnTo>
                  <a:pt x="52" y="16"/>
                </a:lnTo>
                <a:lnTo>
                  <a:pt x="53" y="16"/>
                </a:lnTo>
                <a:lnTo>
                  <a:pt x="53" y="15"/>
                </a:lnTo>
                <a:lnTo>
                  <a:pt x="54" y="15"/>
                </a:lnTo>
                <a:lnTo>
                  <a:pt x="56" y="15"/>
                </a:lnTo>
                <a:lnTo>
                  <a:pt x="56" y="14"/>
                </a:lnTo>
                <a:lnTo>
                  <a:pt x="57" y="13"/>
                </a:lnTo>
                <a:lnTo>
                  <a:pt x="57" y="12"/>
                </a:lnTo>
                <a:lnTo>
                  <a:pt x="58" y="12"/>
                </a:lnTo>
                <a:lnTo>
                  <a:pt x="58" y="11"/>
                </a:lnTo>
                <a:lnTo>
                  <a:pt x="58" y="9"/>
                </a:lnTo>
                <a:lnTo>
                  <a:pt x="59" y="9"/>
                </a:lnTo>
                <a:lnTo>
                  <a:pt x="73" y="0"/>
                </a:lnTo>
                <a:lnTo>
                  <a:pt x="73" y="11"/>
                </a:lnTo>
                <a:lnTo>
                  <a:pt x="73" y="13"/>
                </a:lnTo>
                <a:lnTo>
                  <a:pt x="73" y="15"/>
                </a:lnTo>
                <a:lnTo>
                  <a:pt x="73" y="19"/>
                </a:lnTo>
                <a:lnTo>
                  <a:pt x="73" y="20"/>
                </a:lnTo>
                <a:lnTo>
                  <a:pt x="73" y="22"/>
                </a:lnTo>
                <a:lnTo>
                  <a:pt x="73" y="28"/>
                </a:lnTo>
                <a:lnTo>
                  <a:pt x="73" y="32"/>
                </a:lnTo>
                <a:lnTo>
                  <a:pt x="73" y="33"/>
                </a:lnTo>
                <a:lnTo>
                  <a:pt x="73" y="38"/>
                </a:lnTo>
                <a:lnTo>
                  <a:pt x="76" y="40"/>
                </a:lnTo>
                <a:lnTo>
                  <a:pt x="79" y="42"/>
                </a:lnTo>
                <a:lnTo>
                  <a:pt x="84" y="46"/>
                </a:lnTo>
                <a:lnTo>
                  <a:pt x="88" y="49"/>
                </a:lnTo>
                <a:lnTo>
                  <a:pt x="96" y="54"/>
                </a:lnTo>
                <a:lnTo>
                  <a:pt x="101" y="57"/>
                </a:lnTo>
                <a:lnTo>
                  <a:pt x="108" y="61"/>
                </a:lnTo>
                <a:lnTo>
                  <a:pt x="118" y="67"/>
                </a:lnTo>
                <a:lnTo>
                  <a:pt x="128" y="74"/>
                </a:lnTo>
                <a:lnTo>
                  <a:pt x="135" y="79"/>
                </a:lnTo>
                <a:lnTo>
                  <a:pt x="136" y="80"/>
                </a:lnTo>
                <a:lnTo>
                  <a:pt x="137" y="80"/>
                </a:lnTo>
                <a:lnTo>
                  <a:pt x="138" y="81"/>
                </a:lnTo>
                <a:lnTo>
                  <a:pt x="145" y="86"/>
                </a:lnTo>
                <a:lnTo>
                  <a:pt x="153" y="90"/>
                </a:lnTo>
                <a:lnTo>
                  <a:pt x="157" y="94"/>
                </a:lnTo>
                <a:lnTo>
                  <a:pt x="166" y="99"/>
                </a:lnTo>
                <a:lnTo>
                  <a:pt x="177" y="106"/>
                </a:lnTo>
                <a:lnTo>
                  <a:pt x="178" y="106"/>
                </a:lnTo>
                <a:lnTo>
                  <a:pt x="178" y="107"/>
                </a:lnTo>
                <a:lnTo>
                  <a:pt x="180" y="108"/>
                </a:lnTo>
                <a:lnTo>
                  <a:pt x="186" y="112"/>
                </a:lnTo>
                <a:lnTo>
                  <a:pt x="192" y="116"/>
                </a:lnTo>
                <a:lnTo>
                  <a:pt x="194" y="116"/>
                </a:lnTo>
                <a:lnTo>
                  <a:pt x="194" y="117"/>
                </a:lnTo>
                <a:lnTo>
                  <a:pt x="195" y="117"/>
                </a:lnTo>
                <a:lnTo>
                  <a:pt x="196" y="118"/>
                </a:lnTo>
                <a:lnTo>
                  <a:pt x="197" y="118"/>
                </a:lnTo>
                <a:lnTo>
                  <a:pt x="199" y="120"/>
                </a:lnTo>
                <a:lnTo>
                  <a:pt x="217" y="132"/>
                </a:lnTo>
                <a:lnTo>
                  <a:pt x="235" y="145"/>
                </a:lnTo>
                <a:lnTo>
                  <a:pt x="237" y="145"/>
                </a:lnTo>
                <a:lnTo>
                  <a:pt x="238" y="146"/>
                </a:lnTo>
                <a:lnTo>
                  <a:pt x="241" y="148"/>
                </a:lnTo>
                <a:lnTo>
                  <a:pt x="246" y="150"/>
                </a:lnTo>
                <a:lnTo>
                  <a:pt x="251" y="155"/>
                </a:lnTo>
                <a:lnTo>
                  <a:pt x="252" y="155"/>
                </a:lnTo>
                <a:lnTo>
                  <a:pt x="254" y="156"/>
                </a:lnTo>
                <a:lnTo>
                  <a:pt x="255" y="157"/>
                </a:lnTo>
                <a:lnTo>
                  <a:pt x="257" y="158"/>
                </a:lnTo>
                <a:lnTo>
                  <a:pt x="259" y="158"/>
                </a:lnTo>
                <a:lnTo>
                  <a:pt x="263" y="158"/>
                </a:lnTo>
                <a:lnTo>
                  <a:pt x="278" y="158"/>
                </a:lnTo>
                <a:lnTo>
                  <a:pt x="286" y="158"/>
                </a:lnTo>
                <a:lnTo>
                  <a:pt x="286" y="159"/>
                </a:lnTo>
                <a:lnTo>
                  <a:pt x="290" y="159"/>
                </a:lnTo>
                <a:lnTo>
                  <a:pt x="293" y="159"/>
                </a:lnTo>
                <a:lnTo>
                  <a:pt x="293" y="161"/>
                </a:lnTo>
                <a:lnTo>
                  <a:pt x="293" y="179"/>
                </a:lnTo>
                <a:lnTo>
                  <a:pt x="293" y="181"/>
                </a:lnTo>
                <a:lnTo>
                  <a:pt x="293" y="182"/>
                </a:lnTo>
                <a:lnTo>
                  <a:pt x="293" y="18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C7D2C1C4-40AD-61DA-A3DD-3EBE1D77130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61565" y="240356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6FE497B8-F26C-B410-7FBD-FFD552F87163}"/>
              </a:ext>
            </a:extLst>
          </p:cNvPr>
          <p:cNvCxnSpPr>
            <a:cxnSpLocks/>
            <a:stCxn id="11" idx="3"/>
            <a:endCxn id="9" idx="4"/>
          </p:cNvCxnSpPr>
          <p:nvPr/>
        </p:nvCxnSpPr>
        <p:spPr>
          <a:xfrm flipV="1">
            <a:off x="2734938" y="2487978"/>
            <a:ext cx="968835" cy="39176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9AA9310E-95E9-A627-2CB7-E9938FFF1E68}"/>
              </a:ext>
            </a:extLst>
          </p:cNvPr>
          <p:cNvSpPr/>
          <p:nvPr/>
        </p:nvSpPr>
        <p:spPr>
          <a:xfrm>
            <a:off x="1403648" y="271576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Jose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ACC05B6B-CB9A-9A31-8DE3-7A6ABF16BF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33566" y="19175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2001FA16-7512-3139-AADD-12BBD82F72C0}"/>
              </a:ext>
            </a:extLst>
          </p:cNvPr>
          <p:cNvCxnSpPr>
            <a:cxnSpLocks/>
            <a:stCxn id="17" idx="3"/>
            <a:endCxn id="15" idx="0"/>
          </p:cNvCxnSpPr>
          <p:nvPr/>
        </p:nvCxnSpPr>
        <p:spPr>
          <a:xfrm>
            <a:off x="2131716" y="1678152"/>
            <a:ext cx="944058" cy="23940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23979F20-21EA-9A8A-1396-549921BA0481}"/>
              </a:ext>
            </a:extLst>
          </p:cNvPr>
          <p:cNvSpPr/>
          <p:nvPr/>
        </p:nvSpPr>
        <p:spPr>
          <a:xfrm>
            <a:off x="800426" y="151417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Sunnyvale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0277C633-AFDD-1360-3D2C-B6563139D3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12966" y="20382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85BE3EFF-AF07-EAB6-B0BE-AAC368CCFE1B}"/>
              </a:ext>
            </a:extLst>
          </p:cNvPr>
          <p:cNvCxnSpPr>
            <a:cxnSpLocks/>
            <a:stCxn id="21" idx="3"/>
            <a:endCxn id="19" idx="4"/>
          </p:cNvCxnSpPr>
          <p:nvPr/>
        </p:nvCxnSpPr>
        <p:spPr>
          <a:xfrm flipV="1">
            <a:off x="2310649" y="2122626"/>
            <a:ext cx="1044525" cy="15632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59D2885-4C66-4E84-803E-4897DCEF11B7}"/>
              </a:ext>
            </a:extLst>
          </p:cNvPr>
          <p:cNvSpPr/>
          <p:nvPr/>
        </p:nvSpPr>
        <p:spPr>
          <a:xfrm>
            <a:off x="979359" y="21149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Clara</a:t>
            </a:r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FF5C15AF-5F9E-41E9-6A5F-0B383DF048F6}"/>
              </a:ext>
            </a:extLst>
          </p:cNvPr>
          <p:cNvSpPr/>
          <p:nvPr/>
        </p:nvSpPr>
        <p:spPr>
          <a:xfrm rot="15379072">
            <a:off x="6442863" y="1438424"/>
            <a:ext cx="1241458" cy="1241458"/>
          </a:xfrm>
          <a:prstGeom prst="teardrop">
            <a:avLst>
              <a:gd name="adj" fmla="val 116654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6" name="Teardrop 45">
            <a:extLst>
              <a:ext uri="{FF2B5EF4-FFF2-40B4-BE49-F238E27FC236}">
                <a16:creationId xmlns:a16="http://schemas.microsoft.com/office/drawing/2014/main" id="{732ABFA3-B8D6-46B4-1C5C-60F39F68492D}"/>
              </a:ext>
            </a:extLst>
          </p:cNvPr>
          <p:cNvSpPr/>
          <p:nvPr/>
        </p:nvSpPr>
        <p:spPr>
          <a:xfrm>
            <a:off x="1163562" y="3339153"/>
            <a:ext cx="1241458" cy="1241458"/>
          </a:xfrm>
          <a:prstGeom prst="teardrop">
            <a:avLst>
              <a:gd name="adj" fmla="val 116654"/>
            </a:avLst>
          </a:prstGeom>
          <a:solidFill>
            <a:srgbClr val="C3B99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7" name="Teardrop 46">
            <a:extLst>
              <a:ext uri="{FF2B5EF4-FFF2-40B4-BE49-F238E27FC236}">
                <a16:creationId xmlns:a16="http://schemas.microsoft.com/office/drawing/2014/main" id="{9D366102-9490-095E-0443-A3FE592BFE44}"/>
              </a:ext>
            </a:extLst>
          </p:cNvPr>
          <p:cNvSpPr/>
          <p:nvPr/>
        </p:nvSpPr>
        <p:spPr>
          <a:xfrm rot="15163614">
            <a:off x="7258203" y="3434864"/>
            <a:ext cx="1241458" cy="1241458"/>
          </a:xfrm>
          <a:prstGeom prst="teardrop">
            <a:avLst>
              <a:gd name="adj" fmla="val 116654"/>
            </a:avLst>
          </a:prstGeom>
          <a:solidFill>
            <a:srgbClr val="9BBB59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8" name="Shape 2609">
            <a:extLst>
              <a:ext uri="{FF2B5EF4-FFF2-40B4-BE49-F238E27FC236}">
                <a16:creationId xmlns:a16="http://schemas.microsoft.com/office/drawing/2014/main" id="{0910F34C-625F-88D4-6A4F-BC9F0F22C9E0}"/>
              </a:ext>
            </a:extLst>
          </p:cNvPr>
          <p:cNvSpPr/>
          <p:nvPr/>
        </p:nvSpPr>
        <p:spPr>
          <a:xfrm>
            <a:off x="1452711" y="3669358"/>
            <a:ext cx="710169" cy="5810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9" name="Shape 2671">
            <a:extLst>
              <a:ext uri="{FF2B5EF4-FFF2-40B4-BE49-F238E27FC236}">
                <a16:creationId xmlns:a16="http://schemas.microsoft.com/office/drawing/2014/main" id="{FC7F6BEA-AE93-CF9C-88CC-F555C60A4228}"/>
              </a:ext>
            </a:extLst>
          </p:cNvPr>
          <p:cNvSpPr/>
          <p:nvPr/>
        </p:nvSpPr>
        <p:spPr>
          <a:xfrm>
            <a:off x="6651591" y="1768304"/>
            <a:ext cx="719674" cy="7196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5421"/>
                </a:moveTo>
                <a:cubicBezTo>
                  <a:pt x="10666" y="15276"/>
                  <a:pt x="10995" y="15082"/>
                  <a:pt x="11291" y="14845"/>
                </a:cubicBezTo>
                <a:lnTo>
                  <a:pt x="11291" y="8719"/>
                </a:lnTo>
                <a:cubicBezTo>
                  <a:pt x="10995" y="8482"/>
                  <a:pt x="10666" y="8287"/>
                  <a:pt x="10309" y="8143"/>
                </a:cubicBezTo>
                <a:cubicBezTo>
                  <a:pt x="10309" y="8143"/>
                  <a:pt x="10309" y="15421"/>
                  <a:pt x="10309" y="15421"/>
                </a:cubicBezTo>
                <a:close/>
                <a:moveTo>
                  <a:pt x="12273" y="13681"/>
                </a:moveTo>
                <a:cubicBezTo>
                  <a:pt x="12585" y="13118"/>
                  <a:pt x="12764" y="12471"/>
                  <a:pt x="12764" y="11782"/>
                </a:cubicBezTo>
                <a:cubicBezTo>
                  <a:pt x="12764" y="11092"/>
                  <a:pt x="12585" y="10445"/>
                  <a:pt x="12273" y="9882"/>
                </a:cubicBezTo>
                <a:cubicBezTo>
                  <a:pt x="12273" y="9882"/>
                  <a:pt x="12273" y="13681"/>
                  <a:pt x="12273" y="13681"/>
                </a:cubicBezTo>
                <a:close/>
                <a:moveTo>
                  <a:pt x="5891" y="14373"/>
                </a:moveTo>
                <a:lnTo>
                  <a:pt x="5891" y="9190"/>
                </a:lnTo>
                <a:cubicBezTo>
                  <a:pt x="5282" y="9882"/>
                  <a:pt x="4909" y="10788"/>
                  <a:pt x="4909" y="11782"/>
                </a:cubicBezTo>
                <a:cubicBezTo>
                  <a:pt x="4909" y="12776"/>
                  <a:pt x="5282" y="13681"/>
                  <a:pt x="5891" y="14373"/>
                </a:cubicBezTo>
                <a:moveTo>
                  <a:pt x="6873" y="8384"/>
                </a:moveTo>
                <a:lnTo>
                  <a:pt x="6873" y="15179"/>
                </a:lnTo>
                <a:cubicBezTo>
                  <a:pt x="7451" y="15514"/>
                  <a:pt x="8120" y="15709"/>
                  <a:pt x="8836" y="15709"/>
                </a:cubicBezTo>
                <a:cubicBezTo>
                  <a:pt x="9003" y="15709"/>
                  <a:pt x="9166" y="15696"/>
                  <a:pt x="9327" y="15675"/>
                </a:cubicBezTo>
                <a:lnTo>
                  <a:pt x="9327" y="7888"/>
                </a:lnTo>
                <a:cubicBezTo>
                  <a:pt x="9166" y="7868"/>
                  <a:pt x="9003" y="7854"/>
                  <a:pt x="8836" y="7854"/>
                </a:cubicBezTo>
                <a:cubicBezTo>
                  <a:pt x="8120" y="7854"/>
                  <a:pt x="7451" y="8049"/>
                  <a:pt x="6873" y="8384"/>
                </a:cubicBezTo>
                <a:moveTo>
                  <a:pt x="20618" y="0"/>
                </a:moveTo>
                <a:lnTo>
                  <a:pt x="19636" y="0"/>
                </a:lnTo>
                <a:lnTo>
                  <a:pt x="19636" y="15709"/>
                </a:ln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8836" y="17672"/>
                </a:moveTo>
                <a:cubicBezTo>
                  <a:pt x="5583" y="17672"/>
                  <a:pt x="2945" y="15035"/>
                  <a:pt x="2945" y="11782"/>
                </a:cubicBezTo>
                <a:cubicBezTo>
                  <a:pt x="2945" y="8528"/>
                  <a:pt x="5583" y="5891"/>
                  <a:pt x="8836" y="5891"/>
                </a:cubicBezTo>
                <a:cubicBezTo>
                  <a:pt x="12090" y="5891"/>
                  <a:pt x="14727" y="8528"/>
                  <a:pt x="14727" y="11782"/>
                </a:cubicBezTo>
                <a:cubicBezTo>
                  <a:pt x="14727" y="15035"/>
                  <a:pt x="12090" y="17672"/>
                  <a:pt x="8836" y="17672"/>
                </a:cubicBezTo>
                <a:moveTo>
                  <a:pt x="14027" y="16277"/>
                </a:moveTo>
                <a:cubicBezTo>
                  <a:pt x="15072" y="15072"/>
                  <a:pt x="15709" y="13503"/>
                  <a:pt x="15709" y="11782"/>
                </a:cubicBezTo>
                <a:cubicBezTo>
                  <a:pt x="15709" y="7986"/>
                  <a:pt x="12632" y="4909"/>
                  <a:pt x="8836" y="4909"/>
                </a:cubicBezTo>
                <a:cubicBezTo>
                  <a:pt x="5041" y="4909"/>
                  <a:pt x="1964" y="7986"/>
                  <a:pt x="1964" y="11782"/>
                </a:cubicBezTo>
                <a:cubicBezTo>
                  <a:pt x="1964" y="15577"/>
                  <a:pt x="5041" y="18654"/>
                  <a:pt x="8836" y="18654"/>
                </a:cubicBezTo>
                <a:cubicBezTo>
                  <a:pt x="10557" y="18654"/>
                  <a:pt x="12127" y="18017"/>
                  <a:pt x="13333" y="16972"/>
                </a:cubicBezTo>
                <a:lnTo>
                  <a:pt x="17817" y="21456"/>
                </a:lnTo>
                <a:cubicBezTo>
                  <a:pt x="17905" y="21545"/>
                  <a:pt x="18028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cubicBezTo>
                  <a:pt x="18655" y="20974"/>
                  <a:pt x="18600" y="20851"/>
                  <a:pt x="18511" y="20762"/>
                </a:cubicBezTo>
                <a:cubicBezTo>
                  <a:pt x="18511" y="20762"/>
                  <a:pt x="14027" y="16277"/>
                  <a:pt x="14027" y="16277"/>
                </a:cubicBezTo>
                <a:close/>
                <a:moveTo>
                  <a:pt x="17673" y="15709"/>
                </a:moveTo>
                <a:lnTo>
                  <a:pt x="18655" y="15709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15709"/>
                  <a:pt x="17673" y="15709"/>
                </a:cubicBezTo>
                <a:close/>
                <a:moveTo>
                  <a:pt x="16691" y="15709"/>
                </a:moveTo>
                <a:lnTo>
                  <a:pt x="16691" y="11783"/>
                </a:lnTo>
                <a:cubicBezTo>
                  <a:pt x="16691" y="13214"/>
                  <a:pt x="16301" y="14553"/>
                  <a:pt x="15631" y="15709"/>
                </a:cubicBezTo>
                <a:cubicBezTo>
                  <a:pt x="15631" y="15709"/>
                  <a:pt x="16691" y="15709"/>
                  <a:pt x="16691" y="15709"/>
                </a:cubicBezTo>
                <a:close/>
                <a:moveTo>
                  <a:pt x="16691" y="0"/>
                </a:moveTo>
                <a:lnTo>
                  <a:pt x="14236" y="0"/>
                </a:lnTo>
                <a:lnTo>
                  <a:pt x="14236" y="6088"/>
                </a:lnTo>
                <a:cubicBezTo>
                  <a:pt x="15745" y="7519"/>
                  <a:pt x="16691" y="9538"/>
                  <a:pt x="16691" y="11781"/>
                </a:cubicBezTo>
                <a:cubicBezTo>
                  <a:pt x="16691" y="11781"/>
                  <a:pt x="16691" y="0"/>
                  <a:pt x="16691" y="0"/>
                </a:cubicBezTo>
                <a:close/>
                <a:moveTo>
                  <a:pt x="11291" y="0"/>
                </a:moveTo>
                <a:lnTo>
                  <a:pt x="10309" y="0"/>
                </a:lnTo>
                <a:lnTo>
                  <a:pt x="10309" y="4070"/>
                </a:lnTo>
                <a:cubicBezTo>
                  <a:pt x="10645" y="4134"/>
                  <a:pt x="10972" y="4219"/>
                  <a:pt x="11291" y="4324"/>
                </a:cubicBezTo>
                <a:cubicBezTo>
                  <a:pt x="11291" y="4324"/>
                  <a:pt x="11291" y="0"/>
                  <a:pt x="11291" y="0"/>
                </a:cubicBezTo>
                <a:close/>
                <a:moveTo>
                  <a:pt x="1964" y="15709"/>
                </a:moveTo>
                <a:lnTo>
                  <a:pt x="2041" y="15709"/>
                </a:lnTo>
                <a:cubicBezTo>
                  <a:pt x="2016" y="15666"/>
                  <a:pt x="1988" y="15625"/>
                  <a:pt x="1964" y="15581"/>
                </a:cubicBezTo>
                <a:cubicBezTo>
                  <a:pt x="1964" y="15581"/>
                  <a:pt x="1964" y="15709"/>
                  <a:pt x="1964" y="15709"/>
                </a:cubicBezTo>
                <a:close/>
                <a:moveTo>
                  <a:pt x="13255" y="0"/>
                </a:moveTo>
                <a:lnTo>
                  <a:pt x="12273" y="0"/>
                </a:lnTo>
                <a:lnTo>
                  <a:pt x="12273" y="4727"/>
                </a:lnTo>
                <a:cubicBezTo>
                  <a:pt x="12613" y="4894"/>
                  <a:pt x="12944" y="5077"/>
                  <a:pt x="13255" y="5289"/>
                </a:cubicBezTo>
                <a:cubicBezTo>
                  <a:pt x="13255" y="5289"/>
                  <a:pt x="13255" y="0"/>
                  <a:pt x="13255" y="0"/>
                </a:cubicBezTo>
                <a:close/>
                <a:moveTo>
                  <a:pt x="9327" y="3952"/>
                </a:moveTo>
                <a:lnTo>
                  <a:pt x="9327" y="0"/>
                </a:lnTo>
                <a:lnTo>
                  <a:pt x="6873" y="0"/>
                </a:lnTo>
                <a:lnTo>
                  <a:pt x="6873" y="4185"/>
                </a:lnTo>
                <a:cubicBezTo>
                  <a:pt x="7501" y="4023"/>
                  <a:pt x="8157" y="3927"/>
                  <a:pt x="8836" y="3927"/>
                </a:cubicBezTo>
                <a:cubicBezTo>
                  <a:pt x="9002" y="3927"/>
                  <a:pt x="9164" y="3942"/>
                  <a:pt x="9327" y="3952"/>
                </a:cubicBezTo>
                <a:moveTo>
                  <a:pt x="5891" y="0"/>
                </a:moveTo>
                <a:lnTo>
                  <a:pt x="4909" y="0"/>
                </a:lnTo>
                <a:lnTo>
                  <a:pt x="4909" y="4987"/>
                </a:lnTo>
                <a:cubicBezTo>
                  <a:pt x="5224" y="4804"/>
                  <a:pt x="5551" y="4641"/>
                  <a:pt x="5891" y="4504"/>
                </a:cubicBezTo>
                <a:cubicBezTo>
                  <a:pt x="5891" y="4504"/>
                  <a:pt x="5891" y="0"/>
                  <a:pt x="5891" y="0"/>
                </a:cubicBezTo>
                <a:close/>
                <a:moveTo>
                  <a:pt x="0" y="982"/>
                </a:move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moveTo>
                  <a:pt x="3927" y="5656"/>
                </a:moveTo>
                <a:lnTo>
                  <a:pt x="3927" y="0"/>
                </a:lnTo>
                <a:lnTo>
                  <a:pt x="1964" y="0"/>
                </a:lnTo>
                <a:lnTo>
                  <a:pt x="1964" y="7982"/>
                </a:lnTo>
                <a:cubicBezTo>
                  <a:pt x="2462" y="7084"/>
                  <a:pt x="3131" y="6294"/>
                  <a:pt x="3927" y="56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0" name="Shape 2746">
            <a:extLst>
              <a:ext uri="{FF2B5EF4-FFF2-40B4-BE49-F238E27FC236}">
                <a16:creationId xmlns:a16="http://schemas.microsoft.com/office/drawing/2014/main" id="{18E7C7F8-98A5-7D8F-F1D0-F1ED49A3B538}"/>
              </a:ext>
            </a:extLst>
          </p:cNvPr>
          <p:cNvSpPr/>
          <p:nvPr/>
        </p:nvSpPr>
        <p:spPr>
          <a:xfrm>
            <a:off x="7529939" y="3772001"/>
            <a:ext cx="567184" cy="5671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764"/>
                </a:moveTo>
                <a:lnTo>
                  <a:pt x="16691" y="12764"/>
                </a:lnTo>
                <a:lnTo>
                  <a:pt x="16691" y="8836"/>
                </a:lnTo>
                <a:lnTo>
                  <a:pt x="20618" y="8836"/>
                </a:lnTo>
                <a:cubicBezTo>
                  <a:pt x="20618" y="8836"/>
                  <a:pt x="20618" y="12764"/>
                  <a:pt x="20618" y="12764"/>
                </a:cubicBezTo>
                <a:close/>
                <a:moveTo>
                  <a:pt x="20618" y="7855"/>
                </a:moveTo>
                <a:lnTo>
                  <a:pt x="16691" y="7855"/>
                </a:lnTo>
                <a:cubicBezTo>
                  <a:pt x="16149" y="7855"/>
                  <a:pt x="15709" y="8295"/>
                  <a:pt x="15709" y="8836"/>
                </a:cubicBezTo>
                <a:lnTo>
                  <a:pt x="15709" y="12764"/>
                </a:lnTo>
                <a:cubicBezTo>
                  <a:pt x="15709" y="13305"/>
                  <a:pt x="16149" y="13745"/>
                  <a:pt x="16691" y="13745"/>
                </a:cubicBezTo>
                <a:lnTo>
                  <a:pt x="20618" y="13745"/>
                </a:lnTo>
                <a:cubicBezTo>
                  <a:pt x="21160" y="13745"/>
                  <a:pt x="21600" y="13305"/>
                  <a:pt x="21600" y="12764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12764" y="20618"/>
                </a:moveTo>
                <a:lnTo>
                  <a:pt x="8836" y="20618"/>
                </a:lnTo>
                <a:lnTo>
                  <a:pt x="8836" y="16691"/>
                </a:lnTo>
                <a:lnTo>
                  <a:pt x="12764" y="16691"/>
                </a:lnTo>
                <a:cubicBezTo>
                  <a:pt x="12764" y="16691"/>
                  <a:pt x="12764" y="20618"/>
                  <a:pt x="12764" y="20618"/>
                </a:cubicBezTo>
                <a:close/>
                <a:moveTo>
                  <a:pt x="12764" y="15709"/>
                </a:moveTo>
                <a:lnTo>
                  <a:pt x="8836" y="15709"/>
                </a:lnTo>
                <a:cubicBezTo>
                  <a:pt x="8295" y="15709"/>
                  <a:pt x="7855" y="16149"/>
                  <a:pt x="7855" y="16691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12764" y="21600"/>
                </a:lnTo>
                <a:cubicBezTo>
                  <a:pt x="13305" y="21600"/>
                  <a:pt x="13745" y="21160"/>
                  <a:pt x="13745" y="20618"/>
                </a:cubicBezTo>
                <a:lnTo>
                  <a:pt x="13745" y="16691"/>
                </a:lnTo>
                <a:cubicBezTo>
                  <a:pt x="13745" y="16149"/>
                  <a:pt x="13305" y="15709"/>
                  <a:pt x="12764" y="15709"/>
                </a:cubicBezTo>
                <a:moveTo>
                  <a:pt x="12764" y="12764"/>
                </a:moveTo>
                <a:lnTo>
                  <a:pt x="8836" y="12764"/>
                </a:lnTo>
                <a:lnTo>
                  <a:pt x="8836" y="8836"/>
                </a:lnTo>
                <a:lnTo>
                  <a:pt x="12764" y="8836"/>
                </a:lnTo>
                <a:cubicBezTo>
                  <a:pt x="12764" y="8836"/>
                  <a:pt x="12764" y="12764"/>
                  <a:pt x="12764" y="12764"/>
                </a:cubicBezTo>
                <a:close/>
                <a:moveTo>
                  <a:pt x="12764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12764"/>
                </a:lnTo>
                <a:cubicBezTo>
                  <a:pt x="7855" y="13305"/>
                  <a:pt x="8295" y="13745"/>
                  <a:pt x="8836" y="13745"/>
                </a:cubicBezTo>
                <a:lnTo>
                  <a:pt x="12764" y="13745"/>
                </a:lnTo>
                <a:cubicBezTo>
                  <a:pt x="13305" y="13745"/>
                  <a:pt x="13745" y="13305"/>
                  <a:pt x="13745" y="12764"/>
                </a:cubicBezTo>
                <a:lnTo>
                  <a:pt x="13745" y="8836"/>
                </a:lnTo>
                <a:cubicBezTo>
                  <a:pt x="13745" y="8295"/>
                  <a:pt x="13305" y="7855"/>
                  <a:pt x="12764" y="7855"/>
                </a:cubicBezTo>
                <a:moveTo>
                  <a:pt x="4909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4909" y="982"/>
                </a:lnTo>
                <a:cubicBezTo>
                  <a:pt x="4909" y="982"/>
                  <a:pt x="4909" y="4909"/>
                  <a:pt x="4909" y="4909"/>
                </a:cubicBezTo>
                <a:close/>
                <a:moveTo>
                  <a:pt x="4909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4909" y="5891"/>
                </a:lnTo>
                <a:cubicBezTo>
                  <a:pt x="5451" y="5891"/>
                  <a:pt x="5891" y="5451"/>
                  <a:pt x="5891" y="4909"/>
                </a:cubicBezTo>
                <a:lnTo>
                  <a:pt x="5891" y="982"/>
                </a:lnTo>
                <a:cubicBezTo>
                  <a:pt x="5891" y="440"/>
                  <a:pt x="5451" y="0"/>
                  <a:pt x="4909" y="0"/>
                </a:cubicBezTo>
                <a:moveTo>
                  <a:pt x="20618" y="20618"/>
                </a:moveTo>
                <a:lnTo>
                  <a:pt x="16691" y="20618"/>
                </a:lnTo>
                <a:lnTo>
                  <a:pt x="16691" y="16691"/>
                </a:lnTo>
                <a:lnTo>
                  <a:pt x="20618" y="16691"/>
                </a:lnTo>
                <a:cubicBezTo>
                  <a:pt x="20618" y="16691"/>
                  <a:pt x="20618" y="20618"/>
                  <a:pt x="20618" y="20618"/>
                </a:cubicBezTo>
                <a:close/>
                <a:moveTo>
                  <a:pt x="20618" y="15709"/>
                </a:moveTo>
                <a:lnTo>
                  <a:pt x="16691" y="15709"/>
                </a:lnTo>
                <a:cubicBezTo>
                  <a:pt x="16149" y="15709"/>
                  <a:pt x="15709" y="16149"/>
                  <a:pt x="15709" y="16691"/>
                </a:cubicBezTo>
                <a:lnTo>
                  <a:pt x="15709" y="20618"/>
                </a:lnTo>
                <a:cubicBezTo>
                  <a:pt x="15709" y="21160"/>
                  <a:pt x="16149" y="21600"/>
                  <a:pt x="16691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6691"/>
                </a:lnTo>
                <a:cubicBezTo>
                  <a:pt x="21600" y="16149"/>
                  <a:pt x="21160" y="15709"/>
                  <a:pt x="20618" y="15709"/>
                </a:cubicBezTo>
                <a:moveTo>
                  <a:pt x="20618" y="4909"/>
                </a:moveTo>
                <a:lnTo>
                  <a:pt x="16691" y="4909"/>
                </a:lnTo>
                <a:lnTo>
                  <a:pt x="16691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16691" y="0"/>
                </a:lnTo>
                <a:cubicBezTo>
                  <a:pt x="16149" y="0"/>
                  <a:pt x="15709" y="440"/>
                  <a:pt x="15709" y="982"/>
                </a:cubicBezTo>
                <a:lnTo>
                  <a:pt x="15709" y="4909"/>
                </a:lnTo>
                <a:cubicBezTo>
                  <a:pt x="15709" y="5451"/>
                  <a:pt x="16149" y="5891"/>
                  <a:pt x="16691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16691"/>
                </a:lnTo>
                <a:lnTo>
                  <a:pt x="4909" y="16691"/>
                </a:lnTo>
                <a:cubicBezTo>
                  <a:pt x="4909" y="16691"/>
                  <a:pt x="4909" y="20618"/>
                  <a:pt x="4909" y="20618"/>
                </a:cubicBezTo>
                <a:close/>
                <a:moveTo>
                  <a:pt x="4909" y="15709"/>
                </a:moveTo>
                <a:lnTo>
                  <a:pt x="982" y="15709"/>
                </a:lnTo>
                <a:cubicBezTo>
                  <a:pt x="440" y="15709"/>
                  <a:pt x="0" y="16149"/>
                  <a:pt x="0" y="16691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16691"/>
                </a:lnTo>
                <a:cubicBezTo>
                  <a:pt x="5891" y="16149"/>
                  <a:pt x="5451" y="15709"/>
                  <a:pt x="4909" y="15709"/>
                </a:cubicBezTo>
                <a:moveTo>
                  <a:pt x="12764" y="4909"/>
                </a:moveTo>
                <a:lnTo>
                  <a:pt x="8836" y="4909"/>
                </a:lnTo>
                <a:lnTo>
                  <a:pt x="8836" y="982"/>
                </a:lnTo>
                <a:lnTo>
                  <a:pt x="12764" y="982"/>
                </a:lnTo>
                <a:cubicBezTo>
                  <a:pt x="12764" y="982"/>
                  <a:pt x="12764" y="4909"/>
                  <a:pt x="12764" y="4909"/>
                </a:cubicBezTo>
                <a:close/>
                <a:moveTo>
                  <a:pt x="12764" y="0"/>
                </a:moveTo>
                <a:lnTo>
                  <a:pt x="8836" y="0"/>
                </a:lnTo>
                <a:cubicBezTo>
                  <a:pt x="8295" y="0"/>
                  <a:pt x="7855" y="440"/>
                  <a:pt x="7855" y="982"/>
                </a:cubicBezTo>
                <a:lnTo>
                  <a:pt x="7855" y="4909"/>
                </a:lnTo>
                <a:cubicBezTo>
                  <a:pt x="7855" y="5451"/>
                  <a:pt x="8295" y="5891"/>
                  <a:pt x="8836" y="5891"/>
                </a:cubicBezTo>
                <a:lnTo>
                  <a:pt x="12764" y="5891"/>
                </a:lnTo>
                <a:cubicBezTo>
                  <a:pt x="13305" y="5891"/>
                  <a:pt x="13745" y="5451"/>
                  <a:pt x="13745" y="4909"/>
                </a:cubicBezTo>
                <a:lnTo>
                  <a:pt x="13745" y="982"/>
                </a:lnTo>
                <a:cubicBezTo>
                  <a:pt x="13745" y="440"/>
                  <a:pt x="13305" y="0"/>
                  <a:pt x="12764" y="0"/>
                </a:cubicBezTo>
                <a:moveTo>
                  <a:pt x="4909" y="12764"/>
                </a:moveTo>
                <a:lnTo>
                  <a:pt x="982" y="12764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12764"/>
                  <a:pt x="4909" y="12764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2764"/>
                </a:lnTo>
                <a:cubicBezTo>
                  <a:pt x="0" y="13305"/>
                  <a:pt x="440" y="13745"/>
                  <a:pt x="982" y="13745"/>
                </a:cubicBezTo>
                <a:lnTo>
                  <a:pt x="4909" y="13745"/>
                </a:lnTo>
                <a:cubicBezTo>
                  <a:pt x="5451" y="13745"/>
                  <a:pt x="5891" y="13305"/>
                  <a:pt x="5891" y="12764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King County (WA): The Cloud Capital</a:t>
            </a:r>
          </a:p>
        </p:txBody>
      </p:sp>
      <p:sp>
        <p:nvSpPr>
          <p:cNvPr id="2479" name="Freeform 317">
            <a:extLst>
              <a:ext uri="{FF2B5EF4-FFF2-40B4-BE49-F238E27FC236}">
                <a16:creationId xmlns:a16="http://schemas.microsoft.com/office/drawing/2014/main" id="{40A42FDB-122C-751A-AB55-E1A6DC667852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275606"/>
            <a:ext cx="5017500" cy="3545756"/>
          </a:xfrm>
          <a:custGeom>
            <a:avLst/>
            <a:gdLst>
              <a:gd name="T0" fmla="*/ 224 w 3624"/>
              <a:gd name="T1" fmla="*/ 1362 h 2561"/>
              <a:gd name="T2" fmla="*/ 205 w 3624"/>
              <a:gd name="T3" fmla="*/ 1558 h 2561"/>
              <a:gd name="T4" fmla="*/ 218 w 3624"/>
              <a:gd name="T5" fmla="*/ 1383 h 2561"/>
              <a:gd name="T6" fmla="*/ 100 w 3624"/>
              <a:gd name="T7" fmla="*/ 1558 h 2561"/>
              <a:gd name="T8" fmla="*/ 1 w 3624"/>
              <a:gd name="T9" fmla="*/ 1425 h 2561"/>
              <a:gd name="T10" fmla="*/ 87 w 3624"/>
              <a:gd name="T11" fmla="*/ 1116 h 2561"/>
              <a:gd name="T12" fmla="*/ 752 w 3624"/>
              <a:gd name="T13" fmla="*/ 717 h 2561"/>
              <a:gd name="T14" fmla="*/ 777 w 3624"/>
              <a:gd name="T15" fmla="*/ 913 h 2561"/>
              <a:gd name="T16" fmla="*/ 722 w 3624"/>
              <a:gd name="T17" fmla="*/ 775 h 2561"/>
              <a:gd name="T18" fmla="*/ 1058 w 3624"/>
              <a:gd name="T19" fmla="*/ 17 h 2561"/>
              <a:gd name="T20" fmla="*/ 1995 w 3624"/>
              <a:gd name="T21" fmla="*/ 11 h 2561"/>
              <a:gd name="T22" fmla="*/ 3518 w 3624"/>
              <a:gd name="T23" fmla="*/ 55 h 2561"/>
              <a:gd name="T24" fmla="*/ 3565 w 3624"/>
              <a:gd name="T25" fmla="*/ 286 h 2561"/>
              <a:gd name="T26" fmla="*/ 3506 w 3624"/>
              <a:gd name="T27" fmla="*/ 598 h 2561"/>
              <a:gd name="T28" fmla="*/ 3466 w 3624"/>
              <a:gd name="T29" fmla="*/ 692 h 2561"/>
              <a:gd name="T30" fmla="*/ 3366 w 3624"/>
              <a:gd name="T31" fmla="*/ 746 h 2561"/>
              <a:gd name="T32" fmla="*/ 3238 w 3624"/>
              <a:gd name="T33" fmla="*/ 786 h 2561"/>
              <a:gd name="T34" fmla="*/ 3181 w 3624"/>
              <a:gd name="T35" fmla="*/ 905 h 2561"/>
              <a:gd name="T36" fmla="*/ 3077 w 3624"/>
              <a:gd name="T37" fmla="*/ 987 h 2561"/>
              <a:gd name="T38" fmla="*/ 3011 w 3624"/>
              <a:gd name="T39" fmla="*/ 1115 h 2561"/>
              <a:gd name="T40" fmla="*/ 2891 w 3624"/>
              <a:gd name="T41" fmla="*/ 1165 h 2561"/>
              <a:gd name="T42" fmla="*/ 2805 w 3624"/>
              <a:gd name="T43" fmla="*/ 1285 h 2561"/>
              <a:gd name="T44" fmla="*/ 2719 w 3624"/>
              <a:gd name="T45" fmla="*/ 1394 h 2561"/>
              <a:gd name="T46" fmla="*/ 2671 w 3624"/>
              <a:gd name="T47" fmla="*/ 1504 h 2561"/>
              <a:gd name="T48" fmla="*/ 2699 w 3624"/>
              <a:gd name="T49" fmla="*/ 1610 h 2561"/>
              <a:gd name="T50" fmla="*/ 2709 w 3624"/>
              <a:gd name="T51" fmla="*/ 1751 h 2561"/>
              <a:gd name="T52" fmla="*/ 2812 w 3624"/>
              <a:gd name="T53" fmla="*/ 1815 h 2561"/>
              <a:gd name="T54" fmla="*/ 2942 w 3624"/>
              <a:gd name="T55" fmla="*/ 1844 h 2561"/>
              <a:gd name="T56" fmla="*/ 2915 w 3624"/>
              <a:gd name="T57" fmla="*/ 1981 h 2561"/>
              <a:gd name="T58" fmla="*/ 2970 w 3624"/>
              <a:gd name="T59" fmla="*/ 2075 h 2561"/>
              <a:gd name="T60" fmla="*/ 3006 w 3624"/>
              <a:gd name="T61" fmla="*/ 2220 h 2561"/>
              <a:gd name="T62" fmla="*/ 2997 w 3624"/>
              <a:gd name="T63" fmla="*/ 2378 h 2561"/>
              <a:gd name="T64" fmla="*/ 2812 w 3624"/>
              <a:gd name="T65" fmla="*/ 2384 h 2561"/>
              <a:gd name="T66" fmla="*/ 2726 w 3624"/>
              <a:gd name="T67" fmla="*/ 2550 h 2561"/>
              <a:gd name="T68" fmla="*/ 2531 w 3624"/>
              <a:gd name="T69" fmla="*/ 2431 h 2561"/>
              <a:gd name="T70" fmla="*/ 2313 w 3624"/>
              <a:gd name="T71" fmla="*/ 2422 h 2561"/>
              <a:gd name="T72" fmla="*/ 2117 w 3624"/>
              <a:gd name="T73" fmla="*/ 2302 h 2561"/>
              <a:gd name="T74" fmla="*/ 1879 w 3624"/>
              <a:gd name="T75" fmla="*/ 2264 h 2561"/>
              <a:gd name="T76" fmla="*/ 1685 w 3624"/>
              <a:gd name="T77" fmla="*/ 2336 h 2561"/>
              <a:gd name="T78" fmla="*/ 1438 w 3624"/>
              <a:gd name="T79" fmla="*/ 2347 h 2561"/>
              <a:gd name="T80" fmla="*/ 1224 w 3624"/>
              <a:gd name="T81" fmla="*/ 2231 h 2561"/>
              <a:gd name="T82" fmla="*/ 1023 w 3624"/>
              <a:gd name="T83" fmla="*/ 2075 h 2561"/>
              <a:gd name="T84" fmla="*/ 756 w 3624"/>
              <a:gd name="T85" fmla="*/ 1927 h 2561"/>
              <a:gd name="T86" fmla="*/ 376 w 3624"/>
              <a:gd name="T87" fmla="*/ 1802 h 2561"/>
              <a:gd name="T88" fmla="*/ 504 w 3624"/>
              <a:gd name="T89" fmla="*/ 1518 h 2561"/>
              <a:gd name="T90" fmla="*/ 407 w 3624"/>
              <a:gd name="T91" fmla="*/ 1116 h 2561"/>
              <a:gd name="T92" fmla="*/ 421 w 3624"/>
              <a:gd name="T93" fmla="*/ 751 h 2561"/>
              <a:gd name="T94" fmla="*/ 463 w 3624"/>
              <a:gd name="T95" fmla="*/ 644 h 2561"/>
              <a:gd name="T96" fmla="*/ 371 w 3624"/>
              <a:gd name="T97" fmla="*/ 461 h 2561"/>
              <a:gd name="T98" fmla="*/ 491 w 3624"/>
              <a:gd name="T99" fmla="*/ 514 h 2561"/>
              <a:gd name="T100" fmla="*/ 604 w 3624"/>
              <a:gd name="T101" fmla="*/ 659 h 2561"/>
              <a:gd name="T102" fmla="*/ 799 w 3624"/>
              <a:gd name="T103" fmla="*/ 934 h 2561"/>
              <a:gd name="T104" fmla="*/ 813 w 3624"/>
              <a:gd name="T105" fmla="*/ 739 h 2561"/>
              <a:gd name="T106" fmla="*/ 753 w 3624"/>
              <a:gd name="T107" fmla="*/ 638 h 2561"/>
              <a:gd name="T108" fmla="*/ 739 w 3624"/>
              <a:gd name="T109" fmla="*/ 474 h 2561"/>
              <a:gd name="T110" fmla="*/ 793 w 3624"/>
              <a:gd name="T111" fmla="*/ 435 h 2561"/>
              <a:gd name="T112" fmla="*/ 779 w 3624"/>
              <a:gd name="T113" fmla="*/ 306 h 2561"/>
              <a:gd name="T114" fmla="*/ 674 w 3624"/>
              <a:gd name="T115" fmla="*/ 249 h 2561"/>
              <a:gd name="T116" fmla="*/ 678 w 3624"/>
              <a:gd name="T117" fmla="*/ 86 h 2561"/>
              <a:gd name="T118" fmla="*/ 606 w 3624"/>
              <a:gd name="T119" fmla="*/ 468 h 2561"/>
              <a:gd name="T120" fmla="*/ 389 w 3624"/>
              <a:gd name="T121" fmla="*/ 446 h 2561"/>
              <a:gd name="T122" fmla="*/ 364 w 3624"/>
              <a:gd name="T123" fmla="*/ 95 h 2561"/>
              <a:gd name="T124" fmla="*/ 536 w 3624"/>
              <a:gd name="T125" fmla="*/ 11 h 2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24" h="2561">
                <a:moveTo>
                  <a:pt x="178" y="1035"/>
                </a:moveTo>
                <a:lnTo>
                  <a:pt x="176" y="1037"/>
                </a:lnTo>
                <a:lnTo>
                  <a:pt x="175" y="1037"/>
                </a:lnTo>
                <a:lnTo>
                  <a:pt x="175" y="1038"/>
                </a:lnTo>
                <a:lnTo>
                  <a:pt x="173" y="1043"/>
                </a:lnTo>
                <a:lnTo>
                  <a:pt x="171" y="1044"/>
                </a:lnTo>
                <a:lnTo>
                  <a:pt x="171" y="1046"/>
                </a:lnTo>
                <a:lnTo>
                  <a:pt x="170" y="1047"/>
                </a:lnTo>
                <a:lnTo>
                  <a:pt x="170" y="1048"/>
                </a:lnTo>
                <a:lnTo>
                  <a:pt x="169" y="1049"/>
                </a:lnTo>
                <a:lnTo>
                  <a:pt x="169" y="1050"/>
                </a:lnTo>
                <a:lnTo>
                  <a:pt x="167" y="1052"/>
                </a:lnTo>
                <a:lnTo>
                  <a:pt x="166" y="1055"/>
                </a:lnTo>
                <a:lnTo>
                  <a:pt x="166" y="1057"/>
                </a:lnTo>
                <a:lnTo>
                  <a:pt x="166" y="1058"/>
                </a:lnTo>
                <a:lnTo>
                  <a:pt x="167" y="1059"/>
                </a:lnTo>
                <a:lnTo>
                  <a:pt x="169" y="1062"/>
                </a:lnTo>
                <a:lnTo>
                  <a:pt x="169" y="1063"/>
                </a:lnTo>
                <a:lnTo>
                  <a:pt x="170" y="1066"/>
                </a:lnTo>
                <a:lnTo>
                  <a:pt x="170" y="1068"/>
                </a:lnTo>
                <a:lnTo>
                  <a:pt x="170" y="1071"/>
                </a:lnTo>
                <a:lnTo>
                  <a:pt x="170" y="1072"/>
                </a:lnTo>
                <a:lnTo>
                  <a:pt x="169" y="1072"/>
                </a:lnTo>
                <a:lnTo>
                  <a:pt x="169" y="1073"/>
                </a:lnTo>
                <a:lnTo>
                  <a:pt x="169" y="1075"/>
                </a:lnTo>
                <a:lnTo>
                  <a:pt x="169" y="1079"/>
                </a:lnTo>
                <a:lnTo>
                  <a:pt x="167" y="1082"/>
                </a:lnTo>
                <a:lnTo>
                  <a:pt x="167" y="1083"/>
                </a:lnTo>
                <a:lnTo>
                  <a:pt x="167" y="1084"/>
                </a:lnTo>
                <a:lnTo>
                  <a:pt x="170" y="1085"/>
                </a:lnTo>
                <a:lnTo>
                  <a:pt x="170" y="1087"/>
                </a:lnTo>
                <a:lnTo>
                  <a:pt x="170" y="1089"/>
                </a:lnTo>
                <a:lnTo>
                  <a:pt x="171" y="1090"/>
                </a:lnTo>
                <a:lnTo>
                  <a:pt x="171" y="1091"/>
                </a:lnTo>
                <a:lnTo>
                  <a:pt x="172" y="1092"/>
                </a:lnTo>
                <a:lnTo>
                  <a:pt x="173" y="1093"/>
                </a:lnTo>
                <a:lnTo>
                  <a:pt x="176" y="1097"/>
                </a:lnTo>
                <a:lnTo>
                  <a:pt x="180" y="1100"/>
                </a:lnTo>
                <a:lnTo>
                  <a:pt x="184" y="1104"/>
                </a:lnTo>
                <a:lnTo>
                  <a:pt x="187" y="1106"/>
                </a:lnTo>
                <a:lnTo>
                  <a:pt x="191" y="1108"/>
                </a:lnTo>
                <a:lnTo>
                  <a:pt x="193" y="1110"/>
                </a:lnTo>
                <a:lnTo>
                  <a:pt x="197" y="1113"/>
                </a:lnTo>
                <a:lnTo>
                  <a:pt x="199" y="1116"/>
                </a:lnTo>
                <a:lnTo>
                  <a:pt x="200" y="1119"/>
                </a:lnTo>
                <a:lnTo>
                  <a:pt x="201" y="1123"/>
                </a:lnTo>
                <a:lnTo>
                  <a:pt x="202" y="1126"/>
                </a:lnTo>
                <a:lnTo>
                  <a:pt x="202" y="1129"/>
                </a:lnTo>
                <a:lnTo>
                  <a:pt x="204" y="1132"/>
                </a:lnTo>
                <a:lnTo>
                  <a:pt x="207" y="1138"/>
                </a:lnTo>
                <a:lnTo>
                  <a:pt x="208" y="1139"/>
                </a:lnTo>
                <a:lnTo>
                  <a:pt x="209" y="1141"/>
                </a:lnTo>
                <a:lnTo>
                  <a:pt x="210" y="1142"/>
                </a:lnTo>
                <a:lnTo>
                  <a:pt x="212" y="1142"/>
                </a:lnTo>
                <a:lnTo>
                  <a:pt x="213" y="1143"/>
                </a:lnTo>
                <a:lnTo>
                  <a:pt x="216" y="1144"/>
                </a:lnTo>
                <a:lnTo>
                  <a:pt x="216" y="1146"/>
                </a:lnTo>
                <a:lnTo>
                  <a:pt x="217" y="1147"/>
                </a:lnTo>
                <a:lnTo>
                  <a:pt x="219" y="1147"/>
                </a:lnTo>
                <a:lnTo>
                  <a:pt x="219" y="1148"/>
                </a:lnTo>
                <a:lnTo>
                  <a:pt x="221" y="1148"/>
                </a:lnTo>
                <a:lnTo>
                  <a:pt x="222" y="1148"/>
                </a:lnTo>
                <a:lnTo>
                  <a:pt x="225" y="1151"/>
                </a:lnTo>
                <a:lnTo>
                  <a:pt x="227" y="1154"/>
                </a:lnTo>
                <a:lnTo>
                  <a:pt x="228" y="1154"/>
                </a:lnTo>
                <a:lnTo>
                  <a:pt x="230" y="1154"/>
                </a:lnTo>
                <a:lnTo>
                  <a:pt x="231" y="1157"/>
                </a:lnTo>
                <a:lnTo>
                  <a:pt x="232" y="1158"/>
                </a:lnTo>
                <a:lnTo>
                  <a:pt x="233" y="1158"/>
                </a:lnTo>
                <a:lnTo>
                  <a:pt x="234" y="1159"/>
                </a:lnTo>
                <a:lnTo>
                  <a:pt x="234" y="1161"/>
                </a:lnTo>
                <a:lnTo>
                  <a:pt x="234" y="1163"/>
                </a:lnTo>
                <a:lnTo>
                  <a:pt x="233" y="1164"/>
                </a:lnTo>
                <a:lnTo>
                  <a:pt x="231" y="1165"/>
                </a:lnTo>
                <a:lnTo>
                  <a:pt x="230" y="1167"/>
                </a:lnTo>
                <a:lnTo>
                  <a:pt x="228" y="1168"/>
                </a:lnTo>
                <a:lnTo>
                  <a:pt x="227" y="1171"/>
                </a:lnTo>
                <a:lnTo>
                  <a:pt x="227" y="1172"/>
                </a:lnTo>
                <a:lnTo>
                  <a:pt x="226" y="1176"/>
                </a:lnTo>
                <a:lnTo>
                  <a:pt x="224" y="1180"/>
                </a:lnTo>
                <a:lnTo>
                  <a:pt x="222" y="1183"/>
                </a:lnTo>
                <a:lnTo>
                  <a:pt x="221" y="1186"/>
                </a:lnTo>
                <a:lnTo>
                  <a:pt x="218" y="1189"/>
                </a:lnTo>
                <a:lnTo>
                  <a:pt x="218" y="1190"/>
                </a:lnTo>
                <a:lnTo>
                  <a:pt x="216" y="1192"/>
                </a:lnTo>
                <a:lnTo>
                  <a:pt x="216" y="1193"/>
                </a:lnTo>
                <a:lnTo>
                  <a:pt x="215" y="1194"/>
                </a:lnTo>
                <a:lnTo>
                  <a:pt x="214" y="1196"/>
                </a:lnTo>
                <a:lnTo>
                  <a:pt x="213" y="1198"/>
                </a:lnTo>
                <a:lnTo>
                  <a:pt x="212" y="1199"/>
                </a:lnTo>
                <a:lnTo>
                  <a:pt x="210" y="1201"/>
                </a:lnTo>
                <a:lnTo>
                  <a:pt x="210" y="1202"/>
                </a:lnTo>
                <a:lnTo>
                  <a:pt x="210" y="1205"/>
                </a:lnTo>
                <a:lnTo>
                  <a:pt x="210" y="1206"/>
                </a:lnTo>
                <a:lnTo>
                  <a:pt x="210" y="1207"/>
                </a:lnTo>
                <a:lnTo>
                  <a:pt x="209" y="1208"/>
                </a:lnTo>
                <a:lnTo>
                  <a:pt x="208" y="1210"/>
                </a:lnTo>
                <a:lnTo>
                  <a:pt x="208" y="1211"/>
                </a:lnTo>
                <a:lnTo>
                  <a:pt x="209" y="1213"/>
                </a:lnTo>
                <a:lnTo>
                  <a:pt x="210" y="1214"/>
                </a:lnTo>
                <a:lnTo>
                  <a:pt x="212" y="1215"/>
                </a:lnTo>
                <a:lnTo>
                  <a:pt x="212" y="1216"/>
                </a:lnTo>
                <a:lnTo>
                  <a:pt x="213" y="1216"/>
                </a:lnTo>
                <a:lnTo>
                  <a:pt x="214" y="1217"/>
                </a:lnTo>
                <a:lnTo>
                  <a:pt x="215" y="1218"/>
                </a:lnTo>
                <a:lnTo>
                  <a:pt x="216" y="1221"/>
                </a:lnTo>
                <a:lnTo>
                  <a:pt x="216" y="1222"/>
                </a:lnTo>
                <a:lnTo>
                  <a:pt x="218" y="1226"/>
                </a:lnTo>
                <a:lnTo>
                  <a:pt x="218" y="1227"/>
                </a:lnTo>
                <a:lnTo>
                  <a:pt x="218" y="1230"/>
                </a:lnTo>
                <a:lnTo>
                  <a:pt x="218" y="1231"/>
                </a:lnTo>
                <a:lnTo>
                  <a:pt x="218" y="1233"/>
                </a:lnTo>
                <a:lnTo>
                  <a:pt x="218" y="1235"/>
                </a:lnTo>
                <a:lnTo>
                  <a:pt x="218" y="1236"/>
                </a:lnTo>
                <a:lnTo>
                  <a:pt x="218" y="1238"/>
                </a:lnTo>
                <a:lnTo>
                  <a:pt x="219" y="1240"/>
                </a:lnTo>
                <a:lnTo>
                  <a:pt x="219" y="1242"/>
                </a:lnTo>
                <a:lnTo>
                  <a:pt x="221" y="1246"/>
                </a:lnTo>
                <a:lnTo>
                  <a:pt x="222" y="1248"/>
                </a:lnTo>
                <a:lnTo>
                  <a:pt x="221" y="1253"/>
                </a:lnTo>
                <a:lnTo>
                  <a:pt x="218" y="1258"/>
                </a:lnTo>
                <a:lnTo>
                  <a:pt x="217" y="1267"/>
                </a:lnTo>
                <a:lnTo>
                  <a:pt x="219" y="1273"/>
                </a:lnTo>
                <a:lnTo>
                  <a:pt x="223" y="1280"/>
                </a:lnTo>
                <a:lnTo>
                  <a:pt x="224" y="1282"/>
                </a:lnTo>
                <a:lnTo>
                  <a:pt x="224" y="1283"/>
                </a:lnTo>
                <a:lnTo>
                  <a:pt x="225" y="1285"/>
                </a:lnTo>
                <a:lnTo>
                  <a:pt x="226" y="1286"/>
                </a:lnTo>
                <a:lnTo>
                  <a:pt x="227" y="1290"/>
                </a:lnTo>
                <a:lnTo>
                  <a:pt x="227" y="1292"/>
                </a:lnTo>
                <a:lnTo>
                  <a:pt x="227" y="1294"/>
                </a:lnTo>
                <a:lnTo>
                  <a:pt x="228" y="1295"/>
                </a:lnTo>
                <a:lnTo>
                  <a:pt x="230" y="1298"/>
                </a:lnTo>
                <a:lnTo>
                  <a:pt x="230" y="1299"/>
                </a:lnTo>
                <a:lnTo>
                  <a:pt x="232" y="1301"/>
                </a:lnTo>
                <a:lnTo>
                  <a:pt x="233" y="1303"/>
                </a:lnTo>
                <a:lnTo>
                  <a:pt x="234" y="1306"/>
                </a:lnTo>
                <a:lnTo>
                  <a:pt x="234" y="1307"/>
                </a:lnTo>
                <a:lnTo>
                  <a:pt x="236" y="1308"/>
                </a:lnTo>
                <a:lnTo>
                  <a:pt x="238" y="1309"/>
                </a:lnTo>
                <a:lnTo>
                  <a:pt x="239" y="1310"/>
                </a:lnTo>
                <a:lnTo>
                  <a:pt x="240" y="1311"/>
                </a:lnTo>
                <a:lnTo>
                  <a:pt x="241" y="1314"/>
                </a:lnTo>
                <a:lnTo>
                  <a:pt x="242" y="1315"/>
                </a:lnTo>
                <a:lnTo>
                  <a:pt x="242" y="1317"/>
                </a:lnTo>
                <a:lnTo>
                  <a:pt x="243" y="1319"/>
                </a:lnTo>
                <a:lnTo>
                  <a:pt x="243" y="1322"/>
                </a:lnTo>
                <a:lnTo>
                  <a:pt x="242" y="1324"/>
                </a:lnTo>
                <a:lnTo>
                  <a:pt x="241" y="1325"/>
                </a:lnTo>
                <a:lnTo>
                  <a:pt x="239" y="1325"/>
                </a:lnTo>
                <a:lnTo>
                  <a:pt x="238" y="1324"/>
                </a:lnTo>
                <a:lnTo>
                  <a:pt x="235" y="1324"/>
                </a:lnTo>
                <a:lnTo>
                  <a:pt x="234" y="1325"/>
                </a:lnTo>
                <a:lnTo>
                  <a:pt x="233" y="1326"/>
                </a:lnTo>
                <a:lnTo>
                  <a:pt x="231" y="1327"/>
                </a:lnTo>
                <a:lnTo>
                  <a:pt x="230" y="1330"/>
                </a:lnTo>
                <a:lnTo>
                  <a:pt x="228" y="1331"/>
                </a:lnTo>
                <a:lnTo>
                  <a:pt x="226" y="1333"/>
                </a:lnTo>
                <a:lnTo>
                  <a:pt x="225" y="1333"/>
                </a:lnTo>
                <a:lnTo>
                  <a:pt x="223" y="1334"/>
                </a:lnTo>
                <a:lnTo>
                  <a:pt x="222" y="1335"/>
                </a:lnTo>
                <a:lnTo>
                  <a:pt x="221" y="1335"/>
                </a:lnTo>
                <a:lnTo>
                  <a:pt x="218" y="1336"/>
                </a:lnTo>
                <a:lnTo>
                  <a:pt x="217" y="1338"/>
                </a:lnTo>
                <a:lnTo>
                  <a:pt x="217" y="1339"/>
                </a:lnTo>
                <a:lnTo>
                  <a:pt x="217" y="1341"/>
                </a:lnTo>
                <a:lnTo>
                  <a:pt x="218" y="1344"/>
                </a:lnTo>
                <a:lnTo>
                  <a:pt x="219" y="1347"/>
                </a:lnTo>
                <a:lnTo>
                  <a:pt x="221" y="1349"/>
                </a:lnTo>
                <a:lnTo>
                  <a:pt x="221" y="1350"/>
                </a:lnTo>
                <a:lnTo>
                  <a:pt x="223" y="1355"/>
                </a:lnTo>
                <a:lnTo>
                  <a:pt x="224" y="1357"/>
                </a:lnTo>
                <a:lnTo>
                  <a:pt x="224" y="1360"/>
                </a:lnTo>
                <a:lnTo>
                  <a:pt x="224" y="1362"/>
                </a:lnTo>
                <a:lnTo>
                  <a:pt x="224" y="1365"/>
                </a:lnTo>
                <a:lnTo>
                  <a:pt x="223" y="1367"/>
                </a:lnTo>
                <a:lnTo>
                  <a:pt x="222" y="1369"/>
                </a:lnTo>
                <a:lnTo>
                  <a:pt x="222" y="1372"/>
                </a:lnTo>
                <a:lnTo>
                  <a:pt x="223" y="1374"/>
                </a:lnTo>
                <a:lnTo>
                  <a:pt x="223" y="1376"/>
                </a:lnTo>
                <a:lnTo>
                  <a:pt x="225" y="1378"/>
                </a:lnTo>
                <a:lnTo>
                  <a:pt x="226" y="1380"/>
                </a:lnTo>
                <a:lnTo>
                  <a:pt x="231" y="1384"/>
                </a:lnTo>
                <a:lnTo>
                  <a:pt x="232" y="1385"/>
                </a:lnTo>
                <a:lnTo>
                  <a:pt x="233" y="1385"/>
                </a:lnTo>
                <a:lnTo>
                  <a:pt x="235" y="1387"/>
                </a:lnTo>
                <a:lnTo>
                  <a:pt x="235" y="1389"/>
                </a:lnTo>
                <a:lnTo>
                  <a:pt x="238" y="1390"/>
                </a:lnTo>
                <a:lnTo>
                  <a:pt x="240" y="1391"/>
                </a:lnTo>
                <a:lnTo>
                  <a:pt x="242" y="1393"/>
                </a:lnTo>
                <a:lnTo>
                  <a:pt x="243" y="1393"/>
                </a:lnTo>
                <a:lnTo>
                  <a:pt x="244" y="1394"/>
                </a:lnTo>
                <a:lnTo>
                  <a:pt x="245" y="1394"/>
                </a:lnTo>
                <a:lnTo>
                  <a:pt x="248" y="1395"/>
                </a:lnTo>
                <a:lnTo>
                  <a:pt x="249" y="1395"/>
                </a:lnTo>
                <a:lnTo>
                  <a:pt x="251" y="1397"/>
                </a:lnTo>
                <a:lnTo>
                  <a:pt x="253" y="1397"/>
                </a:lnTo>
                <a:lnTo>
                  <a:pt x="256" y="1398"/>
                </a:lnTo>
                <a:lnTo>
                  <a:pt x="260" y="1399"/>
                </a:lnTo>
                <a:lnTo>
                  <a:pt x="264" y="1399"/>
                </a:lnTo>
                <a:lnTo>
                  <a:pt x="265" y="1399"/>
                </a:lnTo>
                <a:lnTo>
                  <a:pt x="271" y="1400"/>
                </a:lnTo>
                <a:lnTo>
                  <a:pt x="277" y="1401"/>
                </a:lnTo>
                <a:lnTo>
                  <a:pt x="281" y="1401"/>
                </a:lnTo>
                <a:lnTo>
                  <a:pt x="282" y="1401"/>
                </a:lnTo>
                <a:lnTo>
                  <a:pt x="284" y="1402"/>
                </a:lnTo>
                <a:lnTo>
                  <a:pt x="287" y="1402"/>
                </a:lnTo>
                <a:lnTo>
                  <a:pt x="290" y="1402"/>
                </a:lnTo>
                <a:lnTo>
                  <a:pt x="292" y="1402"/>
                </a:lnTo>
                <a:lnTo>
                  <a:pt x="293" y="1402"/>
                </a:lnTo>
                <a:lnTo>
                  <a:pt x="295" y="1402"/>
                </a:lnTo>
                <a:lnTo>
                  <a:pt x="297" y="1402"/>
                </a:lnTo>
                <a:lnTo>
                  <a:pt x="299" y="1402"/>
                </a:lnTo>
                <a:lnTo>
                  <a:pt x="301" y="1402"/>
                </a:lnTo>
                <a:lnTo>
                  <a:pt x="302" y="1402"/>
                </a:lnTo>
                <a:lnTo>
                  <a:pt x="304" y="1403"/>
                </a:lnTo>
                <a:lnTo>
                  <a:pt x="305" y="1403"/>
                </a:lnTo>
                <a:lnTo>
                  <a:pt x="307" y="1403"/>
                </a:lnTo>
                <a:lnTo>
                  <a:pt x="309" y="1402"/>
                </a:lnTo>
                <a:lnTo>
                  <a:pt x="310" y="1402"/>
                </a:lnTo>
                <a:lnTo>
                  <a:pt x="311" y="1403"/>
                </a:lnTo>
                <a:lnTo>
                  <a:pt x="312" y="1405"/>
                </a:lnTo>
                <a:lnTo>
                  <a:pt x="316" y="1405"/>
                </a:lnTo>
                <a:lnTo>
                  <a:pt x="318" y="1405"/>
                </a:lnTo>
                <a:lnTo>
                  <a:pt x="320" y="1405"/>
                </a:lnTo>
                <a:lnTo>
                  <a:pt x="322" y="1405"/>
                </a:lnTo>
                <a:lnTo>
                  <a:pt x="325" y="1406"/>
                </a:lnTo>
                <a:lnTo>
                  <a:pt x="327" y="1406"/>
                </a:lnTo>
                <a:lnTo>
                  <a:pt x="329" y="1407"/>
                </a:lnTo>
                <a:lnTo>
                  <a:pt x="330" y="1407"/>
                </a:lnTo>
                <a:lnTo>
                  <a:pt x="331" y="1409"/>
                </a:lnTo>
                <a:lnTo>
                  <a:pt x="334" y="1410"/>
                </a:lnTo>
                <a:lnTo>
                  <a:pt x="336" y="1411"/>
                </a:lnTo>
                <a:lnTo>
                  <a:pt x="339" y="1414"/>
                </a:lnTo>
                <a:lnTo>
                  <a:pt x="340" y="1416"/>
                </a:lnTo>
                <a:lnTo>
                  <a:pt x="343" y="1417"/>
                </a:lnTo>
                <a:lnTo>
                  <a:pt x="346" y="1418"/>
                </a:lnTo>
                <a:lnTo>
                  <a:pt x="348" y="1419"/>
                </a:lnTo>
                <a:lnTo>
                  <a:pt x="352" y="1422"/>
                </a:lnTo>
                <a:lnTo>
                  <a:pt x="354" y="1424"/>
                </a:lnTo>
                <a:lnTo>
                  <a:pt x="356" y="1426"/>
                </a:lnTo>
                <a:lnTo>
                  <a:pt x="359" y="1428"/>
                </a:lnTo>
                <a:lnTo>
                  <a:pt x="360" y="1430"/>
                </a:lnTo>
                <a:lnTo>
                  <a:pt x="362" y="1431"/>
                </a:lnTo>
                <a:lnTo>
                  <a:pt x="364" y="1432"/>
                </a:lnTo>
                <a:lnTo>
                  <a:pt x="366" y="1434"/>
                </a:lnTo>
                <a:lnTo>
                  <a:pt x="369" y="1435"/>
                </a:lnTo>
                <a:lnTo>
                  <a:pt x="370" y="1437"/>
                </a:lnTo>
                <a:lnTo>
                  <a:pt x="373" y="1439"/>
                </a:lnTo>
                <a:lnTo>
                  <a:pt x="373" y="1440"/>
                </a:lnTo>
                <a:lnTo>
                  <a:pt x="374" y="1440"/>
                </a:lnTo>
                <a:lnTo>
                  <a:pt x="376" y="1441"/>
                </a:lnTo>
                <a:lnTo>
                  <a:pt x="377" y="1442"/>
                </a:lnTo>
                <a:lnTo>
                  <a:pt x="378" y="1442"/>
                </a:lnTo>
                <a:lnTo>
                  <a:pt x="379" y="1443"/>
                </a:lnTo>
                <a:lnTo>
                  <a:pt x="381" y="1444"/>
                </a:lnTo>
                <a:lnTo>
                  <a:pt x="382" y="1445"/>
                </a:lnTo>
                <a:lnTo>
                  <a:pt x="381" y="1447"/>
                </a:lnTo>
                <a:lnTo>
                  <a:pt x="381" y="1449"/>
                </a:lnTo>
                <a:lnTo>
                  <a:pt x="380" y="1449"/>
                </a:lnTo>
                <a:lnTo>
                  <a:pt x="379" y="1452"/>
                </a:lnTo>
                <a:lnTo>
                  <a:pt x="377" y="1454"/>
                </a:lnTo>
                <a:lnTo>
                  <a:pt x="376" y="1454"/>
                </a:lnTo>
                <a:lnTo>
                  <a:pt x="374" y="1456"/>
                </a:lnTo>
                <a:lnTo>
                  <a:pt x="370" y="1458"/>
                </a:lnTo>
                <a:lnTo>
                  <a:pt x="366" y="1458"/>
                </a:lnTo>
                <a:lnTo>
                  <a:pt x="362" y="1459"/>
                </a:lnTo>
                <a:lnTo>
                  <a:pt x="360" y="1460"/>
                </a:lnTo>
                <a:lnTo>
                  <a:pt x="356" y="1460"/>
                </a:lnTo>
                <a:lnTo>
                  <a:pt x="354" y="1459"/>
                </a:lnTo>
                <a:lnTo>
                  <a:pt x="351" y="1459"/>
                </a:lnTo>
                <a:lnTo>
                  <a:pt x="348" y="1460"/>
                </a:lnTo>
                <a:lnTo>
                  <a:pt x="347" y="1461"/>
                </a:lnTo>
                <a:lnTo>
                  <a:pt x="344" y="1462"/>
                </a:lnTo>
                <a:lnTo>
                  <a:pt x="342" y="1465"/>
                </a:lnTo>
                <a:lnTo>
                  <a:pt x="339" y="1467"/>
                </a:lnTo>
                <a:lnTo>
                  <a:pt x="337" y="1468"/>
                </a:lnTo>
                <a:lnTo>
                  <a:pt x="336" y="1468"/>
                </a:lnTo>
                <a:lnTo>
                  <a:pt x="335" y="1468"/>
                </a:lnTo>
                <a:lnTo>
                  <a:pt x="334" y="1467"/>
                </a:lnTo>
                <a:lnTo>
                  <a:pt x="331" y="1468"/>
                </a:lnTo>
                <a:lnTo>
                  <a:pt x="329" y="1468"/>
                </a:lnTo>
                <a:lnTo>
                  <a:pt x="324" y="1469"/>
                </a:lnTo>
                <a:lnTo>
                  <a:pt x="320" y="1469"/>
                </a:lnTo>
                <a:lnTo>
                  <a:pt x="319" y="1469"/>
                </a:lnTo>
                <a:lnTo>
                  <a:pt x="318" y="1470"/>
                </a:lnTo>
                <a:lnTo>
                  <a:pt x="317" y="1470"/>
                </a:lnTo>
                <a:lnTo>
                  <a:pt x="317" y="1472"/>
                </a:lnTo>
                <a:lnTo>
                  <a:pt x="316" y="1472"/>
                </a:lnTo>
                <a:lnTo>
                  <a:pt x="316" y="1473"/>
                </a:lnTo>
                <a:lnTo>
                  <a:pt x="314" y="1473"/>
                </a:lnTo>
                <a:lnTo>
                  <a:pt x="313" y="1474"/>
                </a:lnTo>
                <a:lnTo>
                  <a:pt x="313" y="1475"/>
                </a:lnTo>
                <a:lnTo>
                  <a:pt x="312" y="1476"/>
                </a:lnTo>
                <a:lnTo>
                  <a:pt x="311" y="1477"/>
                </a:lnTo>
                <a:lnTo>
                  <a:pt x="310" y="1478"/>
                </a:lnTo>
                <a:lnTo>
                  <a:pt x="309" y="1479"/>
                </a:lnTo>
                <a:lnTo>
                  <a:pt x="308" y="1481"/>
                </a:lnTo>
                <a:lnTo>
                  <a:pt x="305" y="1482"/>
                </a:lnTo>
                <a:lnTo>
                  <a:pt x="304" y="1483"/>
                </a:lnTo>
                <a:lnTo>
                  <a:pt x="303" y="1484"/>
                </a:lnTo>
                <a:lnTo>
                  <a:pt x="302" y="1484"/>
                </a:lnTo>
                <a:lnTo>
                  <a:pt x="299" y="1484"/>
                </a:lnTo>
                <a:lnTo>
                  <a:pt x="297" y="1484"/>
                </a:lnTo>
                <a:lnTo>
                  <a:pt x="296" y="1485"/>
                </a:lnTo>
                <a:lnTo>
                  <a:pt x="293" y="1486"/>
                </a:lnTo>
                <a:lnTo>
                  <a:pt x="290" y="1487"/>
                </a:lnTo>
                <a:lnTo>
                  <a:pt x="287" y="1490"/>
                </a:lnTo>
                <a:lnTo>
                  <a:pt x="285" y="1490"/>
                </a:lnTo>
                <a:lnTo>
                  <a:pt x="283" y="1491"/>
                </a:lnTo>
                <a:lnTo>
                  <a:pt x="278" y="1493"/>
                </a:lnTo>
                <a:lnTo>
                  <a:pt x="275" y="1494"/>
                </a:lnTo>
                <a:lnTo>
                  <a:pt x="273" y="1497"/>
                </a:lnTo>
                <a:lnTo>
                  <a:pt x="271" y="1498"/>
                </a:lnTo>
                <a:lnTo>
                  <a:pt x="270" y="1500"/>
                </a:lnTo>
                <a:lnTo>
                  <a:pt x="264" y="1507"/>
                </a:lnTo>
                <a:lnTo>
                  <a:pt x="264" y="1508"/>
                </a:lnTo>
                <a:lnTo>
                  <a:pt x="262" y="1510"/>
                </a:lnTo>
                <a:lnTo>
                  <a:pt x="261" y="1510"/>
                </a:lnTo>
                <a:lnTo>
                  <a:pt x="260" y="1511"/>
                </a:lnTo>
                <a:lnTo>
                  <a:pt x="259" y="1511"/>
                </a:lnTo>
                <a:lnTo>
                  <a:pt x="258" y="1514"/>
                </a:lnTo>
                <a:lnTo>
                  <a:pt x="256" y="1514"/>
                </a:lnTo>
                <a:lnTo>
                  <a:pt x="255" y="1515"/>
                </a:lnTo>
                <a:lnTo>
                  <a:pt x="253" y="1515"/>
                </a:lnTo>
                <a:lnTo>
                  <a:pt x="250" y="1515"/>
                </a:lnTo>
                <a:lnTo>
                  <a:pt x="248" y="1515"/>
                </a:lnTo>
                <a:lnTo>
                  <a:pt x="244" y="1515"/>
                </a:lnTo>
                <a:lnTo>
                  <a:pt x="240" y="1517"/>
                </a:lnTo>
                <a:lnTo>
                  <a:pt x="236" y="1519"/>
                </a:lnTo>
                <a:lnTo>
                  <a:pt x="235" y="1521"/>
                </a:lnTo>
                <a:lnTo>
                  <a:pt x="234" y="1523"/>
                </a:lnTo>
                <a:lnTo>
                  <a:pt x="233" y="1525"/>
                </a:lnTo>
                <a:lnTo>
                  <a:pt x="233" y="1526"/>
                </a:lnTo>
                <a:lnTo>
                  <a:pt x="232" y="1526"/>
                </a:lnTo>
                <a:lnTo>
                  <a:pt x="230" y="1527"/>
                </a:lnTo>
                <a:lnTo>
                  <a:pt x="226" y="1528"/>
                </a:lnTo>
                <a:lnTo>
                  <a:pt x="223" y="1531"/>
                </a:lnTo>
                <a:lnTo>
                  <a:pt x="222" y="1532"/>
                </a:lnTo>
                <a:lnTo>
                  <a:pt x="219" y="1535"/>
                </a:lnTo>
                <a:lnTo>
                  <a:pt x="217" y="1539"/>
                </a:lnTo>
                <a:lnTo>
                  <a:pt x="215" y="1541"/>
                </a:lnTo>
                <a:lnTo>
                  <a:pt x="212" y="1544"/>
                </a:lnTo>
                <a:lnTo>
                  <a:pt x="209" y="1546"/>
                </a:lnTo>
                <a:lnTo>
                  <a:pt x="207" y="1550"/>
                </a:lnTo>
                <a:lnTo>
                  <a:pt x="206" y="1553"/>
                </a:lnTo>
                <a:lnTo>
                  <a:pt x="205" y="1556"/>
                </a:lnTo>
                <a:lnTo>
                  <a:pt x="205" y="1558"/>
                </a:lnTo>
                <a:lnTo>
                  <a:pt x="205" y="1559"/>
                </a:lnTo>
                <a:lnTo>
                  <a:pt x="206" y="1559"/>
                </a:lnTo>
                <a:lnTo>
                  <a:pt x="206" y="1561"/>
                </a:lnTo>
                <a:lnTo>
                  <a:pt x="205" y="1562"/>
                </a:lnTo>
                <a:lnTo>
                  <a:pt x="201" y="1565"/>
                </a:lnTo>
                <a:lnTo>
                  <a:pt x="199" y="1567"/>
                </a:lnTo>
                <a:lnTo>
                  <a:pt x="197" y="1569"/>
                </a:lnTo>
                <a:lnTo>
                  <a:pt x="196" y="1573"/>
                </a:lnTo>
                <a:lnTo>
                  <a:pt x="196" y="1576"/>
                </a:lnTo>
                <a:lnTo>
                  <a:pt x="193" y="1581"/>
                </a:lnTo>
                <a:lnTo>
                  <a:pt x="191" y="1584"/>
                </a:lnTo>
                <a:lnTo>
                  <a:pt x="191" y="1589"/>
                </a:lnTo>
                <a:lnTo>
                  <a:pt x="190" y="1592"/>
                </a:lnTo>
                <a:lnTo>
                  <a:pt x="189" y="1594"/>
                </a:lnTo>
                <a:lnTo>
                  <a:pt x="187" y="1596"/>
                </a:lnTo>
                <a:lnTo>
                  <a:pt x="186" y="1599"/>
                </a:lnTo>
                <a:lnTo>
                  <a:pt x="186" y="1601"/>
                </a:lnTo>
                <a:lnTo>
                  <a:pt x="184" y="1604"/>
                </a:lnTo>
                <a:lnTo>
                  <a:pt x="186" y="1608"/>
                </a:lnTo>
                <a:lnTo>
                  <a:pt x="184" y="1610"/>
                </a:lnTo>
                <a:lnTo>
                  <a:pt x="183" y="1612"/>
                </a:lnTo>
                <a:lnTo>
                  <a:pt x="181" y="1613"/>
                </a:lnTo>
                <a:lnTo>
                  <a:pt x="179" y="1613"/>
                </a:lnTo>
                <a:lnTo>
                  <a:pt x="174" y="1615"/>
                </a:lnTo>
                <a:lnTo>
                  <a:pt x="173" y="1615"/>
                </a:lnTo>
                <a:lnTo>
                  <a:pt x="172" y="1615"/>
                </a:lnTo>
                <a:lnTo>
                  <a:pt x="170" y="1615"/>
                </a:lnTo>
                <a:lnTo>
                  <a:pt x="169" y="1613"/>
                </a:lnTo>
                <a:lnTo>
                  <a:pt x="167" y="1613"/>
                </a:lnTo>
                <a:lnTo>
                  <a:pt x="164" y="1613"/>
                </a:lnTo>
                <a:lnTo>
                  <a:pt x="163" y="1613"/>
                </a:lnTo>
                <a:lnTo>
                  <a:pt x="161" y="1612"/>
                </a:lnTo>
                <a:lnTo>
                  <a:pt x="159" y="1612"/>
                </a:lnTo>
                <a:lnTo>
                  <a:pt x="158" y="1611"/>
                </a:lnTo>
                <a:lnTo>
                  <a:pt x="156" y="1611"/>
                </a:lnTo>
                <a:lnTo>
                  <a:pt x="153" y="1610"/>
                </a:lnTo>
                <a:lnTo>
                  <a:pt x="150" y="1609"/>
                </a:lnTo>
                <a:lnTo>
                  <a:pt x="147" y="1608"/>
                </a:lnTo>
                <a:lnTo>
                  <a:pt x="145" y="1608"/>
                </a:lnTo>
                <a:lnTo>
                  <a:pt x="144" y="1608"/>
                </a:lnTo>
                <a:lnTo>
                  <a:pt x="143" y="1607"/>
                </a:lnTo>
                <a:lnTo>
                  <a:pt x="140" y="1607"/>
                </a:lnTo>
                <a:lnTo>
                  <a:pt x="139" y="1606"/>
                </a:lnTo>
                <a:lnTo>
                  <a:pt x="138" y="1603"/>
                </a:lnTo>
                <a:lnTo>
                  <a:pt x="137" y="1602"/>
                </a:lnTo>
                <a:lnTo>
                  <a:pt x="135" y="1600"/>
                </a:lnTo>
                <a:lnTo>
                  <a:pt x="132" y="1598"/>
                </a:lnTo>
                <a:lnTo>
                  <a:pt x="130" y="1594"/>
                </a:lnTo>
                <a:lnTo>
                  <a:pt x="130" y="1593"/>
                </a:lnTo>
                <a:lnTo>
                  <a:pt x="129" y="1592"/>
                </a:lnTo>
                <a:lnTo>
                  <a:pt x="129" y="1590"/>
                </a:lnTo>
                <a:lnTo>
                  <a:pt x="128" y="1587"/>
                </a:lnTo>
                <a:lnTo>
                  <a:pt x="128" y="1586"/>
                </a:lnTo>
                <a:lnTo>
                  <a:pt x="127" y="1584"/>
                </a:lnTo>
                <a:lnTo>
                  <a:pt x="127" y="1583"/>
                </a:lnTo>
                <a:lnTo>
                  <a:pt x="127" y="1581"/>
                </a:lnTo>
                <a:lnTo>
                  <a:pt x="127" y="1578"/>
                </a:lnTo>
                <a:lnTo>
                  <a:pt x="127" y="1577"/>
                </a:lnTo>
                <a:lnTo>
                  <a:pt x="127" y="1576"/>
                </a:lnTo>
                <a:lnTo>
                  <a:pt x="128" y="1575"/>
                </a:lnTo>
                <a:lnTo>
                  <a:pt x="129" y="1571"/>
                </a:lnTo>
                <a:lnTo>
                  <a:pt x="131" y="1568"/>
                </a:lnTo>
                <a:lnTo>
                  <a:pt x="131" y="1567"/>
                </a:lnTo>
                <a:lnTo>
                  <a:pt x="132" y="1565"/>
                </a:lnTo>
                <a:lnTo>
                  <a:pt x="132" y="1564"/>
                </a:lnTo>
                <a:lnTo>
                  <a:pt x="132" y="1561"/>
                </a:lnTo>
                <a:lnTo>
                  <a:pt x="133" y="1560"/>
                </a:lnTo>
                <a:lnTo>
                  <a:pt x="133" y="1559"/>
                </a:lnTo>
                <a:lnTo>
                  <a:pt x="133" y="1557"/>
                </a:lnTo>
                <a:lnTo>
                  <a:pt x="135" y="1552"/>
                </a:lnTo>
                <a:lnTo>
                  <a:pt x="136" y="1551"/>
                </a:lnTo>
                <a:lnTo>
                  <a:pt x="136" y="1546"/>
                </a:lnTo>
                <a:lnTo>
                  <a:pt x="137" y="1545"/>
                </a:lnTo>
                <a:lnTo>
                  <a:pt x="138" y="1542"/>
                </a:lnTo>
                <a:lnTo>
                  <a:pt x="139" y="1541"/>
                </a:lnTo>
                <a:lnTo>
                  <a:pt x="140" y="1540"/>
                </a:lnTo>
                <a:lnTo>
                  <a:pt x="141" y="1537"/>
                </a:lnTo>
                <a:lnTo>
                  <a:pt x="141" y="1536"/>
                </a:lnTo>
                <a:lnTo>
                  <a:pt x="143" y="1534"/>
                </a:lnTo>
                <a:lnTo>
                  <a:pt x="144" y="1533"/>
                </a:lnTo>
                <a:lnTo>
                  <a:pt x="146" y="1532"/>
                </a:lnTo>
                <a:lnTo>
                  <a:pt x="146" y="1531"/>
                </a:lnTo>
                <a:lnTo>
                  <a:pt x="147" y="1529"/>
                </a:lnTo>
                <a:lnTo>
                  <a:pt x="149" y="1527"/>
                </a:lnTo>
                <a:lnTo>
                  <a:pt x="150" y="1526"/>
                </a:lnTo>
                <a:lnTo>
                  <a:pt x="150" y="1525"/>
                </a:lnTo>
                <a:lnTo>
                  <a:pt x="153" y="1521"/>
                </a:lnTo>
                <a:lnTo>
                  <a:pt x="153" y="1519"/>
                </a:lnTo>
                <a:lnTo>
                  <a:pt x="154" y="1515"/>
                </a:lnTo>
                <a:lnTo>
                  <a:pt x="155" y="1511"/>
                </a:lnTo>
                <a:lnTo>
                  <a:pt x="156" y="1508"/>
                </a:lnTo>
                <a:lnTo>
                  <a:pt x="156" y="1506"/>
                </a:lnTo>
                <a:lnTo>
                  <a:pt x="156" y="1503"/>
                </a:lnTo>
                <a:lnTo>
                  <a:pt x="157" y="1501"/>
                </a:lnTo>
                <a:lnTo>
                  <a:pt x="158" y="1500"/>
                </a:lnTo>
                <a:lnTo>
                  <a:pt x="159" y="1499"/>
                </a:lnTo>
                <a:lnTo>
                  <a:pt x="162" y="1499"/>
                </a:lnTo>
                <a:lnTo>
                  <a:pt x="164" y="1499"/>
                </a:lnTo>
                <a:lnTo>
                  <a:pt x="165" y="1500"/>
                </a:lnTo>
                <a:lnTo>
                  <a:pt x="166" y="1501"/>
                </a:lnTo>
                <a:lnTo>
                  <a:pt x="170" y="1504"/>
                </a:lnTo>
                <a:lnTo>
                  <a:pt x="171" y="1506"/>
                </a:lnTo>
                <a:lnTo>
                  <a:pt x="172" y="1507"/>
                </a:lnTo>
                <a:lnTo>
                  <a:pt x="174" y="1508"/>
                </a:lnTo>
                <a:lnTo>
                  <a:pt x="181" y="1511"/>
                </a:lnTo>
                <a:lnTo>
                  <a:pt x="182" y="1511"/>
                </a:lnTo>
                <a:lnTo>
                  <a:pt x="183" y="1510"/>
                </a:lnTo>
                <a:lnTo>
                  <a:pt x="184" y="1509"/>
                </a:lnTo>
                <a:lnTo>
                  <a:pt x="186" y="1508"/>
                </a:lnTo>
                <a:lnTo>
                  <a:pt x="187" y="1507"/>
                </a:lnTo>
                <a:lnTo>
                  <a:pt x="188" y="1506"/>
                </a:lnTo>
                <a:lnTo>
                  <a:pt x="189" y="1504"/>
                </a:lnTo>
                <a:lnTo>
                  <a:pt x="190" y="1503"/>
                </a:lnTo>
                <a:lnTo>
                  <a:pt x="191" y="1501"/>
                </a:lnTo>
                <a:lnTo>
                  <a:pt x="193" y="1500"/>
                </a:lnTo>
                <a:lnTo>
                  <a:pt x="195" y="1499"/>
                </a:lnTo>
                <a:lnTo>
                  <a:pt x="196" y="1497"/>
                </a:lnTo>
                <a:lnTo>
                  <a:pt x="197" y="1492"/>
                </a:lnTo>
                <a:lnTo>
                  <a:pt x="202" y="1479"/>
                </a:lnTo>
                <a:lnTo>
                  <a:pt x="207" y="1473"/>
                </a:lnTo>
                <a:lnTo>
                  <a:pt x="208" y="1470"/>
                </a:lnTo>
                <a:lnTo>
                  <a:pt x="213" y="1465"/>
                </a:lnTo>
                <a:lnTo>
                  <a:pt x="219" y="1458"/>
                </a:lnTo>
                <a:lnTo>
                  <a:pt x="225" y="1456"/>
                </a:lnTo>
                <a:lnTo>
                  <a:pt x="227" y="1453"/>
                </a:lnTo>
                <a:lnTo>
                  <a:pt x="231" y="1451"/>
                </a:lnTo>
                <a:lnTo>
                  <a:pt x="235" y="1449"/>
                </a:lnTo>
                <a:lnTo>
                  <a:pt x="235" y="1448"/>
                </a:lnTo>
                <a:lnTo>
                  <a:pt x="236" y="1445"/>
                </a:lnTo>
                <a:lnTo>
                  <a:pt x="236" y="1444"/>
                </a:lnTo>
                <a:lnTo>
                  <a:pt x="235" y="1440"/>
                </a:lnTo>
                <a:lnTo>
                  <a:pt x="235" y="1437"/>
                </a:lnTo>
                <a:lnTo>
                  <a:pt x="235" y="1436"/>
                </a:lnTo>
                <a:lnTo>
                  <a:pt x="234" y="1436"/>
                </a:lnTo>
                <a:lnTo>
                  <a:pt x="234" y="1435"/>
                </a:lnTo>
                <a:lnTo>
                  <a:pt x="233" y="1435"/>
                </a:lnTo>
                <a:lnTo>
                  <a:pt x="232" y="1435"/>
                </a:lnTo>
                <a:lnTo>
                  <a:pt x="230" y="1434"/>
                </a:lnTo>
                <a:lnTo>
                  <a:pt x="228" y="1434"/>
                </a:lnTo>
                <a:lnTo>
                  <a:pt x="227" y="1433"/>
                </a:lnTo>
                <a:lnTo>
                  <a:pt x="226" y="1433"/>
                </a:lnTo>
                <a:lnTo>
                  <a:pt x="225" y="1432"/>
                </a:lnTo>
                <a:lnTo>
                  <a:pt x="224" y="1430"/>
                </a:lnTo>
                <a:lnTo>
                  <a:pt x="223" y="1427"/>
                </a:lnTo>
                <a:lnTo>
                  <a:pt x="222" y="1424"/>
                </a:lnTo>
                <a:lnTo>
                  <a:pt x="221" y="1423"/>
                </a:lnTo>
                <a:lnTo>
                  <a:pt x="221" y="1420"/>
                </a:lnTo>
                <a:lnTo>
                  <a:pt x="221" y="1419"/>
                </a:lnTo>
                <a:lnTo>
                  <a:pt x="221" y="1418"/>
                </a:lnTo>
                <a:lnTo>
                  <a:pt x="221" y="1416"/>
                </a:lnTo>
                <a:lnTo>
                  <a:pt x="221" y="1414"/>
                </a:lnTo>
                <a:lnTo>
                  <a:pt x="221" y="1412"/>
                </a:lnTo>
                <a:lnTo>
                  <a:pt x="219" y="1411"/>
                </a:lnTo>
                <a:lnTo>
                  <a:pt x="219" y="1410"/>
                </a:lnTo>
                <a:lnTo>
                  <a:pt x="219" y="1409"/>
                </a:lnTo>
                <a:lnTo>
                  <a:pt x="219" y="1406"/>
                </a:lnTo>
                <a:lnTo>
                  <a:pt x="219" y="1405"/>
                </a:lnTo>
                <a:lnTo>
                  <a:pt x="219" y="1402"/>
                </a:lnTo>
                <a:lnTo>
                  <a:pt x="219" y="1401"/>
                </a:lnTo>
                <a:lnTo>
                  <a:pt x="219" y="1400"/>
                </a:lnTo>
                <a:lnTo>
                  <a:pt x="219" y="1399"/>
                </a:lnTo>
                <a:lnTo>
                  <a:pt x="219" y="1398"/>
                </a:lnTo>
                <a:lnTo>
                  <a:pt x="219" y="1397"/>
                </a:lnTo>
                <a:lnTo>
                  <a:pt x="219" y="1395"/>
                </a:lnTo>
                <a:lnTo>
                  <a:pt x="219" y="1394"/>
                </a:lnTo>
                <a:lnTo>
                  <a:pt x="219" y="1393"/>
                </a:lnTo>
                <a:lnTo>
                  <a:pt x="221" y="1392"/>
                </a:lnTo>
                <a:lnTo>
                  <a:pt x="221" y="1391"/>
                </a:lnTo>
                <a:lnTo>
                  <a:pt x="221" y="1390"/>
                </a:lnTo>
                <a:lnTo>
                  <a:pt x="221" y="1389"/>
                </a:lnTo>
                <a:lnTo>
                  <a:pt x="221" y="1387"/>
                </a:lnTo>
                <a:lnTo>
                  <a:pt x="221" y="1385"/>
                </a:lnTo>
                <a:lnTo>
                  <a:pt x="219" y="1384"/>
                </a:lnTo>
                <a:lnTo>
                  <a:pt x="218" y="1383"/>
                </a:lnTo>
                <a:lnTo>
                  <a:pt x="216" y="1383"/>
                </a:lnTo>
                <a:lnTo>
                  <a:pt x="215" y="1383"/>
                </a:lnTo>
                <a:lnTo>
                  <a:pt x="214" y="1383"/>
                </a:lnTo>
                <a:lnTo>
                  <a:pt x="213" y="1383"/>
                </a:lnTo>
                <a:lnTo>
                  <a:pt x="210" y="1383"/>
                </a:lnTo>
                <a:lnTo>
                  <a:pt x="209" y="1384"/>
                </a:lnTo>
                <a:lnTo>
                  <a:pt x="207" y="1384"/>
                </a:lnTo>
                <a:lnTo>
                  <a:pt x="205" y="1384"/>
                </a:lnTo>
                <a:lnTo>
                  <a:pt x="204" y="1385"/>
                </a:lnTo>
                <a:lnTo>
                  <a:pt x="202" y="1386"/>
                </a:lnTo>
                <a:lnTo>
                  <a:pt x="201" y="1387"/>
                </a:lnTo>
                <a:lnTo>
                  <a:pt x="202" y="1387"/>
                </a:lnTo>
                <a:lnTo>
                  <a:pt x="201" y="1387"/>
                </a:lnTo>
                <a:lnTo>
                  <a:pt x="201" y="1389"/>
                </a:lnTo>
                <a:lnTo>
                  <a:pt x="200" y="1390"/>
                </a:lnTo>
                <a:lnTo>
                  <a:pt x="200" y="1391"/>
                </a:lnTo>
                <a:lnTo>
                  <a:pt x="199" y="1392"/>
                </a:lnTo>
                <a:lnTo>
                  <a:pt x="198" y="1393"/>
                </a:lnTo>
                <a:lnTo>
                  <a:pt x="197" y="1393"/>
                </a:lnTo>
                <a:lnTo>
                  <a:pt x="196" y="1394"/>
                </a:lnTo>
                <a:lnTo>
                  <a:pt x="195" y="1393"/>
                </a:lnTo>
                <a:lnTo>
                  <a:pt x="193" y="1393"/>
                </a:lnTo>
                <a:lnTo>
                  <a:pt x="192" y="1393"/>
                </a:lnTo>
                <a:lnTo>
                  <a:pt x="191" y="1393"/>
                </a:lnTo>
                <a:lnTo>
                  <a:pt x="189" y="1392"/>
                </a:lnTo>
                <a:lnTo>
                  <a:pt x="188" y="1392"/>
                </a:lnTo>
                <a:lnTo>
                  <a:pt x="186" y="1392"/>
                </a:lnTo>
                <a:lnTo>
                  <a:pt x="183" y="1393"/>
                </a:lnTo>
                <a:lnTo>
                  <a:pt x="179" y="1393"/>
                </a:lnTo>
                <a:lnTo>
                  <a:pt x="176" y="1394"/>
                </a:lnTo>
                <a:lnTo>
                  <a:pt x="174" y="1397"/>
                </a:lnTo>
                <a:lnTo>
                  <a:pt x="173" y="1397"/>
                </a:lnTo>
                <a:lnTo>
                  <a:pt x="172" y="1397"/>
                </a:lnTo>
                <a:lnTo>
                  <a:pt x="167" y="1398"/>
                </a:lnTo>
                <a:lnTo>
                  <a:pt x="166" y="1399"/>
                </a:lnTo>
                <a:lnTo>
                  <a:pt x="165" y="1400"/>
                </a:lnTo>
                <a:lnTo>
                  <a:pt x="164" y="1401"/>
                </a:lnTo>
                <a:lnTo>
                  <a:pt x="163" y="1401"/>
                </a:lnTo>
                <a:lnTo>
                  <a:pt x="162" y="1401"/>
                </a:lnTo>
                <a:lnTo>
                  <a:pt x="159" y="1400"/>
                </a:lnTo>
                <a:lnTo>
                  <a:pt x="158" y="1399"/>
                </a:lnTo>
                <a:lnTo>
                  <a:pt x="156" y="1399"/>
                </a:lnTo>
                <a:lnTo>
                  <a:pt x="158" y="1400"/>
                </a:lnTo>
                <a:lnTo>
                  <a:pt x="159" y="1401"/>
                </a:lnTo>
                <a:lnTo>
                  <a:pt x="159" y="1402"/>
                </a:lnTo>
                <a:lnTo>
                  <a:pt x="161" y="1402"/>
                </a:lnTo>
                <a:lnTo>
                  <a:pt x="161" y="1405"/>
                </a:lnTo>
                <a:lnTo>
                  <a:pt x="161" y="1406"/>
                </a:lnTo>
                <a:lnTo>
                  <a:pt x="159" y="1408"/>
                </a:lnTo>
                <a:lnTo>
                  <a:pt x="158" y="1409"/>
                </a:lnTo>
                <a:lnTo>
                  <a:pt x="157" y="1410"/>
                </a:lnTo>
                <a:lnTo>
                  <a:pt x="157" y="1412"/>
                </a:lnTo>
                <a:lnTo>
                  <a:pt x="157" y="1414"/>
                </a:lnTo>
                <a:lnTo>
                  <a:pt x="156" y="1415"/>
                </a:lnTo>
                <a:lnTo>
                  <a:pt x="156" y="1417"/>
                </a:lnTo>
                <a:lnTo>
                  <a:pt x="156" y="1419"/>
                </a:lnTo>
                <a:lnTo>
                  <a:pt x="157" y="1422"/>
                </a:lnTo>
                <a:lnTo>
                  <a:pt x="157" y="1424"/>
                </a:lnTo>
                <a:lnTo>
                  <a:pt x="156" y="1425"/>
                </a:lnTo>
                <a:lnTo>
                  <a:pt x="155" y="1427"/>
                </a:lnTo>
                <a:lnTo>
                  <a:pt x="153" y="1430"/>
                </a:lnTo>
                <a:lnTo>
                  <a:pt x="153" y="1431"/>
                </a:lnTo>
                <a:lnTo>
                  <a:pt x="153" y="1432"/>
                </a:lnTo>
                <a:lnTo>
                  <a:pt x="153" y="1434"/>
                </a:lnTo>
                <a:lnTo>
                  <a:pt x="153" y="1436"/>
                </a:lnTo>
                <a:lnTo>
                  <a:pt x="154" y="1437"/>
                </a:lnTo>
                <a:lnTo>
                  <a:pt x="154" y="1439"/>
                </a:lnTo>
                <a:lnTo>
                  <a:pt x="155" y="1439"/>
                </a:lnTo>
                <a:lnTo>
                  <a:pt x="156" y="1439"/>
                </a:lnTo>
                <a:lnTo>
                  <a:pt x="156" y="1440"/>
                </a:lnTo>
                <a:lnTo>
                  <a:pt x="156" y="1441"/>
                </a:lnTo>
                <a:lnTo>
                  <a:pt x="157" y="1442"/>
                </a:lnTo>
                <a:lnTo>
                  <a:pt x="158" y="1441"/>
                </a:lnTo>
                <a:lnTo>
                  <a:pt x="159" y="1440"/>
                </a:lnTo>
                <a:lnTo>
                  <a:pt x="161" y="1440"/>
                </a:lnTo>
                <a:lnTo>
                  <a:pt x="162" y="1440"/>
                </a:lnTo>
                <a:lnTo>
                  <a:pt x="164" y="1437"/>
                </a:lnTo>
                <a:lnTo>
                  <a:pt x="165" y="1437"/>
                </a:lnTo>
                <a:lnTo>
                  <a:pt x="166" y="1435"/>
                </a:lnTo>
                <a:lnTo>
                  <a:pt x="166" y="1434"/>
                </a:lnTo>
                <a:lnTo>
                  <a:pt x="167" y="1433"/>
                </a:lnTo>
                <a:lnTo>
                  <a:pt x="169" y="1432"/>
                </a:lnTo>
                <a:lnTo>
                  <a:pt x="170" y="1431"/>
                </a:lnTo>
                <a:lnTo>
                  <a:pt x="170" y="1430"/>
                </a:lnTo>
                <a:lnTo>
                  <a:pt x="172" y="1428"/>
                </a:lnTo>
                <a:lnTo>
                  <a:pt x="175" y="1428"/>
                </a:lnTo>
                <a:lnTo>
                  <a:pt x="176" y="1423"/>
                </a:lnTo>
                <a:lnTo>
                  <a:pt x="178" y="1423"/>
                </a:lnTo>
                <a:lnTo>
                  <a:pt x="180" y="1422"/>
                </a:lnTo>
                <a:lnTo>
                  <a:pt x="180" y="1420"/>
                </a:lnTo>
                <a:lnTo>
                  <a:pt x="184" y="1420"/>
                </a:lnTo>
                <a:lnTo>
                  <a:pt x="188" y="1422"/>
                </a:lnTo>
                <a:lnTo>
                  <a:pt x="192" y="1424"/>
                </a:lnTo>
                <a:lnTo>
                  <a:pt x="196" y="1426"/>
                </a:lnTo>
                <a:lnTo>
                  <a:pt x="199" y="1431"/>
                </a:lnTo>
                <a:lnTo>
                  <a:pt x="200" y="1434"/>
                </a:lnTo>
                <a:lnTo>
                  <a:pt x="201" y="1435"/>
                </a:lnTo>
                <a:lnTo>
                  <a:pt x="201" y="1436"/>
                </a:lnTo>
                <a:lnTo>
                  <a:pt x="202" y="1437"/>
                </a:lnTo>
                <a:lnTo>
                  <a:pt x="204" y="1437"/>
                </a:lnTo>
                <a:lnTo>
                  <a:pt x="205" y="1437"/>
                </a:lnTo>
                <a:lnTo>
                  <a:pt x="205" y="1439"/>
                </a:lnTo>
                <a:lnTo>
                  <a:pt x="205" y="1440"/>
                </a:lnTo>
                <a:lnTo>
                  <a:pt x="202" y="1443"/>
                </a:lnTo>
                <a:lnTo>
                  <a:pt x="198" y="1450"/>
                </a:lnTo>
                <a:lnTo>
                  <a:pt x="196" y="1454"/>
                </a:lnTo>
                <a:lnTo>
                  <a:pt x="193" y="1459"/>
                </a:lnTo>
                <a:lnTo>
                  <a:pt x="193" y="1460"/>
                </a:lnTo>
                <a:lnTo>
                  <a:pt x="193" y="1461"/>
                </a:lnTo>
                <a:lnTo>
                  <a:pt x="192" y="1462"/>
                </a:lnTo>
                <a:lnTo>
                  <a:pt x="190" y="1465"/>
                </a:lnTo>
                <a:lnTo>
                  <a:pt x="189" y="1465"/>
                </a:lnTo>
                <a:lnTo>
                  <a:pt x="187" y="1465"/>
                </a:lnTo>
                <a:lnTo>
                  <a:pt x="184" y="1464"/>
                </a:lnTo>
                <a:lnTo>
                  <a:pt x="182" y="1461"/>
                </a:lnTo>
                <a:lnTo>
                  <a:pt x="180" y="1460"/>
                </a:lnTo>
                <a:lnTo>
                  <a:pt x="178" y="1459"/>
                </a:lnTo>
                <a:lnTo>
                  <a:pt x="171" y="1456"/>
                </a:lnTo>
                <a:lnTo>
                  <a:pt x="169" y="1454"/>
                </a:lnTo>
                <a:lnTo>
                  <a:pt x="166" y="1453"/>
                </a:lnTo>
                <a:lnTo>
                  <a:pt x="161" y="1452"/>
                </a:lnTo>
                <a:lnTo>
                  <a:pt x="156" y="1451"/>
                </a:lnTo>
                <a:lnTo>
                  <a:pt x="153" y="1451"/>
                </a:lnTo>
                <a:lnTo>
                  <a:pt x="147" y="1451"/>
                </a:lnTo>
                <a:lnTo>
                  <a:pt x="145" y="1451"/>
                </a:lnTo>
                <a:lnTo>
                  <a:pt x="144" y="1451"/>
                </a:lnTo>
                <a:lnTo>
                  <a:pt x="135" y="1454"/>
                </a:lnTo>
                <a:lnTo>
                  <a:pt x="132" y="1454"/>
                </a:lnTo>
                <a:lnTo>
                  <a:pt x="128" y="1456"/>
                </a:lnTo>
                <a:lnTo>
                  <a:pt x="126" y="1457"/>
                </a:lnTo>
                <a:lnTo>
                  <a:pt x="124" y="1458"/>
                </a:lnTo>
                <a:lnTo>
                  <a:pt x="123" y="1459"/>
                </a:lnTo>
                <a:lnTo>
                  <a:pt x="123" y="1460"/>
                </a:lnTo>
                <a:lnTo>
                  <a:pt x="123" y="1462"/>
                </a:lnTo>
                <a:lnTo>
                  <a:pt x="123" y="1464"/>
                </a:lnTo>
                <a:lnTo>
                  <a:pt x="123" y="1466"/>
                </a:lnTo>
                <a:lnTo>
                  <a:pt x="122" y="1467"/>
                </a:lnTo>
                <a:lnTo>
                  <a:pt x="122" y="1468"/>
                </a:lnTo>
                <a:lnTo>
                  <a:pt x="119" y="1470"/>
                </a:lnTo>
                <a:lnTo>
                  <a:pt x="117" y="1470"/>
                </a:lnTo>
                <a:lnTo>
                  <a:pt x="115" y="1472"/>
                </a:lnTo>
                <a:lnTo>
                  <a:pt x="114" y="1473"/>
                </a:lnTo>
                <a:lnTo>
                  <a:pt x="112" y="1474"/>
                </a:lnTo>
                <a:lnTo>
                  <a:pt x="110" y="1476"/>
                </a:lnTo>
                <a:lnTo>
                  <a:pt x="109" y="1478"/>
                </a:lnTo>
                <a:lnTo>
                  <a:pt x="107" y="1481"/>
                </a:lnTo>
                <a:lnTo>
                  <a:pt x="107" y="1483"/>
                </a:lnTo>
                <a:lnTo>
                  <a:pt x="106" y="1487"/>
                </a:lnTo>
                <a:lnTo>
                  <a:pt x="106" y="1489"/>
                </a:lnTo>
                <a:lnTo>
                  <a:pt x="106" y="1492"/>
                </a:lnTo>
                <a:lnTo>
                  <a:pt x="105" y="1493"/>
                </a:lnTo>
                <a:lnTo>
                  <a:pt x="105" y="1495"/>
                </a:lnTo>
                <a:lnTo>
                  <a:pt x="103" y="1497"/>
                </a:lnTo>
                <a:lnTo>
                  <a:pt x="105" y="1500"/>
                </a:lnTo>
                <a:lnTo>
                  <a:pt x="104" y="1504"/>
                </a:lnTo>
                <a:lnTo>
                  <a:pt x="104" y="1508"/>
                </a:lnTo>
                <a:lnTo>
                  <a:pt x="103" y="1511"/>
                </a:lnTo>
                <a:lnTo>
                  <a:pt x="102" y="1514"/>
                </a:lnTo>
                <a:lnTo>
                  <a:pt x="101" y="1519"/>
                </a:lnTo>
                <a:lnTo>
                  <a:pt x="101" y="1521"/>
                </a:lnTo>
                <a:lnTo>
                  <a:pt x="101" y="1526"/>
                </a:lnTo>
                <a:lnTo>
                  <a:pt x="100" y="1528"/>
                </a:lnTo>
                <a:lnTo>
                  <a:pt x="100" y="1531"/>
                </a:lnTo>
                <a:lnTo>
                  <a:pt x="98" y="1533"/>
                </a:lnTo>
                <a:lnTo>
                  <a:pt x="98" y="1535"/>
                </a:lnTo>
                <a:lnTo>
                  <a:pt x="98" y="1540"/>
                </a:lnTo>
                <a:lnTo>
                  <a:pt x="98" y="1542"/>
                </a:lnTo>
                <a:lnTo>
                  <a:pt x="100" y="1545"/>
                </a:lnTo>
                <a:lnTo>
                  <a:pt x="100" y="1548"/>
                </a:lnTo>
                <a:lnTo>
                  <a:pt x="100" y="1550"/>
                </a:lnTo>
                <a:lnTo>
                  <a:pt x="98" y="1551"/>
                </a:lnTo>
                <a:lnTo>
                  <a:pt x="98" y="1553"/>
                </a:lnTo>
                <a:lnTo>
                  <a:pt x="100" y="1556"/>
                </a:lnTo>
                <a:lnTo>
                  <a:pt x="100" y="1558"/>
                </a:lnTo>
                <a:lnTo>
                  <a:pt x="100" y="1559"/>
                </a:lnTo>
                <a:lnTo>
                  <a:pt x="100" y="1560"/>
                </a:lnTo>
                <a:lnTo>
                  <a:pt x="98" y="1562"/>
                </a:lnTo>
                <a:lnTo>
                  <a:pt x="98" y="1564"/>
                </a:lnTo>
                <a:lnTo>
                  <a:pt x="97" y="1565"/>
                </a:lnTo>
                <a:lnTo>
                  <a:pt x="97" y="1567"/>
                </a:lnTo>
                <a:lnTo>
                  <a:pt x="96" y="1570"/>
                </a:lnTo>
                <a:lnTo>
                  <a:pt x="96" y="1575"/>
                </a:lnTo>
                <a:lnTo>
                  <a:pt x="96" y="1576"/>
                </a:lnTo>
                <a:lnTo>
                  <a:pt x="95" y="1578"/>
                </a:lnTo>
                <a:lnTo>
                  <a:pt x="94" y="1579"/>
                </a:lnTo>
                <a:lnTo>
                  <a:pt x="94" y="1581"/>
                </a:lnTo>
                <a:lnTo>
                  <a:pt x="94" y="1585"/>
                </a:lnTo>
                <a:lnTo>
                  <a:pt x="93" y="1589"/>
                </a:lnTo>
                <a:lnTo>
                  <a:pt x="93" y="1591"/>
                </a:lnTo>
                <a:lnTo>
                  <a:pt x="93" y="1592"/>
                </a:lnTo>
                <a:lnTo>
                  <a:pt x="93" y="1594"/>
                </a:lnTo>
                <a:lnTo>
                  <a:pt x="92" y="1596"/>
                </a:lnTo>
                <a:lnTo>
                  <a:pt x="92" y="1599"/>
                </a:lnTo>
                <a:lnTo>
                  <a:pt x="92" y="1601"/>
                </a:lnTo>
                <a:lnTo>
                  <a:pt x="93" y="1603"/>
                </a:lnTo>
                <a:lnTo>
                  <a:pt x="92" y="1610"/>
                </a:lnTo>
                <a:lnTo>
                  <a:pt x="90" y="1613"/>
                </a:lnTo>
                <a:lnTo>
                  <a:pt x="90" y="1615"/>
                </a:lnTo>
                <a:lnTo>
                  <a:pt x="90" y="1618"/>
                </a:lnTo>
                <a:lnTo>
                  <a:pt x="90" y="1620"/>
                </a:lnTo>
                <a:lnTo>
                  <a:pt x="90" y="1624"/>
                </a:lnTo>
                <a:lnTo>
                  <a:pt x="89" y="1628"/>
                </a:lnTo>
                <a:lnTo>
                  <a:pt x="89" y="1634"/>
                </a:lnTo>
                <a:lnTo>
                  <a:pt x="89" y="1636"/>
                </a:lnTo>
                <a:lnTo>
                  <a:pt x="89" y="1638"/>
                </a:lnTo>
                <a:lnTo>
                  <a:pt x="90" y="1642"/>
                </a:lnTo>
                <a:lnTo>
                  <a:pt x="90" y="1644"/>
                </a:lnTo>
                <a:lnTo>
                  <a:pt x="92" y="1646"/>
                </a:lnTo>
                <a:lnTo>
                  <a:pt x="92" y="1649"/>
                </a:lnTo>
                <a:lnTo>
                  <a:pt x="90" y="1652"/>
                </a:lnTo>
                <a:lnTo>
                  <a:pt x="90" y="1654"/>
                </a:lnTo>
                <a:lnTo>
                  <a:pt x="89" y="1657"/>
                </a:lnTo>
                <a:lnTo>
                  <a:pt x="88" y="1659"/>
                </a:lnTo>
                <a:lnTo>
                  <a:pt x="86" y="1660"/>
                </a:lnTo>
                <a:lnTo>
                  <a:pt x="84" y="1661"/>
                </a:lnTo>
                <a:lnTo>
                  <a:pt x="78" y="1661"/>
                </a:lnTo>
                <a:lnTo>
                  <a:pt x="75" y="1660"/>
                </a:lnTo>
                <a:lnTo>
                  <a:pt x="72" y="1660"/>
                </a:lnTo>
                <a:lnTo>
                  <a:pt x="70" y="1660"/>
                </a:lnTo>
                <a:lnTo>
                  <a:pt x="67" y="1660"/>
                </a:lnTo>
                <a:lnTo>
                  <a:pt x="63" y="1660"/>
                </a:lnTo>
                <a:lnTo>
                  <a:pt x="61" y="1659"/>
                </a:lnTo>
                <a:lnTo>
                  <a:pt x="59" y="1659"/>
                </a:lnTo>
                <a:lnTo>
                  <a:pt x="57" y="1659"/>
                </a:lnTo>
                <a:lnTo>
                  <a:pt x="55" y="1658"/>
                </a:lnTo>
                <a:lnTo>
                  <a:pt x="54" y="1658"/>
                </a:lnTo>
                <a:lnTo>
                  <a:pt x="53" y="1656"/>
                </a:lnTo>
                <a:lnTo>
                  <a:pt x="51" y="1653"/>
                </a:lnTo>
                <a:lnTo>
                  <a:pt x="51" y="1652"/>
                </a:lnTo>
                <a:lnTo>
                  <a:pt x="50" y="1652"/>
                </a:lnTo>
                <a:lnTo>
                  <a:pt x="50" y="1651"/>
                </a:lnTo>
                <a:lnTo>
                  <a:pt x="49" y="1650"/>
                </a:lnTo>
                <a:lnTo>
                  <a:pt x="46" y="1650"/>
                </a:lnTo>
                <a:lnTo>
                  <a:pt x="44" y="1649"/>
                </a:lnTo>
                <a:lnTo>
                  <a:pt x="42" y="1650"/>
                </a:lnTo>
                <a:lnTo>
                  <a:pt x="41" y="1651"/>
                </a:lnTo>
                <a:lnTo>
                  <a:pt x="40" y="1651"/>
                </a:lnTo>
                <a:lnTo>
                  <a:pt x="37" y="1651"/>
                </a:lnTo>
                <a:lnTo>
                  <a:pt x="34" y="1651"/>
                </a:lnTo>
                <a:lnTo>
                  <a:pt x="32" y="1650"/>
                </a:lnTo>
                <a:lnTo>
                  <a:pt x="29" y="1650"/>
                </a:lnTo>
                <a:lnTo>
                  <a:pt x="28" y="1650"/>
                </a:lnTo>
                <a:lnTo>
                  <a:pt x="26" y="1650"/>
                </a:lnTo>
                <a:lnTo>
                  <a:pt x="25" y="1650"/>
                </a:lnTo>
                <a:lnTo>
                  <a:pt x="23" y="1649"/>
                </a:lnTo>
                <a:lnTo>
                  <a:pt x="22" y="1648"/>
                </a:lnTo>
                <a:lnTo>
                  <a:pt x="19" y="1645"/>
                </a:lnTo>
                <a:lnTo>
                  <a:pt x="18" y="1644"/>
                </a:lnTo>
                <a:lnTo>
                  <a:pt x="15" y="1641"/>
                </a:lnTo>
                <a:lnTo>
                  <a:pt x="9" y="1631"/>
                </a:lnTo>
                <a:lnTo>
                  <a:pt x="6" y="1623"/>
                </a:lnTo>
                <a:lnTo>
                  <a:pt x="5" y="1618"/>
                </a:lnTo>
                <a:lnTo>
                  <a:pt x="5" y="1616"/>
                </a:lnTo>
                <a:lnTo>
                  <a:pt x="1" y="1610"/>
                </a:lnTo>
                <a:lnTo>
                  <a:pt x="0" y="1607"/>
                </a:lnTo>
                <a:lnTo>
                  <a:pt x="0" y="1604"/>
                </a:lnTo>
                <a:lnTo>
                  <a:pt x="0" y="1602"/>
                </a:lnTo>
                <a:lnTo>
                  <a:pt x="0" y="1599"/>
                </a:lnTo>
                <a:lnTo>
                  <a:pt x="0" y="1595"/>
                </a:lnTo>
                <a:lnTo>
                  <a:pt x="0" y="1591"/>
                </a:lnTo>
                <a:lnTo>
                  <a:pt x="0" y="1587"/>
                </a:lnTo>
                <a:lnTo>
                  <a:pt x="0" y="1584"/>
                </a:lnTo>
                <a:lnTo>
                  <a:pt x="1" y="1582"/>
                </a:lnTo>
                <a:lnTo>
                  <a:pt x="1" y="1581"/>
                </a:lnTo>
                <a:lnTo>
                  <a:pt x="1" y="1579"/>
                </a:lnTo>
                <a:lnTo>
                  <a:pt x="1" y="1577"/>
                </a:lnTo>
                <a:lnTo>
                  <a:pt x="1" y="1575"/>
                </a:lnTo>
                <a:lnTo>
                  <a:pt x="2" y="1569"/>
                </a:lnTo>
                <a:lnTo>
                  <a:pt x="3" y="1565"/>
                </a:lnTo>
                <a:lnTo>
                  <a:pt x="3" y="1561"/>
                </a:lnTo>
                <a:lnTo>
                  <a:pt x="5" y="1559"/>
                </a:lnTo>
                <a:lnTo>
                  <a:pt x="5" y="1557"/>
                </a:lnTo>
                <a:lnTo>
                  <a:pt x="5" y="1556"/>
                </a:lnTo>
                <a:lnTo>
                  <a:pt x="5" y="1554"/>
                </a:lnTo>
                <a:lnTo>
                  <a:pt x="5" y="1553"/>
                </a:lnTo>
                <a:lnTo>
                  <a:pt x="6" y="1551"/>
                </a:lnTo>
                <a:lnTo>
                  <a:pt x="6" y="1550"/>
                </a:lnTo>
                <a:lnTo>
                  <a:pt x="6" y="1548"/>
                </a:lnTo>
                <a:lnTo>
                  <a:pt x="7" y="1545"/>
                </a:lnTo>
                <a:lnTo>
                  <a:pt x="7" y="1543"/>
                </a:lnTo>
                <a:lnTo>
                  <a:pt x="8" y="1542"/>
                </a:lnTo>
                <a:lnTo>
                  <a:pt x="9" y="1540"/>
                </a:lnTo>
                <a:lnTo>
                  <a:pt x="10" y="1536"/>
                </a:lnTo>
                <a:lnTo>
                  <a:pt x="10" y="1535"/>
                </a:lnTo>
                <a:lnTo>
                  <a:pt x="10" y="1533"/>
                </a:lnTo>
                <a:lnTo>
                  <a:pt x="11" y="1531"/>
                </a:lnTo>
                <a:lnTo>
                  <a:pt x="11" y="1529"/>
                </a:lnTo>
                <a:lnTo>
                  <a:pt x="11" y="1528"/>
                </a:lnTo>
                <a:lnTo>
                  <a:pt x="12" y="1527"/>
                </a:lnTo>
                <a:lnTo>
                  <a:pt x="15" y="1527"/>
                </a:lnTo>
                <a:lnTo>
                  <a:pt x="17" y="1526"/>
                </a:lnTo>
                <a:lnTo>
                  <a:pt x="20" y="1525"/>
                </a:lnTo>
                <a:lnTo>
                  <a:pt x="23" y="1523"/>
                </a:lnTo>
                <a:lnTo>
                  <a:pt x="25" y="1521"/>
                </a:lnTo>
                <a:lnTo>
                  <a:pt x="27" y="1519"/>
                </a:lnTo>
                <a:lnTo>
                  <a:pt x="28" y="1518"/>
                </a:lnTo>
                <a:lnTo>
                  <a:pt x="29" y="1516"/>
                </a:lnTo>
                <a:lnTo>
                  <a:pt x="29" y="1514"/>
                </a:lnTo>
                <a:lnTo>
                  <a:pt x="29" y="1509"/>
                </a:lnTo>
                <a:lnTo>
                  <a:pt x="28" y="1506"/>
                </a:lnTo>
                <a:lnTo>
                  <a:pt x="28" y="1504"/>
                </a:lnTo>
                <a:lnTo>
                  <a:pt x="27" y="1501"/>
                </a:lnTo>
                <a:lnTo>
                  <a:pt x="28" y="1500"/>
                </a:lnTo>
                <a:lnTo>
                  <a:pt x="28" y="1498"/>
                </a:lnTo>
                <a:lnTo>
                  <a:pt x="29" y="1497"/>
                </a:lnTo>
                <a:lnTo>
                  <a:pt x="31" y="1494"/>
                </a:lnTo>
                <a:lnTo>
                  <a:pt x="32" y="1493"/>
                </a:lnTo>
                <a:lnTo>
                  <a:pt x="32" y="1492"/>
                </a:lnTo>
                <a:lnTo>
                  <a:pt x="32" y="1489"/>
                </a:lnTo>
                <a:lnTo>
                  <a:pt x="32" y="1486"/>
                </a:lnTo>
                <a:lnTo>
                  <a:pt x="32" y="1485"/>
                </a:lnTo>
                <a:lnTo>
                  <a:pt x="32" y="1484"/>
                </a:lnTo>
                <a:lnTo>
                  <a:pt x="31" y="1483"/>
                </a:lnTo>
                <a:lnTo>
                  <a:pt x="29" y="1482"/>
                </a:lnTo>
                <a:lnTo>
                  <a:pt x="29" y="1481"/>
                </a:lnTo>
                <a:lnTo>
                  <a:pt x="28" y="1478"/>
                </a:lnTo>
                <a:lnTo>
                  <a:pt x="27" y="1476"/>
                </a:lnTo>
                <a:lnTo>
                  <a:pt x="27" y="1474"/>
                </a:lnTo>
                <a:lnTo>
                  <a:pt x="26" y="1473"/>
                </a:lnTo>
                <a:lnTo>
                  <a:pt x="25" y="1470"/>
                </a:lnTo>
                <a:lnTo>
                  <a:pt x="24" y="1469"/>
                </a:lnTo>
                <a:lnTo>
                  <a:pt x="22" y="1468"/>
                </a:lnTo>
                <a:lnTo>
                  <a:pt x="22" y="1467"/>
                </a:lnTo>
                <a:lnTo>
                  <a:pt x="20" y="1465"/>
                </a:lnTo>
                <a:lnTo>
                  <a:pt x="18" y="1462"/>
                </a:lnTo>
                <a:lnTo>
                  <a:pt x="17" y="1461"/>
                </a:lnTo>
                <a:lnTo>
                  <a:pt x="16" y="1460"/>
                </a:lnTo>
                <a:lnTo>
                  <a:pt x="16" y="1459"/>
                </a:lnTo>
                <a:lnTo>
                  <a:pt x="15" y="1458"/>
                </a:lnTo>
                <a:lnTo>
                  <a:pt x="14" y="1457"/>
                </a:lnTo>
                <a:lnTo>
                  <a:pt x="14" y="1456"/>
                </a:lnTo>
                <a:lnTo>
                  <a:pt x="12" y="1453"/>
                </a:lnTo>
                <a:lnTo>
                  <a:pt x="11" y="1450"/>
                </a:lnTo>
                <a:lnTo>
                  <a:pt x="10" y="1448"/>
                </a:lnTo>
                <a:lnTo>
                  <a:pt x="8" y="1445"/>
                </a:lnTo>
                <a:lnTo>
                  <a:pt x="7" y="1443"/>
                </a:lnTo>
                <a:lnTo>
                  <a:pt x="6" y="1441"/>
                </a:lnTo>
                <a:lnTo>
                  <a:pt x="5" y="1439"/>
                </a:lnTo>
                <a:lnTo>
                  <a:pt x="5" y="1436"/>
                </a:lnTo>
                <a:lnTo>
                  <a:pt x="5" y="1435"/>
                </a:lnTo>
                <a:lnTo>
                  <a:pt x="3" y="1434"/>
                </a:lnTo>
                <a:lnTo>
                  <a:pt x="2" y="1433"/>
                </a:lnTo>
                <a:lnTo>
                  <a:pt x="2" y="1432"/>
                </a:lnTo>
                <a:lnTo>
                  <a:pt x="2" y="1431"/>
                </a:lnTo>
                <a:lnTo>
                  <a:pt x="2" y="1430"/>
                </a:lnTo>
                <a:lnTo>
                  <a:pt x="2" y="1427"/>
                </a:lnTo>
                <a:lnTo>
                  <a:pt x="1" y="1426"/>
                </a:lnTo>
                <a:lnTo>
                  <a:pt x="1" y="1425"/>
                </a:lnTo>
                <a:lnTo>
                  <a:pt x="1" y="1424"/>
                </a:lnTo>
                <a:lnTo>
                  <a:pt x="1" y="1423"/>
                </a:lnTo>
                <a:lnTo>
                  <a:pt x="1" y="1422"/>
                </a:lnTo>
                <a:lnTo>
                  <a:pt x="1" y="1420"/>
                </a:lnTo>
                <a:lnTo>
                  <a:pt x="1" y="1419"/>
                </a:lnTo>
                <a:lnTo>
                  <a:pt x="1" y="1418"/>
                </a:lnTo>
                <a:lnTo>
                  <a:pt x="1" y="1416"/>
                </a:lnTo>
                <a:lnTo>
                  <a:pt x="2" y="1415"/>
                </a:lnTo>
                <a:lnTo>
                  <a:pt x="2" y="1414"/>
                </a:lnTo>
                <a:lnTo>
                  <a:pt x="3" y="1414"/>
                </a:lnTo>
                <a:lnTo>
                  <a:pt x="2" y="1411"/>
                </a:lnTo>
                <a:lnTo>
                  <a:pt x="2" y="1409"/>
                </a:lnTo>
                <a:lnTo>
                  <a:pt x="2" y="1408"/>
                </a:lnTo>
                <a:lnTo>
                  <a:pt x="3" y="1407"/>
                </a:lnTo>
                <a:lnTo>
                  <a:pt x="6" y="1406"/>
                </a:lnTo>
                <a:lnTo>
                  <a:pt x="8" y="1405"/>
                </a:lnTo>
                <a:lnTo>
                  <a:pt x="8" y="1403"/>
                </a:lnTo>
                <a:lnTo>
                  <a:pt x="10" y="1402"/>
                </a:lnTo>
                <a:lnTo>
                  <a:pt x="11" y="1400"/>
                </a:lnTo>
                <a:lnTo>
                  <a:pt x="14" y="1399"/>
                </a:lnTo>
                <a:lnTo>
                  <a:pt x="17" y="1395"/>
                </a:lnTo>
                <a:lnTo>
                  <a:pt x="18" y="1394"/>
                </a:lnTo>
                <a:lnTo>
                  <a:pt x="18" y="1393"/>
                </a:lnTo>
                <a:lnTo>
                  <a:pt x="19" y="1392"/>
                </a:lnTo>
                <a:lnTo>
                  <a:pt x="16" y="1389"/>
                </a:lnTo>
                <a:lnTo>
                  <a:pt x="16" y="1387"/>
                </a:lnTo>
                <a:lnTo>
                  <a:pt x="15" y="1386"/>
                </a:lnTo>
                <a:lnTo>
                  <a:pt x="14" y="1386"/>
                </a:lnTo>
                <a:lnTo>
                  <a:pt x="14" y="1385"/>
                </a:lnTo>
                <a:lnTo>
                  <a:pt x="15" y="1381"/>
                </a:lnTo>
                <a:lnTo>
                  <a:pt x="15" y="1380"/>
                </a:lnTo>
                <a:lnTo>
                  <a:pt x="16" y="1378"/>
                </a:lnTo>
                <a:lnTo>
                  <a:pt x="16" y="1377"/>
                </a:lnTo>
                <a:lnTo>
                  <a:pt x="17" y="1376"/>
                </a:lnTo>
                <a:lnTo>
                  <a:pt x="17" y="1374"/>
                </a:lnTo>
                <a:lnTo>
                  <a:pt x="18" y="1374"/>
                </a:lnTo>
                <a:lnTo>
                  <a:pt x="18" y="1372"/>
                </a:lnTo>
                <a:lnTo>
                  <a:pt x="19" y="1372"/>
                </a:lnTo>
                <a:lnTo>
                  <a:pt x="20" y="1370"/>
                </a:lnTo>
                <a:lnTo>
                  <a:pt x="20" y="1369"/>
                </a:lnTo>
                <a:lnTo>
                  <a:pt x="22" y="1368"/>
                </a:lnTo>
                <a:lnTo>
                  <a:pt x="22" y="1367"/>
                </a:lnTo>
                <a:lnTo>
                  <a:pt x="24" y="1364"/>
                </a:lnTo>
                <a:lnTo>
                  <a:pt x="28" y="1359"/>
                </a:lnTo>
                <a:lnTo>
                  <a:pt x="29" y="1358"/>
                </a:lnTo>
                <a:lnTo>
                  <a:pt x="31" y="1357"/>
                </a:lnTo>
                <a:lnTo>
                  <a:pt x="32" y="1356"/>
                </a:lnTo>
                <a:lnTo>
                  <a:pt x="35" y="1352"/>
                </a:lnTo>
                <a:lnTo>
                  <a:pt x="35" y="1351"/>
                </a:lnTo>
                <a:lnTo>
                  <a:pt x="34" y="1349"/>
                </a:lnTo>
                <a:lnTo>
                  <a:pt x="34" y="1348"/>
                </a:lnTo>
                <a:lnTo>
                  <a:pt x="34" y="1345"/>
                </a:lnTo>
                <a:lnTo>
                  <a:pt x="34" y="1343"/>
                </a:lnTo>
                <a:lnTo>
                  <a:pt x="33" y="1342"/>
                </a:lnTo>
                <a:lnTo>
                  <a:pt x="33" y="1341"/>
                </a:lnTo>
                <a:lnTo>
                  <a:pt x="33" y="1340"/>
                </a:lnTo>
                <a:lnTo>
                  <a:pt x="32" y="1339"/>
                </a:lnTo>
                <a:lnTo>
                  <a:pt x="32" y="1338"/>
                </a:lnTo>
                <a:lnTo>
                  <a:pt x="34" y="1334"/>
                </a:lnTo>
                <a:lnTo>
                  <a:pt x="34" y="1333"/>
                </a:lnTo>
                <a:lnTo>
                  <a:pt x="34" y="1332"/>
                </a:lnTo>
                <a:lnTo>
                  <a:pt x="35" y="1331"/>
                </a:lnTo>
                <a:lnTo>
                  <a:pt x="36" y="1330"/>
                </a:lnTo>
                <a:lnTo>
                  <a:pt x="36" y="1326"/>
                </a:lnTo>
                <a:lnTo>
                  <a:pt x="37" y="1320"/>
                </a:lnTo>
                <a:lnTo>
                  <a:pt x="38" y="1318"/>
                </a:lnTo>
                <a:lnTo>
                  <a:pt x="37" y="1316"/>
                </a:lnTo>
                <a:lnTo>
                  <a:pt x="37" y="1311"/>
                </a:lnTo>
                <a:lnTo>
                  <a:pt x="37" y="1307"/>
                </a:lnTo>
                <a:lnTo>
                  <a:pt x="37" y="1303"/>
                </a:lnTo>
                <a:lnTo>
                  <a:pt x="37" y="1302"/>
                </a:lnTo>
                <a:lnTo>
                  <a:pt x="38" y="1300"/>
                </a:lnTo>
                <a:lnTo>
                  <a:pt x="38" y="1297"/>
                </a:lnTo>
                <a:lnTo>
                  <a:pt x="38" y="1295"/>
                </a:lnTo>
                <a:lnTo>
                  <a:pt x="38" y="1294"/>
                </a:lnTo>
                <a:lnTo>
                  <a:pt x="40" y="1292"/>
                </a:lnTo>
                <a:lnTo>
                  <a:pt x="41" y="1289"/>
                </a:lnTo>
                <a:lnTo>
                  <a:pt x="40" y="1284"/>
                </a:lnTo>
                <a:lnTo>
                  <a:pt x="38" y="1282"/>
                </a:lnTo>
                <a:lnTo>
                  <a:pt x="38" y="1281"/>
                </a:lnTo>
                <a:lnTo>
                  <a:pt x="36" y="1274"/>
                </a:lnTo>
                <a:lnTo>
                  <a:pt x="36" y="1273"/>
                </a:lnTo>
                <a:lnTo>
                  <a:pt x="35" y="1271"/>
                </a:lnTo>
                <a:lnTo>
                  <a:pt x="35" y="1266"/>
                </a:lnTo>
                <a:lnTo>
                  <a:pt x="34" y="1263"/>
                </a:lnTo>
                <a:lnTo>
                  <a:pt x="34" y="1260"/>
                </a:lnTo>
                <a:lnTo>
                  <a:pt x="33" y="1258"/>
                </a:lnTo>
                <a:lnTo>
                  <a:pt x="33" y="1257"/>
                </a:lnTo>
                <a:lnTo>
                  <a:pt x="34" y="1255"/>
                </a:lnTo>
                <a:lnTo>
                  <a:pt x="35" y="1252"/>
                </a:lnTo>
                <a:lnTo>
                  <a:pt x="36" y="1251"/>
                </a:lnTo>
                <a:lnTo>
                  <a:pt x="36" y="1250"/>
                </a:lnTo>
                <a:lnTo>
                  <a:pt x="35" y="1246"/>
                </a:lnTo>
                <a:lnTo>
                  <a:pt x="35" y="1242"/>
                </a:lnTo>
                <a:lnTo>
                  <a:pt x="36" y="1239"/>
                </a:lnTo>
                <a:lnTo>
                  <a:pt x="36" y="1235"/>
                </a:lnTo>
                <a:lnTo>
                  <a:pt x="36" y="1234"/>
                </a:lnTo>
                <a:lnTo>
                  <a:pt x="34" y="1230"/>
                </a:lnTo>
                <a:lnTo>
                  <a:pt x="34" y="1228"/>
                </a:lnTo>
                <a:lnTo>
                  <a:pt x="34" y="1227"/>
                </a:lnTo>
                <a:lnTo>
                  <a:pt x="34" y="1226"/>
                </a:lnTo>
                <a:lnTo>
                  <a:pt x="34" y="1224"/>
                </a:lnTo>
                <a:lnTo>
                  <a:pt x="35" y="1224"/>
                </a:lnTo>
                <a:lnTo>
                  <a:pt x="36" y="1221"/>
                </a:lnTo>
                <a:lnTo>
                  <a:pt x="37" y="1219"/>
                </a:lnTo>
                <a:lnTo>
                  <a:pt x="37" y="1217"/>
                </a:lnTo>
                <a:lnTo>
                  <a:pt x="38" y="1207"/>
                </a:lnTo>
                <a:lnTo>
                  <a:pt x="38" y="1205"/>
                </a:lnTo>
                <a:lnTo>
                  <a:pt x="40" y="1203"/>
                </a:lnTo>
                <a:lnTo>
                  <a:pt x="41" y="1203"/>
                </a:lnTo>
                <a:lnTo>
                  <a:pt x="41" y="1202"/>
                </a:lnTo>
                <a:lnTo>
                  <a:pt x="42" y="1202"/>
                </a:lnTo>
                <a:lnTo>
                  <a:pt x="43" y="1202"/>
                </a:lnTo>
                <a:lnTo>
                  <a:pt x="44" y="1202"/>
                </a:lnTo>
                <a:lnTo>
                  <a:pt x="44" y="1203"/>
                </a:lnTo>
                <a:lnTo>
                  <a:pt x="45" y="1203"/>
                </a:lnTo>
                <a:lnTo>
                  <a:pt x="45" y="1202"/>
                </a:lnTo>
                <a:lnTo>
                  <a:pt x="45" y="1199"/>
                </a:lnTo>
                <a:lnTo>
                  <a:pt x="45" y="1198"/>
                </a:lnTo>
                <a:lnTo>
                  <a:pt x="45" y="1197"/>
                </a:lnTo>
                <a:lnTo>
                  <a:pt x="44" y="1193"/>
                </a:lnTo>
                <a:lnTo>
                  <a:pt x="44" y="1192"/>
                </a:lnTo>
                <a:lnTo>
                  <a:pt x="45" y="1189"/>
                </a:lnTo>
                <a:lnTo>
                  <a:pt x="46" y="1189"/>
                </a:lnTo>
                <a:lnTo>
                  <a:pt x="48" y="1188"/>
                </a:lnTo>
                <a:lnTo>
                  <a:pt x="49" y="1185"/>
                </a:lnTo>
                <a:lnTo>
                  <a:pt x="49" y="1183"/>
                </a:lnTo>
                <a:lnTo>
                  <a:pt x="46" y="1181"/>
                </a:lnTo>
                <a:lnTo>
                  <a:pt x="46" y="1180"/>
                </a:lnTo>
                <a:lnTo>
                  <a:pt x="45" y="1180"/>
                </a:lnTo>
                <a:lnTo>
                  <a:pt x="46" y="1179"/>
                </a:lnTo>
                <a:lnTo>
                  <a:pt x="48" y="1179"/>
                </a:lnTo>
                <a:lnTo>
                  <a:pt x="49" y="1179"/>
                </a:lnTo>
                <a:lnTo>
                  <a:pt x="50" y="1179"/>
                </a:lnTo>
                <a:lnTo>
                  <a:pt x="50" y="1177"/>
                </a:lnTo>
                <a:lnTo>
                  <a:pt x="52" y="1177"/>
                </a:lnTo>
                <a:lnTo>
                  <a:pt x="53" y="1177"/>
                </a:lnTo>
                <a:lnTo>
                  <a:pt x="54" y="1176"/>
                </a:lnTo>
                <a:lnTo>
                  <a:pt x="55" y="1175"/>
                </a:lnTo>
                <a:lnTo>
                  <a:pt x="57" y="1173"/>
                </a:lnTo>
                <a:lnTo>
                  <a:pt x="60" y="1171"/>
                </a:lnTo>
                <a:lnTo>
                  <a:pt x="61" y="1168"/>
                </a:lnTo>
                <a:lnTo>
                  <a:pt x="60" y="1166"/>
                </a:lnTo>
                <a:lnTo>
                  <a:pt x="60" y="1165"/>
                </a:lnTo>
                <a:lnTo>
                  <a:pt x="61" y="1161"/>
                </a:lnTo>
                <a:lnTo>
                  <a:pt x="61" y="1159"/>
                </a:lnTo>
                <a:lnTo>
                  <a:pt x="62" y="1159"/>
                </a:lnTo>
                <a:lnTo>
                  <a:pt x="63" y="1158"/>
                </a:lnTo>
                <a:lnTo>
                  <a:pt x="64" y="1157"/>
                </a:lnTo>
                <a:lnTo>
                  <a:pt x="67" y="1157"/>
                </a:lnTo>
                <a:lnTo>
                  <a:pt x="68" y="1156"/>
                </a:lnTo>
                <a:lnTo>
                  <a:pt x="68" y="1155"/>
                </a:lnTo>
                <a:lnTo>
                  <a:pt x="68" y="1154"/>
                </a:lnTo>
                <a:lnTo>
                  <a:pt x="69" y="1152"/>
                </a:lnTo>
                <a:lnTo>
                  <a:pt x="70" y="1150"/>
                </a:lnTo>
                <a:lnTo>
                  <a:pt x="70" y="1149"/>
                </a:lnTo>
                <a:lnTo>
                  <a:pt x="71" y="1149"/>
                </a:lnTo>
                <a:lnTo>
                  <a:pt x="71" y="1148"/>
                </a:lnTo>
                <a:lnTo>
                  <a:pt x="72" y="1141"/>
                </a:lnTo>
                <a:lnTo>
                  <a:pt x="74" y="1140"/>
                </a:lnTo>
                <a:lnTo>
                  <a:pt x="74" y="1138"/>
                </a:lnTo>
                <a:lnTo>
                  <a:pt x="75" y="1131"/>
                </a:lnTo>
                <a:lnTo>
                  <a:pt x="74" y="1130"/>
                </a:lnTo>
                <a:lnTo>
                  <a:pt x="74" y="1129"/>
                </a:lnTo>
                <a:lnTo>
                  <a:pt x="72" y="1125"/>
                </a:lnTo>
                <a:lnTo>
                  <a:pt x="74" y="1125"/>
                </a:lnTo>
                <a:lnTo>
                  <a:pt x="75" y="1125"/>
                </a:lnTo>
                <a:lnTo>
                  <a:pt x="76" y="1124"/>
                </a:lnTo>
                <a:lnTo>
                  <a:pt x="77" y="1123"/>
                </a:lnTo>
                <a:lnTo>
                  <a:pt x="78" y="1122"/>
                </a:lnTo>
                <a:lnTo>
                  <a:pt x="80" y="1121"/>
                </a:lnTo>
                <a:lnTo>
                  <a:pt x="83" y="1119"/>
                </a:lnTo>
                <a:lnTo>
                  <a:pt x="85" y="1118"/>
                </a:lnTo>
                <a:lnTo>
                  <a:pt x="87" y="1116"/>
                </a:lnTo>
                <a:lnTo>
                  <a:pt x="88" y="1116"/>
                </a:lnTo>
                <a:lnTo>
                  <a:pt x="89" y="1115"/>
                </a:lnTo>
                <a:lnTo>
                  <a:pt x="90" y="1115"/>
                </a:lnTo>
                <a:lnTo>
                  <a:pt x="92" y="1115"/>
                </a:lnTo>
                <a:lnTo>
                  <a:pt x="93" y="1114"/>
                </a:lnTo>
                <a:lnTo>
                  <a:pt x="95" y="1113"/>
                </a:lnTo>
                <a:lnTo>
                  <a:pt x="96" y="1113"/>
                </a:lnTo>
                <a:lnTo>
                  <a:pt x="98" y="1111"/>
                </a:lnTo>
                <a:lnTo>
                  <a:pt x="100" y="1111"/>
                </a:lnTo>
                <a:lnTo>
                  <a:pt x="101" y="1111"/>
                </a:lnTo>
                <a:lnTo>
                  <a:pt x="102" y="1111"/>
                </a:lnTo>
                <a:lnTo>
                  <a:pt x="103" y="1110"/>
                </a:lnTo>
                <a:lnTo>
                  <a:pt x="104" y="1110"/>
                </a:lnTo>
                <a:lnTo>
                  <a:pt x="105" y="1110"/>
                </a:lnTo>
                <a:lnTo>
                  <a:pt x="107" y="1109"/>
                </a:lnTo>
                <a:lnTo>
                  <a:pt x="109" y="1108"/>
                </a:lnTo>
                <a:lnTo>
                  <a:pt x="109" y="1107"/>
                </a:lnTo>
                <a:lnTo>
                  <a:pt x="110" y="1106"/>
                </a:lnTo>
                <a:lnTo>
                  <a:pt x="111" y="1106"/>
                </a:lnTo>
                <a:lnTo>
                  <a:pt x="111" y="1104"/>
                </a:lnTo>
                <a:lnTo>
                  <a:pt x="112" y="1102"/>
                </a:lnTo>
                <a:lnTo>
                  <a:pt x="112" y="1101"/>
                </a:lnTo>
                <a:lnTo>
                  <a:pt x="113" y="1101"/>
                </a:lnTo>
                <a:lnTo>
                  <a:pt x="114" y="1100"/>
                </a:lnTo>
                <a:lnTo>
                  <a:pt x="118" y="1096"/>
                </a:lnTo>
                <a:lnTo>
                  <a:pt x="117" y="1081"/>
                </a:lnTo>
                <a:lnTo>
                  <a:pt x="117" y="1080"/>
                </a:lnTo>
                <a:lnTo>
                  <a:pt x="118" y="1077"/>
                </a:lnTo>
                <a:lnTo>
                  <a:pt x="118" y="1075"/>
                </a:lnTo>
                <a:lnTo>
                  <a:pt x="118" y="1074"/>
                </a:lnTo>
                <a:lnTo>
                  <a:pt x="118" y="1072"/>
                </a:lnTo>
                <a:lnTo>
                  <a:pt x="119" y="1071"/>
                </a:lnTo>
                <a:lnTo>
                  <a:pt x="119" y="1069"/>
                </a:lnTo>
                <a:lnTo>
                  <a:pt x="119" y="1067"/>
                </a:lnTo>
                <a:lnTo>
                  <a:pt x="119" y="1065"/>
                </a:lnTo>
                <a:lnTo>
                  <a:pt x="119" y="1063"/>
                </a:lnTo>
                <a:lnTo>
                  <a:pt x="119" y="1062"/>
                </a:lnTo>
                <a:lnTo>
                  <a:pt x="120" y="1059"/>
                </a:lnTo>
                <a:lnTo>
                  <a:pt x="120" y="1058"/>
                </a:lnTo>
                <a:lnTo>
                  <a:pt x="120" y="1054"/>
                </a:lnTo>
                <a:lnTo>
                  <a:pt x="120" y="1052"/>
                </a:lnTo>
                <a:lnTo>
                  <a:pt x="120" y="1050"/>
                </a:lnTo>
                <a:lnTo>
                  <a:pt x="121" y="1044"/>
                </a:lnTo>
                <a:lnTo>
                  <a:pt x="122" y="1042"/>
                </a:lnTo>
                <a:lnTo>
                  <a:pt x="122" y="1040"/>
                </a:lnTo>
                <a:lnTo>
                  <a:pt x="122" y="1037"/>
                </a:lnTo>
                <a:lnTo>
                  <a:pt x="123" y="1033"/>
                </a:lnTo>
                <a:lnTo>
                  <a:pt x="123" y="1031"/>
                </a:lnTo>
                <a:lnTo>
                  <a:pt x="124" y="1029"/>
                </a:lnTo>
                <a:lnTo>
                  <a:pt x="124" y="1027"/>
                </a:lnTo>
                <a:lnTo>
                  <a:pt x="123" y="1025"/>
                </a:lnTo>
                <a:lnTo>
                  <a:pt x="124" y="1022"/>
                </a:lnTo>
                <a:lnTo>
                  <a:pt x="124" y="1021"/>
                </a:lnTo>
                <a:lnTo>
                  <a:pt x="126" y="1018"/>
                </a:lnTo>
                <a:lnTo>
                  <a:pt x="127" y="1016"/>
                </a:lnTo>
                <a:lnTo>
                  <a:pt x="127" y="1015"/>
                </a:lnTo>
                <a:lnTo>
                  <a:pt x="127" y="1012"/>
                </a:lnTo>
                <a:lnTo>
                  <a:pt x="127" y="1010"/>
                </a:lnTo>
                <a:lnTo>
                  <a:pt x="127" y="1004"/>
                </a:lnTo>
                <a:lnTo>
                  <a:pt x="126" y="1001"/>
                </a:lnTo>
                <a:lnTo>
                  <a:pt x="126" y="1000"/>
                </a:lnTo>
                <a:lnTo>
                  <a:pt x="127" y="998"/>
                </a:lnTo>
                <a:lnTo>
                  <a:pt x="128" y="997"/>
                </a:lnTo>
                <a:lnTo>
                  <a:pt x="129" y="997"/>
                </a:lnTo>
                <a:lnTo>
                  <a:pt x="131" y="996"/>
                </a:lnTo>
                <a:lnTo>
                  <a:pt x="132" y="995"/>
                </a:lnTo>
                <a:lnTo>
                  <a:pt x="135" y="995"/>
                </a:lnTo>
                <a:lnTo>
                  <a:pt x="137" y="996"/>
                </a:lnTo>
                <a:lnTo>
                  <a:pt x="138" y="996"/>
                </a:lnTo>
                <a:lnTo>
                  <a:pt x="139" y="997"/>
                </a:lnTo>
                <a:lnTo>
                  <a:pt x="143" y="998"/>
                </a:lnTo>
                <a:lnTo>
                  <a:pt x="145" y="999"/>
                </a:lnTo>
                <a:lnTo>
                  <a:pt x="146" y="999"/>
                </a:lnTo>
                <a:lnTo>
                  <a:pt x="148" y="999"/>
                </a:lnTo>
                <a:lnTo>
                  <a:pt x="150" y="1000"/>
                </a:lnTo>
                <a:lnTo>
                  <a:pt x="153" y="1002"/>
                </a:lnTo>
                <a:lnTo>
                  <a:pt x="154" y="1002"/>
                </a:lnTo>
                <a:lnTo>
                  <a:pt x="155" y="1002"/>
                </a:lnTo>
                <a:lnTo>
                  <a:pt x="157" y="1004"/>
                </a:lnTo>
                <a:lnTo>
                  <a:pt x="161" y="1005"/>
                </a:lnTo>
                <a:lnTo>
                  <a:pt x="162" y="1007"/>
                </a:lnTo>
                <a:lnTo>
                  <a:pt x="163" y="1007"/>
                </a:lnTo>
                <a:lnTo>
                  <a:pt x="165" y="1008"/>
                </a:lnTo>
                <a:lnTo>
                  <a:pt x="167" y="1009"/>
                </a:lnTo>
                <a:lnTo>
                  <a:pt x="167" y="1010"/>
                </a:lnTo>
                <a:lnTo>
                  <a:pt x="169" y="1010"/>
                </a:lnTo>
                <a:lnTo>
                  <a:pt x="172" y="1013"/>
                </a:lnTo>
                <a:lnTo>
                  <a:pt x="174" y="1014"/>
                </a:lnTo>
                <a:lnTo>
                  <a:pt x="175" y="1014"/>
                </a:lnTo>
                <a:lnTo>
                  <a:pt x="175" y="1015"/>
                </a:lnTo>
                <a:lnTo>
                  <a:pt x="176" y="1015"/>
                </a:lnTo>
                <a:lnTo>
                  <a:pt x="176" y="1016"/>
                </a:lnTo>
                <a:lnTo>
                  <a:pt x="180" y="1017"/>
                </a:lnTo>
                <a:lnTo>
                  <a:pt x="181" y="1018"/>
                </a:lnTo>
                <a:lnTo>
                  <a:pt x="182" y="1020"/>
                </a:lnTo>
                <a:lnTo>
                  <a:pt x="184" y="1020"/>
                </a:lnTo>
                <a:lnTo>
                  <a:pt x="186" y="1021"/>
                </a:lnTo>
                <a:lnTo>
                  <a:pt x="187" y="1022"/>
                </a:lnTo>
                <a:lnTo>
                  <a:pt x="187" y="1023"/>
                </a:lnTo>
                <a:lnTo>
                  <a:pt x="187" y="1024"/>
                </a:lnTo>
                <a:lnTo>
                  <a:pt x="187" y="1025"/>
                </a:lnTo>
                <a:lnTo>
                  <a:pt x="187" y="1026"/>
                </a:lnTo>
                <a:lnTo>
                  <a:pt x="186" y="1027"/>
                </a:lnTo>
                <a:lnTo>
                  <a:pt x="183" y="1030"/>
                </a:lnTo>
                <a:lnTo>
                  <a:pt x="181" y="1031"/>
                </a:lnTo>
                <a:lnTo>
                  <a:pt x="180" y="1033"/>
                </a:lnTo>
                <a:lnTo>
                  <a:pt x="178" y="1035"/>
                </a:lnTo>
                <a:close/>
                <a:moveTo>
                  <a:pt x="701" y="681"/>
                </a:moveTo>
                <a:lnTo>
                  <a:pt x="702" y="681"/>
                </a:lnTo>
                <a:lnTo>
                  <a:pt x="704" y="681"/>
                </a:lnTo>
                <a:lnTo>
                  <a:pt x="706" y="682"/>
                </a:lnTo>
                <a:lnTo>
                  <a:pt x="707" y="682"/>
                </a:lnTo>
                <a:lnTo>
                  <a:pt x="708" y="682"/>
                </a:lnTo>
                <a:lnTo>
                  <a:pt x="709" y="683"/>
                </a:lnTo>
                <a:lnTo>
                  <a:pt x="710" y="683"/>
                </a:lnTo>
                <a:lnTo>
                  <a:pt x="710" y="684"/>
                </a:lnTo>
                <a:lnTo>
                  <a:pt x="710" y="686"/>
                </a:lnTo>
                <a:lnTo>
                  <a:pt x="710" y="687"/>
                </a:lnTo>
                <a:lnTo>
                  <a:pt x="711" y="688"/>
                </a:lnTo>
                <a:lnTo>
                  <a:pt x="711" y="689"/>
                </a:lnTo>
                <a:lnTo>
                  <a:pt x="713" y="691"/>
                </a:lnTo>
                <a:lnTo>
                  <a:pt x="714" y="691"/>
                </a:lnTo>
                <a:lnTo>
                  <a:pt x="714" y="692"/>
                </a:lnTo>
                <a:lnTo>
                  <a:pt x="716" y="694"/>
                </a:lnTo>
                <a:lnTo>
                  <a:pt x="717" y="694"/>
                </a:lnTo>
                <a:lnTo>
                  <a:pt x="718" y="695"/>
                </a:lnTo>
                <a:lnTo>
                  <a:pt x="719" y="695"/>
                </a:lnTo>
                <a:lnTo>
                  <a:pt x="722" y="695"/>
                </a:lnTo>
                <a:lnTo>
                  <a:pt x="724" y="695"/>
                </a:lnTo>
                <a:lnTo>
                  <a:pt x="725" y="694"/>
                </a:lnTo>
                <a:lnTo>
                  <a:pt x="726" y="694"/>
                </a:lnTo>
                <a:lnTo>
                  <a:pt x="727" y="692"/>
                </a:lnTo>
                <a:lnTo>
                  <a:pt x="727" y="691"/>
                </a:lnTo>
                <a:lnTo>
                  <a:pt x="728" y="691"/>
                </a:lnTo>
                <a:lnTo>
                  <a:pt x="730" y="691"/>
                </a:lnTo>
                <a:lnTo>
                  <a:pt x="731" y="689"/>
                </a:lnTo>
                <a:lnTo>
                  <a:pt x="732" y="689"/>
                </a:lnTo>
                <a:lnTo>
                  <a:pt x="733" y="689"/>
                </a:lnTo>
                <a:lnTo>
                  <a:pt x="734" y="690"/>
                </a:lnTo>
                <a:lnTo>
                  <a:pt x="736" y="690"/>
                </a:lnTo>
                <a:lnTo>
                  <a:pt x="737" y="689"/>
                </a:lnTo>
                <a:lnTo>
                  <a:pt x="739" y="688"/>
                </a:lnTo>
                <a:lnTo>
                  <a:pt x="740" y="688"/>
                </a:lnTo>
                <a:lnTo>
                  <a:pt x="741" y="688"/>
                </a:lnTo>
                <a:lnTo>
                  <a:pt x="741" y="687"/>
                </a:lnTo>
                <a:lnTo>
                  <a:pt x="742" y="687"/>
                </a:lnTo>
                <a:lnTo>
                  <a:pt x="742" y="686"/>
                </a:lnTo>
                <a:lnTo>
                  <a:pt x="742" y="684"/>
                </a:lnTo>
                <a:lnTo>
                  <a:pt x="743" y="684"/>
                </a:lnTo>
                <a:lnTo>
                  <a:pt x="744" y="684"/>
                </a:lnTo>
                <a:lnTo>
                  <a:pt x="745" y="684"/>
                </a:lnTo>
                <a:lnTo>
                  <a:pt x="747" y="686"/>
                </a:lnTo>
                <a:lnTo>
                  <a:pt x="748" y="687"/>
                </a:lnTo>
                <a:lnTo>
                  <a:pt x="748" y="688"/>
                </a:lnTo>
                <a:lnTo>
                  <a:pt x="749" y="689"/>
                </a:lnTo>
                <a:lnTo>
                  <a:pt x="750" y="692"/>
                </a:lnTo>
                <a:lnTo>
                  <a:pt x="751" y="695"/>
                </a:lnTo>
                <a:lnTo>
                  <a:pt x="751" y="696"/>
                </a:lnTo>
                <a:lnTo>
                  <a:pt x="752" y="697"/>
                </a:lnTo>
                <a:lnTo>
                  <a:pt x="752" y="700"/>
                </a:lnTo>
                <a:lnTo>
                  <a:pt x="752" y="703"/>
                </a:lnTo>
                <a:lnTo>
                  <a:pt x="752" y="704"/>
                </a:lnTo>
                <a:lnTo>
                  <a:pt x="752" y="705"/>
                </a:lnTo>
                <a:lnTo>
                  <a:pt x="753" y="706"/>
                </a:lnTo>
                <a:lnTo>
                  <a:pt x="753" y="707"/>
                </a:lnTo>
                <a:lnTo>
                  <a:pt x="753" y="708"/>
                </a:lnTo>
                <a:lnTo>
                  <a:pt x="753" y="711"/>
                </a:lnTo>
                <a:lnTo>
                  <a:pt x="753" y="712"/>
                </a:lnTo>
                <a:lnTo>
                  <a:pt x="752" y="712"/>
                </a:lnTo>
                <a:lnTo>
                  <a:pt x="752" y="713"/>
                </a:lnTo>
                <a:lnTo>
                  <a:pt x="751" y="714"/>
                </a:lnTo>
                <a:lnTo>
                  <a:pt x="751" y="716"/>
                </a:lnTo>
                <a:lnTo>
                  <a:pt x="752" y="716"/>
                </a:lnTo>
                <a:lnTo>
                  <a:pt x="752" y="717"/>
                </a:lnTo>
                <a:lnTo>
                  <a:pt x="753" y="717"/>
                </a:lnTo>
                <a:lnTo>
                  <a:pt x="754" y="717"/>
                </a:lnTo>
                <a:lnTo>
                  <a:pt x="756" y="717"/>
                </a:lnTo>
                <a:lnTo>
                  <a:pt x="757" y="719"/>
                </a:lnTo>
                <a:lnTo>
                  <a:pt x="758" y="720"/>
                </a:lnTo>
                <a:lnTo>
                  <a:pt x="759" y="721"/>
                </a:lnTo>
                <a:lnTo>
                  <a:pt x="760" y="721"/>
                </a:lnTo>
                <a:lnTo>
                  <a:pt x="760" y="722"/>
                </a:lnTo>
                <a:lnTo>
                  <a:pt x="761" y="722"/>
                </a:lnTo>
                <a:lnTo>
                  <a:pt x="762" y="721"/>
                </a:lnTo>
                <a:lnTo>
                  <a:pt x="765" y="721"/>
                </a:lnTo>
                <a:lnTo>
                  <a:pt x="766" y="721"/>
                </a:lnTo>
                <a:lnTo>
                  <a:pt x="767" y="722"/>
                </a:lnTo>
                <a:lnTo>
                  <a:pt x="768" y="722"/>
                </a:lnTo>
                <a:lnTo>
                  <a:pt x="768" y="723"/>
                </a:lnTo>
                <a:lnTo>
                  <a:pt x="769" y="724"/>
                </a:lnTo>
                <a:lnTo>
                  <a:pt x="770" y="726"/>
                </a:lnTo>
                <a:lnTo>
                  <a:pt x="771" y="726"/>
                </a:lnTo>
                <a:lnTo>
                  <a:pt x="771" y="728"/>
                </a:lnTo>
                <a:lnTo>
                  <a:pt x="774" y="730"/>
                </a:lnTo>
                <a:lnTo>
                  <a:pt x="775" y="731"/>
                </a:lnTo>
                <a:lnTo>
                  <a:pt x="776" y="731"/>
                </a:lnTo>
                <a:lnTo>
                  <a:pt x="779" y="732"/>
                </a:lnTo>
                <a:lnTo>
                  <a:pt x="780" y="732"/>
                </a:lnTo>
                <a:lnTo>
                  <a:pt x="782" y="732"/>
                </a:lnTo>
                <a:lnTo>
                  <a:pt x="783" y="732"/>
                </a:lnTo>
                <a:lnTo>
                  <a:pt x="784" y="733"/>
                </a:lnTo>
                <a:lnTo>
                  <a:pt x="784" y="734"/>
                </a:lnTo>
                <a:lnTo>
                  <a:pt x="785" y="736"/>
                </a:lnTo>
                <a:lnTo>
                  <a:pt x="786" y="736"/>
                </a:lnTo>
                <a:lnTo>
                  <a:pt x="787" y="736"/>
                </a:lnTo>
                <a:lnTo>
                  <a:pt x="788" y="737"/>
                </a:lnTo>
                <a:lnTo>
                  <a:pt x="790" y="737"/>
                </a:lnTo>
                <a:lnTo>
                  <a:pt x="791" y="737"/>
                </a:lnTo>
                <a:lnTo>
                  <a:pt x="792" y="737"/>
                </a:lnTo>
                <a:lnTo>
                  <a:pt x="793" y="737"/>
                </a:lnTo>
                <a:lnTo>
                  <a:pt x="795" y="738"/>
                </a:lnTo>
                <a:lnTo>
                  <a:pt x="796" y="738"/>
                </a:lnTo>
                <a:lnTo>
                  <a:pt x="797" y="738"/>
                </a:lnTo>
                <a:lnTo>
                  <a:pt x="799" y="739"/>
                </a:lnTo>
                <a:lnTo>
                  <a:pt x="800" y="740"/>
                </a:lnTo>
                <a:lnTo>
                  <a:pt x="800" y="741"/>
                </a:lnTo>
                <a:lnTo>
                  <a:pt x="801" y="742"/>
                </a:lnTo>
                <a:lnTo>
                  <a:pt x="801" y="744"/>
                </a:lnTo>
                <a:lnTo>
                  <a:pt x="802" y="745"/>
                </a:lnTo>
                <a:lnTo>
                  <a:pt x="803" y="746"/>
                </a:lnTo>
                <a:lnTo>
                  <a:pt x="804" y="746"/>
                </a:lnTo>
                <a:lnTo>
                  <a:pt x="804" y="747"/>
                </a:lnTo>
                <a:lnTo>
                  <a:pt x="805" y="747"/>
                </a:lnTo>
                <a:lnTo>
                  <a:pt x="806" y="747"/>
                </a:lnTo>
                <a:lnTo>
                  <a:pt x="806" y="748"/>
                </a:lnTo>
                <a:lnTo>
                  <a:pt x="808" y="748"/>
                </a:lnTo>
                <a:lnTo>
                  <a:pt x="809" y="749"/>
                </a:lnTo>
                <a:lnTo>
                  <a:pt x="809" y="750"/>
                </a:lnTo>
                <a:lnTo>
                  <a:pt x="809" y="753"/>
                </a:lnTo>
                <a:lnTo>
                  <a:pt x="809" y="754"/>
                </a:lnTo>
                <a:lnTo>
                  <a:pt x="809" y="755"/>
                </a:lnTo>
                <a:lnTo>
                  <a:pt x="808" y="756"/>
                </a:lnTo>
                <a:lnTo>
                  <a:pt x="806" y="758"/>
                </a:lnTo>
                <a:lnTo>
                  <a:pt x="805" y="759"/>
                </a:lnTo>
                <a:lnTo>
                  <a:pt x="804" y="761"/>
                </a:lnTo>
                <a:lnTo>
                  <a:pt x="804" y="762"/>
                </a:lnTo>
                <a:lnTo>
                  <a:pt x="804" y="763"/>
                </a:lnTo>
                <a:lnTo>
                  <a:pt x="804" y="764"/>
                </a:lnTo>
                <a:lnTo>
                  <a:pt x="804" y="765"/>
                </a:lnTo>
                <a:lnTo>
                  <a:pt x="804" y="766"/>
                </a:lnTo>
                <a:lnTo>
                  <a:pt x="804" y="767"/>
                </a:lnTo>
                <a:lnTo>
                  <a:pt x="804" y="769"/>
                </a:lnTo>
                <a:lnTo>
                  <a:pt x="803" y="769"/>
                </a:lnTo>
                <a:lnTo>
                  <a:pt x="803" y="770"/>
                </a:lnTo>
                <a:lnTo>
                  <a:pt x="803" y="772"/>
                </a:lnTo>
                <a:lnTo>
                  <a:pt x="803" y="773"/>
                </a:lnTo>
                <a:lnTo>
                  <a:pt x="802" y="773"/>
                </a:lnTo>
                <a:lnTo>
                  <a:pt x="802" y="774"/>
                </a:lnTo>
                <a:lnTo>
                  <a:pt x="802" y="775"/>
                </a:lnTo>
                <a:lnTo>
                  <a:pt x="801" y="775"/>
                </a:lnTo>
                <a:lnTo>
                  <a:pt x="800" y="775"/>
                </a:lnTo>
                <a:lnTo>
                  <a:pt x="799" y="776"/>
                </a:lnTo>
                <a:lnTo>
                  <a:pt x="797" y="778"/>
                </a:lnTo>
                <a:lnTo>
                  <a:pt x="795" y="779"/>
                </a:lnTo>
                <a:lnTo>
                  <a:pt x="795" y="780"/>
                </a:lnTo>
                <a:lnTo>
                  <a:pt x="794" y="780"/>
                </a:lnTo>
                <a:lnTo>
                  <a:pt x="794" y="782"/>
                </a:lnTo>
                <a:lnTo>
                  <a:pt x="794" y="783"/>
                </a:lnTo>
                <a:lnTo>
                  <a:pt x="793" y="784"/>
                </a:lnTo>
                <a:lnTo>
                  <a:pt x="793" y="787"/>
                </a:lnTo>
                <a:lnTo>
                  <a:pt x="793" y="788"/>
                </a:lnTo>
                <a:lnTo>
                  <a:pt x="793" y="789"/>
                </a:lnTo>
                <a:lnTo>
                  <a:pt x="794" y="791"/>
                </a:lnTo>
                <a:lnTo>
                  <a:pt x="794" y="792"/>
                </a:lnTo>
                <a:lnTo>
                  <a:pt x="794" y="793"/>
                </a:lnTo>
                <a:lnTo>
                  <a:pt x="794" y="795"/>
                </a:lnTo>
                <a:lnTo>
                  <a:pt x="792" y="797"/>
                </a:lnTo>
                <a:lnTo>
                  <a:pt x="791" y="798"/>
                </a:lnTo>
                <a:lnTo>
                  <a:pt x="791" y="799"/>
                </a:lnTo>
                <a:lnTo>
                  <a:pt x="790" y="799"/>
                </a:lnTo>
                <a:lnTo>
                  <a:pt x="790" y="800"/>
                </a:lnTo>
                <a:lnTo>
                  <a:pt x="790" y="801"/>
                </a:lnTo>
                <a:lnTo>
                  <a:pt x="788" y="803"/>
                </a:lnTo>
                <a:lnTo>
                  <a:pt x="788" y="805"/>
                </a:lnTo>
                <a:lnTo>
                  <a:pt x="788" y="806"/>
                </a:lnTo>
                <a:lnTo>
                  <a:pt x="790" y="807"/>
                </a:lnTo>
                <a:lnTo>
                  <a:pt x="790" y="808"/>
                </a:lnTo>
                <a:lnTo>
                  <a:pt x="791" y="808"/>
                </a:lnTo>
                <a:lnTo>
                  <a:pt x="790" y="809"/>
                </a:lnTo>
                <a:lnTo>
                  <a:pt x="790" y="812"/>
                </a:lnTo>
                <a:lnTo>
                  <a:pt x="790" y="813"/>
                </a:lnTo>
                <a:lnTo>
                  <a:pt x="790" y="814"/>
                </a:lnTo>
                <a:lnTo>
                  <a:pt x="790" y="815"/>
                </a:lnTo>
                <a:lnTo>
                  <a:pt x="790" y="818"/>
                </a:lnTo>
                <a:lnTo>
                  <a:pt x="790" y="820"/>
                </a:lnTo>
                <a:lnTo>
                  <a:pt x="790" y="821"/>
                </a:lnTo>
                <a:lnTo>
                  <a:pt x="790" y="823"/>
                </a:lnTo>
                <a:lnTo>
                  <a:pt x="790" y="826"/>
                </a:lnTo>
                <a:lnTo>
                  <a:pt x="791" y="829"/>
                </a:lnTo>
                <a:lnTo>
                  <a:pt x="792" y="830"/>
                </a:lnTo>
                <a:lnTo>
                  <a:pt x="792" y="831"/>
                </a:lnTo>
                <a:lnTo>
                  <a:pt x="792" y="832"/>
                </a:lnTo>
                <a:lnTo>
                  <a:pt x="791" y="832"/>
                </a:lnTo>
                <a:lnTo>
                  <a:pt x="790" y="833"/>
                </a:lnTo>
                <a:lnTo>
                  <a:pt x="790" y="834"/>
                </a:lnTo>
                <a:lnTo>
                  <a:pt x="788" y="837"/>
                </a:lnTo>
                <a:lnTo>
                  <a:pt x="788" y="839"/>
                </a:lnTo>
                <a:lnTo>
                  <a:pt x="788" y="840"/>
                </a:lnTo>
                <a:lnTo>
                  <a:pt x="788" y="841"/>
                </a:lnTo>
                <a:lnTo>
                  <a:pt x="788" y="842"/>
                </a:lnTo>
                <a:lnTo>
                  <a:pt x="788" y="843"/>
                </a:lnTo>
                <a:lnTo>
                  <a:pt x="788" y="846"/>
                </a:lnTo>
                <a:lnTo>
                  <a:pt x="788" y="847"/>
                </a:lnTo>
                <a:lnTo>
                  <a:pt x="788" y="848"/>
                </a:lnTo>
                <a:lnTo>
                  <a:pt x="788" y="850"/>
                </a:lnTo>
                <a:lnTo>
                  <a:pt x="788" y="853"/>
                </a:lnTo>
                <a:lnTo>
                  <a:pt x="788" y="854"/>
                </a:lnTo>
                <a:lnTo>
                  <a:pt x="790" y="857"/>
                </a:lnTo>
                <a:lnTo>
                  <a:pt x="790" y="858"/>
                </a:lnTo>
                <a:lnTo>
                  <a:pt x="790" y="859"/>
                </a:lnTo>
                <a:lnTo>
                  <a:pt x="790" y="861"/>
                </a:lnTo>
                <a:lnTo>
                  <a:pt x="790" y="865"/>
                </a:lnTo>
                <a:lnTo>
                  <a:pt x="790" y="866"/>
                </a:lnTo>
                <a:lnTo>
                  <a:pt x="790" y="868"/>
                </a:lnTo>
                <a:lnTo>
                  <a:pt x="790" y="870"/>
                </a:lnTo>
                <a:lnTo>
                  <a:pt x="790" y="871"/>
                </a:lnTo>
                <a:lnTo>
                  <a:pt x="791" y="872"/>
                </a:lnTo>
                <a:lnTo>
                  <a:pt x="791" y="874"/>
                </a:lnTo>
                <a:lnTo>
                  <a:pt x="791" y="875"/>
                </a:lnTo>
                <a:lnTo>
                  <a:pt x="791" y="876"/>
                </a:lnTo>
                <a:lnTo>
                  <a:pt x="790" y="878"/>
                </a:lnTo>
                <a:lnTo>
                  <a:pt x="790" y="879"/>
                </a:lnTo>
                <a:lnTo>
                  <a:pt x="790" y="880"/>
                </a:lnTo>
                <a:lnTo>
                  <a:pt x="790" y="881"/>
                </a:lnTo>
                <a:lnTo>
                  <a:pt x="790" y="884"/>
                </a:lnTo>
                <a:lnTo>
                  <a:pt x="790" y="885"/>
                </a:lnTo>
                <a:lnTo>
                  <a:pt x="790" y="887"/>
                </a:lnTo>
                <a:lnTo>
                  <a:pt x="790" y="888"/>
                </a:lnTo>
                <a:lnTo>
                  <a:pt x="790" y="891"/>
                </a:lnTo>
                <a:lnTo>
                  <a:pt x="788" y="891"/>
                </a:lnTo>
                <a:lnTo>
                  <a:pt x="787" y="893"/>
                </a:lnTo>
                <a:lnTo>
                  <a:pt x="787" y="895"/>
                </a:lnTo>
                <a:lnTo>
                  <a:pt x="786" y="897"/>
                </a:lnTo>
                <a:lnTo>
                  <a:pt x="786" y="898"/>
                </a:lnTo>
                <a:lnTo>
                  <a:pt x="785" y="898"/>
                </a:lnTo>
                <a:lnTo>
                  <a:pt x="784" y="899"/>
                </a:lnTo>
                <a:lnTo>
                  <a:pt x="784" y="900"/>
                </a:lnTo>
                <a:lnTo>
                  <a:pt x="784" y="901"/>
                </a:lnTo>
                <a:lnTo>
                  <a:pt x="783" y="903"/>
                </a:lnTo>
                <a:lnTo>
                  <a:pt x="783" y="905"/>
                </a:lnTo>
                <a:lnTo>
                  <a:pt x="782" y="905"/>
                </a:lnTo>
                <a:lnTo>
                  <a:pt x="780" y="907"/>
                </a:lnTo>
                <a:lnTo>
                  <a:pt x="780" y="908"/>
                </a:lnTo>
                <a:lnTo>
                  <a:pt x="780" y="909"/>
                </a:lnTo>
                <a:lnTo>
                  <a:pt x="779" y="910"/>
                </a:lnTo>
                <a:lnTo>
                  <a:pt x="778" y="912"/>
                </a:lnTo>
                <a:lnTo>
                  <a:pt x="778" y="913"/>
                </a:lnTo>
                <a:lnTo>
                  <a:pt x="777" y="913"/>
                </a:lnTo>
                <a:lnTo>
                  <a:pt x="776" y="914"/>
                </a:lnTo>
                <a:lnTo>
                  <a:pt x="776" y="915"/>
                </a:lnTo>
                <a:lnTo>
                  <a:pt x="774" y="916"/>
                </a:lnTo>
                <a:lnTo>
                  <a:pt x="773" y="918"/>
                </a:lnTo>
                <a:lnTo>
                  <a:pt x="773" y="920"/>
                </a:lnTo>
                <a:lnTo>
                  <a:pt x="771" y="920"/>
                </a:lnTo>
                <a:lnTo>
                  <a:pt x="771" y="921"/>
                </a:lnTo>
                <a:lnTo>
                  <a:pt x="770" y="922"/>
                </a:lnTo>
                <a:lnTo>
                  <a:pt x="769" y="922"/>
                </a:lnTo>
                <a:lnTo>
                  <a:pt x="769" y="923"/>
                </a:lnTo>
                <a:lnTo>
                  <a:pt x="768" y="924"/>
                </a:lnTo>
                <a:lnTo>
                  <a:pt x="767" y="924"/>
                </a:lnTo>
                <a:lnTo>
                  <a:pt x="767" y="925"/>
                </a:lnTo>
                <a:lnTo>
                  <a:pt x="766" y="928"/>
                </a:lnTo>
                <a:lnTo>
                  <a:pt x="766" y="929"/>
                </a:lnTo>
                <a:lnTo>
                  <a:pt x="766" y="930"/>
                </a:lnTo>
                <a:lnTo>
                  <a:pt x="765" y="930"/>
                </a:lnTo>
                <a:lnTo>
                  <a:pt x="765" y="931"/>
                </a:lnTo>
                <a:lnTo>
                  <a:pt x="762" y="932"/>
                </a:lnTo>
                <a:lnTo>
                  <a:pt x="761" y="932"/>
                </a:lnTo>
                <a:lnTo>
                  <a:pt x="760" y="933"/>
                </a:lnTo>
                <a:lnTo>
                  <a:pt x="758" y="935"/>
                </a:lnTo>
                <a:lnTo>
                  <a:pt x="757" y="937"/>
                </a:lnTo>
                <a:lnTo>
                  <a:pt x="757" y="938"/>
                </a:lnTo>
                <a:lnTo>
                  <a:pt x="756" y="938"/>
                </a:lnTo>
                <a:lnTo>
                  <a:pt x="754" y="939"/>
                </a:lnTo>
                <a:lnTo>
                  <a:pt x="753" y="940"/>
                </a:lnTo>
                <a:lnTo>
                  <a:pt x="753" y="941"/>
                </a:lnTo>
                <a:lnTo>
                  <a:pt x="753" y="942"/>
                </a:lnTo>
                <a:lnTo>
                  <a:pt x="752" y="943"/>
                </a:lnTo>
                <a:lnTo>
                  <a:pt x="751" y="945"/>
                </a:lnTo>
                <a:lnTo>
                  <a:pt x="750" y="946"/>
                </a:lnTo>
                <a:lnTo>
                  <a:pt x="749" y="946"/>
                </a:lnTo>
                <a:lnTo>
                  <a:pt x="748" y="946"/>
                </a:lnTo>
                <a:lnTo>
                  <a:pt x="747" y="946"/>
                </a:lnTo>
                <a:lnTo>
                  <a:pt x="745" y="946"/>
                </a:lnTo>
                <a:lnTo>
                  <a:pt x="744" y="946"/>
                </a:lnTo>
                <a:lnTo>
                  <a:pt x="743" y="945"/>
                </a:lnTo>
                <a:lnTo>
                  <a:pt x="742" y="945"/>
                </a:lnTo>
                <a:lnTo>
                  <a:pt x="742" y="943"/>
                </a:lnTo>
                <a:lnTo>
                  <a:pt x="741" y="943"/>
                </a:lnTo>
                <a:lnTo>
                  <a:pt x="741" y="942"/>
                </a:lnTo>
                <a:lnTo>
                  <a:pt x="740" y="941"/>
                </a:lnTo>
                <a:lnTo>
                  <a:pt x="737" y="940"/>
                </a:lnTo>
                <a:lnTo>
                  <a:pt x="736" y="939"/>
                </a:lnTo>
                <a:lnTo>
                  <a:pt x="735" y="938"/>
                </a:lnTo>
                <a:lnTo>
                  <a:pt x="734" y="937"/>
                </a:lnTo>
                <a:lnTo>
                  <a:pt x="733" y="937"/>
                </a:lnTo>
                <a:lnTo>
                  <a:pt x="733" y="935"/>
                </a:lnTo>
                <a:lnTo>
                  <a:pt x="731" y="934"/>
                </a:lnTo>
                <a:lnTo>
                  <a:pt x="728" y="933"/>
                </a:lnTo>
                <a:lnTo>
                  <a:pt x="728" y="932"/>
                </a:lnTo>
                <a:lnTo>
                  <a:pt x="727" y="932"/>
                </a:lnTo>
                <a:lnTo>
                  <a:pt x="727" y="931"/>
                </a:lnTo>
                <a:lnTo>
                  <a:pt x="725" y="930"/>
                </a:lnTo>
                <a:lnTo>
                  <a:pt x="723" y="929"/>
                </a:lnTo>
                <a:lnTo>
                  <a:pt x="722" y="929"/>
                </a:lnTo>
                <a:lnTo>
                  <a:pt x="722" y="928"/>
                </a:lnTo>
                <a:lnTo>
                  <a:pt x="721" y="928"/>
                </a:lnTo>
                <a:lnTo>
                  <a:pt x="719" y="926"/>
                </a:lnTo>
                <a:lnTo>
                  <a:pt x="718" y="925"/>
                </a:lnTo>
                <a:lnTo>
                  <a:pt x="718" y="924"/>
                </a:lnTo>
                <a:lnTo>
                  <a:pt x="717" y="923"/>
                </a:lnTo>
                <a:lnTo>
                  <a:pt x="716" y="922"/>
                </a:lnTo>
                <a:lnTo>
                  <a:pt x="715" y="921"/>
                </a:lnTo>
                <a:lnTo>
                  <a:pt x="715" y="920"/>
                </a:lnTo>
                <a:lnTo>
                  <a:pt x="714" y="920"/>
                </a:lnTo>
                <a:lnTo>
                  <a:pt x="714" y="918"/>
                </a:lnTo>
                <a:lnTo>
                  <a:pt x="713" y="916"/>
                </a:lnTo>
                <a:lnTo>
                  <a:pt x="711" y="915"/>
                </a:lnTo>
                <a:lnTo>
                  <a:pt x="711" y="914"/>
                </a:lnTo>
                <a:lnTo>
                  <a:pt x="710" y="913"/>
                </a:lnTo>
                <a:lnTo>
                  <a:pt x="709" y="912"/>
                </a:lnTo>
                <a:lnTo>
                  <a:pt x="708" y="910"/>
                </a:lnTo>
                <a:lnTo>
                  <a:pt x="707" y="909"/>
                </a:lnTo>
                <a:lnTo>
                  <a:pt x="707" y="908"/>
                </a:lnTo>
                <a:lnTo>
                  <a:pt x="706" y="907"/>
                </a:lnTo>
                <a:lnTo>
                  <a:pt x="705" y="906"/>
                </a:lnTo>
                <a:lnTo>
                  <a:pt x="705" y="904"/>
                </a:lnTo>
                <a:lnTo>
                  <a:pt x="704" y="901"/>
                </a:lnTo>
                <a:lnTo>
                  <a:pt x="704" y="900"/>
                </a:lnTo>
                <a:lnTo>
                  <a:pt x="704" y="899"/>
                </a:lnTo>
                <a:lnTo>
                  <a:pt x="704" y="898"/>
                </a:lnTo>
                <a:lnTo>
                  <a:pt x="702" y="897"/>
                </a:lnTo>
                <a:lnTo>
                  <a:pt x="704" y="896"/>
                </a:lnTo>
                <a:lnTo>
                  <a:pt x="704" y="895"/>
                </a:lnTo>
                <a:lnTo>
                  <a:pt x="704" y="893"/>
                </a:lnTo>
                <a:lnTo>
                  <a:pt x="705" y="893"/>
                </a:lnTo>
                <a:lnTo>
                  <a:pt x="705" y="891"/>
                </a:lnTo>
                <a:lnTo>
                  <a:pt x="706" y="890"/>
                </a:lnTo>
                <a:lnTo>
                  <a:pt x="706" y="889"/>
                </a:lnTo>
                <a:lnTo>
                  <a:pt x="707" y="887"/>
                </a:lnTo>
                <a:lnTo>
                  <a:pt x="708" y="887"/>
                </a:lnTo>
                <a:lnTo>
                  <a:pt x="708" y="884"/>
                </a:lnTo>
                <a:lnTo>
                  <a:pt x="709" y="883"/>
                </a:lnTo>
                <a:lnTo>
                  <a:pt x="710" y="882"/>
                </a:lnTo>
                <a:lnTo>
                  <a:pt x="713" y="881"/>
                </a:lnTo>
                <a:lnTo>
                  <a:pt x="714" y="881"/>
                </a:lnTo>
                <a:lnTo>
                  <a:pt x="715" y="881"/>
                </a:lnTo>
                <a:lnTo>
                  <a:pt x="716" y="881"/>
                </a:lnTo>
                <a:lnTo>
                  <a:pt x="717" y="880"/>
                </a:lnTo>
                <a:lnTo>
                  <a:pt x="718" y="880"/>
                </a:lnTo>
                <a:lnTo>
                  <a:pt x="718" y="879"/>
                </a:lnTo>
                <a:lnTo>
                  <a:pt x="718" y="878"/>
                </a:lnTo>
                <a:lnTo>
                  <a:pt x="719" y="875"/>
                </a:lnTo>
                <a:lnTo>
                  <a:pt x="719" y="873"/>
                </a:lnTo>
                <a:lnTo>
                  <a:pt x="721" y="872"/>
                </a:lnTo>
                <a:lnTo>
                  <a:pt x="721" y="870"/>
                </a:lnTo>
                <a:lnTo>
                  <a:pt x="721" y="867"/>
                </a:lnTo>
                <a:lnTo>
                  <a:pt x="721" y="866"/>
                </a:lnTo>
                <a:lnTo>
                  <a:pt x="721" y="864"/>
                </a:lnTo>
                <a:lnTo>
                  <a:pt x="722" y="863"/>
                </a:lnTo>
                <a:lnTo>
                  <a:pt x="722" y="861"/>
                </a:lnTo>
                <a:lnTo>
                  <a:pt x="723" y="859"/>
                </a:lnTo>
                <a:lnTo>
                  <a:pt x="724" y="855"/>
                </a:lnTo>
                <a:lnTo>
                  <a:pt x="724" y="854"/>
                </a:lnTo>
                <a:lnTo>
                  <a:pt x="724" y="853"/>
                </a:lnTo>
                <a:lnTo>
                  <a:pt x="724" y="851"/>
                </a:lnTo>
                <a:lnTo>
                  <a:pt x="725" y="850"/>
                </a:lnTo>
                <a:lnTo>
                  <a:pt x="725" y="849"/>
                </a:lnTo>
                <a:lnTo>
                  <a:pt x="726" y="848"/>
                </a:lnTo>
                <a:lnTo>
                  <a:pt x="726" y="847"/>
                </a:lnTo>
                <a:lnTo>
                  <a:pt x="728" y="845"/>
                </a:lnTo>
                <a:lnTo>
                  <a:pt x="730" y="845"/>
                </a:lnTo>
                <a:lnTo>
                  <a:pt x="731" y="843"/>
                </a:lnTo>
                <a:lnTo>
                  <a:pt x="731" y="842"/>
                </a:lnTo>
                <a:lnTo>
                  <a:pt x="731" y="839"/>
                </a:lnTo>
                <a:lnTo>
                  <a:pt x="731" y="838"/>
                </a:lnTo>
                <a:lnTo>
                  <a:pt x="731" y="837"/>
                </a:lnTo>
                <a:lnTo>
                  <a:pt x="732" y="834"/>
                </a:lnTo>
                <a:lnTo>
                  <a:pt x="733" y="833"/>
                </a:lnTo>
                <a:lnTo>
                  <a:pt x="734" y="831"/>
                </a:lnTo>
                <a:lnTo>
                  <a:pt x="735" y="830"/>
                </a:lnTo>
                <a:lnTo>
                  <a:pt x="735" y="828"/>
                </a:lnTo>
                <a:lnTo>
                  <a:pt x="735" y="826"/>
                </a:lnTo>
                <a:lnTo>
                  <a:pt x="735" y="824"/>
                </a:lnTo>
                <a:lnTo>
                  <a:pt x="735" y="822"/>
                </a:lnTo>
                <a:lnTo>
                  <a:pt x="735" y="821"/>
                </a:lnTo>
                <a:lnTo>
                  <a:pt x="735" y="820"/>
                </a:lnTo>
                <a:lnTo>
                  <a:pt x="735" y="818"/>
                </a:lnTo>
                <a:lnTo>
                  <a:pt x="736" y="818"/>
                </a:lnTo>
                <a:lnTo>
                  <a:pt x="735" y="817"/>
                </a:lnTo>
                <a:lnTo>
                  <a:pt x="735" y="816"/>
                </a:lnTo>
                <a:lnTo>
                  <a:pt x="735" y="814"/>
                </a:lnTo>
                <a:lnTo>
                  <a:pt x="735" y="813"/>
                </a:lnTo>
                <a:lnTo>
                  <a:pt x="735" y="812"/>
                </a:lnTo>
                <a:lnTo>
                  <a:pt x="735" y="809"/>
                </a:lnTo>
                <a:lnTo>
                  <a:pt x="735" y="808"/>
                </a:lnTo>
                <a:lnTo>
                  <a:pt x="735" y="807"/>
                </a:lnTo>
                <a:lnTo>
                  <a:pt x="735" y="806"/>
                </a:lnTo>
                <a:lnTo>
                  <a:pt x="735" y="804"/>
                </a:lnTo>
                <a:lnTo>
                  <a:pt x="735" y="803"/>
                </a:lnTo>
                <a:lnTo>
                  <a:pt x="733" y="800"/>
                </a:lnTo>
                <a:lnTo>
                  <a:pt x="733" y="798"/>
                </a:lnTo>
                <a:lnTo>
                  <a:pt x="733" y="797"/>
                </a:lnTo>
                <a:lnTo>
                  <a:pt x="732" y="796"/>
                </a:lnTo>
                <a:lnTo>
                  <a:pt x="732" y="795"/>
                </a:lnTo>
                <a:lnTo>
                  <a:pt x="732" y="793"/>
                </a:lnTo>
                <a:lnTo>
                  <a:pt x="731" y="792"/>
                </a:lnTo>
                <a:lnTo>
                  <a:pt x="731" y="791"/>
                </a:lnTo>
                <a:lnTo>
                  <a:pt x="731" y="790"/>
                </a:lnTo>
                <a:lnTo>
                  <a:pt x="731" y="789"/>
                </a:lnTo>
                <a:lnTo>
                  <a:pt x="731" y="788"/>
                </a:lnTo>
                <a:lnTo>
                  <a:pt x="731" y="787"/>
                </a:lnTo>
                <a:lnTo>
                  <a:pt x="730" y="786"/>
                </a:lnTo>
                <a:lnTo>
                  <a:pt x="730" y="784"/>
                </a:lnTo>
                <a:lnTo>
                  <a:pt x="730" y="783"/>
                </a:lnTo>
                <a:lnTo>
                  <a:pt x="728" y="782"/>
                </a:lnTo>
                <a:lnTo>
                  <a:pt x="727" y="781"/>
                </a:lnTo>
                <a:lnTo>
                  <a:pt x="726" y="780"/>
                </a:lnTo>
                <a:lnTo>
                  <a:pt x="725" y="779"/>
                </a:lnTo>
                <a:lnTo>
                  <a:pt x="724" y="778"/>
                </a:lnTo>
                <a:lnTo>
                  <a:pt x="722" y="776"/>
                </a:lnTo>
                <a:lnTo>
                  <a:pt x="722" y="775"/>
                </a:lnTo>
                <a:lnTo>
                  <a:pt x="721" y="775"/>
                </a:lnTo>
                <a:lnTo>
                  <a:pt x="719" y="774"/>
                </a:lnTo>
                <a:lnTo>
                  <a:pt x="718" y="773"/>
                </a:lnTo>
                <a:lnTo>
                  <a:pt x="716" y="771"/>
                </a:lnTo>
                <a:lnTo>
                  <a:pt x="716" y="770"/>
                </a:lnTo>
                <a:lnTo>
                  <a:pt x="715" y="769"/>
                </a:lnTo>
                <a:lnTo>
                  <a:pt x="714" y="767"/>
                </a:lnTo>
                <a:lnTo>
                  <a:pt x="711" y="765"/>
                </a:lnTo>
                <a:lnTo>
                  <a:pt x="711" y="764"/>
                </a:lnTo>
                <a:lnTo>
                  <a:pt x="710" y="764"/>
                </a:lnTo>
                <a:lnTo>
                  <a:pt x="710" y="763"/>
                </a:lnTo>
                <a:lnTo>
                  <a:pt x="708" y="761"/>
                </a:lnTo>
                <a:lnTo>
                  <a:pt x="707" y="761"/>
                </a:lnTo>
                <a:lnTo>
                  <a:pt x="707" y="759"/>
                </a:lnTo>
                <a:lnTo>
                  <a:pt x="706" y="759"/>
                </a:lnTo>
                <a:lnTo>
                  <a:pt x="705" y="759"/>
                </a:lnTo>
                <a:lnTo>
                  <a:pt x="705" y="758"/>
                </a:lnTo>
                <a:lnTo>
                  <a:pt x="704" y="758"/>
                </a:lnTo>
                <a:lnTo>
                  <a:pt x="702" y="758"/>
                </a:lnTo>
                <a:lnTo>
                  <a:pt x="702" y="757"/>
                </a:lnTo>
                <a:lnTo>
                  <a:pt x="701" y="757"/>
                </a:lnTo>
                <a:lnTo>
                  <a:pt x="701" y="756"/>
                </a:lnTo>
                <a:lnTo>
                  <a:pt x="700" y="756"/>
                </a:lnTo>
                <a:lnTo>
                  <a:pt x="700" y="755"/>
                </a:lnTo>
                <a:lnTo>
                  <a:pt x="700" y="754"/>
                </a:lnTo>
                <a:lnTo>
                  <a:pt x="699" y="754"/>
                </a:lnTo>
                <a:lnTo>
                  <a:pt x="699" y="753"/>
                </a:lnTo>
                <a:lnTo>
                  <a:pt x="699" y="751"/>
                </a:lnTo>
                <a:lnTo>
                  <a:pt x="698" y="751"/>
                </a:lnTo>
                <a:lnTo>
                  <a:pt x="698" y="750"/>
                </a:lnTo>
                <a:lnTo>
                  <a:pt x="698" y="749"/>
                </a:lnTo>
                <a:lnTo>
                  <a:pt x="697" y="749"/>
                </a:lnTo>
                <a:lnTo>
                  <a:pt x="697" y="748"/>
                </a:lnTo>
                <a:lnTo>
                  <a:pt x="696" y="747"/>
                </a:lnTo>
                <a:lnTo>
                  <a:pt x="696" y="746"/>
                </a:lnTo>
                <a:lnTo>
                  <a:pt x="695" y="746"/>
                </a:lnTo>
                <a:lnTo>
                  <a:pt x="693" y="745"/>
                </a:lnTo>
                <a:lnTo>
                  <a:pt x="692" y="745"/>
                </a:lnTo>
                <a:lnTo>
                  <a:pt x="692" y="744"/>
                </a:lnTo>
                <a:lnTo>
                  <a:pt x="691" y="744"/>
                </a:lnTo>
                <a:lnTo>
                  <a:pt x="691" y="742"/>
                </a:lnTo>
                <a:lnTo>
                  <a:pt x="690" y="742"/>
                </a:lnTo>
                <a:lnTo>
                  <a:pt x="690" y="741"/>
                </a:lnTo>
                <a:lnTo>
                  <a:pt x="689" y="741"/>
                </a:lnTo>
                <a:lnTo>
                  <a:pt x="689" y="740"/>
                </a:lnTo>
                <a:lnTo>
                  <a:pt x="689" y="739"/>
                </a:lnTo>
                <a:lnTo>
                  <a:pt x="688" y="739"/>
                </a:lnTo>
                <a:lnTo>
                  <a:pt x="687" y="739"/>
                </a:lnTo>
                <a:lnTo>
                  <a:pt x="685" y="739"/>
                </a:lnTo>
                <a:lnTo>
                  <a:pt x="685" y="738"/>
                </a:lnTo>
                <a:lnTo>
                  <a:pt x="684" y="738"/>
                </a:lnTo>
                <a:lnTo>
                  <a:pt x="684" y="737"/>
                </a:lnTo>
                <a:lnTo>
                  <a:pt x="683" y="737"/>
                </a:lnTo>
                <a:lnTo>
                  <a:pt x="683" y="736"/>
                </a:lnTo>
                <a:lnTo>
                  <a:pt x="683" y="734"/>
                </a:lnTo>
                <a:lnTo>
                  <a:pt x="683" y="733"/>
                </a:lnTo>
                <a:lnTo>
                  <a:pt x="682" y="732"/>
                </a:lnTo>
                <a:lnTo>
                  <a:pt x="682" y="730"/>
                </a:lnTo>
                <a:lnTo>
                  <a:pt x="681" y="729"/>
                </a:lnTo>
                <a:lnTo>
                  <a:pt x="681" y="726"/>
                </a:lnTo>
                <a:lnTo>
                  <a:pt x="680" y="724"/>
                </a:lnTo>
                <a:lnTo>
                  <a:pt x="680" y="723"/>
                </a:lnTo>
                <a:lnTo>
                  <a:pt x="680" y="722"/>
                </a:lnTo>
                <a:lnTo>
                  <a:pt x="679" y="721"/>
                </a:lnTo>
                <a:lnTo>
                  <a:pt x="679" y="719"/>
                </a:lnTo>
                <a:lnTo>
                  <a:pt x="679" y="717"/>
                </a:lnTo>
                <a:lnTo>
                  <a:pt x="678" y="714"/>
                </a:lnTo>
                <a:lnTo>
                  <a:pt x="678" y="713"/>
                </a:lnTo>
                <a:lnTo>
                  <a:pt x="678" y="712"/>
                </a:lnTo>
                <a:lnTo>
                  <a:pt x="678" y="709"/>
                </a:lnTo>
                <a:lnTo>
                  <a:pt x="678" y="708"/>
                </a:lnTo>
                <a:lnTo>
                  <a:pt x="678" y="707"/>
                </a:lnTo>
                <a:lnTo>
                  <a:pt x="678" y="706"/>
                </a:lnTo>
                <a:lnTo>
                  <a:pt x="678" y="705"/>
                </a:lnTo>
                <a:lnTo>
                  <a:pt x="679" y="705"/>
                </a:lnTo>
                <a:lnTo>
                  <a:pt x="679" y="704"/>
                </a:lnTo>
                <a:lnTo>
                  <a:pt x="679" y="703"/>
                </a:lnTo>
                <a:lnTo>
                  <a:pt x="679" y="700"/>
                </a:lnTo>
                <a:lnTo>
                  <a:pt x="679" y="698"/>
                </a:lnTo>
                <a:lnTo>
                  <a:pt x="679" y="697"/>
                </a:lnTo>
                <a:lnTo>
                  <a:pt x="679" y="696"/>
                </a:lnTo>
                <a:lnTo>
                  <a:pt x="679" y="695"/>
                </a:lnTo>
                <a:lnTo>
                  <a:pt x="679" y="694"/>
                </a:lnTo>
                <a:lnTo>
                  <a:pt x="680" y="694"/>
                </a:lnTo>
                <a:lnTo>
                  <a:pt x="681" y="692"/>
                </a:lnTo>
                <a:lnTo>
                  <a:pt x="682" y="692"/>
                </a:lnTo>
                <a:lnTo>
                  <a:pt x="683" y="692"/>
                </a:lnTo>
                <a:lnTo>
                  <a:pt x="684" y="692"/>
                </a:lnTo>
                <a:lnTo>
                  <a:pt x="685" y="694"/>
                </a:lnTo>
                <a:lnTo>
                  <a:pt x="687" y="694"/>
                </a:lnTo>
                <a:lnTo>
                  <a:pt x="687" y="695"/>
                </a:lnTo>
                <a:lnTo>
                  <a:pt x="688" y="695"/>
                </a:lnTo>
                <a:lnTo>
                  <a:pt x="688" y="696"/>
                </a:lnTo>
                <a:lnTo>
                  <a:pt x="689" y="696"/>
                </a:lnTo>
                <a:lnTo>
                  <a:pt x="690" y="695"/>
                </a:lnTo>
                <a:lnTo>
                  <a:pt x="692" y="694"/>
                </a:lnTo>
                <a:lnTo>
                  <a:pt x="695" y="690"/>
                </a:lnTo>
                <a:lnTo>
                  <a:pt x="695" y="689"/>
                </a:lnTo>
                <a:lnTo>
                  <a:pt x="696" y="689"/>
                </a:lnTo>
                <a:lnTo>
                  <a:pt x="696" y="688"/>
                </a:lnTo>
                <a:lnTo>
                  <a:pt x="697" y="688"/>
                </a:lnTo>
                <a:lnTo>
                  <a:pt x="697" y="687"/>
                </a:lnTo>
                <a:lnTo>
                  <a:pt x="697" y="686"/>
                </a:lnTo>
                <a:lnTo>
                  <a:pt x="697" y="684"/>
                </a:lnTo>
                <a:lnTo>
                  <a:pt x="697" y="683"/>
                </a:lnTo>
                <a:lnTo>
                  <a:pt x="698" y="682"/>
                </a:lnTo>
                <a:lnTo>
                  <a:pt x="700" y="681"/>
                </a:lnTo>
                <a:lnTo>
                  <a:pt x="701" y="681"/>
                </a:lnTo>
                <a:close/>
                <a:moveTo>
                  <a:pt x="671" y="102"/>
                </a:moveTo>
                <a:lnTo>
                  <a:pt x="670" y="104"/>
                </a:lnTo>
                <a:lnTo>
                  <a:pt x="668" y="104"/>
                </a:lnTo>
                <a:lnTo>
                  <a:pt x="665" y="103"/>
                </a:lnTo>
                <a:lnTo>
                  <a:pt x="670" y="101"/>
                </a:lnTo>
                <a:lnTo>
                  <a:pt x="670" y="100"/>
                </a:lnTo>
                <a:lnTo>
                  <a:pt x="672" y="98"/>
                </a:lnTo>
                <a:lnTo>
                  <a:pt x="675" y="96"/>
                </a:lnTo>
                <a:lnTo>
                  <a:pt x="675" y="97"/>
                </a:lnTo>
                <a:lnTo>
                  <a:pt x="674" y="98"/>
                </a:lnTo>
                <a:lnTo>
                  <a:pt x="671" y="102"/>
                </a:lnTo>
                <a:close/>
                <a:moveTo>
                  <a:pt x="886" y="16"/>
                </a:moveTo>
                <a:lnTo>
                  <a:pt x="887" y="16"/>
                </a:lnTo>
                <a:lnTo>
                  <a:pt x="888" y="16"/>
                </a:lnTo>
                <a:lnTo>
                  <a:pt x="889" y="16"/>
                </a:lnTo>
                <a:lnTo>
                  <a:pt x="890" y="16"/>
                </a:lnTo>
                <a:lnTo>
                  <a:pt x="895" y="16"/>
                </a:lnTo>
                <a:lnTo>
                  <a:pt x="901" y="16"/>
                </a:lnTo>
                <a:lnTo>
                  <a:pt x="906" y="16"/>
                </a:lnTo>
                <a:lnTo>
                  <a:pt x="908" y="16"/>
                </a:lnTo>
                <a:lnTo>
                  <a:pt x="909" y="16"/>
                </a:lnTo>
                <a:lnTo>
                  <a:pt x="913" y="16"/>
                </a:lnTo>
                <a:lnTo>
                  <a:pt x="915" y="16"/>
                </a:lnTo>
                <a:lnTo>
                  <a:pt x="916" y="16"/>
                </a:lnTo>
                <a:lnTo>
                  <a:pt x="917" y="16"/>
                </a:lnTo>
                <a:lnTo>
                  <a:pt x="918" y="16"/>
                </a:lnTo>
                <a:lnTo>
                  <a:pt x="920" y="16"/>
                </a:lnTo>
                <a:lnTo>
                  <a:pt x="922" y="16"/>
                </a:lnTo>
                <a:lnTo>
                  <a:pt x="924" y="16"/>
                </a:lnTo>
                <a:lnTo>
                  <a:pt x="925" y="16"/>
                </a:lnTo>
                <a:lnTo>
                  <a:pt x="926" y="16"/>
                </a:lnTo>
                <a:lnTo>
                  <a:pt x="928" y="16"/>
                </a:lnTo>
                <a:lnTo>
                  <a:pt x="929" y="16"/>
                </a:lnTo>
                <a:lnTo>
                  <a:pt x="934" y="16"/>
                </a:lnTo>
                <a:lnTo>
                  <a:pt x="941" y="16"/>
                </a:lnTo>
                <a:lnTo>
                  <a:pt x="948" y="16"/>
                </a:lnTo>
                <a:lnTo>
                  <a:pt x="955" y="16"/>
                </a:lnTo>
                <a:lnTo>
                  <a:pt x="970" y="16"/>
                </a:lnTo>
                <a:lnTo>
                  <a:pt x="974" y="16"/>
                </a:lnTo>
                <a:lnTo>
                  <a:pt x="978" y="16"/>
                </a:lnTo>
                <a:lnTo>
                  <a:pt x="981" y="16"/>
                </a:lnTo>
                <a:lnTo>
                  <a:pt x="982" y="16"/>
                </a:lnTo>
                <a:lnTo>
                  <a:pt x="986" y="17"/>
                </a:lnTo>
                <a:lnTo>
                  <a:pt x="994" y="17"/>
                </a:lnTo>
                <a:lnTo>
                  <a:pt x="995" y="17"/>
                </a:lnTo>
                <a:lnTo>
                  <a:pt x="998" y="17"/>
                </a:lnTo>
                <a:lnTo>
                  <a:pt x="999" y="17"/>
                </a:lnTo>
                <a:lnTo>
                  <a:pt x="1004" y="17"/>
                </a:lnTo>
                <a:lnTo>
                  <a:pt x="1006" y="17"/>
                </a:lnTo>
                <a:lnTo>
                  <a:pt x="1008" y="17"/>
                </a:lnTo>
                <a:lnTo>
                  <a:pt x="1013" y="17"/>
                </a:lnTo>
                <a:lnTo>
                  <a:pt x="1015" y="17"/>
                </a:lnTo>
                <a:lnTo>
                  <a:pt x="1021" y="17"/>
                </a:lnTo>
                <a:lnTo>
                  <a:pt x="1028" y="17"/>
                </a:lnTo>
                <a:lnTo>
                  <a:pt x="1035" y="17"/>
                </a:lnTo>
                <a:lnTo>
                  <a:pt x="1037" y="17"/>
                </a:lnTo>
                <a:lnTo>
                  <a:pt x="1038" y="17"/>
                </a:lnTo>
                <a:lnTo>
                  <a:pt x="1039" y="17"/>
                </a:lnTo>
                <a:lnTo>
                  <a:pt x="1041" y="17"/>
                </a:lnTo>
                <a:lnTo>
                  <a:pt x="1042" y="17"/>
                </a:lnTo>
                <a:lnTo>
                  <a:pt x="1045" y="17"/>
                </a:lnTo>
                <a:lnTo>
                  <a:pt x="1046" y="17"/>
                </a:lnTo>
                <a:lnTo>
                  <a:pt x="1047" y="17"/>
                </a:lnTo>
                <a:lnTo>
                  <a:pt x="1055" y="17"/>
                </a:lnTo>
                <a:lnTo>
                  <a:pt x="1056" y="17"/>
                </a:lnTo>
                <a:lnTo>
                  <a:pt x="1058" y="17"/>
                </a:lnTo>
                <a:lnTo>
                  <a:pt x="1062" y="17"/>
                </a:lnTo>
                <a:lnTo>
                  <a:pt x="1071" y="17"/>
                </a:lnTo>
                <a:lnTo>
                  <a:pt x="1072" y="17"/>
                </a:lnTo>
                <a:lnTo>
                  <a:pt x="1077" y="17"/>
                </a:lnTo>
                <a:lnTo>
                  <a:pt x="1078" y="17"/>
                </a:lnTo>
                <a:lnTo>
                  <a:pt x="1082" y="16"/>
                </a:lnTo>
                <a:lnTo>
                  <a:pt x="1085" y="16"/>
                </a:lnTo>
                <a:lnTo>
                  <a:pt x="1089" y="16"/>
                </a:lnTo>
                <a:lnTo>
                  <a:pt x="1092" y="16"/>
                </a:lnTo>
                <a:lnTo>
                  <a:pt x="1093" y="16"/>
                </a:lnTo>
                <a:lnTo>
                  <a:pt x="1094" y="16"/>
                </a:lnTo>
                <a:lnTo>
                  <a:pt x="1103" y="16"/>
                </a:lnTo>
                <a:lnTo>
                  <a:pt x="1104" y="16"/>
                </a:lnTo>
                <a:lnTo>
                  <a:pt x="1105" y="16"/>
                </a:lnTo>
                <a:lnTo>
                  <a:pt x="1106" y="16"/>
                </a:lnTo>
                <a:lnTo>
                  <a:pt x="1107" y="16"/>
                </a:lnTo>
                <a:lnTo>
                  <a:pt x="1119" y="17"/>
                </a:lnTo>
                <a:lnTo>
                  <a:pt x="1123" y="17"/>
                </a:lnTo>
                <a:lnTo>
                  <a:pt x="1131" y="17"/>
                </a:lnTo>
                <a:lnTo>
                  <a:pt x="1133" y="17"/>
                </a:lnTo>
                <a:lnTo>
                  <a:pt x="1139" y="17"/>
                </a:lnTo>
                <a:lnTo>
                  <a:pt x="1140" y="17"/>
                </a:lnTo>
                <a:lnTo>
                  <a:pt x="1141" y="17"/>
                </a:lnTo>
                <a:lnTo>
                  <a:pt x="1144" y="17"/>
                </a:lnTo>
                <a:lnTo>
                  <a:pt x="1146" y="17"/>
                </a:lnTo>
                <a:lnTo>
                  <a:pt x="1172" y="18"/>
                </a:lnTo>
                <a:lnTo>
                  <a:pt x="1173" y="18"/>
                </a:lnTo>
                <a:lnTo>
                  <a:pt x="1174" y="18"/>
                </a:lnTo>
                <a:lnTo>
                  <a:pt x="1185" y="18"/>
                </a:lnTo>
                <a:lnTo>
                  <a:pt x="1193" y="17"/>
                </a:lnTo>
                <a:lnTo>
                  <a:pt x="1198" y="17"/>
                </a:lnTo>
                <a:lnTo>
                  <a:pt x="1217" y="18"/>
                </a:lnTo>
                <a:lnTo>
                  <a:pt x="1218" y="18"/>
                </a:lnTo>
                <a:lnTo>
                  <a:pt x="1223" y="18"/>
                </a:lnTo>
                <a:lnTo>
                  <a:pt x="1224" y="18"/>
                </a:lnTo>
                <a:lnTo>
                  <a:pt x="1225" y="18"/>
                </a:lnTo>
                <a:lnTo>
                  <a:pt x="1228" y="18"/>
                </a:lnTo>
                <a:lnTo>
                  <a:pt x="1231" y="18"/>
                </a:lnTo>
                <a:lnTo>
                  <a:pt x="1237" y="18"/>
                </a:lnTo>
                <a:lnTo>
                  <a:pt x="1248" y="18"/>
                </a:lnTo>
                <a:lnTo>
                  <a:pt x="1250" y="18"/>
                </a:lnTo>
                <a:lnTo>
                  <a:pt x="1254" y="18"/>
                </a:lnTo>
                <a:lnTo>
                  <a:pt x="1263" y="18"/>
                </a:lnTo>
                <a:lnTo>
                  <a:pt x="1265" y="18"/>
                </a:lnTo>
                <a:lnTo>
                  <a:pt x="1269" y="18"/>
                </a:lnTo>
                <a:lnTo>
                  <a:pt x="1271" y="18"/>
                </a:lnTo>
                <a:lnTo>
                  <a:pt x="1274" y="18"/>
                </a:lnTo>
                <a:lnTo>
                  <a:pt x="1276" y="18"/>
                </a:lnTo>
                <a:lnTo>
                  <a:pt x="1282" y="18"/>
                </a:lnTo>
                <a:lnTo>
                  <a:pt x="1283" y="18"/>
                </a:lnTo>
                <a:lnTo>
                  <a:pt x="1284" y="18"/>
                </a:lnTo>
                <a:lnTo>
                  <a:pt x="1288" y="18"/>
                </a:lnTo>
                <a:lnTo>
                  <a:pt x="1289" y="18"/>
                </a:lnTo>
                <a:lnTo>
                  <a:pt x="1291" y="18"/>
                </a:lnTo>
                <a:lnTo>
                  <a:pt x="1302" y="19"/>
                </a:lnTo>
                <a:lnTo>
                  <a:pt x="1308" y="19"/>
                </a:lnTo>
                <a:lnTo>
                  <a:pt x="1312" y="19"/>
                </a:lnTo>
                <a:lnTo>
                  <a:pt x="1318" y="19"/>
                </a:lnTo>
                <a:lnTo>
                  <a:pt x="1329" y="19"/>
                </a:lnTo>
                <a:lnTo>
                  <a:pt x="1345" y="18"/>
                </a:lnTo>
                <a:lnTo>
                  <a:pt x="1346" y="18"/>
                </a:lnTo>
                <a:lnTo>
                  <a:pt x="1349" y="18"/>
                </a:lnTo>
                <a:lnTo>
                  <a:pt x="1355" y="18"/>
                </a:lnTo>
                <a:lnTo>
                  <a:pt x="1382" y="16"/>
                </a:lnTo>
                <a:lnTo>
                  <a:pt x="1384" y="16"/>
                </a:lnTo>
                <a:lnTo>
                  <a:pt x="1387" y="16"/>
                </a:lnTo>
                <a:lnTo>
                  <a:pt x="1388" y="16"/>
                </a:lnTo>
                <a:lnTo>
                  <a:pt x="1389" y="16"/>
                </a:lnTo>
                <a:lnTo>
                  <a:pt x="1394" y="16"/>
                </a:lnTo>
                <a:lnTo>
                  <a:pt x="1401" y="16"/>
                </a:lnTo>
                <a:lnTo>
                  <a:pt x="1404" y="16"/>
                </a:lnTo>
                <a:lnTo>
                  <a:pt x="1406" y="16"/>
                </a:lnTo>
                <a:lnTo>
                  <a:pt x="1407" y="16"/>
                </a:lnTo>
                <a:lnTo>
                  <a:pt x="1421" y="14"/>
                </a:lnTo>
                <a:lnTo>
                  <a:pt x="1435" y="14"/>
                </a:lnTo>
                <a:lnTo>
                  <a:pt x="1439" y="14"/>
                </a:lnTo>
                <a:lnTo>
                  <a:pt x="1440" y="14"/>
                </a:lnTo>
                <a:lnTo>
                  <a:pt x="1446" y="14"/>
                </a:lnTo>
                <a:lnTo>
                  <a:pt x="1449" y="14"/>
                </a:lnTo>
                <a:lnTo>
                  <a:pt x="1451" y="14"/>
                </a:lnTo>
                <a:lnTo>
                  <a:pt x="1459" y="13"/>
                </a:lnTo>
                <a:lnTo>
                  <a:pt x="1464" y="13"/>
                </a:lnTo>
                <a:lnTo>
                  <a:pt x="1465" y="13"/>
                </a:lnTo>
                <a:lnTo>
                  <a:pt x="1466" y="13"/>
                </a:lnTo>
                <a:lnTo>
                  <a:pt x="1475" y="13"/>
                </a:lnTo>
                <a:lnTo>
                  <a:pt x="1477" y="13"/>
                </a:lnTo>
                <a:lnTo>
                  <a:pt x="1481" y="13"/>
                </a:lnTo>
                <a:lnTo>
                  <a:pt x="1486" y="13"/>
                </a:lnTo>
                <a:lnTo>
                  <a:pt x="1487" y="13"/>
                </a:lnTo>
                <a:lnTo>
                  <a:pt x="1487" y="12"/>
                </a:lnTo>
                <a:lnTo>
                  <a:pt x="1489" y="12"/>
                </a:lnTo>
                <a:lnTo>
                  <a:pt x="1499" y="12"/>
                </a:lnTo>
                <a:lnTo>
                  <a:pt x="1507" y="12"/>
                </a:lnTo>
                <a:lnTo>
                  <a:pt x="1519" y="12"/>
                </a:lnTo>
                <a:lnTo>
                  <a:pt x="1522" y="12"/>
                </a:lnTo>
                <a:lnTo>
                  <a:pt x="1538" y="12"/>
                </a:lnTo>
                <a:lnTo>
                  <a:pt x="1539" y="12"/>
                </a:lnTo>
                <a:lnTo>
                  <a:pt x="1541" y="12"/>
                </a:lnTo>
                <a:lnTo>
                  <a:pt x="1542" y="12"/>
                </a:lnTo>
                <a:lnTo>
                  <a:pt x="1543" y="12"/>
                </a:lnTo>
                <a:lnTo>
                  <a:pt x="1548" y="12"/>
                </a:lnTo>
                <a:lnTo>
                  <a:pt x="1553" y="12"/>
                </a:lnTo>
                <a:lnTo>
                  <a:pt x="1555" y="12"/>
                </a:lnTo>
                <a:lnTo>
                  <a:pt x="1565" y="12"/>
                </a:lnTo>
                <a:lnTo>
                  <a:pt x="1577" y="12"/>
                </a:lnTo>
                <a:lnTo>
                  <a:pt x="1584" y="12"/>
                </a:lnTo>
                <a:lnTo>
                  <a:pt x="1587" y="12"/>
                </a:lnTo>
                <a:lnTo>
                  <a:pt x="1588" y="12"/>
                </a:lnTo>
                <a:lnTo>
                  <a:pt x="1589" y="12"/>
                </a:lnTo>
                <a:lnTo>
                  <a:pt x="1591" y="12"/>
                </a:lnTo>
                <a:lnTo>
                  <a:pt x="1595" y="12"/>
                </a:lnTo>
                <a:lnTo>
                  <a:pt x="1596" y="12"/>
                </a:lnTo>
                <a:lnTo>
                  <a:pt x="1597" y="12"/>
                </a:lnTo>
                <a:lnTo>
                  <a:pt x="1607" y="12"/>
                </a:lnTo>
                <a:lnTo>
                  <a:pt x="1624" y="12"/>
                </a:lnTo>
                <a:lnTo>
                  <a:pt x="1644" y="11"/>
                </a:lnTo>
                <a:lnTo>
                  <a:pt x="1645" y="11"/>
                </a:lnTo>
                <a:lnTo>
                  <a:pt x="1649" y="11"/>
                </a:lnTo>
                <a:lnTo>
                  <a:pt x="1650" y="11"/>
                </a:lnTo>
                <a:lnTo>
                  <a:pt x="1653" y="11"/>
                </a:lnTo>
                <a:lnTo>
                  <a:pt x="1655" y="12"/>
                </a:lnTo>
                <a:lnTo>
                  <a:pt x="1664" y="12"/>
                </a:lnTo>
                <a:lnTo>
                  <a:pt x="1666" y="12"/>
                </a:lnTo>
                <a:lnTo>
                  <a:pt x="1667" y="12"/>
                </a:lnTo>
                <a:lnTo>
                  <a:pt x="1668" y="12"/>
                </a:lnTo>
                <a:lnTo>
                  <a:pt x="1670" y="12"/>
                </a:lnTo>
                <a:lnTo>
                  <a:pt x="1672" y="13"/>
                </a:lnTo>
                <a:lnTo>
                  <a:pt x="1673" y="13"/>
                </a:lnTo>
                <a:lnTo>
                  <a:pt x="1676" y="13"/>
                </a:lnTo>
                <a:lnTo>
                  <a:pt x="1681" y="13"/>
                </a:lnTo>
                <a:lnTo>
                  <a:pt x="1682" y="12"/>
                </a:lnTo>
                <a:lnTo>
                  <a:pt x="1683" y="12"/>
                </a:lnTo>
                <a:lnTo>
                  <a:pt x="1690" y="12"/>
                </a:lnTo>
                <a:lnTo>
                  <a:pt x="1694" y="12"/>
                </a:lnTo>
                <a:lnTo>
                  <a:pt x="1700" y="11"/>
                </a:lnTo>
                <a:lnTo>
                  <a:pt x="1703" y="11"/>
                </a:lnTo>
                <a:lnTo>
                  <a:pt x="1708" y="11"/>
                </a:lnTo>
                <a:lnTo>
                  <a:pt x="1751" y="12"/>
                </a:lnTo>
                <a:lnTo>
                  <a:pt x="1753" y="12"/>
                </a:lnTo>
                <a:lnTo>
                  <a:pt x="1757" y="12"/>
                </a:lnTo>
                <a:lnTo>
                  <a:pt x="1778" y="12"/>
                </a:lnTo>
                <a:lnTo>
                  <a:pt x="1796" y="12"/>
                </a:lnTo>
                <a:lnTo>
                  <a:pt x="1798" y="12"/>
                </a:lnTo>
                <a:lnTo>
                  <a:pt x="1800" y="12"/>
                </a:lnTo>
                <a:lnTo>
                  <a:pt x="1803" y="12"/>
                </a:lnTo>
                <a:lnTo>
                  <a:pt x="1804" y="12"/>
                </a:lnTo>
                <a:lnTo>
                  <a:pt x="1811" y="12"/>
                </a:lnTo>
                <a:lnTo>
                  <a:pt x="1812" y="12"/>
                </a:lnTo>
                <a:lnTo>
                  <a:pt x="1819" y="12"/>
                </a:lnTo>
                <a:lnTo>
                  <a:pt x="1820" y="12"/>
                </a:lnTo>
                <a:lnTo>
                  <a:pt x="1837" y="11"/>
                </a:lnTo>
                <a:lnTo>
                  <a:pt x="1863" y="11"/>
                </a:lnTo>
                <a:lnTo>
                  <a:pt x="1895" y="12"/>
                </a:lnTo>
                <a:lnTo>
                  <a:pt x="1896" y="12"/>
                </a:lnTo>
                <a:lnTo>
                  <a:pt x="1906" y="12"/>
                </a:lnTo>
                <a:lnTo>
                  <a:pt x="1907" y="12"/>
                </a:lnTo>
                <a:lnTo>
                  <a:pt x="1908" y="12"/>
                </a:lnTo>
                <a:lnTo>
                  <a:pt x="1914" y="12"/>
                </a:lnTo>
                <a:lnTo>
                  <a:pt x="1915" y="12"/>
                </a:lnTo>
                <a:lnTo>
                  <a:pt x="1924" y="11"/>
                </a:lnTo>
                <a:lnTo>
                  <a:pt x="1927" y="11"/>
                </a:lnTo>
                <a:lnTo>
                  <a:pt x="1930" y="11"/>
                </a:lnTo>
                <a:lnTo>
                  <a:pt x="1931" y="11"/>
                </a:lnTo>
                <a:lnTo>
                  <a:pt x="1935" y="10"/>
                </a:lnTo>
                <a:lnTo>
                  <a:pt x="1936" y="10"/>
                </a:lnTo>
                <a:lnTo>
                  <a:pt x="1938" y="10"/>
                </a:lnTo>
                <a:lnTo>
                  <a:pt x="1942" y="10"/>
                </a:lnTo>
                <a:lnTo>
                  <a:pt x="1944" y="10"/>
                </a:lnTo>
                <a:lnTo>
                  <a:pt x="1952" y="10"/>
                </a:lnTo>
                <a:lnTo>
                  <a:pt x="1964" y="10"/>
                </a:lnTo>
                <a:lnTo>
                  <a:pt x="1969" y="10"/>
                </a:lnTo>
                <a:lnTo>
                  <a:pt x="1972" y="10"/>
                </a:lnTo>
                <a:lnTo>
                  <a:pt x="1983" y="11"/>
                </a:lnTo>
                <a:lnTo>
                  <a:pt x="1995" y="11"/>
                </a:lnTo>
                <a:lnTo>
                  <a:pt x="2003" y="11"/>
                </a:lnTo>
                <a:lnTo>
                  <a:pt x="2004" y="11"/>
                </a:lnTo>
                <a:lnTo>
                  <a:pt x="2016" y="12"/>
                </a:lnTo>
                <a:lnTo>
                  <a:pt x="2019" y="12"/>
                </a:lnTo>
                <a:lnTo>
                  <a:pt x="2037" y="12"/>
                </a:lnTo>
                <a:lnTo>
                  <a:pt x="2044" y="12"/>
                </a:lnTo>
                <a:lnTo>
                  <a:pt x="2045" y="12"/>
                </a:lnTo>
                <a:lnTo>
                  <a:pt x="2052" y="12"/>
                </a:lnTo>
                <a:lnTo>
                  <a:pt x="2055" y="12"/>
                </a:lnTo>
                <a:lnTo>
                  <a:pt x="2057" y="12"/>
                </a:lnTo>
                <a:lnTo>
                  <a:pt x="2070" y="12"/>
                </a:lnTo>
                <a:lnTo>
                  <a:pt x="2073" y="12"/>
                </a:lnTo>
                <a:lnTo>
                  <a:pt x="2078" y="12"/>
                </a:lnTo>
                <a:lnTo>
                  <a:pt x="2082" y="12"/>
                </a:lnTo>
                <a:lnTo>
                  <a:pt x="2083" y="12"/>
                </a:lnTo>
                <a:lnTo>
                  <a:pt x="2104" y="12"/>
                </a:lnTo>
                <a:lnTo>
                  <a:pt x="2108" y="12"/>
                </a:lnTo>
                <a:lnTo>
                  <a:pt x="2111" y="12"/>
                </a:lnTo>
                <a:lnTo>
                  <a:pt x="2112" y="12"/>
                </a:lnTo>
                <a:lnTo>
                  <a:pt x="2124" y="12"/>
                </a:lnTo>
                <a:lnTo>
                  <a:pt x="2126" y="12"/>
                </a:lnTo>
                <a:lnTo>
                  <a:pt x="2134" y="12"/>
                </a:lnTo>
                <a:lnTo>
                  <a:pt x="2186" y="12"/>
                </a:lnTo>
                <a:lnTo>
                  <a:pt x="2188" y="12"/>
                </a:lnTo>
                <a:lnTo>
                  <a:pt x="2223" y="12"/>
                </a:lnTo>
                <a:lnTo>
                  <a:pt x="2232" y="12"/>
                </a:lnTo>
                <a:lnTo>
                  <a:pt x="2232" y="13"/>
                </a:lnTo>
                <a:lnTo>
                  <a:pt x="2274" y="12"/>
                </a:lnTo>
                <a:lnTo>
                  <a:pt x="2276" y="12"/>
                </a:lnTo>
                <a:lnTo>
                  <a:pt x="2283" y="12"/>
                </a:lnTo>
                <a:lnTo>
                  <a:pt x="2284" y="12"/>
                </a:lnTo>
                <a:lnTo>
                  <a:pt x="2305" y="12"/>
                </a:lnTo>
                <a:lnTo>
                  <a:pt x="2306" y="12"/>
                </a:lnTo>
                <a:lnTo>
                  <a:pt x="2309" y="12"/>
                </a:lnTo>
                <a:lnTo>
                  <a:pt x="2318" y="12"/>
                </a:lnTo>
                <a:lnTo>
                  <a:pt x="2337" y="12"/>
                </a:lnTo>
                <a:lnTo>
                  <a:pt x="2338" y="12"/>
                </a:lnTo>
                <a:lnTo>
                  <a:pt x="2344" y="12"/>
                </a:lnTo>
                <a:lnTo>
                  <a:pt x="2346" y="12"/>
                </a:lnTo>
                <a:lnTo>
                  <a:pt x="2358" y="11"/>
                </a:lnTo>
                <a:lnTo>
                  <a:pt x="2367" y="11"/>
                </a:lnTo>
                <a:lnTo>
                  <a:pt x="2372" y="11"/>
                </a:lnTo>
                <a:lnTo>
                  <a:pt x="2380" y="11"/>
                </a:lnTo>
                <a:lnTo>
                  <a:pt x="2427" y="10"/>
                </a:lnTo>
                <a:lnTo>
                  <a:pt x="2448" y="10"/>
                </a:lnTo>
                <a:lnTo>
                  <a:pt x="2451" y="10"/>
                </a:lnTo>
                <a:lnTo>
                  <a:pt x="2495" y="10"/>
                </a:lnTo>
                <a:lnTo>
                  <a:pt x="2505" y="10"/>
                </a:lnTo>
                <a:lnTo>
                  <a:pt x="2514" y="10"/>
                </a:lnTo>
                <a:lnTo>
                  <a:pt x="2520" y="10"/>
                </a:lnTo>
                <a:lnTo>
                  <a:pt x="2530" y="10"/>
                </a:lnTo>
                <a:lnTo>
                  <a:pt x="2533" y="10"/>
                </a:lnTo>
                <a:lnTo>
                  <a:pt x="2534" y="10"/>
                </a:lnTo>
                <a:lnTo>
                  <a:pt x="2542" y="10"/>
                </a:lnTo>
                <a:lnTo>
                  <a:pt x="2547" y="10"/>
                </a:lnTo>
                <a:lnTo>
                  <a:pt x="2548" y="10"/>
                </a:lnTo>
                <a:lnTo>
                  <a:pt x="2550" y="10"/>
                </a:lnTo>
                <a:lnTo>
                  <a:pt x="2551" y="10"/>
                </a:lnTo>
                <a:lnTo>
                  <a:pt x="2552" y="10"/>
                </a:lnTo>
                <a:lnTo>
                  <a:pt x="2553" y="10"/>
                </a:lnTo>
                <a:lnTo>
                  <a:pt x="2555" y="10"/>
                </a:lnTo>
                <a:lnTo>
                  <a:pt x="2566" y="9"/>
                </a:lnTo>
                <a:lnTo>
                  <a:pt x="2568" y="9"/>
                </a:lnTo>
                <a:lnTo>
                  <a:pt x="2583" y="9"/>
                </a:lnTo>
                <a:lnTo>
                  <a:pt x="2586" y="9"/>
                </a:lnTo>
                <a:lnTo>
                  <a:pt x="2587" y="9"/>
                </a:lnTo>
                <a:lnTo>
                  <a:pt x="2588" y="9"/>
                </a:lnTo>
                <a:lnTo>
                  <a:pt x="2591" y="9"/>
                </a:lnTo>
                <a:lnTo>
                  <a:pt x="2598" y="9"/>
                </a:lnTo>
                <a:lnTo>
                  <a:pt x="2640" y="8"/>
                </a:lnTo>
                <a:lnTo>
                  <a:pt x="2641" y="8"/>
                </a:lnTo>
                <a:lnTo>
                  <a:pt x="2656" y="8"/>
                </a:lnTo>
                <a:lnTo>
                  <a:pt x="2657" y="8"/>
                </a:lnTo>
                <a:lnTo>
                  <a:pt x="2658" y="8"/>
                </a:lnTo>
                <a:lnTo>
                  <a:pt x="2658" y="0"/>
                </a:lnTo>
                <a:lnTo>
                  <a:pt x="2693" y="0"/>
                </a:lnTo>
                <a:lnTo>
                  <a:pt x="2716" y="0"/>
                </a:lnTo>
                <a:lnTo>
                  <a:pt x="2728" y="0"/>
                </a:lnTo>
                <a:lnTo>
                  <a:pt x="2742" y="0"/>
                </a:lnTo>
                <a:lnTo>
                  <a:pt x="2745" y="0"/>
                </a:lnTo>
                <a:lnTo>
                  <a:pt x="2746" y="0"/>
                </a:lnTo>
                <a:lnTo>
                  <a:pt x="2780" y="0"/>
                </a:lnTo>
                <a:lnTo>
                  <a:pt x="2832" y="1"/>
                </a:lnTo>
                <a:lnTo>
                  <a:pt x="2845" y="1"/>
                </a:lnTo>
                <a:lnTo>
                  <a:pt x="2852" y="1"/>
                </a:lnTo>
                <a:lnTo>
                  <a:pt x="2875" y="1"/>
                </a:lnTo>
                <a:lnTo>
                  <a:pt x="2876" y="1"/>
                </a:lnTo>
                <a:lnTo>
                  <a:pt x="2888" y="1"/>
                </a:lnTo>
                <a:lnTo>
                  <a:pt x="2908" y="2"/>
                </a:lnTo>
                <a:lnTo>
                  <a:pt x="2928" y="2"/>
                </a:lnTo>
                <a:lnTo>
                  <a:pt x="2930" y="2"/>
                </a:lnTo>
                <a:lnTo>
                  <a:pt x="2939" y="2"/>
                </a:lnTo>
                <a:lnTo>
                  <a:pt x="2942" y="2"/>
                </a:lnTo>
                <a:lnTo>
                  <a:pt x="2944" y="2"/>
                </a:lnTo>
                <a:lnTo>
                  <a:pt x="2951" y="2"/>
                </a:lnTo>
                <a:lnTo>
                  <a:pt x="2956" y="2"/>
                </a:lnTo>
                <a:lnTo>
                  <a:pt x="2958" y="2"/>
                </a:lnTo>
                <a:lnTo>
                  <a:pt x="3000" y="2"/>
                </a:lnTo>
                <a:lnTo>
                  <a:pt x="3001" y="2"/>
                </a:lnTo>
                <a:lnTo>
                  <a:pt x="3009" y="3"/>
                </a:lnTo>
                <a:lnTo>
                  <a:pt x="3014" y="3"/>
                </a:lnTo>
                <a:lnTo>
                  <a:pt x="3021" y="3"/>
                </a:lnTo>
                <a:lnTo>
                  <a:pt x="3022" y="3"/>
                </a:lnTo>
                <a:lnTo>
                  <a:pt x="3028" y="3"/>
                </a:lnTo>
                <a:lnTo>
                  <a:pt x="3029" y="3"/>
                </a:lnTo>
                <a:lnTo>
                  <a:pt x="3030" y="3"/>
                </a:lnTo>
                <a:lnTo>
                  <a:pt x="3040" y="3"/>
                </a:lnTo>
                <a:lnTo>
                  <a:pt x="3042" y="3"/>
                </a:lnTo>
                <a:lnTo>
                  <a:pt x="3048" y="3"/>
                </a:lnTo>
                <a:lnTo>
                  <a:pt x="3053" y="3"/>
                </a:lnTo>
                <a:lnTo>
                  <a:pt x="3054" y="3"/>
                </a:lnTo>
                <a:lnTo>
                  <a:pt x="3077" y="3"/>
                </a:lnTo>
                <a:lnTo>
                  <a:pt x="3082" y="3"/>
                </a:lnTo>
                <a:lnTo>
                  <a:pt x="3094" y="3"/>
                </a:lnTo>
                <a:lnTo>
                  <a:pt x="3095" y="3"/>
                </a:lnTo>
                <a:lnTo>
                  <a:pt x="3107" y="3"/>
                </a:lnTo>
                <a:lnTo>
                  <a:pt x="3108" y="3"/>
                </a:lnTo>
                <a:lnTo>
                  <a:pt x="3112" y="3"/>
                </a:lnTo>
                <a:lnTo>
                  <a:pt x="3135" y="3"/>
                </a:lnTo>
                <a:lnTo>
                  <a:pt x="3150" y="3"/>
                </a:lnTo>
                <a:lnTo>
                  <a:pt x="3160" y="3"/>
                </a:lnTo>
                <a:lnTo>
                  <a:pt x="3168" y="3"/>
                </a:lnTo>
                <a:lnTo>
                  <a:pt x="3169" y="3"/>
                </a:lnTo>
                <a:lnTo>
                  <a:pt x="3170" y="3"/>
                </a:lnTo>
                <a:lnTo>
                  <a:pt x="3174" y="3"/>
                </a:lnTo>
                <a:lnTo>
                  <a:pt x="3175" y="3"/>
                </a:lnTo>
                <a:lnTo>
                  <a:pt x="3177" y="3"/>
                </a:lnTo>
                <a:lnTo>
                  <a:pt x="3184" y="3"/>
                </a:lnTo>
                <a:lnTo>
                  <a:pt x="3185" y="3"/>
                </a:lnTo>
                <a:lnTo>
                  <a:pt x="3210" y="4"/>
                </a:lnTo>
                <a:lnTo>
                  <a:pt x="3211" y="4"/>
                </a:lnTo>
                <a:lnTo>
                  <a:pt x="3250" y="4"/>
                </a:lnTo>
                <a:lnTo>
                  <a:pt x="3302" y="4"/>
                </a:lnTo>
                <a:lnTo>
                  <a:pt x="3302" y="1"/>
                </a:lnTo>
                <a:lnTo>
                  <a:pt x="3304" y="1"/>
                </a:lnTo>
                <a:lnTo>
                  <a:pt x="3323" y="1"/>
                </a:lnTo>
                <a:lnTo>
                  <a:pt x="3354" y="1"/>
                </a:lnTo>
                <a:lnTo>
                  <a:pt x="3358" y="1"/>
                </a:lnTo>
                <a:lnTo>
                  <a:pt x="3370" y="1"/>
                </a:lnTo>
                <a:lnTo>
                  <a:pt x="3410" y="1"/>
                </a:lnTo>
                <a:lnTo>
                  <a:pt x="3430" y="2"/>
                </a:lnTo>
                <a:lnTo>
                  <a:pt x="3433" y="2"/>
                </a:lnTo>
                <a:lnTo>
                  <a:pt x="3434" y="2"/>
                </a:lnTo>
                <a:lnTo>
                  <a:pt x="3437" y="2"/>
                </a:lnTo>
                <a:lnTo>
                  <a:pt x="3453" y="2"/>
                </a:lnTo>
                <a:lnTo>
                  <a:pt x="3460" y="2"/>
                </a:lnTo>
                <a:lnTo>
                  <a:pt x="3461" y="2"/>
                </a:lnTo>
                <a:lnTo>
                  <a:pt x="3469" y="2"/>
                </a:lnTo>
                <a:lnTo>
                  <a:pt x="3475" y="2"/>
                </a:lnTo>
                <a:lnTo>
                  <a:pt x="3484" y="2"/>
                </a:lnTo>
                <a:lnTo>
                  <a:pt x="3492" y="2"/>
                </a:lnTo>
                <a:lnTo>
                  <a:pt x="3493" y="9"/>
                </a:lnTo>
                <a:lnTo>
                  <a:pt x="3493" y="10"/>
                </a:lnTo>
                <a:lnTo>
                  <a:pt x="3493" y="11"/>
                </a:lnTo>
                <a:lnTo>
                  <a:pt x="3491" y="12"/>
                </a:lnTo>
                <a:lnTo>
                  <a:pt x="3491" y="16"/>
                </a:lnTo>
                <a:lnTo>
                  <a:pt x="3491" y="17"/>
                </a:lnTo>
                <a:lnTo>
                  <a:pt x="3493" y="19"/>
                </a:lnTo>
                <a:lnTo>
                  <a:pt x="3496" y="22"/>
                </a:lnTo>
                <a:lnTo>
                  <a:pt x="3502" y="30"/>
                </a:lnTo>
                <a:lnTo>
                  <a:pt x="3503" y="31"/>
                </a:lnTo>
                <a:lnTo>
                  <a:pt x="3504" y="33"/>
                </a:lnTo>
                <a:lnTo>
                  <a:pt x="3504" y="34"/>
                </a:lnTo>
                <a:lnTo>
                  <a:pt x="3504" y="37"/>
                </a:lnTo>
                <a:lnTo>
                  <a:pt x="3506" y="39"/>
                </a:lnTo>
                <a:lnTo>
                  <a:pt x="3510" y="42"/>
                </a:lnTo>
                <a:lnTo>
                  <a:pt x="3511" y="43"/>
                </a:lnTo>
                <a:lnTo>
                  <a:pt x="3513" y="47"/>
                </a:lnTo>
                <a:lnTo>
                  <a:pt x="3514" y="50"/>
                </a:lnTo>
                <a:lnTo>
                  <a:pt x="3517" y="51"/>
                </a:lnTo>
                <a:lnTo>
                  <a:pt x="3519" y="51"/>
                </a:lnTo>
                <a:lnTo>
                  <a:pt x="3520" y="51"/>
                </a:lnTo>
                <a:lnTo>
                  <a:pt x="3518" y="54"/>
                </a:lnTo>
                <a:lnTo>
                  <a:pt x="3518" y="55"/>
                </a:lnTo>
                <a:lnTo>
                  <a:pt x="3518" y="58"/>
                </a:lnTo>
                <a:lnTo>
                  <a:pt x="3517" y="59"/>
                </a:lnTo>
                <a:lnTo>
                  <a:pt x="3515" y="61"/>
                </a:lnTo>
                <a:lnTo>
                  <a:pt x="3515" y="62"/>
                </a:lnTo>
                <a:lnTo>
                  <a:pt x="3514" y="64"/>
                </a:lnTo>
                <a:lnTo>
                  <a:pt x="3514" y="68"/>
                </a:lnTo>
                <a:lnTo>
                  <a:pt x="3513" y="70"/>
                </a:lnTo>
                <a:lnTo>
                  <a:pt x="3513" y="71"/>
                </a:lnTo>
                <a:lnTo>
                  <a:pt x="3513" y="77"/>
                </a:lnTo>
                <a:lnTo>
                  <a:pt x="3512" y="79"/>
                </a:lnTo>
                <a:lnTo>
                  <a:pt x="3512" y="81"/>
                </a:lnTo>
                <a:lnTo>
                  <a:pt x="3512" y="83"/>
                </a:lnTo>
                <a:lnTo>
                  <a:pt x="3513" y="84"/>
                </a:lnTo>
                <a:lnTo>
                  <a:pt x="3514" y="85"/>
                </a:lnTo>
                <a:lnTo>
                  <a:pt x="3515" y="86"/>
                </a:lnTo>
                <a:lnTo>
                  <a:pt x="3520" y="87"/>
                </a:lnTo>
                <a:lnTo>
                  <a:pt x="3523" y="87"/>
                </a:lnTo>
                <a:lnTo>
                  <a:pt x="3532" y="87"/>
                </a:lnTo>
                <a:lnTo>
                  <a:pt x="3535" y="87"/>
                </a:lnTo>
                <a:lnTo>
                  <a:pt x="3536" y="86"/>
                </a:lnTo>
                <a:lnTo>
                  <a:pt x="3537" y="86"/>
                </a:lnTo>
                <a:lnTo>
                  <a:pt x="3538" y="84"/>
                </a:lnTo>
                <a:lnTo>
                  <a:pt x="3539" y="81"/>
                </a:lnTo>
                <a:lnTo>
                  <a:pt x="3540" y="80"/>
                </a:lnTo>
                <a:lnTo>
                  <a:pt x="3541" y="79"/>
                </a:lnTo>
                <a:lnTo>
                  <a:pt x="3543" y="79"/>
                </a:lnTo>
                <a:lnTo>
                  <a:pt x="3544" y="80"/>
                </a:lnTo>
                <a:lnTo>
                  <a:pt x="3546" y="80"/>
                </a:lnTo>
                <a:lnTo>
                  <a:pt x="3549" y="81"/>
                </a:lnTo>
                <a:lnTo>
                  <a:pt x="3549" y="83"/>
                </a:lnTo>
                <a:lnTo>
                  <a:pt x="3552" y="81"/>
                </a:lnTo>
                <a:lnTo>
                  <a:pt x="3553" y="81"/>
                </a:lnTo>
                <a:lnTo>
                  <a:pt x="3554" y="83"/>
                </a:lnTo>
                <a:lnTo>
                  <a:pt x="3555" y="84"/>
                </a:lnTo>
                <a:lnTo>
                  <a:pt x="3555" y="87"/>
                </a:lnTo>
                <a:lnTo>
                  <a:pt x="3556" y="89"/>
                </a:lnTo>
                <a:lnTo>
                  <a:pt x="3556" y="90"/>
                </a:lnTo>
                <a:lnTo>
                  <a:pt x="3557" y="93"/>
                </a:lnTo>
                <a:lnTo>
                  <a:pt x="3557" y="96"/>
                </a:lnTo>
                <a:lnTo>
                  <a:pt x="3557" y="97"/>
                </a:lnTo>
                <a:lnTo>
                  <a:pt x="3557" y="101"/>
                </a:lnTo>
                <a:lnTo>
                  <a:pt x="3557" y="102"/>
                </a:lnTo>
                <a:lnTo>
                  <a:pt x="3558" y="103"/>
                </a:lnTo>
                <a:lnTo>
                  <a:pt x="3558" y="104"/>
                </a:lnTo>
                <a:lnTo>
                  <a:pt x="3558" y="106"/>
                </a:lnTo>
                <a:lnTo>
                  <a:pt x="3560" y="110"/>
                </a:lnTo>
                <a:lnTo>
                  <a:pt x="3560" y="111"/>
                </a:lnTo>
                <a:lnTo>
                  <a:pt x="3562" y="117"/>
                </a:lnTo>
                <a:lnTo>
                  <a:pt x="3562" y="118"/>
                </a:lnTo>
                <a:lnTo>
                  <a:pt x="3562" y="119"/>
                </a:lnTo>
                <a:lnTo>
                  <a:pt x="3563" y="121"/>
                </a:lnTo>
                <a:lnTo>
                  <a:pt x="3564" y="122"/>
                </a:lnTo>
                <a:lnTo>
                  <a:pt x="3564" y="123"/>
                </a:lnTo>
                <a:lnTo>
                  <a:pt x="3564" y="126"/>
                </a:lnTo>
                <a:lnTo>
                  <a:pt x="3564" y="127"/>
                </a:lnTo>
                <a:lnTo>
                  <a:pt x="3565" y="127"/>
                </a:lnTo>
                <a:lnTo>
                  <a:pt x="3565" y="128"/>
                </a:lnTo>
                <a:lnTo>
                  <a:pt x="3566" y="128"/>
                </a:lnTo>
                <a:lnTo>
                  <a:pt x="3566" y="129"/>
                </a:lnTo>
                <a:lnTo>
                  <a:pt x="3568" y="129"/>
                </a:lnTo>
                <a:lnTo>
                  <a:pt x="3568" y="130"/>
                </a:lnTo>
                <a:lnTo>
                  <a:pt x="3569" y="130"/>
                </a:lnTo>
                <a:lnTo>
                  <a:pt x="3569" y="131"/>
                </a:lnTo>
                <a:lnTo>
                  <a:pt x="3570" y="131"/>
                </a:lnTo>
                <a:lnTo>
                  <a:pt x="3571" y="132"/>
                </a:lnTo>
                <a:lnTo>
                  <a:pt x="3573" y="134"/>
                </a:lnTo>
                <a:lnTo>
                  <a:pt x="3578" y="136"/>
                </a:lnTo>
                <a:lnTo>
                  <a:pt x="3579" y="136"/>
                </a:lnTo>
                <a:lnTo>
                  <a:pt x="3582" y="137"/>
                </a:lnTo>
                <a:lnTo>
                  <a:pt x="3583" y="138"/>
                </a:lnTo>
                <a:lnTo>
                  <a:pt x="3584" y="140"/>
                </a:lnTo>
                <a:lnTo>
                  <a:pt x="3586" y="142"/>
                </a:lnTo>
                <a:lnTo>
                  <a:pt x="3587" y="144"/>
                </a:lnTo>
                <a:lnTo>
                  <a:pt x="3588" y="148"/>
                </a:lnTo>
                <a:lnTo>
                  <a:pt x="3589" y="150"/>
                </a:lnTo>
                <a:lnTo>
                  <a:pt x="3591" y="153"/>
                </a:lnTo>
                <a:lnTo>
                  <a:pt x="3589" y="155"/>
                </a:lnTo>
                <a:lnTo>
                  <a:pt x="3588" y="159"/>
                </a:lnTo>
                <a:lnTo>
                  <a:pt x="3587" y="161"/>
                </a:lnTo>
                <a:lnTo>
                  <a:pt x="3587" y="163"/>
                </a:lnTo>
                <a:lnTo>
                  <a:pt x="3586" y="167"/>
                </a:lnTo>
                <a:lnTo>
                  <a:pt x="3586" y="169"/>
                </a:lnTo>
                <a:lnTo>
                  <a:pt x="3584" y="170"/>
                </a:lnTo>
                <a:lnTo>
                  <a:pt x="3584" y="171"/>
                </a:lnTo>
                <a:lnTo>
                  <a:pt x="3583" y="172"/>
                </a:lnTo>
                <a:lnTo>
                  <a:pt x="3581" y="173"/>
                </a:lnTo>
                <a:lnTo>
                  <a:pt x="3580" y="175"/>
                </a:lnTo>
                <a:lnTo>
                  <a:pt x="3578" y="177"/>
                </a:lnTo>
                <a:lnTo>
                  <a:pt x="3577" y="178"/>
                </a:lnTo>
                <a:lnTo>
                  <a:pt x="3577" y="179"/>
                </a:lnTo>
                <a:lnTo>
                  <a:pt x="3575" y="181"/>
                </a:lnTo>
                <a:lnTo>
                  <a:pt x="3577" y="182"/>
                </a:lnTo>
                <a:lnTo>
                  <a:pt x="3577" y="186"/>
                </a:lnTo>
                <a:lnTo>
                  <a:pt x="3577" y="187"/>
                </a:lnTo>
                <a:lnTo>
                  <a:pt x="3577" y="188"/>
                </a:lnTo>
                <a:lnTo>
                  <a:pt x="3575" y="188"/>
                </a:lnTo>
                <a:lnTo>
                  <a:pt x="3573" y="189"/>
                </a:lnTo>
                <a:lnTo>
                  <a:pt x="3572" y="190"/>
                </a:lnTo>
                <a:lnTo>
                  <a:pt x="3571" y="192"/>
                </a:lnTo>
                <a:lnTo>
                  <a:pt x="3571" y="193"/>
                </a:lnTo>
                <a:lnTo>
                  <a:pt x="3572" y="194"/>
                </a:lnTo>
                <a:lnTo>
                  <a:pt x="3573" y="196"/>
                </a:lnTo>
                <a:lnTo>
                  <a:pt x="3573" y="197"/>
                </a:lnTo>
                <a:lnTo>
                  <a:pt x="3574" y="198"/>
                </a:lnTo>
                <a:lnTo>
                  <a:pt x="3575" y="200"/>
                </a:lnTo>
                <a:lnTo>
                  <a:pt x="3575" y="201"/>
                </a:lnTo>
                <a:lnTo>
                  <a:pt x="3575" y="202"/>
                </a:lnTo>
                <a:lnTo>
                  <a:pt x="3577" y="204"/>
                </a:lnTo>
                <a:lnTo>
                  <a:pt x="3578" y="207"/>
                </a:lnTo>
                <a:lnTo>
                  <a:pt x="3579" y="212"/>
                </a:lnTo>
                <a:lnTo>
                  <a:pt x="3580" y="213"/>
                </a:lnTo>
                <a:lnTo>
                  <a:pt x="3582" y="214"/>
                </a:lnTo>
                <a:lnTo>
                  <a:pt x="3583" y="217"/>
                </a:lnTo>
                <a:lnTo>
                  <a:pt x="3584" y="218"/>
                </a:lnTo>
                <a:lnTo>
                  <a:pt x="3587" y="219"/>
                </a:lnTo>
                <a:lnTo>
                  <a:pt x="3588" y="220"/>
                </a:lnTo>
                <a:lnTo>
                  <a:pt x="3591" y="222"/>
                </a:lnTo>
                <a:lnTo>
                  <a:pt x="3594" y="223"/>
                </a:lnTo>
                <a:lnTo>
                  <a:pt x="3598" y="226"/>
                </a:lnTo>
                <a:lnTo>
                  <a:pt x="3599" y="226"/>
                </a:lnTo>
                <a:lnTo>
                  <a:pt x="3606" y="227"/>
                </a:lnTo>
                <a:lnTo>
                  <a:pt x="3609" y="229"/>
                </a:lnTo>
                <a:lnTo>
                  <a:pt x="3614" y="231"/>
                </a:lnTo>
                <a:lnTo>
                  <a:pt x="3614" y="232"/>
                </a:lnTo>
                <a:lnTo>
                  <a:pt x="3616" y="236"/>
                </a:lnTo>
                <a:lnTo>
                  <a:pt x="3617" y="239"/>
                </a:lnTo>
                <a:lnTo>
                  <a:pt x="3618" y="240"/>
                </a:lnTo>
                <a:lnTo>
                  <a:pt x="3620" y="242"/>
                </a:lnTo>
                <a:lnTo>
                  <a:pt x="3621" y="243"/>
                </a:lnTo>
                <a:lnTo>
                  <a:pt x="3623" y="245"/>
                </a:lnTo>
                <a:lnTo>
                  <a:pt x="3623" y="247"/>
                </a:lnTo>
                <a:lnTo>
                  <a:pt x="3623" y="252"/>
                </a:lnTo>
                <a:lnTo>
                  <a:pt x="3623" y="256"/>
                </a:lnTo>
                <a:lnTo>
                  <a:pt x="3623" y="259"/>
                </a:lnTo>
                <a:lnTo>
                  <a:pt x="3623" y="260"/>
                </a:lnTo>
                <a:lnTo>
                  <a:pt x="3623" y="261"/>
                </a:lnTo>
                <a:lnTo>
                  <a:pt x="3624" y="263"/>
                </a:lnTo>
                <a:lnTo>
                  <a:pt x="3623" y="264"/>
                </a:lnTo>
                <a:lnTo>
                  <a:pt x="3623" y="267"/>
                </a:lnTo>
                <a:lnTo>
                  <a:pt x="3623" y="270"/>
                </a:lnTo>
                <a:lnTo>
                  <a:pt x="3621" y="274"/>
                </a:lnTo>
                <a:lnTo>
                  <a:pt x="3617" y="274"/>
                </a:lnTo>
                <a:lnTo>
                  <a:pt x="3616" y="274"/>
                </a:lnTo>
                <a:lnTo>
                  <a:pt x="3615" y="276"/>
                </a:lnTo>
                <a:lnTo>
                  <a:pt x="3613" y="277"/>
                </a:lnTo>
                <a:lnTo>
                  <a:pt x="3610" y="278"/>
                </a:lnTo>
                <a:lnTo>
                  <a:pt x="3607" y="279"/>
                </a:lnTo>
                <a:lnTo>
                  <a:pt x="3603" y="282"/>
                </a:lnTo>
                <a:lnTo>
                  <a:pt x="3601" y="284"/>
                </a:lnTo>
                <a:lnTo>
                  <a:pt x="3599" y="284"/>
                </a:lnTo>
                <a:lnTo>
                  <a:pt x="3597" y="284"/>
                </a:lnTo>
                <a:lnTo>
                  <a:pt x="3596" y="284"/>
                </a:lnTo>
                <a:lnTo>
                  <a:pt x="3596" y="285"/>
                </a:lnTo>
                <a:lnTo>
                  <a:pt x="3595" y="285"/>
                </a:lnTo>
                <a:lnTo>
                  <a:pt x="3594" y="287"/>
                </a:lnTo>
                <a:lnTo>
                  <a:pt x="3592" y="288"/>
                </a:lnTo>
                <a:lnTo>
                  <a:pt x="3592" y="289"/>
                </a:lnTo>
                <a:lnTo>
                  <a:pt x="3591" y="290"/>
                </a:lnTo>
                <a:lnTo>
                  <a:pt x="3590" y="290"/>
                </a:lnTo>
                <a:lnTo>
                  <a:pt x="3586" y="290"/>
                </a:lnTo>
                <a:lnTo>
                  <a:pt x="3584" y="289"/>
                </a:lnTo>
                <a:lnTo>
                  <a:pt x="3583" y="289"/>
                </a:lnTo>
                <a:lnTo>
                  <a:pt x="3581" y="289"/>
                </a:lnTo>
                <a:lnTo>
                  <a:pt x="3580" y="288"/>
                </a:lnTo>
                <a:lnTo>
                  <a:pt x="3579" y="289"/>
                </a:lnTo>
                <a:lnTo>
                  <a:pt x="3578" y="289"/>
                </a:lnTo>
                <a:lnTo>
                  <a:pt x="3573" y="287"/>
                </a:lnTo>
                <a:lnTo>
                  <a:pt x="3572" y="287"/>
                </a:lnTo>
                <a:lnTo>
                  <a:pt x="3571" y="287"/>
                </a:lnTo>
                <a:lnTo>
                  <a:pt x="3570" y="286"/>
                </a:lnTo>
                <a:lnTo>
                  <a:pt x="3569" y="286"/>
                </a:lnTo>
                <a:lnTo>
                  <a:pt x="3568" y="286"/>
                </a:lnTo>
                <a:lnTo>
                  <a:pt x="3566" y="286"/>
                </a:lnTo>
                <a:lnTo>
                  <a:pt x="3565" y="286"/>
                </a:lnTo>
                <a:lnTo>
                  <a:pt x="3563" y="287"/>
                </a:lnTo>
                <a:lnTo>
                  <a:pt x="3562" y="288"/>
                </a:lnTo>
                <a:lnTo>
                  <a:pt x="3562" y="289"/>
                </a:lnTo>
                <a:lnTo>
                  <a:pt x="3561" y="290"/>
                </a:lnTo>
                <a:lnTo>
                  <a:pt x="3561" y="293"/>
                </a:lnTo>
                <a:lnTo>
                  <a:pt x="3561" y="295"/>
                </a:lnTo>
                <a:lnTo>
                  <a:pt x="3562" y="297"/>
                </a:lnTo>
                <a:lnTo>
                  <a:pt x="3562" y="299"/>
                </a:lnTo>
                <a:lnTo>
                  <a:pt x="3562" y="301"/>
                </a:lnTo>
                <a:lnTo>
                  <a:pt x="3562" y="302"/>
                </a:lnTo>
                <a:lnTo>
                  <a:pt x="3560" y="305"/>
                </a:lnTo>
                <a:lnTo>
                  <a:pt x="3557" y="307"/>
                </a:lnTo>
                <a:lnTo>
                  <a:pt x="3555" y="312"/>
                </a:lnTo>
                <a:lnTo>
                  <a:pt x="3554" y="314"/>
                </a:lnTo>
                <a:lnTo>
                  <a:pt x="3553" y="315"/>
                </a:lnTo>
                <a:lnTo>
                  <a:pt x="3553" y="316"/>
                </a:lnTo>
                <a:lnTo>
                  <a:pt x="3551" y="318"/>
                </a:lnTo>
                <a:lnTo>
                  <a:pt x="3549" y="318"/>
                </a:lnTo>
                <a:lnTo>
                  <a:pt x="3548" y="319"/>
                </a:lnTo>
                <a:lnTo>
                  <a:pt x="3546" y="320"/>
                </a:lnTo>
                <a:lnTo>
                  <a:pt x="3545" y="321"/>
                </a:lnTo>
                <a:lnTo>
                  <a:pt x="3545" y="323"/>
                </a:lnTo>
                <a:lnTo>
                  <a:pt x="3544" y="324"/>
                </a:lnTo>
                <a:lnTo>
                  <a:pt x="3541" y="324"/>
                </a:lnTo>
                <a:lnTo>
                  <a:pt x="3539" y="326"/>
                </a:lnTo>
                <a:lnTo>
                  <a:pt x="3537" y="329"/>
                </a:lnTo>
                <a:lnTo>
                  <a:pt x="3532" y="332"/>
                </a:lnTo>
                <a:lnTo>
                  <a:pt x="3529" y="337"/>
                </a:lnTo>
                <a:lnTo>
                  <a:pt x="3526" y="339"/>
                </a:lnTo>
                <a:lnTo>
                  <a:pt x="3523" y="339"/>
                </a:lnTo>
                <a:lnTo>
                  <a:pt x="3522" y="338"/>
                </a:lnTo>
                <a:lnTo>
                  <a:pt x="3521" y="338"/>
                </a:lnTo>
                <a:lnTo>
                  <a:pt x="3520" y="338"/>
                </a:lnTo>
                <a:lnTo>
                  <a:pt x="3519" y="338"/>
                </a:lnTo>
                <a:lnTo>
                  <a:pt x="3517" y="339"/>
                </a:lnTo>
                <a:lnTo>
                  <a:pt x="3513" y="343"/>
                </a:lnTo>
                <a:lnTo>
                  <a:pt x="3512" y="344"/>
                </a:lnTo>
                <a:lnTo>
                  <a:pt x="3508" y="347"/>
                </a:lnTo>
                <a:lnTo>
                  <a:pt x="3506" y="346"/>
                </a:lnTo>
                <a:lnTo>
                  <a:pt x="3504" y="346"/>
                </a:lnTo>
                <a:lnTo>
                  <a:pt x="3501" y="347"/>
                </a:lnTo>
                <a:lnTo>
                  <a:pt x="3496" y="349"/>
                </a:lnTo>
                <a:lnTo>
                  <a:pt x="3495" y="351"/>
                </a:lnTo>
                <a:lnTo>
                  <a:pt x="3493" y="352"/>
                </a:lnTo>
                <a:lnTo>
                  <a:pt x="3492" y="352"/>
                </a:lnTo>
                <a:lnTo>
                  <a:pt x="3489" y="352"/>
                </a:lnTo>
                <a:lnTo>
                  <a:pt x="3488" y="353"/>
                </a:lnTo>
                <a:lnTo>
                  <a:pt x="3487" y="353"/>
                </a:lnTo>
                <a:lnTo>
                  <a:pt x="3486" y="352"/>
                </a:lnTo>
                <a:lnTo>
                  <a:pt x="3485" y="354"/>
                </a:lnTo>
                <a:lnTo>
                  <a:pt x="3484" y="355"/>
                </a:lnTo>
                <a:lnTo>
                  <a:pt x="3483" y="357"/>
                </a:lnTo>
                <a:lnTo>
                  <a:pt x="3482" y="362"/>
                </a:lnTo>
                <a:lnTo>
                  <a:pt x="3482" y="366"/>
                </a:lnTo>
                <a:lnTo>
                  <a:pt x="3482" y="368"/>
                </a:lnTo>
                <a:lnTo>
                  <a:pt x="3480" y="371"/>
                </a:lnTo>
                <a:lnTo>
                  <a:pt x="3477" y="373"/>
                </a:lnTo>
                <a:lnTo>
                  <a:pt x="3475" y="376"/>
                </a:lnTo>
                <a:lnTo>
                  <a:pt x="3475" y="377"/>
                </a:lnTo>
                <a:lnTo>
                  <a:pt x="3474" y="378"/>
                </a:lnTo>
                <a:lnTo>
                  <a:pt x="3474" y="380"/>
                </a:lnTo>
                <a:lnTo>
                  <a:pt x="3474" y="381"/>
                </a:lnTo>
                <a:lnTo>
                  <a:pt x="3472" y="381"/>
                </a:lnTo>
                <a:lnTo>
                  <a:pt x="3471" y="383"/>
                </a:lnTo>
                <a:lnTo>
                  <a:pt x="3468" y="386"/>
                </a:lnTo>
                <a:lnTo>
                  <a:pt x="3467" y="388"/>
                </a:lnTo>
                <a:lnTo>
                  <a:pt x="3467" y="391"/>
                </a:lnTo>
                <a:lnTo>
                  <a:pt x="3467" y="396"/>
                </a:lnTo>
                <a:lnTo>
                  <a:pt x="3468" y="401"/>
                </a:lnTo>
                <a:lnTo>
                  <a:pt x="3470" y="403"/>
                </a:lnTo>
                <a:lnTo>
                  <a:pt x="3471" y="404"/>
                </a:lnTo>
                <a:lnTo>
                  <a:pt x="3474" y="411"/>
                </a:lnTo>
                <a:lnTo>
                  <a:pt x="3475" y="413"/>
                </a:lnTo>
                <a:lnTo>
                  <a:pt x="3476" y="418"/>
                </a:lnTo>
                <a:lnTo>
                  <a:pt x="3476" y="421"/>
                </a:lnTo>
                <a:lnTo>
                  <a:pt x="3477" y="423"/>
                </a:lnTo>
                <a:lnTo>
                  <a:pt x="3479" y="424"/>
                </a:lnTo>
                <a:lnTo>
                  <a:pt x="3480" y="429"/>
                </a:lnTo>
                <a:lnTo>
                  <a:pt x="3482" y="433"/>
                </a:lnTo>
                <a:lnTo>
                  <a:pt x="3480" y="438"/>
                </a:lnTo>
                <a:lnTo>
                  <a:pt x="3480" y="439"/>
                </a:lnTo>
                <a:lnTo>
                  <a:pt x="3479" y="440"/>
                </a:lnTo>
                <a:lnTo>
                  <a:pt x="3478" y="440"/>
                </a:lnTo>
                <a:lnTo>
                  <a:pt x="3477" y="445"/>
                </a:lnTo>
                <a:lnTo>
                  <a:pt x="3478" y="447"/>
                </a:lnTo>
                <a:lnTo>
                  <a:pt x="3478" y="448"/>
                </a:lnTo>
                <a:lnTo>
                  <a:pt x="3476" y="456"/>
                </a:lnTo>
                <a:lnTo>
                  <a:pt x="3475" y="457"/>
                </a:lnTo>
                <a:lnTo>
                  <a:pt x="3474" y="457"/>
                </a:lnTo>
                <a:lnTo>
                  <a:pt x="3472" y="458"/>
                </a:lnTo>
                <a:lnTo>
                  <a:pt x="3470" y="460"/>
                </a:lnTo>
                <a:lnTo>
                  <a:pt x="3468" y="461"/>
                </a:lnTo>
                <a:lnTo>
                  <a:pt x="3463" y="461"/>
                </a:lnTo>
                <a:lnTo>
                  <a:pt x="3462" y="461"/>
                </a:lnTo>
                <a:lnTo>
                  <a:pt x="3460" y="462"/>
                </a:lnTo>
                <a:lnTo>
                  <a:pt x="3461" y="463"/>
                </a:lnTo>
                <a:lnTo>
                  <a:pt x="3462" y="466"/>
                </a:lnTo>
                <a:lnTo>
                  <a:pt x="3462" y="469"/>
                </a:lnTo>
                <a:lnTo>
                  <a:pt x="3462" y="470"/>
                </a:lnTo>
                <a:lnTo>
                  <a:pt x="3462" y="471"/>
                </a:lnTo>
                <a:lnTo>
                  <a:pt x="3461" y="475"/>
                </a:lnTo>
                <a:lnTo>
                  <a:pt x="3461" y="479"/>
                </a:lnTo>
                <a:lnTo>
                  <a:pt x="3460" y="480"/>
                </a:lnTo>
                <a:lnTo>
                  <a:pt x="3459" y="480"/>
                </a:lnTo>
                <a:lnTo>
                  <a:pt x="3459" y="481"/>
                </a:lnTo>
                <a:lnTo>
                  <a:pt x="3458" y="483"/>
                </a:lnTo>
                <a:lnTo>
                  <a:pt x="3459" y="489"/>
                </a:lnTo>
                <a:lnTo>
                  <a:pt x="3458" y="491"/>
                </a:lnTo>
                <a:lnTo>
                  <a:pt x="3456" y="498"/>
                </a:lnTo>
                <a:lnTo>
                  <a:pt x="3460" y="502"/>
                </a:lnTo>
                <a:lnTo>
                  <a:pt x="3461" y="503"/>
                </a:lnTo>
                <a:lnTo>
                  <a:pt x="3462" y="504"/>
                </a:lnTo>
                <a:lnTo>
                  <a:pt x="3462" y="505"/>
                </a:lnTo>
                <a:lnTo>
                  <a:pt x="3463" y="508"/>
                </a:lnTo>
                <a:lnTo>
                  <a:pt x="3465" y="511"/>
                </a:lnTo>
                <a:lnTo>
                  <a:pt x="3466" y="514"/>
                </a:lnTo>
                <a:lnTo>
                  <a:pt x="3468" y="518"/>
                </a:lnTo>
                <a:lnTo>
                  <a:pt x="3468" y="520"/>
                </a:lnTo>
                <a:lnTo>
                  <a:pt x="3470" y="523"/>
                </a:lnTo>
                <a:lnTo>
                  <a:pt x="3474" y="525"/>
                </a:lnTo>
                <a:lnTo>
                  <a:pt x="3474" y="528"/>
                </a:lnTo>
                <a:lnTo>
                  <a:pt x="3475" y="528"/>
                </a:lnTo>
                <a:lnTo>
                  <a:pt x="3475" y="529"/>
                </a:lnTo>
                <a:lnTo>
                  <a:pt x="3475" y="530"/>
                </a:lnTo>
                <a:lnTo>
                  <a:pt x="3474" y="531"/>
                </a:lnTo>
                <a:lnTo>
                  <a:pt x="3474" y="532"/>
                </a:lnTo>
                <a:lnTo>
                  <a:pt x="3474" y="536"/>
                </a:lnTo>
                <a:lnTo>
                  <a:pt x="3472" y="541"/>
                </a:lnTo>
                <a:lnTo>
                  <a:pt x="3471" y="546"/>
                </a:lnTo>
                <a:lnTo>
                  <a:pt x="3470" y="547"/>
                </a:lnTo>
                <a:lnTo>
                  <a:pt x="3470" y="548"/>
                </a:lnTo>
                <a:lnTo>
                  <a:pt x="3470" y="549"/>
                </a:lnTo>
                <a:lnTo>
                  <a:pt x="3471" y="549"/>
                </a:lnTo>
                <a:lnTo>
                  <a:pt x="3472" y="550"/>
                </a:lnTo>
                <a:lnTo>
                  <a:pt x="3474" y="556"/>
                </a:lnTo>
                <a:lnTo>
                  <a:pt x="3475" y="556"/>
                </a:lnTo>
                <a:lnTo>
                  <a:pt x="3475" y="557"/>
                </a:lnTo>
                <a:lnTo>
                  <a:pt x="3477" y="563"/>
                </a:lnTo>
                <a:lnTo>
                  <a:pt x="3477" y="564"/>
                </a:lnTo>
                <a:lnTo>
                  <a:pt x="3478" y="565"/>
                </a:lnTo>
                <a:lnTo>
                  <a:pt x="3478" y="566"/>
                </a:lnTo>
                <a:lnTo>
                  <a:pt x="3483" y="567"/>
                </a:lnTo>
                <a:lnTo>
                  <a:pt x="3489" y="566"/>
                </a:lnTo>
                <a:lnTo>
                  <a:pt x="3493" y="567"/>
                </a:lnTo>
                <a:lnTo>
                  <a:pt x="3495" y="575"/>
                </a:lnTo>
                <a:lnTo>
                  <a:pt x="3496" y="575"/>
                </a:lnTo>
                <a:lnTo>
                  <a:pt x="3496" y="577"/>
                </a:lnTo>
                <a:lnTo>
                  <a:pt x="3497" y="577"/>
                </a:lnTo>
                <a:lnTo>
                  <a:pt x="3497" y="578"/>
                </a:lnTo>
                <a:lnTo>
                  <a:pt x="3499" y="578"/>
                </a:lnTo>
                <a:lnTo>
                  <a:pt x="3500" y="578"/>
                </a:lnTo>
                <a:lnTo>
                  <a:pt x="3500" y="579"/>
                </a:lnTo>
                <a:lnTo>
                  <a:pt x="3501" y="579"/>
                </a:lnTo>
                <a:lnTo>
                  <a:pt x="3501" y="580"/>
                </a:lnTo>
                <a:lnTo>
                  <a:pt x="3501" y="581"/>
                </a:lnTo>
                <a:lnTo>
                  <a:pt x="3502" y="581"/>
                </a:lnTo>
                <a:lnTo>
                  <a:pt x="3502" y="582"/>
                </a:lnTo>
                <a:lnTo>
                  <a:pt x="3502" y="583"/>
                </a:lnTo>
                <a:lnTo>
                  <a:pt x="3503" y="583"/>
                </a:lnTo>
                <a:lnTo>
                  <a:pt x="3503" y="585"/>
                </a:lnTo>
                <a:lnTo>
                  <a:pt x="3504" y="585"/>
                </a:lnTo>
                <a:lnTo>
                  <a:pt x="3504" y="586"/>
                </a:lnTo>
                <a:lnTo>
                  <a:pt x="3505" y="586"/>
                </a:lnTo>
                <a:lnTo>
                  <a:pt x="3505" y="587"/>
                </a:lnTo>
                <a:lnTo>
                  <a:pt x="3505" y="588"/>
                </a:lnTo>
                <a:lnTo>
                  <a:pt x="3505" y="589"/>
                </a:lnTo>
                <a:lnTo>
                  <a:pt x="3505" y="590"/>
                </a:lnTo>
                <a:lnTo>
                  <a:pt x="3505" y="591"/>
                </a:lnTo>
                <a:lnTo>
                  <a:pt x="3505" y="592"/>
                </a:lnTo>
                <a:lnTo>
                  <a:pt x="3506" y="594"/>
                </a:lnTo>
                <a:lnTo>
                  <a:pt x="3506" y="595"/>
                </a:lnTo>
                <a:lnTo>
                  <a:pt x="3506" y="596"/>
                </a:lnTo>
                <a:lnTo>
                  <a:pt x="3506" y="597"/>
                </a:lnTo>
                <a:lnTo>
                  <a:pt x="3506" y="598"/>
                </a:lnTo>
                <a:lnTo>
                  <a:pt x="3506" y="599"/>
                </a:lnTo>
                <a:lnTo>
                  <a:pt x="3505" y="599"/>
                </a:lnTo>
                <a:lnTo>
                  <a:pt x="3505" y="600"/>
                </a:lnTo>
                <a:lnTo>
                  <a:pt x="3504" y="602"/>
                </a:lnTo>
                <a:lnTo>
                  <a:pt x="3503" y="602"/>
                </a:lnTo>
                <a:lnTo>
                  <a:pt x="3503" y="603"/>
                </a:lnTo>
                <a:lnTo>
                  <a:pt x="3502" y="603"/>
                </a:lnTo>
                <a:lnTo>
                  <a:pt x="3501" y="603"/>
                </a:lnTo>
                <a:lnTo>
                  <a:pt x="3500" y="603"/>
                </a:lnTo>
                <a:lnTo>
                  <a:pt x="3500" y="604"/>
                </a:lnTo>
                <a:lnTo>
                  <a:pt x="3499" y="604"/>
                </a:lnTo>
                <a:lnTo>
                  <a:pt x="3497" y="604"/>
                </a:lnTo>
                <a:lnTo>
                  <a:pt x="3497" y="605"/>
                </a:lnTo>
                <a:lnTo>
                  <a:pt x="3496" y="605"/>
                </a:lnTo>
                <a:lnTo>
                  <a:pt x="3495" y="605"/>
                </a:lnTo>
                <a:lnTo>
                  <a:pt x="3494" y="605"/>
                </a:lnTo>
                <a:lnTo>
                  <a:pt x="3494" y="606"/>
                </a:lnTo>
                <a:lnTo>
                  <a:pt x="3493" y="606"/>
                </a:lnTo>
                <a:lnTo>
                  <a:pt x="3493" y="607"/>
                </a:lnTo>
                <a:lnTo>
                  <a:pt x="3492" y="607"/>
                </a:lnTo>
                <a:lnTo>
                  <a:pt x="3492" y="608"/>
                </a:lnTo>
                <a:lnTo>
                  <a:pt x="3491" y="608"/>
                </a:lnTo>
                <a:lnTo>
                  <a:pt x="3489" y="608"/>
                </a:lnTo>
                <a:lnTo>
                  <a:pt x="3489" y="610"/>
                </a:lnTo>
                <a:lnTo>
                  <a:pt x="3489" y="611"/>
                </a:lnTo>
                <a:lnTo>
                  <a:pt x="3491" y="611"/>
                </a:lnTo>
                <a:lnTo>
                  <a:pt x="3491" y="612"/>
                </a:lnTo>
                <a:lnTo>
                  <a:pt x="3491" y="613"/>
                </a:lnTo>
                <a:lnTo>
                  <a:pt x="3489" y="614"/>
                </a:lnTo>
                <a:lnTo>
                  <a:pt x="3489" y="615"/>
                </a:lnTo>
                <a:lnTo>
                  <a:pt x="3489" y="616"/>
                </a:lnTo>
                <a:lnTo>
                  <a:pt x="3489" y="617"/>
                </a:lnTo>
                <a:lnTo>
                  <a:pt x="3489" y="619"/>
                </a:lnTo>
                <a:lnTo>
                  <a:pt x="3488" y="619"/>
                </a:lnTo>
                <a:lnTo>
                  <a:pt x="3488" y="620"/>
                </a:lnTo>
                <a:lnTo>
                  <a:pt x="3489" y="620"/>
                </a:lnTo>
                <a:lnTo>
                  <a:pt x="3489" y="621"/>
                </a:lnTo>
                <a:lnTo>
                  <a:pt x="3489" y="622"/>
                </a:lnTo>
                <a:lnTo>
                  <a:pt x="3489" y="623"/>
                </a:lnTo>
                <a:lnTo>
                  <a:pt x="3489" y="624"/>
                </a:lnTo>
                <a:lnTo>
                  <a:pt x="3489" y="625"/>
                </a:lnTo>
                <a:lnTo>
                  <a:pt x="3491" y="625"/>
                </a:lnTo>
                <a:lnTo>
                  <a:pt x="3491" y="627"/>
                </a:lnTo>
                <a:lnTo>
                  <a:pt x="3492" y="628"/>
                </a:lnTo>
                <a:lnTo>
                  <a:pt x="3492" y="629"/>
                </a:lnTo>
                <a:lnTo>
                  <a:pt x="3493" y="630"/>
                </a:lnTo>
                <a:lnTo>
                  <a:pt x="3493" y="631"/>
                </a:lnTo>
                <a:lnTo>
                  <a:pt x="3493" y="632"/>
                </a:lnTo>
                <a:lnTo>
                  <a:pt x="3493" y="633"/>
                </a:lnTo>
                <a:lnTo>
                  <a:pt x="3493" y="634"/>
                </a:lnTo>
                <a:lnTo>
                  <a:pt x="3493" y="636"/>
                </a:lnTo>
                <a:lnTo>
                  <a:pt x="3494" y="636"/>
                </a:lnTo>
                <a:lnTo>
                  <a:pt x="3494" y="637"/>
                </a:lnTo>
                <a:lnTo>
                  <a:pt x="3495" y="637"/>
                </a:lnTo>
                <a:lnTo>
                  <a:pt x="3495" y="638"/>
                </a:lnTo>
                <a:lnTo>
                  <a:pt x="3495" y="639"/>
                </a:lnTo>
                <a:lnTo>
                  <a:pt x="3495" y="640"/>
                </a:lnTo>
                <a:lnTo>
                  <a:pt x="3495" y="641"/>
                </a:lnTo>
                <a:lnTo>
                  <a:pt x="3496" y="641"/>
                </a:lnTo>
                <a:lnTo>
                  <a:pt x="3496" y="642"/>
                </a:lnTo>
                <a:lnTo>
                  <a:pt x="3497" y="642"/>
                </a:lnTo>
                <a:lnTo>
                  <a:pt x="3497" y="644"/>
                </a:lnTo>
                <a:lnTo>
                  <a:pt x="3497" y="645"/>
                </a:lnTo>
                <a:lnTo>
                  <a:pt x="3497" y="646"/>
                </a:lnTo>
                <a:lnTo>
                  <a:pt x="3499" y="646"/>
                </a:lnTo>
                <a:lnTo>
                  <a:pt x="3499" y="647"/>
                </a:lnTo>
                <a:lnTo>
                  <a:pt x="3499" y="648"/>
                </a:lnTo>
                <a:lnTo>
                  <a:pt x="3500" y="648"/>
                </a:lnTo>
                <a:lnTo>
                  <a:pt x="3500" y="649"/>
                </a:lnTo>
                <a:lnTo>
                  <a:pt x="3500" y="650"/>
                </a:lnTo>
                <a:lnTo>
                  <a:pt x="3500" y="652"/>
                </a:lnTo>
                <a:lnTo>
                  <a:pt x="3501" y="652"/>
                </a:lnTo>
                <a:lnTo>
                  <a:pt x="3501" y="653"/>
                </a:lnTo>
                <a:lnTo>
                  <a:pt x="3502" y="653"/>
                </a:lnTo>
                <a:lnTo>
                  <a:pt x="3503" y="653"/>
                </a:lnTo>
                <a:lnTo>
                  <a:pt x="3503" y="654"/>
                </a:lnTo>
                <a:lnTo>
                  <a:pt x="3504" y="654"/>
                </a:lnTo>
                <a:lnTo>
                  <a:pt x="3505" y="654"/>
                </a:lnTo>
                <a:lnTo>
                  <a:pt x="3506" y="654"/>
                </a:lnTo>
                <a:lnTo>
                  <a:pt x="3506" y="655"/>
                </a:lnTo>
                <a:lnTo>
                  <a:pt x="3508" y="655"/>
                </a:lnTo>
                <a:lnTo>
                  <a:pt x="3508" y="656"/>
                </a:lnTo>
                <a:lnTo>
                  <a:pt x="3509" y="656"/>
                </a:lnTo>
                <a:lnTo>
                  <a:pt x="3509" y="657"/>
                </a:lnTo>
                <a:lnTo>
                  <a:pt x="3510" y="657"/>
                </a:lnTo>
                <a:lnTo>
                  <a:pt x="3510" y="658"/>
                </a:lnTo>
                <a:lnTo>
                  <a:pt x="3510" y="659"/>
                </a:lnTo>
                <a:lnTo>
                  <a:pt x="3511" y="659"/>
                </a:lnTo>
                <a:lnTo>
                  <a:pt x="3511" y="661"/>
                </a:lnTo>
                <a:lnTo>
                  <a:pt x="3511" y="662"/>
                </a:lnTo>
                <a:lnTo>
                  <a:pt x="3511" y="663"/>
                </a:lnTo>
                <a:lnTo>
                  <a:pt x="3511" y="664"/>
                </a:lnTo>
                <a:lnTo>
                  <a:pt x="3512" y="664"/>
                </a:lnTo>
                <a:lnTo>
                  <a:pt x="3512" y="665"/>
                </a:lnTo>
                <a:lnTo>
                  <a:pt x="3512" y="666"/>
                </a:lnTo>
                <a:lnTo>
                  <a:pt x="3512" y="667"/>
                </a:lnTo>
                <a:lnTo>
                  <a:pt x="3512" y="669"/>
                </a:lnTo>
                <a:lnTo>
                  <a:pt x="3511" y="669"/>
                </a:lnTo>
                <a:lnTo>
                  <a:pt x="3511" y="670"/>
                </a:lnTo>
                <a:lnTo>
                  <a:pt x="3511" y="671"/>
                </a:lnTo>
                <a:lnTo>
                  <a:pt x="3510" y="671"/>
                </a:lnTo>
                <a:lnTo>
                  <a:pt x="3510" y="672"/>
                </a:lnTo>
                <a:lnTo>
                  <a:pt x="3509" y="672"/>
                </a:lnTo>
                <a:lnTo>
                  <a:pt x="3509" y="673"/>
                </a:lnTo>
                <a:lnTo>
                  <a:pt x="3508" y="673"/>
                </a:lnTo>
                <a:lnTo>
                  <a:pt x="3508" y="674"/>
                </a:lnTo>
                <a:lnTo>
                  <a:pt x="3506" y="674"/>
                </a:lnTo>
                <a:lnTo>
                  <a:pt x="3506" y="675"/>
                </a:lnTo>
                <a:lnTo>
                  <a:pt x="3506" y="677"/>
                </a:lnTo>
                <a:lnTo>
                  <a:pt x="3505" y="677"/>
                </a:lnTo>
                <a:lnTo>
                  <a:pt x="3505" y="678"/>
                </a:lnTo>
                <a:lnTo>
                  <a:pt x="3504" y="678"/>
                </a:lnTo>
                <a:lnTo>
                  <a:pt x="3503" y="678"/>
                </a:lnTo>
                <a:lnTo>
                  <a:pt x="3502" y="678"/>
                </a:lnTo>
                <a:lnTo>
                  <a:pt x="3501" y="677"/>
                </a:lnTo>
                <a:lnTo>
                  <a:pt x="3501" y="675"/>
                </a:lnTo>
                <a:lnTo>
                  <a:pt x="3500" y="675"/>
                </a:lnTo>
                <a:lnTo>
                  <a:pt x="3500" y="674"/>
                </a:lnTo>
                <a:lnTo>
                  <a:pt x="3500" y="675"/>
                </a:lnTo>
                <a:lnTo>
                  <a:pt x="3499" y="675"/>
                </a:lnTo>
                <a:lnTo>
                  <a:pt x="3499" y="677"/>
                </a:lnTo>
                <a:lnTo>
                  <a:pt x="3497" y="677"/>
                </a:lnTo>
                <a:lnTo>
                  <a:pt x="3497" y="678"/>
                </a:lnTo>
                <a:lnTo>
                  <a:pt x="3496" y="678"/>
                </a:lnTo>
                <a:lnTo>
                  <a:pt x="3495" y="678"/>
                </a:lnTo>
                <a:lnTo>
                  <a:pt x="3495" y="679"/>
                </a:lnTo>
                <a:lnTo>
                  <a:pt x="3494" y="680"/>
                </a:lnTo>
                <a:lnTo>
                  <a:pt x="3494" y="681"/>
                </a:lnTo>
                <a:lnTo>
                  <a:pt x="3494" y="682"/>
                </a:lnTo>
                <a:lnTo>
                  <a:pt x="3493" y="682"/>
                </a:lnTo>
                <a:lnTo>
                  <a:pt x="3493" y="683"/>
                </a:lnTo>
                <a:lnTo>
                  <a:pt x="3493" y="684"/>
                </a:lnTo>
                <a:lnTo>
                  <a:pt x="3493" y="686"/>
                </a:lnTo>
                <a:lnTo>
                  <a:pt x="3493" y="687"/>
                </a:lnTo>
                <a:lnTo>
                  <a:pt x="3493" y="688"/>
                </a:lnTo>
                <a:lnTo>
                  <a:pt x="3493" y="689"/>
                </a:lnTo>
                <a:lnTo>
                  <a:pt x="3493" y="690"/>
                </a:lnTo>
                <a:lnTo>
                  <a:pt x="3492" y="690"/>
                </a:lnTo>
                <a:lnTo>
                  <a:pt x="3492" y="691"/>
                </a:lnTo>
                <a:lnTo>
                  <a:pt x="3492" y="692"/>
                </a:lnTo>
                <a:lnTo>
                  <a:pt x="3492" y="694"/>
                </a:lnTo>
                <a:lnTo>
                  <a:pt x="3492" y="695"/>
                </a:lnTo>
                <a:lnTo>
                  <a:pt x="3492" y="696"/>
                </a:lnTo>
                <a:lnTo>
                  <a:pt x="3492" y="697"/>
                </a:lnTo>
                <a:lnTo>
                  <a:pt x="3492" y="698"/>
                </a:lnTo>
                <a:lnTo>
                  <a:pt x="3491" y="698"/>
                </a:lnTo>
                <a:lnTo>
                  <a:pt x="3491" y="699"/>
                </a:lnTo>
                <a:lnTo>
                  <a:pt x="3489" y="699"/>
                </a:lnTo>
                <a:lnTo>
                  <a:pt x="3488" y="699"/>
                </a:lnTo>
                <a:lnTo>
                  <a:pt x="3487" y="699"/>
                </a:lnTo>
                <a:lnTo>
                  <a:pt x="3486" y="699"/>
                </a:lnTo>
                <a:lnTo>
                  <a:pt x="3486" y="698"/>
                </a:lnTo>
                <a:lnTo>
                  <a:pt x="3485" y="698"/>
                </a:lnTo>
                <a:lnTo>
                  <a:pt x="3484" y="698"/>
                </a:lnTo>
                <a:lnTo>
                  <a:pt x="3484" y="697"/>
                </a:lnTo>
                <a:lnTo>
                  <a:pt x="3483" y="697"/>
                </a:lnTo>
                <a:lnTo>
                  <a:pt x="3483" y="696"/>
                </a:lnTo>
                <a:lnTo>
                  <a:pt x="3482" y="696"/>
                </a:lnTo>
                <a:lnTo>
                  <a:pt x="3480" y="696"/>
                </a:lnTo>
                <a:lnTo>
                  <a:pt x="3479" y="696"/>
                </a:lnTo>
                <a:lnTo>
                  <a:pt x="3478" y="696"/>
                </a:lnTo>
                <a:lnTo>
                  <a:pt x="3478" y="695"/>
                </a:lnTo>
                <a:lnTo>
                  <a:pt x="3477" y="695"/>
                </a:lnTo>
                <a:lnTo>
                  <a:pt x="3476" y="695"/>
                </a:lnTo>
                <a:lnTo>
                  <a:pt x="3475" y="695"/>
                </a:lnTo>
                <a:lnTo>
                  <a:pt x="3474" y="695"/>
                </a:lnTo>
                <a:lnTo>
                  <a:pt x="3474" y="694"/>
                </a:lnTo>
                <a:lnTo>
                  <a:pt x="3472" y="694"/>
                </a:lnTo>
                <a:lnTo>
                  <a:pt x="3471" y="694"/>
                </a:lnTo>
                <a:lnTo>
                  <a:pt x="3470" y="694"/>
                </a:lnTo>
                <a:lnTo>
                  <a:pt x="3469" y="694"/>
                </a:lnTo>
                <a:lnTo>
                  <a:pt x="3468" y="692"/>
                </a:lnTo>
                <a:lnTo>
                  <a:pt x="3467" y="692"/>
                </a:lnTo>
                <a:lnTo>
                  <a:pt x="3466" y="692"/>
                </a:lnTo>
                <a:lnTo>
                  <a:pt x="3466" y="691"/>
                </a:lnTo>
                <a:lnTo>
                  <a:pt x="3465" y="691"/>
                </a:lnTo>
                <a:lnTo>
                  <a:pt x="3462" y="690"/>
                </a:lnTo>
                <a:lnTo>
                  <a:pt x="3461" y="689"/>
                </a:lnTo>
                <a:lnTo>
                  <a:pt x="3460" y="689"/>
                </a:lnTo>
                <a:lnTo>
                  <a:pt x="3459" y="688"/>
                </a:lnTo>
                <a:lnTo>
                  <a:pt x="3458" y="687"/>
                </a:lnTo>
                <a:lnTo>
                  <a:pt x="3457" y="686"/>
                </a:lnTo>
                <a:lnTo>
                  <a:pt x="3456" y="686"/>
                </a:lnTo>
                <a:lnTo>
                  <a:pt x="3456" y="684"/>
                </a:lnTo>
                <a:lnTo>
                  <a:pt x="3454" y="684"/>
                </a:lnTo>
                <a:lnTo>
                  <a:pt x="3453" y="683"/>
                </a:lnTo>
                <a:lnTo>
                  <a:pt x="3452" y="683"/>
                </a:lnTo>
                <a:lnTo>
                  <a:pt x="3451" y="683"/>
                </a:lnTo>
                <a:lnTo>
                  <a:pt x="3450" y="683"/>
                </a:lnTo>
                <a:lnTo>
                  <a:pt x="3449" y="683"/>
                </a:lnTo>
                <a:lnTo>
                  <a:pt x="3448" y="683"/>
                </a:lnTo>
                <a:lnTo>
                  <a:pt x="3446" y="683"/>
                </a:lnTo>
                <a:lnTo>
                  <a:pt x="3446" y="682"/>
                </a:lnTo>
                <a:lnTo>
                  <a:pt x="3445" y="682"/>
                </a:lnTo>
                <a:lnTo>
                  <a:pt x="3444" y="682"/>
                </a:lnTo>
                <a:lnTo>
                  <a:pt x="3444" y="683"/>
                </a:lnTo>
                <a:lnTo>
                  <a:pt x="3443" y="683"/>
                </a:lnTo>
                <a:lnTo>
                  <a:pt x="3442" y="684"/>
                </a:lnTo>
                <a:lnTo>
                  <a:pt x="3441" y="686"/>
                </a:lnTo>
                <a:lnTo>
                  <a:pt x="3441" y="687"/>
                </a:lnTo>
                <a:lnTo>
                  <a:pt x="3440" y="688"/>
                </a:lnTo>
                <a:lnTo>
                  <a:pt x="3440" y="689"/>
                </a:lnTo>
                <a:lnTo>
                  <a:pt x="3439" y="689"/>
                </a:lnTo>
                <a:lnTo>
                  <a:pt x="3437" y="689"/>
                </a:lnTo>
                <a:lnTo>
                  <a:pt x="3437" y="690"/>
                </a:lnTo>
                <a:lnTo>
                  <a:pt x="3437" y="691"/>
                </a:lnTo>
                <a:lnTo>
                  <a:pt x="3437" y="692"/>
                </a:lnTo>
                <a:lnTo>
                  <a:pt x="3437" y="694"/>
                </a:lnTo>
                <a:lnTo>
                  <a:pt x="3437" y="695"/>
                </a:lnTo>
                <a:lnTo>
                  <a:pt x="3436" y="695"/>
                </a:lnTo>
                <a:lnTo>
                  <a:pt x="3436" y="696"/>
                </a:lnTo>
                <a:lnTo>
                  <a:pt x="3435" y="696"/>
                </a:lnTo>
                <a:lnTo>
                  <a:pt x="3435" y="697"/>
                </a:lnTo>
                <a:lnTo>
                  <a:pt x="3434" y="697"/>
                </a:lnTo>
                <a:lnTo>
                  <a:pt x="3433" y="697"/>
                </a:lnTo>
                <a:lnTo>
                  <a:pt x="3433" y="696"/>
                </a:lnTo>
                <a:lnTo>
                  <a:pt x="3432" y="696"/>
                </a:lnTo>
                <a:lnTo>
                  <a:pt x="3431" y="696"/>
                </a:lnTo>
                <a:lnTo>
                  <a:pt x="3430" y="696"/>
                </a:lnTo>
                <a:lnTo>
                  <a:pt x="3430" y="695"/>
                </a:lnTo>
                <a:lnTo>
                  <a:pt x="3428" y="695"/>
                </a:lnTo>
                <a:lnTo>
                  <a:pt x="3428" y="694"/>
                </a:lnTo>
                <a:lnTo>
                  <a:pt x="3427" y="694"/>
                </a:lnTo>
                <a:lnTo>
                  <a:pt x="3427" y="692"/>
                </a:lnTo>
                <a:lnTo>
                  <a:pt x="3426" y="692"/>
                </a:lnTo>
                <a:lnTo>
                  <a:pt x="3425" y="691"/>
                </a:lnTo>
                <a:lnTo>
                  <a:pt x="3424" y="691"/>
                </a:lnTo>
                <a:lnTo>
                  <a:pt x="3423" y="691"/>
                </a:lnTo>
                <a:lnTo>
                  <a:pt x="3422" y="691"/>
                </a:lnTo>
                <a:lnTo>
                  <a:pt x="3420" y="691"/>
                </a:lnTo>
                <a:lnTo>
                  <a:pt x="3420" y="690"/>
                </a:lnTo>
                <a:lnTo>
                  <a:pt x="3419" y="690"/>
                </a:lnTo>
                <a:lnTo>
                  <a:pt x="3418" y="690"/>
                </a:lnTo>
                <a:lnTo>
                  <a:pt x="3418" y="689"/>
                </a:lnTo>
                <a:lnTo>
                  <a:pt x="3417" y="689"/>
                </a:lnTo>
                <a:lnTo>
                  <a:pt x="3416" y="688"/>
                </a:lnTo>
                <a:lnTo>
                  <a:pt x="3416" y="687"/>
                </a:lnTo>
                <a:lnTo>
                  <a:pt x="3415" y="687"/>
                </a:lnTo>
                <a:lnTo>
                  <a:pt x="3415" y="686"/>
                </a:lnTo>
                <a:lnTo>
                  <a:pt x="3414" y="686"/>
                </a:lnTo>
                <a:lnTo>
                  <a:pt x="3414" y="684"/>
                </a:lnTo>
                <a:lnTo>
                  <a:pt x="3413" y="684"/>
                </a:lnTo>
                <a:lnTo>
                  <a:pt x="3413" y="683"/>
                </a:lnTo>
                <a:lnTo>
                  <a:pt x="3411" y="683"/>
                </a:lnTo>
                <a:lnTo>
                  <a:pt x="3410" y="683"/>
                </a:lnTo>
                <a:lnTo>
                  <a:pt x="3409" y="683"/>
                </a:lnTo>
                <a:lnTo>
                  <a:pt x="3408" y="683"/>
                </a:lnTo>
                <a:lnTo>
                  <a:pt x="3407" y="684"/>
                </a:lnTo>
                <a:lnTo>
                  <a:pt x="3406" y="684"/>
                </a:lnTo>
                <a:lnTo>
                  <a:pt x="3405" y="684"/>
                </a:lnTo>
                <a:lnTo>
                  <a:pt x="3403" y="684"/>
                </a:lnTo>
                <a:lnTo>
                  <a:pt x="3403" y="686"/>
                </a:lnTo>
                <a:lnTo>
                  <a:pt x="3403" y="687"/>
                </a:lnTo>
                <a:lnTo>
                  <a:pt x="3403" y="688"/>
                </a:lnTo>
                <a:lnTo>
                  <a:pt x="3402" y="688"/>
                </a:lnTo>
                <a:lnTo>
                  <a:pt x="3402" y="689"/>
                </a:lnTo>
                <a:lnTo>
                  <a:pt x="3401" y="689"/>
                </a:lnTo>
                <a:lnTo>
                  <a:pt x="3401" y="690"/>
                </a:lnTo>
                <a:lnTo>
                  <a:pt x="3400" y="690"/>
                </a:lnTo>
                <a:lnTo>
                  <a:pt x="3399" y="690"/>
                </a:lnTo>
                <a:lnTo>
                  <a:pt x="3398" y="691"/>
                </a:lnTo>
                <a:lnTo>
                  <a:pt x="3397" y="691"/>
                </a:lnTo>
                <a:lnTo>
                  <a:pt x="3396" y="691"/>
                </a:lnTo>
                <a:lnTo>
                  <a:pt x="3394" y="691"/>
                </a:lnTo>
                <a:lnTo>
                  <a:pt x="3394" y="692"/>
                </a:lnTo>
                <a:lnTo>
                  <a:pt x="3393" y="692"/>
                </a:lnTo>
                <a:lnTo>
                  <a:pt x="3392" y="692"/>
                </a:lnTo>
                <a:lnTo>
                  <a:pt x="3391" y="692"/>
                </a:lnTo>
                <a:lnTo>
                  <a:pt x="3391" y="694"/>
                </a:lnTo>
                <a:lnTo>
                  <a:pt x="3390" y="694"/>
                </a:lnTo>
                <a:lnTo>
                  <a:pt x="3389" y="694"/>
                </a:lnTo>
                <a:lnTo>
                  <a:pt x="3388" y="694"/>
                </a:lnTo>
                <a:lnTo>
                  <a:pt x="3387" y="694"/>
                </a:lnTo>
                <a:lnTo>
                  <a:pt x="3385" y="694"/>
                </a:lnTo>
                <a:lnTo>
                  <a:pt x="3384" y="694"/>
                </a:lnTo>
                <a:lnTo>
                  <a:pt x="3384" y="695"/>
                </a:lnTo>
                <a:lnTo>
                  <a:pt x="3383" y="695"/>
                </a:lnTo>
                <a:lnTo>
                  <a:pt x="3382" y="695"/>
                </a:lnTo>
                <a:lnTo>
                  <a:pt x="3381" y="695"/>
                </a:lnTo>
                <a:lnTo>
                  <a:pt x="3380" y="695"/>
                </a:lnTo>
                <a:lnTo>
                  <a:pt x="3379" y="695"/>
                </a:lnTo>
                <a:lnTo>
                  <a:pt x="3377" y="696"/>
                </a:lnTo>
                <a:lnTo>
                  <a:pt x="3376" y="696"/>
                </a:lnTo>
                <a:lnTo>
                  <a:pt x="3376" y="697"/>
                </a:lnTo>
                <a:lnTo>
                  <a:pt x="3375" y="697"/>
                </a:lnTo>
                <a:lnTo>
                  <a:pt x="3374" y="697"/>
                </a:lnTo>
                <a:lnTo>
                  <a:pt x="3373" y="697"/>
                </a:lnTo>
                <a:lnTo>
                  <a:pt x="3373" y="698"/>
                </a:lnTo>
                <a:lnTo>
                  <a:pt x="3373" y="699"/>
                </a:lnTo>
                <a:lnTo>
                  <a:pt x="3372" y="699"/>
                </a:lnTo>
                <a:lnTo>
                  <a:pt x="3372" y="700"/>
                </a:lnTo>
                <a:lnTo>
                  <a:pt x="3372" y="701"/>
                </a:lnTo>
                <a:lnTo>
                  <a:pt x="3371" y="701"/>
                </a:lnTo>
                <a:lnTo>
                  <a:pt x="3370" y="701"/>
                </a:lnTo>
                <a:lnTo>
                  <a:pt x="3368" y="701"/>
                </a:lnTo>
                <a:lnTo>
                  <a:pt x="3368" y="703"/>
                </a:lnTo>
                <a:lnTo>
                  <a:pt x="3367" y="703"/>
                </a:lnTo>
                <a:lnTo>
                  <a:pt x="3366" y="703"/>
                </a:lnTo>
                <a:lnTo>
                  <a:pt x="3365" y="703"/>
                </a:lnTo>
                <a:lnTo>
                  <a:pt x="3364" y="703"/>
                </a:lnTo>
                <a:lnTo>
                  <a:pt x="3363" y="703"/>
                </a:lnTo>
                <a:lnTo>
                  <a:pt x="3362" y="703"/>
                </a:lnTo>
                <a:lnTo>
                  <a:pt x="3361" y="703"/>
                </a:lnTo>
                <a:lnTo>
                  <a:pt x="3361" y="704"/>
                </a:lnTo>
                <a:lnTo>
                  <a:pt x="3361" y="705"/>
                </a:lnTo>
                <a:lnTo>
                  <a:pt x="3361" y="706"/>
                </a:lnTo>
                <a:lnTo>
                  <a:pt x="3361" y="707"/>
                </a:lnTo>
                <a:lnTo>
                  <a:pt x="3361" y="708"/>
                </a:lnTo>
                <a:lnTo>
                  <a:pt x="3361" y="709"/>
                </a:lnTo>
                <a:lnTo>
                  <a:pt x="3362" y="711"/>
                </a:lnTo>
                <a:lnTo>
                  <a:pt x="3362" y="712"/>
                </a:lnTo>
                <a:lnTo>
                  <a:pt x="3363" y="712"/>
                </a:lnTo>
                <a:lnTo>
                  <a:pt x="3363" y="713"/>
                </a:lnTo>
                <a:lnTo>
                  <a:pt x="3363" y="714"/>
                </a:lnTo>
                <a:lnTo>
                  <a:pt x="3364" y="715"/>
                </a:lnTo>
                <a:lnTo>
                  <a:pt x="3364" y="716"/>
                </a:lnTo>
                <a:lnTo>
                  <a:pt x="3364" y="717"/>
                </a:lnTo>
                <a:lnTo>
                  <a:pt x="3364" y="719"/>
                </a:lnTo>
                <a:lnTo>
                  <a:pt x="3364" y="720"/>
                </a:lnTo>
                <a:lnTo>
                  <a:pt x="3364" y="721"/>
                </a:lnTo>
                <a:lnTo>
                  <a:pt x="3363" y="721"/>
                </a:lnTo>
                <a:lnTo>
                  <a:pt x="3363" y="722"/>
                </a:lnTo>
                <a:lnTo>
                  <a:pt x="3363" y="723"/>
                </a:lnTo>
                <a:lnTo>
                  <a:pt x="3362" y="724"/>
                </a:lnTo>
                <a:lnTo>
                  <a:pt x="3362" y="725"/>
                </a:lnTo>
                <a:lnTo>
                  <a:pt x="3362" y="726"/>
                </a:lnTo>
                <a:lnTo>
                  <a:pt x="3361" y="726"/>
                </a:lnTo>
                <a:lnTo>
                  <a:pt x="3359" y="726"/>
                </a:lnTo>
                <a:lnTo>
                  <a:pt x="3359" y="728"/>
                </a:lnTo>
                <a:lnTo>
                  <a:pt x="3358" y="728"/>
                </a:lnTo>
                <a:lnTo>
                  <a:pt x="3358" y="729"/>
                </a:lnTo>
                <a:lnTo>
                  <a:pt x="3358" y="730"/>
                </a:lnTo>
                <a:lnTo>
                  <a:pt x="3359" y="731"/>
                </a:lnTo>
                <a:lnTo>
                  <a:pt x="3359" y="732"/>
                </a:lnTo>
                <a:lnTo>
                  <a:pt x="3359" y="733"/>
                </a:lnTo>
                <a:lnTo>
                  <a:pt x="3359" y="734"/>
                </a:lnTo>
                <a:lnTo>
                  <a:pt x="3359" y="736"/>
                </a:lnTo>
                <a:lnTo>
                  <a:pt x="3359" y="737"/>
                </a:lnTo>
                <a:lnTo>
                  <a:pt x="3361" y="738"/>
                </a:lnTo>
                <a:lnTo>
                  <a:pt x="3361" y="739"/>
                </a:lnTo>
                <a:lnTo>
                  <a:pt x="3362" y="739"/>
                </a:lnTo>
                <a:lnTo>
                  <a:pt x="3362" y="740"/>
                </a:lnTo>
                <a:lnTo>
                  <a:pt x="3363" y="740"/>
                </a:lnTo>
                <a:lnTo>
                  <a:pt x="3364" y="741"/>
                </a:lnTo>
                <a:lnTo>
                  <a:pt x="3365" y="742"/>
                </a:lnTo>
                <a:lnTo>
                  <a:pt x="3366" y="744"/>
                </a:lnTo>
                <a:lnTo>
                  <a:pt x="3366" y="745"/>
                </a:lnTo>
                <a:lnTo>
                  <a:pt x="3366" y="746"/>
                </a:lnTo>
                <a:lnTo>
                  <a:pt x="3366" y="747"/>
                </a:lnTo>
                <a:lnTo>
                  <a:pt x="3365" y="748"/>
                </a:lnTo>
                <a:lnTo>
                  <a:pt x="3365" y="749"/>
                </a:lnTo>
                <a:lnTo>
                  <a:pt x="3365" y="750"/>
                </a:lnTo>
                <a:lnTo>
                  <a:pt x="3364" y="751"/>
                </a:lnTo>
                <a:lnTo>
                  <a:pt x="3364" y="753"/>
                </a:lnTo>
                <a:lnTo>
                  <a:pt x="3364" y="754"/>
                </a:lnTo>
                <a:lnTo>
                  <a:pt x="3364" y="755"/>
                </a:lnTo>
                <a:lnTo>
                  <a:pt x="3364" y="756"/>
                </a:lnTo>
                <a:lnTo>
                  <a:pt x="3363" y="757"/>
                </a:lnTo>
                <a:lnTo>
                  <a:pt x="3363" y="758"/>
                </a:lnTo>
                <a:lnTo>
                  <a:pt x="3363" y="759"/>
                </a:lnTo>
                <a:lnTo>
                  <a:pt x="3362" y="759"/>
                </a:lnTo>
                <a:lnTo>
                  <a:pt x="3362" y="761"/>
                </a:lnTo>
                <a:lnTo>
                  <a:pt x="3362" y="762"/>
                </a:lnTo>
                <a:lnTo>
                  <a:pt x="3361" y="763"/>
                </a:lnTo>
                <a:lnTo>
                  <a:pt x="3361" y="764"/>
                </a:lnTo>
                <a:lnTo>
                  <a:pt x="3359" y="764"/>
                </a:lnTo>
                <a:lnTo>
                  <a:pt x="3359" y="765"/>
                </a:lnTo>
                <a:lnTo>
                  <a:pt x="3358" y="765"/>
                </a:lnTo>
                <a:lnTo>
                  <a:pt x="3357" y="766"/>
                </a:lnTo>
                <a:lnTo>
                  <a:pt x="3356" y="766"/>
                </a:lnTo>
                <a:lnTo>
                  <a:pt x="3356" y="767"/>
                </a:lnTo>
                <a:lnTo>
                  <a:pt x="3355" y="767"/>
                </a:lnTo>
                <a:lnTo>
                  <a:pt x="3354" y="769"/>
                </a:lnTo>
                <a:lnTo>
                  <a:pt x="3353" y="769"/>
                </a:lnTo>
                <a:lnTo>
                  <a:pt x="3353" y="770"/>
                </a:lnTo>
                <a:lnTo>
                  <a:pt x="3353" y="771"/>
                </a:lnTo>
                <a:lnTo>
                  <a:pt x="3353" y="772"/>
                </a:lnTo>
                <a:lnTo>
                  <a:pt x="3353" y="773"/>
                </a:lnTo>
                <a:lnTo>
                  <a:pt x="3351" y="773"/>
                </a:lnTo>
                <a:lnTo>
                  <a:pt x="3351" y="774"/>
                </a:lnTo>
                <a:lnTo>
                  <a:pt x="3350" y="775"/>
                </a:lnTo>
                <a:lnTo>
                  <a:pt x="3350" y="776"/>
                </a:lnTo>
                <a:lnTo>
                  <a:pt x="3349" y="776"/>
                </a:lnTo>
                <a:lnTo>
                  <a:pt x="3349" y="778"/>
                </a:lnTo>
                <a:lnTo>
                  <a:pt x="3349" y="779"/>
                </a:lnTo>
                <a:lnTo>
                  <a:pt x="3348" y="779"/>
                </a:lnTo>
                <a:lnTo>
                  <a:pt x="3348" y="780"/>
                </a:lnTo>
                <a:lnTo>
                  <a:pt x="3348" y="781"/>
                </a:lnTo>
                <a:lnTo>
                  <a:pt x="3349" y="781"/>
                </a:lnTo>
                <a:lnTo>
                  <a:pt x="3349" y="782"/>
                </a:lnTo>
                <a:lnTo>
                  <a:pt x="3349" y="783"/>
                </a:lnTo>
                <a:lnTo>
                  <a:pt x="3349" y="784"/>
                </a:lnTo>
                <a:lnTo>
                  <a:pt x="3349" y="786"/>
                </a:lnTo>
                <a:lnTo>
                  <a:pt x="3349" y="787"/>
                </a:lnTo>
                <a:lnTo>
                  <a:pt x="3349" y="788"/>
                </a:lnTo>
                <a:lnTo>
                  <a:pt x="3349" y="789"/>
                </a:lnTo>
                <a:lnTo>
                  <a:pt x="3349" y="790"/>
                </a:lnTo>
                <a:lnTo>
                  <a:pt x="3348" y="791"/>
                </a:lnTo>
                <a:lnTo>
                  <a:pt x="3347" y="792"/>
                </a:lnTo>
                <a:lnTo>
                  <a:pt x="3346" y="793"/>
                </a:lnTo>
                <a:lnTo>
                  <a:pt x="3345" y="793"/>
                </a:lnTo>
                <a:lnTo>
                  <a:pt x="3345" y="795"/>
                </a:lnTo>
                <a:lnTo>
                  <a:pt x="3344" y="795"/>
                </a:lnTo>
                <a:lnTo>
                  <a:pt x="3342" y="796"/>
                </a:lnTo>
                <a:lnTo>
                  <a:pt x="3341" y="796"/>
                </a:lnTo>
                <a:lnTo>
                  <a:pt x="3341" y="797"/>
                </a:lnTo>
                <a:lnTo>
                  <a:pt x="3340" y="797"/>
                </a:lnTo>
                <a:lnTo>
                  <a:pt x="3339" y="797"/>
                </a:lnTo>
                <a:lnTo>
                  <a:pt x="3339" y="796"/>
                </a:lnTo>
                <a:lnTo>
                  <a:pt x="3338" y="796"/>
                </a:lnTo>
                <a:lnTo>
                  <a:pt x="3337" y="796"/>
                </a:lnTo>
                <a:lnTo>
                  <a:pt x="3336" y="796"/>
                </a:lnTo>
                <a:lnTo>
                  <a:pt x="3334" y="796"/>
                </a:lnTo>
                <a:lnTo>
                  <a:pt x="3334" y="795"/>
                </a:lnTo>
                <a:lnTo>
                  <a:pt x="3333" y="795"/>
                </a:lnTo>
                <a:lnTo>
                  <a:pt x="3333" y="793"/>
                </a:lnTo>
                <a:lnTo>
                  <a:pt x="3332" y="793"/>
                </a:lnTo>
                <a:lnTo>
                  <a:pt x="3332" y="792"/>
                </a:lnTo>
                <a:lnTo>
                  <a:pt x="3332" y="791"/>
                </a:lnTo>
                <a:lnTo>
                  <a:pt x="3331" y="791"/>
                </a:lnTo>
                <a:lnTo>
                  <a:pt x="3331" y="790"/>
                </a:lnTo>
                <a:lnTo>
                  <a:pt x="3330" y="790"/>
                </a:lnTo>
                <a:lnTo>
                  <a:pt x="3330" y="789"/>
                </a:lnTo>
                <a:lnTo>
                  <a:pt x="3329" y="789"/>
                </a:lnTo>
                <a:lnTo>
                  <a:pt x="3328" y="789"/>
                </a:lnTo>
                <a:lnTo>
                  <a:pt x="3327" y="789"/>
                </a:lnTo>
                <a:lnTo>
                  <a:pt x="3327" y="788"/>
                </a:lnTo>
                <a:lnTo>
                  <a:pt x="3325" y="788"/>
                </a:lnTo>
                <a:lnTo>
                  <a:pt x="3325" y="787"/>
                </a:lnTo>
                <a:lnTo>
                  <a:pt x="3324" y="786"/>
                </a:lnTo>
                <a:lnTo>
                  <a:pt x="3324" y="784"/>
                </a:lnTo>
                <a:lnTo>
                  <a:pt x="3323" y="784"/>
                </a:lnTo>
                <a:lnTo>
                  <a:pt x="3323" y="783"/>
                </a:lnTo>
                <a:lnTo>
                  <a:pt x="3322" y="783"/>
                </a:lnTo>
                <a:lnTo>
                  <a:pt x="3321" y="782"/>
                </a:lnTo>
                <a:lnTo>
                  <a:pt x="3320" y="782"/>
                </a:lnTo>
                <a:lnTo>
                  <a:pt x="3319" y="783"/>
                </a:lnTo>
                <a:lnTo>
                  <a:pt x="3318" y="784"/>
                </a:lnTo>
                <a:lnTo>
                  <a:pt x="3316" y="784"/>
                </a:lnTo>
                <a:lnTo>
                  <a:pt x="3315" y="786"/>
                </a:lnTo>
                <a:lnTo>
                  <a:pt x="3315" y="787"/>
                </a:lnTo>
                <a:lnTo>
                  <a:pt x="3314" y="787"/>
                </a:lnTo>
                <a:lnTo>
                  <a:pt x="3313" y="788"/>
                </a:lnTo>
                <a:lnTo>
                  <a:pt x="3312" y="788"/>
                </a:lnTo>
                <a:lnTo>
                  <a:pt x="3311" y="789"/>
                </a:lnTo>
                <a:lnTo>
                  <a:pt x="3310" y="789"/>
                </a:lnTo>
                <a:lnTo>
                  <a:pt x="3308" y="790"/>
                </a:lnTo>
                <a:lnTo>
                  <a:pt x="3307" y="790"/>
                </a:lnTo>
                <a:lnTo>
                  <a:pt x="3306" y="791"/>
                </a:lnTo>
                <a:lnTo>
                  <a:pt x="3305" y="791"/>
                </a:lnTo>
                <a:lnTo>
                  <a:pt x="3305" y="792"/>
                </a:lnTo>
                <a:lnTo>
                  <a:pt x="3304" y="792"/>
                </a:lnTo>
                <a:lnTo>
                  <a:pt x="3304" y="791"/>
                </a:lnTo>
                <a:lnTo>
                  <a:pt x="3303" y="791"/>
                </a:lnTo>
                <a:lnTo>
                  <a:pt x="3302" y="791"/>
                </a:lnTo>
                <a:lnTo>
                  <a:pt x="3301" y="791"/>
                </a:lnTo>
                <a:lnTo>
                  <a:pt x="3299" y="791"/>
                </a:lnTo>
                <a:lnTo>
                  <a:pt x="3298" y="791"/>
                </a:lnTo>
                <a:lnTo>
                  <a:pt x="3297" y="791"/>
                </a:lnTo>
                <a:lnTo>
                  <a:pt x="3296" y="791"/>
                </a:lnTo>
                <a:lnTo>
                  <a:pt x="3295" y="791"/>
                </a:lnTo>
                <a:lnTo>
                  <a:pt x="3294" y="791"/>
                </a:lnTo>
                <a:lnTo>
                  <a:pt x="3293" y="791"/>
                </a:lnTo>
                <a:lnTo>
                  <a:pt x="3292" y="791"/>
                </a:lnTo>
                <a:lnTo>
                  <a:pt x="3290" y="791"/>
                </a:lnTo>
                <a:lnTo>
                  <a:pt x="3289" y="791"/>
                </a:lnTo>
                <a:lnTo>
                  <a:pt x="3288" y="791"/>
                </a:lnTo>
                <a:lnTo>
                  <a:pt x="3288" y="792"/>
                </a:lnTo>
                <a:lnTo>
                  <a:pt x="3287" y="792"/>
                </a:lnTo>
                <a:lnTo>
                  <a:pt x="3285" y="792"/>
                </a:lnTo>
                <a:lnTo>
                  <a:pt x="3284" y="792"/>
                </a:lnTo>
                <a:lnTo>
                  <a:pt x="3284" y="791"/>
                </a:lnTo>
                <a:lnTo>
                  <a:pt x="3282" y="791"/>
                </a:lnTo>
                <a:lnTo>
                  <a:pt x="3281" y="791"/>
                </a:lnTo>
                <a:lnTo>
                  <a:pt x="3280" y="791"/>
                </a:lnTo>
                <a:lnTo>
                  <a:pt x="3279" y="791"/>
                </a:lnTo>
                <a:lnTo>
                  <a:pt x="3278" y="791"/>
                </a:lnTo>
                <a:lnTo>
                  <a:pt x="3277" y="792"/>
                </a:lnTo>
                <a:lnTo>
                  <a:pt x="3276" y="792"/>
                </a:lnTo>
                <a:lnTo>
                  <a:pt x="3275" y="792"/>
                </a:lnTo>
                <a:lnTo>
                  <a:pt x="3273" y="792"/>
                </a:lnTo>
                <a:lnTo>
                  <a:pt x="3272" y="792"/>
                </a:lnTo>
                <a:lnTo>
                  <a:pt x="3271" y="792"/>
                </a:lnTo>
                <a:lnTo>
                  <a:pt x="3270" y="792"/>
                </a:lnTo>
                <a:lnTo>
                  <a:pt x="3269" y="792"/>
                </a:lnTo>
                <a:lnTo>
                  <a:pt x="3269" y="791"/>
                </a:lnTo>
                <a:lnTo>
                  <a:pt x="3268" y="791"/>
                </a:lnTo>
                <a:lnTo>
                  <a:pt x="3268" y="790"/>
                </a:lnTo>
                <a:lnTo>
                  <a:pt x="3268" y="789"/>
                </a:lnTo>
                <a:lnTo>
                  <a:pt x="3267" y="789"/>
                </a:lnTo>
                <a:lnTo>
                  <a:pt x="3267" y="788"/>
                </a:lnTo>
                <a:lnTo>
                  <a:pt x="3265" y="788"/>
                </a:lnTo>
                <a:lnTo>
                  <a:pt x="3265" y="787"/>
                </a:lnTo>
                <a:lnTo>
                  <a:pt x="3264" y="787"/>
                </a:lnTo>
                <a:lnTo>
                  <a:pt x="3263" y="787"/>
                </a:lnTo>
                <a:lnTo>
                  <a:pt x="3263" y="786"/>
                </a:lnTo>
                <a:lnTo>
                  <a:pt x="3262" y="786"/>
                </a:lnTo>
                <a:lnTo>
                  <a:pt x="3261" y="786"/>
                </a:lnTo>
                <a:lnTo>
                  <a:pt x="3261" y="784"/>
                </a:lnTo>
                <a:lnTo>
                  <a:pt x="3261" y="783"/>
                </a:lnTo>
                <a:lnTo>
                  <a:pt x="3260" y="783"/>
                </a:lnTo>
                <a:lnTo>
                  <a:pt x="3260" y="782"/>
                </a:lnTo>
                <a:lnTo>
                  <a:pt x="3259" y="782"/>
                </a:lnTo>
                <a:lnTo>
                  <a:pt x="3258" y="782"/>
                </a:lnTo>
                <a:lnTo>
                  <a:pt x="3256" y="782"/>
                </a:lnTo>
                <a:lnTo>
                  <a:pt x="3255" y="782"/>
                </a:lnTo>
                <a:lnTo>
                  <a:pt x="3254" y="782"/>
                </a:lnTo>
                <a:lnTo>
                  <a:pt x="3253" y="781"/>
                </a:lnTo>
                <a:lnTo>
                  <a:pt x="3252" y="780"/>
                </a:lnTo>
                <a:lnTo>
                  <a:pt x="3251" y="779"/>
                </a:lnTo>
                <a:lnTo>
                  <a:pt x="3250" y="779"/>
                </a:lnTo>
                <a:lnTo>
                  <a:pt x="3249" y="779"/>
                </a:lnTo>
                <a:lnTo>
                  <a:pt x="3247" y="780"/>
                </a:lnTo>
                <a:lnTo>
                  <a:pt x="3246" y="781"/>
                </a:lnTo>
                <a:lnTo>
                  <a:pt x="3245" y="781"/>
                </a:lnTo>
                <a:lnTo>
                  <a:pt x="3243" y="782"/>
                </a:lnTo>
                <a:lnTo>
                  <a:pt x="3242" y="783"/>
                </a:lnTo>
                <a:lnTo>
                  <a:pt x="3241" y="783"/>
                </a:lnTo>
                <a:lnTo>
                  <a:pt x="3241" y="784"/>
                </a:lnTo>
                <a:lnTo>
                  <a:pt x="3239" y="784"/>
                </a:lnTo>
                <a:lnTo>
                  <a:pt x="3239" y="786"/>
                </a:lnTo>
                <a:lnTo>
                  <a:pt x="3238" y="786"/>
                </a:lnTo>
                <a:lnTo>
                  <a:pt x="3237" y="786"/>
                </a:lnTo>
                <a:lnTo>
                  <a:pt x="3237" y="787"/>
                </a:lnTo>
                <a:lnTo>
                  <a:pt x="3236" y="787"/>
                </a:lnTo>
                <a:lnTo>
                  <a:pt x="3236" y="786"/>
                </a:lnTo>
                <a:lnTo>
                  <a:pt x="3235" y="786"/>
                </a:lnTo>
                <a:lnTo>
                  <a:pt x="3235" y="787"/>
                </a:lnTo>
                <a:lnTo>
                  <a:pt x="3234" y="787"/>
                </a:lnTo>
                <a:lnTo>
                  <a:pt x="3233" y="787"/>
                </a:lnTo>
                <a:lnTo>
                  <a:pt x="3232" y="788"/>
                </a:lnTo>
                <a:lnTo>
                  <a:pt x="3230" y="788"/>
                </a:lnTo>
                <a:lnTo>
                  <a:pt x="3229" y="789"/>
                </a:lnTo>
                <a:lnTo>
                  <a:pt x="3228" y="789"/>
                </a:lnTo>
                <a:lnTo>
                  <a:pt x="3228" y="790"/>
                </a:lnTo>
                <a:lnTo>
                  <a:pt x="3227" y="790"/>
                </a:lnTo>
                <a:lnTo>
                  <a:pt x="3226" y="791"/>
                </a:lnTo>
                <a:lnTo>
                  <a:pt x="3225" y="791"/>
                </a:lnTo>
                <a:lnTo>
                  <a:pt x="3224" y="792"/>
                </a:lnTo>
                <a:lnTo>
                  <a:pt x="3223" y="792"/>
                </a:lnTo>
                <a:lnTo>
                  <a:pt x="3221" y="792"/>
                </a:lnTo>
                <a:lnTo>
                  <a:pt x="3221" y="793"/>
                </a:lnTo>
                <a:lnTo>
                  <a:pt x="3220" y="793"/>
                </a:lnTo>
                <a:lnTo>
                  <a:pt x="3219" y="793"/>
                </a:lnTo>
                <a:lnTo>
                  <a:pt x="3219" y="795"/>
                </a:lnTo>
                <a:lnTo>
                  <a:pt x="3219" y="796"/>
                </a:lnTo>
                <a:lnTo>
                  <a:pt x="3218" y="796"/>
                </a:lnTo>
                <a:lnTo>
                  <a:pt x="3218" y="797"/>
                </a:lnTo>
                <a:lnTo>
                  <a:pt x="3218" y="798"/>
                </a:lnTo>
                <a:lnTo>
                  <a:pt x="3218" y="799"/>
                </a:lnTo>
                <a:lnTo>
                  <a:pt x="3218" y="800"/>
                </a:lnTo>
                <a:lnTo>
                  <a:pt x="3217" y="801"/>
                </a:lnTo>
                <a:lnTo>
                  <a:pt x="3217" y="803"/>
                </a:lnTo>
                <a:lnTo>
                  <a:pt x="3217" y="804"/>
                </a:lnTo>
                <a:lnTo>
                  <a:pt x="3216" y="804"/>
                </a:lnTo>
                <a:lnTo>
                  <a:pt x="3216" y="805"/>
                </a:lnTo>
                <a:lnTo>
                  <a:pt x="3215" y="805"/>
                </a:lnTo>
                <a:lnTo>
                  <a:pt x="3213" y="805"/>
                </a:lnTo>
                <a:lnTo>
                  <a:pt x="3212" y="805"/>
                </a:lnTo>
                <a:lnTo>
                  <a:pt x="3212" y="806"/>
                </a:lnTo>
                <a:lnTo>
                  <a:pt x="3211" y="806"/>
                </a:lnTo>
                <a:lnTo>
                  <a:pt x="3211" y="807"/>
                </a:lnTo>
                <a:lnTo>
                  <a:pt x="3211" y="808"/>
                </a:lnTo>
                <a:lnTo>
                  <a:pt x="3210" y="808"/>
                </a:lnTo>
                <a:lnTo>
                  <a:pt x="3210" y="809"/>
                </a:lnTo>
                <a:lnTo>
                  <a:pt x="3210" y="811"/>
                </a:lnTo>
                <a:lnTo>
                  <a:pt x="3210" y="812"/>
                </a:lnTo>
                <a:lnTo>
                  <a:pt x="3209" y="813"/>
                </a:lnTo>
                <a:lnTo>
                  <a:pt x="3209" y="814"/>
                </a:lnTo>
                <a:lnTo>
                  <a:pt x="3210" y="815"/>
                </a:lnTo>
                <a:lnTo>
                  <a:pt x="3210" y="816"/>
                </a:lnTo>
                <a:lnTo>
                  <a:pt x="3211" y="816"/>
                </a:lnTo>
                <a:lnTo>
                  <a:pt x="3211" y="817"/>
                </a:lnTo>
                <a:lnTo>
                  <a:pt x="3211" y="818"/>
                </a:lnTo>
                <a:lnTo>
                  <a:pt x="3211" y="820"/>
                </a:lnTo>
                <a:lnTo>
                  <a:pt x="3211" y="821"/>
                </a:lnTo>
                <a:lnTo>
                  <a:pt x="3212" y="822"/>
                </a:lnTo>
                <a:lnTo>
                  <a:pt x="3212" y="823"/>
                </a:lnTo>
                <a:lnTo>
                  <a:pt x="3211" y="823"/>
                </a:lnTo>
                <a:lnTo>
                  <a:pt x="3211" y="824"/>
                </a:lnTo>
                <a:lnTo>
                  <a:pt x="3211" y="825"/>
                </a:lnTo>
                <a:lnTo>
                  <a:pt x="3210" y="825"/>
                </a:lnTo>
                <a:lnTo>
                  <a:pt x="3209" y="826"/>
                </a:lnTo>
                <a:lnTo>
                  <a:pt x="3208" y="826"/>
                </a:lnTo>
                <a:lnTo>
                  <a:pt x="3208" y="828"/>
                </a:lnTo>
                <a:lnTo>
                  <a:pt x="3207" y="828"/>
                </a:lnTo>
                <a:lnTo>
                  <a:pt x="3207" y="829"/>
                </a:lnTo>
                <a:lnTo>
                  <a:pt x="3207" y="830"/>
                </a:lnTo>
                <a:lnTo>
                  <a:pt x="3207" y="831"/>
                </a:lnTo>
                <a:lnTo>
                  <a:pt x="3207" y="832"/>
                </a:lnTo>
                <a:lnTo>
                  <a:pt x="3207" y="833"/>
                </a:lnTo>
                <a:lnTo>
                  <a:pt x="3207" y="834"/>
                </a:lnTo>
                <a:lnTo>
                  <a:pt x="3208" y="836"/>
                </a:lnTo>
                <a:lnTo>
                  <a:pt x="3207" y="837"/>
                </a:lnTo>
                <a:lnTo>
                  <a:pt x="3207" y="838"/>
                </a:lnTo>
                <a:lnTo>
                  <a:pt x="3207" y="839"/>
                </a:lnTo>
                <a:lnTo>
                  <a:pt x="3208" y="839"/>
                </a:lnTo>
                <a:lnTo>
                  <a:pt x="3208" y="840"/>
                </a:lnTo>
                <a:lnTo>
                  <a:pt x="3207" y="840"/>
                </a:lnTo>
                <a:lnTo>
                  <a:pt x="3207" y="841"/>
                </a:lnTo>
                <a:lnTo>
                  <a:pt x="3207" y="842"/>
                </a:lnTo>
                <a:lnTo>
                  <a:pt x="3207" y="843"/>
                </a:lnTo>
                <a:lnTo>
                  <a:pt x="3207" y="845"/>
                </a:lnTo>
                <a:lnTo>
                  <a:pt x="3207" y="846"/>
                </a:lnTo>
                <a:lnTo>
                  <a:pt x="3208" y="846"/>
                </a:lnTo>
                <a:lnTo>
                  <a:pt x="3208" y="847"/>
                </a:lnTo>
                <a:lnTo>
                  <a:pt x="3209" y="848"/>
                </a:lnTo>
                <a:lnTo>
                  <a:pt x="3209" y="849"/>
                </a:lnTo>
                <a:lnTo>
                  <a:pt x="3209" y="850"/>
                </a:lnTo>
                <a:lnTo>
                  <a:pt x="3208" y="850"/>
                </a:lnTo>
                <a:lnTo>
                  <a:pt x="3208" y="851"/>
                </a:lnTo>
                <a:lnTo>
                  <a:pt x="3208" y="853"/>
                </a:lnTo>
                <a:lnTo>
                  <a:pt x="3207" y="854"/>
                </a:lnTo>
                <a:lnTo>
                  <a:pt x="3206" y="855"/>
                </a:lnTo>
                <a:lnTo>
                  <a:pt x="3206" y="856"/>
                </a:lnTo>
                <a:lnTo>
                  <a:pt x="3204" y="856"/>
                </a:lnTo>
                <a:lnTo>
                  <a:pt x="3204" y="857"/>
                </a:lnTo>
                <a:lnTo>
                  <a:pt x="3203" y="857"/>
                </a:lnTo>
                <a:lnTo>
                  <a:pt x="3203" y="858"/>
                </a:lnTo>
                <a:lnTo>
                  <a:pt x="3203" y="859"/>
                </a:lnTo>
                <a:lnTo>
                  <a:pt x="3204" y="861"/>
                </a:lnTo>
                <a:lnTo>
                  <a:pt x="3204" y="862"/>
                </a:lnTo>
                <a:lnTo>
                  <a:pt x="3206" y="862"/>
                </a:lnTo>
                <a:lnTo>
                  <a:pt x="3206" y="863"/>
                </a:lnTo>
                <a:lnTo>
                  <a:pt x="3207" y="863"/>
                </a:lnTo>
                <a:lnTo>
                  <a:pt x="3207" y="864"/>
                </a:lnTo>
                <a:lnTo>
                  <a:pt x="3206" y="864"/>
                </a:lnTo>
                <a:lnTo>
                  <a:pt x="3206" y="865"/>
                </a:lnTo>
                <a:lnTo>
                  <a:pt x="3206" y="866"/>
                </a:lnTo>
                <a:lnTo>
                  <a:pt x="3206" y="867"/>
                </a:lnTo>
                <a:lnTo>
                  <a:pt x="3206" y="868"/>
                </a:lnTo>
                <a:lnTo>
                  <a:pt x="3204" y="868"/>
                </a:lnTo>
                <a:lnTo>
                  <a:pt x="3204" y="870"/>
                </a:lnTo>
                <a:lnTo>
                  <a:pt x="3204" y="871"/>
                </a:lnTo>
                <a:lnTo>
                  <a:pt x="3203" y="871"/>
                </a:lnTo>
                <a:lnTo>
                  <a:pt x="3203" y="872"/>
                </a:lnTo>
                <a:lnTo>
                  <a:pt x="3202" y="872"/>
                </a:lnTo>
                <a:lnTo>
                  <a:pt x="3201" y="872"/>
                </a:lnTo>
                <a:lnTo>
                  <a:pt x="3200" y="873"/>
                </a:lnTo>
                <a:lnTo>
                  <a:pt x="3199" y="873"/>
                </a:lnTo>
                <a:lnTo>
                  <a:pt x="3198" y="872"/>
                </a:lnTo>
                <a:lnTo>
                  <a:pt x="3197" y="872"/>
                </a:lnTo>
                <a:lnTo>
                  <a:pt x="3197" y="873"/>
                </a:lnTo>
                <a:lnTo>
                  <a:pt x="3195" y="873"/>
                </a:lnTo>
                <a:lnTo>
                  <a:pt x="3194" y="873"/>
                </a:lnTo>
                <a:lnTo>
                  <a:pt x="3193" y="873"/>
                </a:lnTo>
                <a:lnTo>
                  <a:pt x="3192" y="873"/>
                </a:lnTo>
                <a:lnTo>
                  <a:pt x="3191" y="873"/>
                </a:lnTo>
                <a:lnTo>
                  <a:pt x="3191" y="874"/>
                </a:lnTo>
                <a:lnTo>
                  <a:pt x="3190" y="874"/>
                </a:lnTo>
                <a:lnTo>
                  <a:pt x="3190" y="875"/>
                </a:lnTo>
                <a:lnTo>
                  <a:pt x="3189" y="875"/>
                </a:lnTo>
                <a:lnTo>
                  <a:pt x="3189" y="876"/>
                </a:lnTo>
                <a:lnTo>
                  <a:pt x="3187" y="876"/>
                </a:lnTo>
                <a:lnTo>
                  <a:pt x="3186" y="876"/>
                </a:lnTo>
                <a:lnTo>
                  <a:pt x="3185" y="876"/>
                </a:lnTo>
                <a:lnTo>
                  <a:pt x="3184" y="876"/>
                </a:lnTo>
                <a:lnTo>
                  <a:pt x="3184" y="878"/>
                </a:lnTo>
                <a:lnTo>
                  <a:pt x="3184" y="879"/>
                </a:lnTo>
                <a:lnTo>
                  <a:pt x="3184" y="880"/>
                </a:lnTo>
                <a:lnTo>
                  <a:pt x="3184" y="881"/>
                </a:lnTo>
                <a:lnTo>
                  <a:pt x="3184" y="882"/>
                </a:lnTo>
                <a:lnTo>
                  <a:pt x="3184" y="883"/>
                </a:lnTo>
                <a:lnTo>
                  <a:pt x="3184" y="884"/>
                </a:lnTo>
                <a:lnTo>
                  <a:pt x="3184" y="885"/>
                </a:lnTo>
                <a:lnTo>
                  <a:pt x="3184" y="887"/>
                </a:lnTo>
                <a:lnTo>
                  <a:pt x="3185" y="887"/>
                </a:lnTo>
                <a:lnTo>
                  <a:pt x="3185" y="888"/>
                </a:lnTo>
                <a:lnTo>
                  <a:pt x="3186" y="889"/>
                </a:lnTo>
                <a:lnTo>
                  <a:pt x="3186" y="890"/>
                </a:lnTo>
                <a:lnTo>
                  <a:pt x="3187" y="890"/>
                </a:lnTo>
                <a:lnTo>
                  <a:pt x="3187" y="891"/>
                </a:lnTo>
                <a:lnTo>
                  <a:pt x="3189" y="891"/>
                </a:lnTo>
                <a:lnTo>
                  <a:pt x="3189" y="892"/>
                </a:lnTo>
                <a:lnTo>
                  <a:pt x="3189" y="893"/>
                </a:lnTo>
                <a:lnTo>
                  <a:pt x="3187" y="893"/>
                </a:lnTo>
                <a:lnTo>
                  <a:pt x="3187" y="895"/>
                </a:lnTo>
                <a:lnTo>
                  <a:pt x="3186" y="895"/>
                </a:lnTo>
                <a:lnTo>
                  <a:pt x="3185" y="895"/>
                </a:lnTo>
                <a:lnTo>
                  <a:pt x="3184" y="895"/>
                </a:lnTo>
                <a:lnTo>
                  <a:pt x="3184" y="896"/>
                </a:lnTo>
                <a:lnTo>
                  <a:pt x="3185" y="896"/>
                </a:lnTo>
                <a:lnTo>
                  <a:pt x="3185" y="897"/>
                </a:lnTo>
                <a:lnTo>
                  <a:pt x="3185" y="898"/>
                </a:lnTo>
                <a:lnTo>
                  <a:pt x="3185" y="899"/>
                </a:lnTo>
                <a:lnTo>
                  <a:pt x="3184" y="899"/>
                </a:lnTo>
                <a:lnTo>
                  <a:pt x="3184" y="900"/>
                </a:lnTo>
                <a:lnTo>
                  <a:pt x="3184" y="901"/>
                </a:lnTo>
                <a:lnTo>
                  <a:pt x="3185" y="901"/>
                </a:lnTo>
                <a:lnTo>
                  <a:pt x="3185" y="903"/>
                </a:lnTo>
                <a:lnTo>
                  <a:pt x="3185" y="904"/>
                </a:lnTo>
                <a:lnTo>
                  <a:pt x="3184" y="904"/>
                </a:lnTo>
                <a:lnTo>
                  <a:pt x="3183" y="904"/>
                </a:lnTo>
                <a:lnTo>
                  <a:pt x="3183" y="905"/>
                </a:lnTo>
                <a:lnTo>
                  <a:pt x="3182" y="905"/>
                </a:lnTo>
                <a:lnTo>
                  <a:pt x="3181" y="905"/>
                </a:lnTo>
                <a:lnTo>
                  <a:pt x="3181" y="904"/>
                </a:lnTo>
                <a:lnTo>
                  <a:pt x="3180" y="904"/>
                </a:lnTo>
                <a:lnTo>
                  <a:pt x="3178" y="904"/>
                </a:lnTo>
                <a:lnTo>
                  <a:pt x="3178" y="905"/>
                </a:lnTo>
                <a:lnTo>
                  <a:pt x="3177" y="905"/>
                </a:lnTo>
                <a:lnTo>
                  <a:pt x="3176" y="905"/>
                </a:lnTo>
                <a:lnTo>
                  <a:pt x="3176" y="906"/>
                </a:lnTo>
                <a:lnTo>
                  <a:pt x="3175" y="907"/>
                </a:lnTo>
                <a:lnTo>
                  <a:pt x="3174" y="908"/>
                </a:lnTo>
                <a:lnTo>
                  <a:pt x="3174" y="909"/>
                </a:lnTo>
                <a:lnTo>
                  <a:pt x="3173" y="910"/>
                </a:lnTo>
                <a:lnTo>
                  <a:pt x="3172" y="910"/>
                </a:lnTo>
                <a:lnTo>
                  <a:pt x="3170" y="910"/>
                </a:lnTo>
                <a:lnTo>
                  <a:pt x="3169" y="912"/>
                </a:lnTo>
                <a:lnTo>
                  <a:pt x="3168" y="913"/>
                </a:lnTo>
                <a:lnTo>
                  <a:pt x="3167" y="913"/>
                </a:lnTo>
                <a:lnTo>
                  <a:pt x="3167" y="914"/>
                </a:lnTo>
                <a:lnTo>
                  <a:pt x="3166" y="914"/>
                </a:lnTo>
                <a:lnTo>
                  <a:pt x="3166" y="915"/>
                </a:lnTo>
                <a:lnTo>
                  <a:pt x="3165" y="916"/>
                </a:lnTo>
                <a:lnTo>
                  <a:pt x="3165" y="917"/>
                </a:lnTo>
                <a:lnTo>
                  <a:pt x="3164" y="917"/>
                </a:lnTo>
                <a:lnTo>
                  <a:pt x="3163" y="917"/>
                </a:lnTo>
                <a:lnTo>
                  <a:pt x="3161" y="917"/>
                </a:lnTo>
                <a:lnTo>
                  <a:pt x="3161" y="916"/>
                </a:lnTo>
                <a:lnTo>
                  <a:pt x="3161" y="915"/>
                </a:lnTo>
                <a:lnTo>
                  <a:pt x="3160" y="915"/>
                </a:lnTo>
                <a:lnTo>
                  <a:pt x="3160" y="914"/>
                </a:lnTo>
                <a:lnTo>
                  <a:pt x="3159" y="914"/>
                </a:lnTo>
                <a:lnTo>
                  <a:pt x="3159" y="913"/>
                </a:lnTo>
                <a:lnTo>
                  <a:pt x="3158" y="913"/>
                </a:lnTo>
                <a:lnTo>
                  <a:pt x="3158" y="912"/>
                </a:lnTo>
                <a:lnTo>
                  <a:pt x="3157" y="912"/>
                </a:lnTo>
                <a:lnTo>
                  <a:pt x="3157" y="910"/>
                </a:lnTo>
                <a:lnTo>
                  <a:pt x="3156" y="910"/>
                </a:lnTo>
                <a:lnTo>
                  <a:pt x="3155" y="912"/>
                </a:lnTo>
                <a:lnTo>
                  <a:pt x="3154" y="912"/>
                </a:lnTo>
                <a:lnTo>
                  <a:pt x="3154" y="913"/>
                </a:lnTo>
                <a:lnTo>
                  <a:pt x="3152" y="913"/>
                </a:lnTo>
                <a:lnTo>
                  <a:pt x="3152" y="914"/>
                </a:lnTo>
                <a:lnTo>
                  <a:pt x="3152" y="915"/>
                </a:lnTo>
                <a:lnTo>
                  <a:pt x="3151" y="916"/>
                </a:lnTo>
                <a:lnTo>
                  <a:pt x="3151" y="917"/>
                </a:lnTo>
                <a:lnTo>
                  <a:pt x="3150" y="917"/>
                </a:lnTo>
                <a:lnTo>
                  <a:pt x="3150" y="918"/>
                </a:lnTo>
                <a:lnTo>
                  <a:pt x="3150" y="920"/>
                </a:lnTo>
                <a:lnTo>
                  <a:pt x="3149" y="920"/>
                </a:lnTo>
                <a:lnTo>
                  <a:pt x="3149" y="921"/>
                </a:lnTo>
                <a:lnTo>
                  <a:pt x="3149" y="922"/>
                </a:lnTo>
                <a:lnTo>
                  <a:pt x="3149" y="923"/>
                </a:lnTo>
                <a:lnTo>
                  <a:pt x="3149" y="924"/>
                </a:lnTo>
                <a:lnTo>
                  <a:pt x="3149" y="925"/>
                </a:lnTo>
                <a:lnTo>
                  <a:pt x="3150" y="925"/>
                </a:lnTo>
                <a:lnTo>
                  <a:pt x="3150" y="926"/>
                </a:lnTo>
                <a:lnTo>
                  <a:pt x="3150" y="928"/>
                </a:lnTo>
                <a:lnTo>
                  <a:pt x="3150" y="929"/>
                </a:lnTo>
                <a:lnTo>
                  <a:pt x="3149" y="929"/>
                </a:lnTo>
                <a:lnTo>
                  <a:pt x="3148" y="930"/>
                </a:lnTo>
                <a:lnTo>
                  <a:pt x="3147" y="931"/>
                </a:lnTo>
                <a:lnTo>
                  <a:pt x="3147" y="932"/>
                </a:lnTo>
                <a:lnTo>
                  <a:pt x="3147" y="933"/>
                </a:lnTo>
                <a:lnTo>
                  <a:pt x="3146" y="933"/>
                </a:lnTo>
                <a:lnTo>
                  <a:pt x="3146" y="934"/>
                </a:lnTo>
                <a:lnTo>
                  <a:pt x="3144" y="934"/>
                </a:lnTo>
                <a:lnTo>
                  <a:pt x="3144" y="935"/>
                </a:lnTo>
                <a:lnTo>
                  <a:pt x="3144" y="937"/>
                </a:lnTo>
                <a:lnTo>
                  <a:pt x="3143" y="937"/>
                </a:lnTo>
                <a:lnTo>
                  <a:pt x="3142" y="937"/>
                </a:lnTo>
                <a:lnTo>
                  <a:pt x="3141" y="937"/>
                </a:lnTo>
                <a:lnTo>
                  <a:pt x="3141" y="938"/>
                </a:lnTo>
                <a:lnTo>
                  <a:pt x="3141" y="939"/>
                </a:lnTo>
                <a:lnTo>
                  <a:pt x="3141" y="940"/>
                </a:lnTo>
                <a:lnTo>
                  <a:pt x="3141" y="941"/>
                </a:lnTo>
                <a:lnTo>
                  <a:pt x="3141" y="942"/>
                </a:lnTo>
                <a:lnTo>
                  <a:pt x="3141" y="943"/>
                </a:lnTo>
                <a:lnTo>
                  <a:pt x="3141" y="945"/>
                </a:lnTo>
                <a:lnTo>
                  <a:pt x="3140" y="946"/>
                </a:lnTo>
                <a:lnTo>
                  <a:pt x="3139" y="946"/>
                </a:lnTo>
                <a:lnTo>
                  <a:pt x="3139" y="947"/>
                </a:lnTo>
                <a:lnTo>
                  <a:pt x="3139" y="948"/>
                </a:lnTo>
                <a:lnTo>
                  <a:pt x="3138" y="948"/>
                </a:lnTo>
                <a:lnTo>
                  <a:pt x="3138" y="949"/>
                </a:lnTo>
                <a:lnTo>
                  <a:pt x="3137" y="949"/>
                </a:lnTo>
                <a:lnTo>
                  <a:pt x="3135" y="949"/>
                </a:lnTo>
                <a:lnTo>
                  <a:pt x="3134" y="949"/>
                </a:lnTo>
                <a:lnTo>
                  <a:pt x="3133" y="949"/>
                </a:lnTo>
                <a:lnTo>
                  <a:pt x="3132" y="949"/>
                </a:lnTo>
                <a:lnTo>
                  <a:pt x="3131" y="949"/>
                </a:lnTo>
                <a:lnTo>
                  <a:pt x="3130" y="949"/>
                </a:lnTo>
                <a:lnTo>
                  <a:pt x="3129" y="949"/>
                </a:lnTo>
                <a:lnTo>
                  <a:pt x="3128" y="949"/>
                </a:lnTo>
                <a:lnTo>
                  <a:pt x="3126" y="949"/>
                </a:lnTo>
                <a:lnTo>
                  <a:pt x="3125" y="949"/>
                </a:lnTo>
                <a:lnTo>
                  <a:pt x="3124" y="949"/>
                </a:lnTo>
                <a:lnTo>
                  <a:pt x="3123" y="949"/>
                </a:lnTo>
                <a:lnTo>
                  <a:pt x="3122" y="949"/>
                </a:lnTo>
                <a:lnTo>
                  <a:pt x="3121" y="949"/>
                </a:lnTo>
                <a:lnTo>
                  <a:pt x="3120" y="949"/>
                </a:lnTo>
                <a:lnTo>
                  <a:pt x="3118" y="949"/>
                </a:lnTo>
                <a:lnTo>
                  <a:pt x="3117" y="949"/>
                </a:lnTo>
                <a:lnTo>
                  <a:pt x="3116" y="949"/>
                </a:lnTo>
                <a:lnTo>
                  <a:pt x="3115" y="950"/>
                </a:lnTo>
                <a:lnTo>
                  <a:pt x="3114" y="950"/>
                </a:lnTo>
                <a:lnTo>
                  <a:pt x="3113" y="950"/>
                </a:lnTo>
                <a:lnTo>
                  <a:pt x="3113" y="951"/>
                </a:lnTo>
                <a:lnTo>
                  <a:pt x="3112" y="951"/>
                </a:lnTo>
                <a:lnTo>
                  <a:pt x="3111" y="951"/>
                </a:lnTo>
                <a:lnTo>
                  <a:pt x="3109" y="951"/>
                </a:lnTo>
                <a:lnTo>
                  <a:pt x="3108" y="951"/>
                </a:lnTo>
                <a:lnTo>
                  <a:pt x="3107" y="951"/>
                </a:lnTo>
                <a:lnTo>
                  <a:pt x="3106" y="951"/>
                </a:lnTo>
                <a:lnTo>
                  <a:pt x="3105" y="951"/>
                </a:lnTo>
                <a:lnTo>
                  <a:pt x="3105" y="952"/>
                </a:lnTo>
                <a:lnTo>
                  <a:pt x="3104" y="952"/>
                </a:lnTo>
                <a:lnTo>
                  <a:pt x="3104" y="951"/>
                </a:lnTo>
                <a:lnTo>
                  <a:pt x="3103" y="951"/>
                </a:lnTo>
                <a:lnTo>
                  <a:pt x="3101" y="951"/>
                </a:lnTo>
                <a:lnTo>
                  <a:pt x="3100" y="951"/>
                </a:lnTo>
                <a:lnTo>
                  <a:pt x="3099" y="951"/>
                </a:lnTo>
                <a:lnTo>
                  <a:pt x="3098" y="951"/>
                </a:lnTo>
                <a:lnTo>
                  <a:pt x="3097" y="951"/>
                </a:lnTo>
                <a:lnTo>
                  <a:pt x="3096" y="951"/>
                </a:lnTo>
                <a:lnTo>
                  <a:pt x="3095" y="951"/>
                </a:lnTo>
                <a:lnTo>
                  <a:pt x="3095" y="952"/>
                </a:lnTo>
                <a:lnTo>
                  <a:pt x="3095" y="954"/>
                </a:lnTo>
                <a:lnTo>
                  <a:pt x="3095" y="955"/>
                </a:lnTo>
                <a:lnTo>
                  <a:pt x="3094" y="955"/>
                </a:lnTo>
                <a:lnTo>
                  <a:pt x="3094" y="956"/>
                </a:lnTo>
                <a:lnTo>
                  <a:pt x="3092" y="957"/>
                </a:lnTo>
                <a:lnTo>
                  <a:pt x="3092" y="958"/>
                </a:lnTo>
                <a:lnTo>
                  <a:pt x="3091" y="958"/>
                </a:lnTo>
                <a:lnTo>
                  <a:pt x="3091" y="959"/>
                </a:lnTo>
                <a:lnTo>
                  <a:pt x="3091" y="960"/>
                </a:lnTo>
                <a:lnTo>
                  <a:pt x="3090" y="962"/>
                </a:lnTo>
                <a:lnTo>
                  <a:pt x="3089" y="962"/>
                </a:lnTo>
                <a:lnTo>
                  <a:pt x="3089" y="963"/>
                </a:lnTo>
                <a:lnTo>
                  <a:pt x="3088" y="963"/>
                </a:lnTo>
                <a:lnTo>
                  <a:pt x="3088" y="964"/>
                </a:lnTo>
                <a:lnTo>
                  <a:pt x="3087" y="964"/>
                </a:lnTo>
                <a:lnTo>
                  <a:pt x="3086" y="964"/>
                </a:lnTo>
                <a:lnTo>
                  <a:pt x="3085" y="965"/>
                </a:lnTo>
                <a:lnTo>
                  <a:pt x="3085" y="966"/>
                </a:lnTo>
                <a:lnTo>
                  <a:pt x="3083" y="966"/>
                </a:lnTo>
                <a:lnTo>
                  <a:pt x="3083" y="967"/>
                </a:lnTo>
                <a:lnTo>
                  <a:pt x="3083" y="968"/>
                </a:lnTo>
                <a:lnTo>
                  <a:pt x="3082" y="968"/>
                </a:lnTo>
                <a:lnTo>
                  <a:pt x="3082" y="970"/>
                </a:lnTo>
                <a:lnTo>
                  <a:pt x="3081" y="970"/>
                </a:lnTo>
                <a:lnTo>
                  <a:pt x="3081" y="971"/>
                </a:lnTo>
                <a:lnTo>
                  <a:pt x="3081" y="972"/>
                </a:lnTo>
                <a:lnTo>
                  <a:pt x="3080" y="972"/>
                </a:lnTo>
                <a:lnTo>
                  <a:pt x="3080" y="973"/>
                </a:lnTo>
                <a:lnTo>
                  <a:pt x="3079" y="973"/>
                </a:lnTo>
                <a:lnTo>
                  <a:pt x="3079" y="974"/>
                </a:lnTo>
                <a:lnTo>
                  <a:pt x="3080" y="975"/>
                </a:lnTo>
                <a:lnTo>
                  <a:pt x="3080" y="976"/>
                </a:lnTo>
                <a:lnTo>
                  <a:pt x="3080" y="977"/>
                </a:lnTo>
                <a:lnTo>
                  <a:pt x="3081" y="977"/>
                </a:lnTo>
                <a:lnTo>
                  <a:pt x="3081" y="976"/>
                </a:lnTo>
                <a:lnTo>
                  <a:pt x="3082" y="976"/>
                </a:lnTo>
                <a:lnTo>
                  <a:pt x="3082" y="977"/>
                </a:lnTo>
                <a:lnTo>
                  <a:pt x="3083" y="977"/>
                </a:lnTo>
                <a:lnTo>
                  <a:pt x="3083" y="979"/>
                </a:lnTo>
                <a:lnTo>
                  <a:pt x="3085" y="980"/>
                </a:lnTo>
                <a:lnTo>
                  <a:pt x="3085" y="981"/>
                </a:lnTo>
                <a:lnTo>
                  <a:pt x="3083" y="982"/>
                </a:lnTo>
                <a:lnTo>
                  <a:pt x="3082" y="982"/>
                </a:lnTo>
                <a:lnTo>
                  <a:pt x="3082" y="983"/>
                </a:lnTo>
                <a:lnTo>
                  <a:pt x="3081" y="984"/>
                </a:lnTo>
                <a:lnTo>
                  <a:pt x="3080" y="985"/>
                </a:lnTo>
                <a:lnTo>
                  <a:pt x="3079" y="985"/>
                </a:lnTo>
                <a:lnTo>
                  <a:pt x="3079" y="987"/>
                </a:lnTo>
                <a:lnTo>
                  <a:pt x="3078" y="987"/>
                </a:lnTo>
                <a:lnTo>
                  <a:pt x="3077" y="987"/>
                </a:lnTo>
                <a:lnTo>
                  <a:pt x="3077" y="988"/>
                </a:lnTo>
                <a:lnTo>
                  <a:pt x="3075" y="988"/>
                </a:lnTo>
                <a:lnTo>
                  <a:pt x="3074" y="988"/>
                </a:lnTo>
                <a:lnTo>
                  <a:pt x="3073" y="988"/>
                </a:lnTo>
                <a:lnTo>
                  <a:pt x="3072" y="987"/>
                </a:lnTo>
                <a:lnTo>
                  <a:pt x="3071" y="987"/>
                </a:lnTo>
                <a:lnTo>
                  <a:pt x="3070" y="987"/>
                </a:lnTo>
                <a:lnTo>
                  <a:pt x="3069" y="987"/>
                </a:lnTo>
                <a:lnTo>
                  <a:pt x="3068" y="987"/>
                </a:lnTo>
                <a:lnTo>
                  <a:pt x="3066" y="987"/>
                </a:lnTo>
                <a:lnTo>
                  <a:pt x="3065" y="987"/>
                </a:lnTo>
                <a:lnTo>
                  <a:pt x="3064" y="987"/>
                </a:lnTo>
                <a:lnTo>
                  <a:pt x="3064" y="985"/>
                </a:lnTo>
                <a:lnTo>
                  <a:pt x="3063" y="985"/>
                </a:lnTo>
                <a:lnTo>
                  <a:pt x="3063" y="987"/>
                </a:lnTo>
                <a:lnTo>
                  <a:pt x="3063" y="988"/>
                </a:lnTo>
                <a:lnTo>
                  <a:pt x="3064" y="988"/>
                </a:lnTo>
                <a:lnTo>
                  <a:pt x="3064" y="989"/>
                </a:lnTo>
                <a:lnTo>
                  <a:pt x="3064" y="990"/>
                </a:lnTo>
                <a:lnTo>
                  <a:pt x="3064" y="991"/>
                </a:lnTo>
                <a:lnTo>
                  <a:pt x="3064" y="992"/>
                </a:lnTo>
                <a:lnTo>
                  <a:pt x="3065" y="992"/>
                </a:lnTo>
                <a:lnTo>
                  <a:pt x="3065" y="993"/>
                </a:lnTo>
                <a:lnTo>
                  <a:pt x="3066" y="993"/>
                </a:lnTo>
                <a:lnTo>
                  <a:pt x="3068" y="993"/>
                </a:lnTo>
                <a:lnTo>
                  <a:pt x="3069" y="993"/>
                </a:lnTo>
                <a:lnTo>
                  <a:pt x="3069" y="995"/>
                </a:lnTo>
                <a:lnTo>
                  <a:pt x="3070" y="995"/>
                </a:lnTo>
                <a:lnTo>
                  <a:pt x="3071" y="995"/>
                </a:lnTo>
                <a:lnTo>
                  <a:pt x="3071" y="996"/>
                </a:lnTo>
                <a:lnTo>
                  <a:pt x="3072" y="997"/>
                </a:lnTo>
                <a:lnTo>
                  <a:pt x="3072" y="998"/>
                </a:lnTo>
                <a:lnTo>
                  <a:pt x="3072" y="999"/>
                </a:lnTo>
                <a:lnTo>
                  <a:pt x="3072" y="1000"/>
                </a:lnTo>
                <a:lnTo>
                  <a:pt x="3072" y="1001"/>
                </a:lnTo>
                <a:lnTo>
                  <a:pt x="3072" y="1002"/>
                </a:lnTo>
                <a:lnTo>
                  <a:pt x="3072" y="1004"/>
                </a:lnTo>
                <a:lnTo>
                  <a:pt x="3071" y="1005"/>
                </a:lnTo>
                <a:lnTo>
                  <a:pt x="3071" y="1006"/>
                </a:lnTo>
                <a:lnTo>
                  <a:pt x="3070" y="1006"/>
                </a:lnTo>
                <a:lnTo>
                  <a:pt x="3070" y="1007"/>
                </a:lnTo>
                <a:lnTo>
                  <a:pt x="3069" y="1007"/>
                </a:lnTo>
                <a:lnTo>
                  <a:pt x="3069" y="1008"/>
                </a:lnTo>
                <a:lnTo>
                  <a:pt x="3069" y="1009"/>
                </a:lnTo>
                <a:lnTo>
                  <a:pt x="3069" y="1010"/>
                </a:lnTo>
                <a:lnTo>
                  <a:pt x="3068" y="1010"/>
                </a:lnTo>
                <a:lnTo>
                  <a:pt x="3068" y="1012"/>
                </a:lnTo>
                <a:lnTo>
                  <a:pt x="3068" y="1013"/>
                </a:lnTo>
                <a:lnTo>
                  <a:pt x="3068" y="1014"/>
                </a:lnTo>
                <a:lnTo>
                  <a:pt x="3068" y="1015"/>
                </a:lnTo>
                <a:lnTo>
                  <a:pt x="3068" y="1016"/>
                </a:lnTo>
                <a:lnTo>
                  <a:pt x="3066" y="1017"/>
                </a:lnTo>
                <a:lnTo>
                  <a:pt x="3066" y="1018"/>
                </a:lnTo>
                <a:lnTo>
                  <a:pt x="3065" y="1018"/>
                </a:lnTo>
                <a:lnTo>
                  <a:pt x="3064" y="1018"/>
                </a:lnTo>
                <a:lnTo>
                  <a:pt x="3064" y="1020"/>
                </a:lnTo>
                <a:lnTo>
                  <a:pt x="3064" y="1021"/>
                </a:lnTo>
                <a:lnTo>
                  <a:pt x="3063" y="1021"/>
                </a:lnTo>
                <a:lnTo>
                  <a:pt x="3063" y="1022"/>
                </a:lnTo>
                <a:lnTo>
                  <a:pt x="3063" y="1023"/>
                </a:lnTo>
                <a:lnTo>
                  <a:pt x="3063" y="1024"/>
                </a:lnTo>
                <a:lnTo>
                  <a:pt x="3063" y="1025"/>
                </a:lnTo>
                <a:lnTo>
                  <a:pt x="3063" y="1026"/>
                </a:lnTo>
                <a:lnTo>
                  <a:pt x="3063" y="1027"/>
                </a:lnTo>
                <a:lnTo>
                  <a:pt x="3063" y="1029"/>
                </a:lnTo>
                <a:lnTo>
                  <a:pt x="3062" y="1029"/>
                </a:lnTo>
                <a:lnTo>
                  <a:pt x="3062" y="1030"/>
                </a:lnTo>
                <a:lnTo>
                  <a:pt x="3061" y="1030"/>
                </a:lnTo>
                <a:lnTo>
                  <a:pt x="3060" y="1030"/>
                </a:lnTo>
                <a:lnTo>
                  <a:pt x="3059" y="1030"/>
                </a:lnTo>
                <a:lnTo>
                  <a:pt x="3059" y="1031"/>
                </a:lnTo>
                <a:lnTo>
                  <a:pt x="3057" y="1031"/>
                </a:lnTo>
                <a:lnTo>
                  <a:pt x="3057" y="1032"/>
                </a:lnTo>
                <a:lnTo>
                  <a:pt x="3056" y="1032"/>
                </a:lnTo>
                <a:lnTo>
                  <a:pt x="3056" y="1033"/>
                </a:lnTo>
                <a:lnTo>
                  <a:pt x="3055" y="1033"/>
                </a:lnTo>
                <a:lnTo>
                  <a:pt x="3055" y="1034"/>
                </a:lnTo>
                <a:lnTo>
                  <a:pt x="3054" y="1034"/>
                </a:lnTo>
                <a:lnTo>
                  <a:pt x="3053" y="1035"/>
                </a:lnTo>
                <a:lnTo>
                  <a:pt x="3052" y="1037"/>
                </a:lnTo>
                <a:lnTo>
                  <a:pt x="3052" y="1038"/>
                </a:lnTo>
                <a:lnTo>
                  <a:pt x="3051" y="1039"/>
                </a:lnTo>
                <a:lnTo>
                  <a:pt x="3051" y="1040"/>
                </a:lnTo>
                <a:lnTo>
                  <a:pt x="3049" y="1040"/>
                </a:lnTo>
                <a:lnTo>
                  <a:pt x="3049" y="1041"/>
                </a:lnTo>
                <a:lnTo>
                  <a:pt x="3048" y="1041"/>
                </a:lnTo>
                <a:lnTo>
                  <a:pt x="3048" y="1042"/>
                </a:lnTo>
                <a:lnTo>
                  <a:pt x="3047" y="1043"/>
                </a:lnTo>
                <a:lnTo>
                  <a:pt x="3047" y="1044"/>
                </a:lnTo>
                <a:lnTo>
                  <a:pt x="3046" y="1044"/>
                </a:lnTo>
                <a:lnTo>
                  <a:pt x="3046" y="1046"/>
                </a:lnTo>
                <a:lnTo>
                  <a:pt x="3046" y="1047"/>
                </a:lnTo>
                <a:lnTo>
                  <a:pt x="3046" y="1048"/>
                </a:lnTo>
                <a:lnTo>
                  <a:pt x="3045" y="1048"/>
                </a:lnTo>
                <a:lnTo>
                  <a:pt x="3045" y="1049"/>
                </a:lnTo>
                <a:lnTo>
                  <a:pt x="3044" y="1049"/>
                </a:lnTo>
                <a:lnTo>
                  <a:pt x="3044" y="1050"/>
                </a:lnTo>
                <a:lnTo>
                  <a:pt x="3043" y="1050"/>
                </a:lnTo>
                <a:lnTo>
                  <a:pt x="3043" y="1051"/>
                </a:lnTo>
                <a:lnTo>
                  <a:pt x="3043" y="1052"/>
                </a:lnTo>
                <a:lnTo>
                  <a:pt x="3042" y="1052"/>
                </a:lnTo>
                <a:lnTo>
                  <a:pt x="3042" y="1054"/>
                </a:lnTo>
                <a:lnTo>
                  <a:pt x="3042" y="1055"/>
                </a:lnTo>
                <a:lnTo>
                  <a:pt x="3042" y="1056"/>
                </a:lnTo>
                <a:lnTo>
                  <a:pt x="3042" y="1057"/>
                </a:lnTo>
                <a:lnTo>
                  <a:pt x="3042" y="1058"/>
                </a:lnTo>
                <a:lnTo>
                  <a:pt x="3042" y="1059"/>
                </a:lnTo>
                <a:lnTo>
                  <a:pt x="3040" y="1059"/>
                </a:lnTo>
                <a:lnTo>
                  <a:pt x="3040" y="1060"/>
                </a:lnTo>
                <a:lnTo>
                  <a:pt x="3040" y="1062"/>
                </a:lnTo>
                <a:lnTo>
                  <a:pt x="3039" y="1062"/>
                </a:lnTo>
                <a:lnTo>
                  <a:pt x="3039" y="1063"/>
                </a:lnTo>
                <a:lnTo>
                  <a:pt x="3039" y="1064"/>
                </a:lnTo>
                <a:lnTo>
                  <a:pt x="3040" y="1064"/>
                </a:lnTo>
                <a:lnTo>
                  <a:pt x="3040" y="1065"/>
                </a:lnTo>
                <a:lnTo>
                  <a:pt x="3040" y="1066"/>
                </a:lnTo>
                <a:lnTo>
                  <a:pt x="3040" y="1067"/>
                </a:lnTo>
                <a:lnTo>
                  <a:pt x="3040" y="1068"/>
                </a:lnTo>
                <a:lnTo>
                  <a:pt x="3039" y="1069"/>
                </a:lnTo>
                <a:lnTo>
                  <a:pt x="3039" y="1071"/>
                </a:lnTo>
                <a:lnTo>
                  <a:pt x="3039" y="1072"/>
                </a:lnTo>
                <a:lnTo>
                  <a:pt x="3039" y="1073"/>
                </a:lnTo>
                <a:lnTo>
                  <a:pt x="3039" y="1074"/>
                </a:lnTo>
                <a:lnTo>
                  <a:pt x="3038" y="1075"/>
                </a:lnTo>
                <a:lnTo>
                  <a:pt x="3038" y="1076"/>
                </a:lnTo>
                <a:lnTo>
                  <a:pt x="3037" y="1077"/>
                </a:lnTo>
                <a:lnTo>
                  <a:pt x="3037" y="1079"/>
                </a:lnTo>
                <a:lnTo>
                  <a:pt x="3037" y="1080"/>
                </a:lnTo>
                <a:lnTo>
                  <a:pt x="3037" y="1081"/>
                </a:lnTo>
                <a:lnTo>
                  <a:pt x="3037" y="1082"/>
                </a:lnTo>
                <a:lnTo>
                  <a:pt x="3037" y="1083"/>
                </a:lnTo>
                <a:lnTo>
                  <a:pt x="3037" y="1084"/>
                </a:lnTo>
                <a:lnTo>
                  <a:pt x="3037" y="1085"/>
                </a:lnTo>
                <a:lnTo>
                  <a:pt x="3037" y="1087"/>
                </a:lnTo>
                <a:lnTo>
                  <a:pt x="3036" y="1087"/>
                </a:lnTo>
                <a:lnTo>
                  <a:pt x="3036" y="1088"/>
                </a:lnTo>
                <a:lnTo>
                  <a:pt x="3035" y="1088"/>
                </a:lnTo>
                <a:lnTo>
                  <a:pt x="3034" y="1088"/>
                </a:lnTo>
                <a:lnTo>
                  <a:pt x="3034" y="1089"/>
                </a:lnTo>
                <a:lnTo>
                  <a:pt x="3032" y="1089"/>
                </a:lnTo>
                <a:lnTo>
                  <a:pt x="3031" y="1090"/>
                </a:lnTo>
                <a:lnTo>
                  <a:pt x="3030" y="1090"/>
                </a:lnTo>
                <a:lnTo>
                  <a:pt x="3029" y="1090"/>
                </a:lnTo>
                <a:lnTo>
                  <a:pt x="3028" y="1091"/>
                </a:lnTo>
                <a:lnTo>
                  <a:pt x="3027" y="1091"/>
                </a:lnTo>
                <a:lnTo>
                  <a:pt x="3026" y="1092"/>
                </a:lnTo>
                <a:lnTo>
                  <a:pt x="3026" y="1093"/>
                </a:lnTo>
                <a:lnTo>
                  <a:pt x="3025" y="1094"/>
                </a:lnTo>
                <a:lnTo>
                  <a:pt x="3025" y="1096"/>
                </a:lnTo>
                <a:lnTo>
                  <a:pt x="3023" y="1096"/>
                </a:lnTo>
                <a:lnTo>
                  <a:pt x="3023" y="1097"/>
                </a:lnTo>
                <a:lnTo>
                  <a:pt x="3022" y="1097"/>
                </a:lnTo>
                <a:lnTo>
                  <a:pt x="3021" y="1097"/>
                </a:lnTo>
                <a:lnTo>
                  <a:pt x="3020" y="1098"/>
                </a:lnTo>
                <a:lnTo>
                  <a:pt x="3019" y="1098"/>
                </a:lnTo>
                <a:lnTo>
                  <a:pt x="3018" y="1098"/>
                </a:lnTo>
                <a:lnTo>
                  <a:pt x="3017" y="1098"/>
                </a:lnTo>
                <a:lnTo>
                  <a:pt x="3016" y="1099"/>
                </a:lnTo>
                <a:lnTo>
                  <a:pt x="3016" y="1100"/>
                </a:lnTo>
                <a:lnTo>
                  <a:pt x="3014" y="1100"/>
                </a:lnTo>
                <a:lnTo>
                  <a:pt x="3014" y="1101"/>
                </a:lnTo>
                <a:lnTo>
                  <a:pt x="3016" y="1102"/>
                </a:lnTo>
                <a:lnTo>
                  <a:pt x="3016" y="1104"/>
                </a:lnTo>
                <a:lnTo>
                  <a:pt x="3016" y="1105"/>
                </a:lnTo>
                <a:lnTo>
                  <a:pt x="3016" y="1106"/>
                </a:lnTo>
                <a:lnTo>
                  <a:pt x="3016" y="1107"/>
                </a:lnTo>
                <a:lnTo>
                  <a:pt x="3016" y="1108"/>
                </a:lnTo>
                <a:lnTo>
                  <a:pt x="3014" y="1110"/>
                </a:lnTo>
                <a:lnTo>
                  <a:pt x="3014" y="1111"/>
                </a:lnTo>
                <a:lnTo>
                  <a:pt x="3014" y="1113"/>
                </a:lnTo>
                <a:lnTo>
                  <a:pt x="3013" y="1113"/>
                </a:lnTo>
                <a:lnTo>
                  <a:pt x="3012" y="1114"/>
                </a:lnTo>
                <a:lnTo>
                  <a:pt x="3012" y="1115"/>
                </a:lnTo>
                <a:lnTo>
                  <a:pt x="3011" y="1115"/>
                </a:lnTo>
                <a:lnTo>
                  <a:pt x="3010" y="1116"/>
                </a:lnTo>
                <a:lnTo>
                  <a:pt x="3009" y="1117"/>
                </a:lnTo>
                <a:lnTo>
                  <a:pt x="3008" y="1117"/>
                </a:lnTo>
                <a:lnTo>
                  <a:pt x="3006" y="1117"/>
                </a:lnTo>
                <a:lnTo>
                  <a:pt x="3006" y="1116"/>
                </a:lnTo>
                <a:lnTo>
                  <a:pt x="3005" y="1116"/>
                </a:lnTo>
                <a:lnTo>
                  <a:pt x="3005" y="1115"/>
                </a:lnTo>
                <a:lnTo>
                  <a:pt x="3004" y="1114"/>
                </a:lnTo>
                <a:lnTo>
                  <a:pt x="3004" y="1113"/>
                </a:lnTo>
                <a:lnTo>
                  <a:pt x="3004" y="1111"/>
                </a:lnTo>
                <a:lnTo>
                  <a:pt x="3003" y="1111"/>
                </a:lnTo>
                <a:lnTo>
                  <a:pt x="3003" y="1110"/>
                </a:lnTo>
                <a:lnTo>
                  <a:pt x="3002" y="1110"/>
                </a:lnTo>
                <a:lnTo>
                  <a:pt x="3002" y="1111"/>
                </a:lnTo>
                <a:lnTo>
                  <a:pt x="3001" y="1111"/>
                </a:lnTo>
                <a:lnTo>
                  <a:pt x="3000" y="1110"/>
                </a:lnTo>
                <a:lnTo>
                  <a:pt x="2999" y="1110"/>
                </a:lnTo>
                <a:lnTo>
                  <a:pt x="2999" y="1111"/>
                </a:lnTo>
                <a:lnTo>
                  <a:pt x="2997" y="1111"/>
                </a:lnTo>
                <a:lnTo>
                  <a:pt x="2996" y="1113"/>
                </a:lnTo>
                <a:lnTo>
                  <a:pt x="2996" y="1114"/>
                </a:lnTo>
                <a:lnTo>
                  <a:pt x="2995" y="1114"/>
                </a:lnTo>
                <a:lnTo>
                  <a:pt x="2994" y="1114"/>
                </a:lnTo>
                <a:lnTo>
                  <a:pt x="2994" y="1113"/>
                </a:lnTo>
                <a:lnTo>
                  <a:pt x="2993" y="1111"/>
                </a:lnTo>
                <a:lnTo>
                  <a:pt x="2993" y="1110"/>
                </a:lnTo>
                <a:lnTo>
                  <a:pt x="2992" y="1110"/>
                </a:lnTo>
                <a:lnTo>
                  <a:pt x="2992" y="1111"/>
                </a:lnTo>
                <a:lnTo>
                  <a:pt x="2991" y="1111"/>
                </a:lnTo>
                <a:lnTo>
                  <a:pt x="2991" y="1113"/>
                </a:lnTo>
                <a:lnTo>
                  <a:pt x="2990" y="1113"/>
                </a:lnTo>
                <a:lnTo>
                  <a:pt x="2988" y="1111"/>
                </a:lnTo>
                <a:lnTo>
                  <a:pt x="2987" y="1111"/>
                </a:lnTo>
                <a:lnTo>
                  <a:pt x="2987" y="1113"/>
                </a:lnTo>
                <a:lnTo>
                  <a:pt x="2986" y="1113"/>
                </a:lnTo>
                <a:lnTo>
                  <a:pt x="2985" y="1113"/>
                </a:lnTo>
                <a:lnTo>
                  <a:pt x="2984" y="1113"/>
                </a:lnTo>
                <a:lnTo>
                  <a:pt x="2983" y="1111"/>
                </a:lnTo>
                <a:lnTo>
                  <a:pt x="2983" y="1113"/>
                </a:lnTo>
                <a:lnTo>
                  <a:pt x="2982" y="1113"/>
                </a:lnTo>
                <a:lnTo>
                  <a:pt x="2982" y="1114"/>
                </a:lnTo>
                <a:lnTo>
                  <a:pt x="2982" y="1115"/>
                </a:lnTo>
                <a:lnTo>
                  <a:pt x="2982" y="1116"/>
                </a:lnTo>
                <a:lnTo>
                  <a:pt x="2980" y="1116"/>
                </a:lnTo>
                <a:lnTo>
                  <a:pt x="2980" y="1117"/>
                </a:lnTo>
                <a:lnTo>
                  <a:pt x="2979" y="1118"/>
                </a:lnTo>
                <a:lnTo>
                  <a:pt x="2978" y="1119"/>
                </a:lnTo>
                <a:lnTo>
                  <a:pt x="2977" y="1121"/>
                </a:lnTo>
                <a:lnTo>
                  <a:pt x="2976" y="1121"/>
                </a:lnTo>
                <a:lnTo>
                  <a:pt x="2975" y="1122"/>
                </a:lnTo>
                <a:lnTo>
                  <a:pt x="2974" y="1122"/>
                </a:lnTo>
                <a:lnTo>
                  <a:pt x="2974" y="1123"/>
                </a:lnTo>
                <a:lnTo>
                  <a:pt x="2973" y="1123"/>
                </a:lnTo>
                <a:lnTo>
                  <a:pt x="2973" y="1124"/>
                </a:lnTo>
                <a:lnTo>
                  <a:pt x="2971" y="1124"/>
                </a:lnTo>
                <a:lnTo>
                  <a:pt x="2971" y="1125"/>
                </a:lnTo>
                <a:lnTo>
                  <a:pt x="2970" y="1125"/>
                </a:lnTo>
                <a:lnTo>
                  <a:pt x="2970" y="1126"/>
                </a:lnTo>
                <a:lnTo>
                  <a:pt x="2969" y="1127"/>
                </a:lnTo>
                <a:lnTo>
                  <a:pt x="2969" y="1129"/>
                </a:lnTo>
                <a:lnTo>
                  <a:pt x="2968" y="1130"/>
                </a:lnTo>
                <a:lnTo>
                  <a:pt x="2967" y="1131"/>
                </a:lnTo>
                <a:lnTo>
                  <a:pt x="2967" y="1132"/>
                </a:lnTo>
                <a:lnTo>
                  <a:pt x="2966" y="1132"/>
                </a:lnTo>
                <a:lnTo>
                  <a:pt x="2965" y="1132"/>
                </a:lnTo>
                <a:lnTo>
                  <a:pt x="2965" y="1133"/>
                </a:lnTo>
                <a:lnTo>
                  <a:pt x="2963" y="1133"/>
                </a:lnTo>
                <a:lnTo>
                  <a:pt x="2963" y="1132"/>
                </a:lnTo>
                <a:lnTo>
                  <a:pt x="2962" y="1132"/>
                </a:lnTo>
                <a:lnTo>
                  <a:pt x="2961" y="1132"/>
                </a:lnTo>
                <a:lnTo>
                  <a:pt x="2961" y="1131"/>
                </a:lnTo>
                <a:lnTo>
                  <a:pt x="2960" y="1131"/>
                </a:lnTo>
                <a:lnTo>
                  <a:pt x="2959" y="1131"/>
                </a:lnTo>
                <a:lnTo>
                  <a:pt x="2958" y="1131"/>
                </a:lnTo>
                <a:lnTo>
                  <a:pt x="2958" y="1130"/>
                </a:lnTo>
                <a:lnTo>
                  <a:pt x="2957" y="1130"/>
                </a:lnTo>
                <a:lnTo>
                  <a:pt x="2957" y="1129"/>
                </a:lnTo>
                <a:lnTo>
                  <a:pt x="2957" y="1127"/>
                </a:lnTo>
                <a:lnTo>
                  <a:pt x="2956" y="1126"/>
                </a:lnTo>
                <a:lnTo>
                  <a:pt x="2954" y="1126"/>
                </a:lnTo>
                <a:lnTo>
                  <a:pt x="2953" y="1126"/>
                </a:lnTo>
                <a:lnTo>
                  <a:pt x="2952" y="1126"/>
                </a:lnTo>
                <a:lnTo>
                  <a:pt x="2952" y="1127"/>
                </a:lnTo>
                <a:lnTo>
                  <a:pt x="2951" y="1126"/>
                </a:lnTo>
                <a:lnTo>
                  <a:pt x="2951" y="1125"/>
                </a:lnTo>
                <a:lnTo>
                  <a:pt x="2950" y="1125"/>
                </a:lnTo>
                <a:lnTo>
                  <a:pt x="2949" y="1125"/>
                </a:lnTo>
                <a:lnTo>
                  <a:pt x="2949" y="1124"/>
                </a:lnTo>
                <a:lnTo>
                  <a:pt x="2948" y="1123"/>
                </a:lnTo>
                <a:lnTo>
                  <a:pt x="2948" y="1124"/>
                </a:lnTo>
                <a:lnTo>
                  <a:pt x="2947" y="1125"/>
                </a:lnTo>
                <a:lnTo>
                  <a:pt x="2945" y="1125"/>
                </a:lnTo>
                <a:lnTo>
                  <a:pt x="2945" y="1126"/>
                </a:lnTo>
                <a:lnTo>
                  <a:pt x="2944" y="1126"/>
                </a:lnTo>
                <a:lnTo>
                  <a:pt x="2943" y="1126"/>
                </a:lnTo>
                <a:lnTo>
                  <a:pt x="2943" y="1127"/>
                </a:lnTo>
                <a:lnTo>
                  <a:pt x="2942" y="1127"/>
                </a:lnTo>
                <a:lnTo>
                  <a:pt x="2941" y="1129"/>
                </a:lnTo>
                <a:lnTo>
                  <a:pt x="2940" y="1130"/>
                </a:lnTo>
                <a:lnTo>
                  <a:pt x="2940" y="1131"/>
                </a:lnTo>
                <a:lnTo>
                  <a:pt x="2940" y="1132"/>
                </a:lnTo>
                <a:lnTo>
                  <a:pt x="2939" y="1133"/>
                </a:lnTo>
                <a:lnTo>
                  <a:pt x="2939" y="1134"/>
                </a:lnTo>
                <a:lnTo>
                  <a:pt x="2939" y="1135"/>
                </a:lnTo>
                <a:lnTo>
                  <a:pt x="2939" y="1136"/>
                </a:lnTo>
                <a:lnTo>
                  <a:pt x="2939" y="1138"/>
                </a:lnTo>
                <a:lnTo>
                  <a:pt x="2937" y="1139"/>
                </a:lnTo>
                <a:lnTo>
                  <a:pt x="2937" y="1140"/>
                </a:lnTo>
                <a:lnTo>
                  <a:pt x="2937" y="1141"/>
                </a:lnTo>
                <a:lnTo>
                  <a:pt x="2936" y="1142"/>
                </a:lnTo>
                <a:lnTo>
                  <a:pt x="2936" y="1143"/>
                </a:lnTo>
                <a:lnTo>
                  <a:pt x="2936" y="1144"/>
                </a:lnTo>
                <a:lnTo>
                  <a:pt x="2935" y="1144"/>
                </a:lnTo>
                <a:lnTo>
                  <a:pt x="2935" y="1146"/>
                </a:lnTo>
                <a:lnTo>
                  <a:pt x="2935" y="1147"/>
                </a:lnTo>
                <a:lnTo>
                  <a:pt x="2934" y="1147"/>
                </a:lnTo>
                <a:lnTo>
                  <a:pt x="2934" y="1148"/>
                </a:lnTo>
                <a:lnTo>
                  <a:pt x="2933" y="1149"/>
                </a:lnTo>
                <a:lnTo>
                  <a:pt x="2933" y="1150"/>
                </a:lnTo>
                <a:lnTo>
                  <a:pt x="2932" y="1150"/>
                </a:lnTo>
                <a:lnTo>
                  <a:pt x="2932" y="1151"/>
                </a:lnTo>
                <a:lnTo>
                  <a:pt x="2931" y="1151"/>
                </a:lnTo>
                <a:lnTo>
                  <a:pt x="2931" y="1152"/>
                </a:lnTo>
                <a:lnTo>
                  <a:pt x="2930" y="1152"/>
                </a:lnTo>
                <a:lnTo>
                  <a:pt x="2930" y="1154"/>
                </a:lnTo>
                <a:lnTo>
                  <a:pt x="2928" y="1154"/>
                </a:lnTo>
                <a:lnTo>
                  <a:pt x="2928" y="1155"/>
                </a:lnTo>
                <a:lnTo>
                  <a:pt x="2927" y="1156"/>
                </a:lnTo>
                <a:lnTo>
                  <a:pt x="2927" y="1157"/>
                </a:lnTo>
                <a:lnTo>
                  <a:pt x="2926" y="1158"/>
                </a:lnTo>
                <a:lnTo>
                  <a:pt x="2926" y="1159"/>
                </a:lnTo>
                <a:lnTo>
                  <a:pt x="2926" y="1160"/>
                </a:lnTo>
                <a:lnTo>
                  <a:pt x="2925" y="1161"/>
                </a:lnTo>
                <a:lnTo>
                  <a:pt x="2925" y="1163"/>
                </a:lnTo>
                <a:lnTo>
                  <a:pt x="2925" y="1164"/>
                </a:lnTo>
                <a:lnTo>
                  <a:pt x="2924" y="1164"/>
                </a:lnTo>
                <a:lnTo>
                  <a:pt x="2923" y="1164"/>
                </a:lnTo>
                <a:lnTo>
                  <a:pt x="2922" y="1164"/>
                </a:lnTo>
                <a:lnTo>
                  <a:pt x="2921" y="1164"/>
                </a:lnTo>
                <a:lnTo>
                  <a:pt x="2919" y="1164"/>
                </a:lnTo>
                <a:lnTo>
                  <a:pt x="2918" y="1165"/>
                </a:lnTo>
                <a:lnTo>
                  <a:pt x="2917" y="1165"/>
                </a:lnTo>
                <a:lnTo>
                  <a:pt x="2917" y="1166"/>
                </a:lnTo>
                <a:lnTo>
                  <a:pt x="2916" y="1166"/>
                </a:lnTo>
                <a:lnTo>
                  <a:pt x="2915" y="1166"/>
                </a:lnTo>
                <a:lnTo>
                  <a:pt x="2915" y="1165"/>
                </a:lnTo>
                <a:lnTo>
                  <a:pt x="2914" y="1165"/>
                </a:lnTo>
                <a:lnTo>
                  <a:pt x="2913" y="1165"/>
                </a:lnTo>
                <a:lnTo>
                  <a:pt x="2911" y="1165"/>
                </a:lnTo>
                <a:lnTo>
                  <a:pt x="2911" y="1166"/>
                </a:lnTo>
                <a:lnTo>
                  <a:pt x="2910" y="1166"/>
                </a:lnTo>
                <a:lnTo>
                  <a:pt x="2909" y="1166"/>
                </a:lnTo>
                <a:lnTo>
                  <a:pt x="2909" y="1165"/>
                </a:lnTo>
                <a:lnTo>
                  <a:pt x="2908" y="1165"/>
                </a:lnTo>
                <a:lnTo>
                  <a:pt x="2907" y="1165"/>
                </a:lnTo>
                <a:lnTo>
                  <a:pt x="2906" y="1165"/>
                </a:lnTo>
                <a:lnTo>
                  <a:pt x="2905" y="1165"/>
                </a:lnTo>
                <a:lnTo>
                  <a:pt x="2905" y="1164"/>
                </a:lnTo>
                <a:lnTo>
                  <a:pt x="2904" y="1164"/>
                </a:lnTo>
                <a:lnTo>
                  <a:pt x="2902" y="1164"/>
                </a:lnTo>
                <a:lnTo>
                  <a:pt x="2901" y="1164"/>
                </a:lnTo>
                <a:lnTo>
                  <a:pt x="2900" y="1164"/>
                </a:lnTo>
                <a:lnTo>
                  <a:pt x="2900" y="1165"/>
                </a:lnTo>
                <a:lnTo>
                  <a:pt x="2899" y="1164"/>
                </a:lnTo>
                <a:lnTo>
                  <a:pt x="2898" y="1164"/>
                </a:lnTo>
                <a:lnTo>
                  <a:pt x="2898" y="1163"/>
                </a:lnTo>
                <a:lnTo>
                  <a:pt x="2897" y="1163"/>
                </a:lnTo>
                <a:lnTo>
                  <a:pt x="2897" y="1164"/>
                </a:lnTo>
                <a:lnTo>
                  <a:pt x="2896" y="1164"/>
                </a:lnTo>
                <a:lnTo>
                  <a:pt x="2894" y="1164"/>
                </a:lnTo>
                <a:lnTo>
                  <a:pt x="2893" y="1164"/>
                </a:lnTo>
                <a:lnTo>
                  <a:pt x="2892" y="1164"/>
                </a:lnTo>
                <a:lnTo>
                  <a:pt x="2891" y="1164"/>
                </a:lnTo>
                <a:lnTo>
                  <a:pt x="2891" y="1165"/>
                </a:lnTo>
                <a:lnTo>
                  <a:pt x="2890" y="1165"/>
                </a:lnTo>
                <a:lnTo>
                  <a:pt x="2889" y="1165"/>
                </a:lnTo>
                <a:lnTo>
                  <a:pt x="2888" y="1165"/>
                </a:lnTo>
                <a:lnTo>
                  <a:pt x="2887" y="1165"/>
                </a:lnTo>
                <a:lnTo>
                  <a:pt x="2885" y="1165"/>
                </a:lnTo>
                <a:lnTo>
                  <a:pt x="2884" y="1166"/>
                </a:lnTo>
                <a:lnTo>
                  <a:pt x="2884" y="1167"/>
                </a:lnTo>
                <a:lnTo>
                  <a:pt x="2884" y="1168"/>
                </a:lnTo>
                <a:lnTo>
                  <a:pt x="2884" y="1169"/>
                </a:lnTo>
                <a:lnTo>
                  <a:pt x="2883" y="1169"/>
                </a:lnTo>
                <a:lnTo>
                  <a:pt x="2883" y="1171"/>
                </a:lnTo>
                <a:lnTo>
                  <a:pt x="2882" y="1171"/>
                </a:lnTo>
                <a:lnTo>
                  <a:pt x="2881" y="1172"/>
                </a:lnTo>
                <a:lnTo>
                  <a:pt x="2880" y="1173"/>
                </a:lnTo>
                <a:lnTo>
                  <a:pt x="2879" y="1174"/>
                </a:lnTo>
                <a:lnTo>
                  <a:pt x="2878" y="1174"/>
                </a:lnTo>
                <a:lnTo>
                  <a:pt x="2876" y="1175"/>
                </a:lnTo>
                <a:lnTo>
                  <a:pt x="2875" y="1175"/>
                </a:lnTo>
                <a:lnTo>
                  <a:pt x="2875" y="1176"/>
                </a:lnTo>
                <a:lnTo>
                  <a:pt x="2874" y="1176"/>
                </a:lnTo>
                <a:lnTo>
                  <a:pt x="2874" y="1177"/>
                </a:lnTo>
                <a:lnTo>
                  <a:pt x="2873" y="1177"/>
                </a:lnTo>
                <a:lnTo>
                  <a:pt x="2873" y="1179"/>
                </a:lnTo>
                <a:lnTo>
                  <a:pt x="2872" y="1179"/>
                </a:lnTo>
                <a:lnTo>
                  <a:pt x="2872" y="1180"/>
                </a:lnTo>
                <a:lnTo>
                  <a:pt x="2871" y="1180"/>
                </a:lnTo>
                <a:lnTo>
                  <a:pt x="2870" y="1181"/>
                </a:lnTo>
                <a:lnTo>
                  <a:pt x="2868" y="1181"/>
                </a:lnTo>
                <a:lnTo>
                  <a:pt x="2868" y="1182"/>
                </a:lnTo>
                <a:lnTo>
                  <a:pt x="2867" y="1183"/>
                </a:lnTo>
                <a:lnTo>
                  <a:pt x="2867" y="1184"/>
                </a:lnTo>
                <a:lnTo>
                  <a:pt x="2867" y="1185"/>
                </a:lnTo>
                <a:lnTo>
                  <a:pt x="2866" y="1185"/>
                </a:lnTo>
                <a:lnTo>
                  <a:pt x="2866" y="1186"/>
                </a:lnTo>
                <a:lnTo>
                  <a:pt x="2865" y="1186"/>
                </a:lnTo>
                <a:lnTo>
                  <a:pt x="2865" y="1188"/>
                </a:lnTo>
                <a:lnTo>
                  <a:pt x="2864" y="1188"/>
                </a:lnTo>
                <a:lnTo>
                  <a:pt x="2864" y="1189"/>
                </a:lnTo>
                <a:lnTo>
                  <a:pt x="2863" y="1189"/>
                </a:lnTo>
                <a:lnTo>
                  <a:pt x="2863" y="1190"/>
                </a:lnTo>
                <a:lnTo>
                  <a:pt x="2862" y="1191"/>
                </a:lnTo>
                <a:lnTo>
                  <a:pt x="2862" y="1192"/>
                </a:lnTo>
                <a:lnTo>
                  <a:pt x="2861" y="1192"/>
                </a:lnTo>
                <a:lnTo>
                  <a:pt x="2861" y="1193"/>
                </a:lnTo>
                <a:lnTo>
                  <a:pt x="2859" y="1194"/>
                </a:lnTo>
                <a:lnTo>
                  <a:pt x="2858" y="1196"/>
                </a:lnTo>
                <a:lnTo>
                  <a:pt x="2858" y="1197"/>
                </a:lnTo>
                <a:lnTo>
                  <a:pt x="2857" y="1197"/>
                </a:lnTo>
                <a:lnTo>
                  <a:pt x="2856" y="1197"/>
                </a:lnTo>
                <a:lnTo>
                  <a:pt x="2856" y="1198"/>
                </a:lnTo>
                <a:lnTo>
                  <a:pt x="2855" y="1198"/>
                </a:lnTo>
                <a:lnTo>
                  <a:pt x="2854" y="1199"/>
                </a:lnTo>
                <a:lnTo>
                  <a:pt x="2853" y="1199"/>
                </a:lnTo>
                <a:lnTo>
                  <a:pt x="2853" y="1200"/>
                </a:lnTo>
                <a:lnTo>
                  <a:pt x="2852" y="1200"/>
                </a:lnTo>
                <a:lnTo>
                  <a:pt x="2852" y="1201"/>
                </a:lnTo>
                <a:lnTo>
                  <a:pt x="2850" y="1201"/>
                </a:lnTo>
                <a:lnTo>
                  <a:pt x="2849" y="1202"/>
                </a:lnTo>
                <a:lnTo>
                  <a:pt x="2848" y="1202"/>
                </a:lnTo>
                <a:lnTo>
                  <a:pt x="2848" y="1203"/>
                </a:lnTo>
                <a:lnTo>
                  <a:pt x="2847" y="1203"/>
                </a:lnTo>
                <a:lnTo>
                  <a:pt x="2847" y="1205"/>
                </a:lnTo>
                <a:lnTo>
                  <a:pt x="2847" y="1206"/>
                </a:lnTo>
                <a:lnTo>
                  <a:pt x="2847" y="1207"/>
                </a:lnTo>
                <a:lnTo>
                  <a:pt x="2847" y="1208"/>
                </a:lnTo>
                <a:lnTo>
                  <a:pt x="2848" y="1208"/>
                </a:lnTo>
                <a:lnTo>
                  <a:pt x="2848" y="1209"/>
                </a:lnTo>
                <a:lnTo>
                  <a:pt x="2848" y="1210"/>
                </a:lnTo>
                <a:lnTo>
                  <a:pt x="2848" y="1211"/>
                </a:lnTo>
                <a:lnTo>
                  <a:pt x="2849" y="1211"/>
                </a:lnTo>
                <a:lnTo>
                  <a:pt x="2849" y="1213"/>
                </a:lnTo>
                <a:lnTo>
                  <a:pt x="2848" y="1213"/>
                </a:lnTo>
                <a:lnTo>
                  <a:pt x="2848" y="1214"/>
                </a:lnTo>
                <a:lnTo>
                  <a:pt x="2848" y="1215"/>
                </a:lnTo>
                <a:lnTo>
                  <a:pt x="2848" y="1216"/>
                </a:lnTo>
                <a:lnTo>
                  <a:pt x="2848" y="1217"/>
                </a:lnTo>
                <a:lnTo>
                  <a:pt x="2847" y="1218"/>
                </a:lnTo>
                <a:lnTo>
                  <a:pt x="2847" y="1219"/>
                </a:lnTo>
                <a:lnTo>
                  <a:pt x="2846" y="1219"/>
                </a:lnTo>
                <a:lnTo>
                  <a:pt x="2846" y="1221"/>
                </a:lnTo>
                <a:lnTo>
                  <a:pt x="2846" y="1222"/>
                </a:lnTo>
                <a:lnTo>
                  <a:pt x="2845" y="1222"/>
                </a:lnTo>
                <a:lnTo>
                  <a:pt x="2845" y="1223"/>
                </a:lnTo>
                <a:lnTo>
                  <a:pt x="2844" y="1223"/>
                </a:lnTo>
                <a:lnTo>
                  <a:pt x="2844" y="1224"/>
                </a:lnTo>
                <a:lnTo>
                  <a:pt x="2844" y="1225"/>
                </a:lnTo>
                <a:lnTo>
                  <a:pt x="2844" y="1226"/>
                </a:lnTo>
                <a:lnTo>
                  <a:pt x="2844" y="1227"/>
                </a:lnTo>
                <a:lnTo>
                  <a:pt x="2842" y="1227"/>
                </a:lnTo>
                <a:lnTo>
                  <a:pt x="2841" y="1227"/>
                </a:lnTo>
                <a:lnTo>
                  <a:pt x="2841" y="1228"/>
                </a:lnTo>
                <a:lnTo>
                  <a:pt x="2840" y="1228"/>
                </a:lnTo>
                <a:lnTo>
                  <a:pt x="2839" y="1228"/>
                </a:lnTo>
                <a:lnTo>
                  <a:pt x="2839" y="1230"/>
                </a:lnTo>
                <a:lnTo>
                  <a:pt x="2838" y="1231"/>
                </a:lnTo>
                <a:lnTo>
                  <a:pt x="2837" y="1232"/>
                </a:lnTo>
                <a:lnTo>
                  <a:pt x="2836" y="1233"/>
                </a:lnTo>
                <a:lnTo>
                  <a:pt x="2835" y="1233"/>
                </a:lnTo>
                <a:lnTo>
                  <a:pt x="2835" y="1234"/>
                </a:lnTo>
                <a:lnTo>
                  <a:pt x="2835" y="1235"/>
                </a:lnTo>
                <a:lnTo>
                  <a:pt x="2833" y="1235"/>
                </a:lnTo>
                <a:lnTo>
                  <a:pt x="2833" y="1236"/>
                </a:lnTo>
                <a:lnTo>
                  <a:pt x="2832" y="1238"/>
                </a:lnTo>
                <a:lnTo>
                  <a:pt x="2832" y="1239"/>
                </a:lnTo>
                <a:lnTo>
                  <a:pt x="2832" y="1240"/>
                </a:lnTo>
                <a:lnTo>
                  <a:pt x="2832" y="1241"/>
                </a:lnTo>
                <a:lnTo>
                  <a:pt x="2833" y="1241"/>
                </a:lnTo>
                <a:lnTo>
                  <a:pt x="2833" y="1242"/>
                </a:lnTo>
                <a:lnTo>
                  <a:pt x="2833" y="1243"/>
                </a:lnTo>
                <a:lnTo>
                  <a:pt x="2833" y="1244"/>
                </a:lnTo>
                <a:lnTo>
                  <a:pt x="2833" y="1246"/>
                </a:lnTo>
                <a:lnTo>
                  <a:pt x="2833" y="1247"/>
                </a:lnTo>
                <a:lnTo>
                  <a:pt x="2833" y="1248"/>
                </a:lnTo>
                <a:lnTo>
                  <a:pt x="2835" y="1248"/>
                </a:lnTo>
                <a:lnTo>
                  <a:pt x="2835" y="1249"/>
                </a:lnTo>
                <a:lnTo>
                  <a:pt x="2836" y="1249"/>
                </a:lnTo>
                <a:lnTo>
                  <a:pt x="2836" y="1250"/>
                </a:lnTo>
                <a:lnTo>
                  <a:pt x="2836" y="1251"/>
                </a:lnTo>
                <a:lnTo>
                  <a:pt x="2836" y="1252"/>
                </a:lnTo>
                <a:lnTo>
                  <a:pt x="2837" y="1252"/>
                </a:lnTo>
                <a:lnTo>
                  <a:pt x="2837" y="1253"/>
                </a:lnTo>
                <a:lnTo>
                  <a:pt x="2837" y="1255"/>
                </a:lnTo>
                <a:lnTo>
                  <a:pt x="2838" y="1256"/>
                </a:lnTo>
                <a:lnTo>
                  <a:pt x="2839" y="1257"/>
                </a:lnTo>
                <a:lnTo>
                  <a:pt x="2839" y="1258"/>
                </a:lnTo>
                <a:lnTo>
                  <a:pt x="2840" y="1259"/>
                </a:lnTo>
                <a:lnTo>
                  <a:pt x="2840" y="1260"/>
                </a:lnTo>
                <a:lnTo>
                  <a:pt x="2841" y="1260"/>
                </a:lnTo>
                <a:lnTo>
                  <a:pt x="2841" y="1261"/>
                </a:lnTo>
                <a:lnTo>
                  <a:pt x="2841" y="1263"/>
                </a:lnTo>
                <a:lnTo>
                  <a:pt x="2841" y="1264"/>
                </a:lnTo>
                <a:lnTo>
                  <a:pt x="2840" y="1265"/>
                </a:lnTo>
                <a:lnTo>
                  <a:pt x="2839" y="1266"/>
                </a:lnTo>
                <a:lnTo>
                  <a:pt x="2838" y="1267"/>
                </a:lnTo>
                <a:lnTo>
                  <a:pt x="2838" y="1268"/>
                </a:lnTo>
                <a:lnTo>
                  <a:pt x="2837" y="1269"/>
                </a:lnTo>
                <a:lnTo>
                  <a:pt x="2836" y="1271"/>
                </a:lnTo>
                <a:lnTo>
                  <a:pt x="2836" y="1272"/>
                </a:lnTo>
                <a:lnTo>
                  <a:pt x="2835" y="1272"/>
                </a:lnTo>
                <a:lnTo>
                  <a:pt x="2835" y="1273"/>
                </a:lnTo>
                <a:lnTo>
                  <a:pt x="2833" y="1274"/>
                </a:lnTo>
                <a:lnTo>
                  <a:pt x="2833" y="1275"/>
                </a:lnTo>
                <a:lnTo>
                  <a:pt x="2833" y="1276"/>
                </a:lnTo>
                <a:lnTo>
                  <a:pt x="2832" y="1276"/>
                </a:lnTo>
                <a:lnTo>
                  <a:pt x="2832" y="1277"/>
                </a:lnTo>
                <a:lnTo>
                  <a:pt x="2831" y="1277"/>
                </a:lnTo>
                <a:lnTo>
                  <a:pt x="2831" y="1278"/>
                </a:lnTo>
                <a:lnTo>
                  <a:pt x="2830" y="1278"/>
                </a:lnTo>
                <a:lnTo>
                  <a:pt x="2830" y="1280"/>
                </a:lnTo>
                <a:lnTo>
                  <a:pt x="2829" y="1280"/>
                </a:lnTo>
                <a:lnTo>
                  <a:pt x="2828" y="1280"/>
                </a:lnTo>
                <a:lnTo>
                  <a:pt x="2827" y="1280"/>
                </a:lnTo>
                <a:lnTo>
                  <a:pt x="2826" y="1280"/>
                </a:lnTo>
                <a:lnTo>
                  <a:pt x="2824" y="1278"/>
                </a:lnTo>
                <a:lnTo>
                  <a:pt x="2823" y="1278"/>
                </a:lnTo>
                <a:lnTo>
                  <a:pt x="2822" y="1278"/>
                </a:lnTo>
                <a:lnTo>
                  <a:pt x="2821" y="1278"/>
                </a:lnTo>
                <a:lnTo>
                  <a:pt x="2820" y="1278"/>
                </a:lnTo>
                <a:lnTo>
                  <a:pt x="2819" y="1278"/>
                </a:lnTo>
                <a:lnTo>
                  <a:pt x="2818" y="1278"/>
                </a:lnTo>
                <a:lnTo>
                  <a:pt x="2816" y="1278"/>
                </a:lnTo>
                <a:lnTo>
                  <a:pt x="2815" y="1278"/>
                </a:lnTo>
                <a:lnTo>
                  <a:pt x="2814" y="1280"/>
                </a:lnTo>
                <a:lnTo>
                  <a:pt x="2813" y="1280"/>
                </a:lnTo>
                <a:lnTo>
                  <a:pt x="2813" y="1281"/>
                </a:lnTo>
                <a:lnTo>
                  <a:pt x="2812" y="1281"/>
                </a:lnTo>
                <a:lnTo>
                  <a:pt x="2811" y="1282"/>
                </a:lnTo>
                <a:lnTo>
                  <a:pt x="2810" y="1282"/>
                </a:lnTo>
                <a:lnTo>
                  <a:pt x="2809" y="1283"/>
                </a:lnTo>
                <a:lnTo>
                  <a:pt x="2807" y="1283"/>
                </a:lnTo>
                <a:lnTo>
                  <a:pt x="2807" y="1284"/>
                </a:lnTo>
                <a:lnTo>
                  <a:pt x="2806" y="1284"/>
                </a:lnTo>
                <a:lnTo>
                  <a:pt x="2806" y="1285"/>
                </a:lnTo>
                <a:lnTo>
                  <a:pt x="2805" y="1285"/>
                </a:lnTo>
                <a:lnTo>
                  <a:pt x="2804" y="1286"/>
                </a:lnTo>
                <a:lnTo>
                  <a:pt x="2803" y="1286"/>
                </a:lnTo>
                <a:lnTo>
                  <a:pt x="2802" y="1286"/>
                </a:lnTo>
                <a:lnTo>
                  <a:pt x="2801" y="1286"/>
                </a:lnTo>
                <a:lnTo>
                  <a:pt x="2799" y="1286"/>
                </a:lnTo>
                <a:lnTo>
                  <a:pt x="2798" y="1285"/>
                </a:lnTo>
                <a:lnTo>
                  <a:pt x="2797" y="1285"/>
                </a:lnTo>
                <a:lnTo>
                  <a:pt x="2796" y="1285"/>
                </a:lnTo>
                <a:lnTo>
                  <a:pt x="2795" y="1285"/>
                </a:lnTo>
                <a:lnTo>
                  <a:pt x="2794" y="1285"/>
                </a:lnTo>
                <a:lnTo>
                  <a:pt x="2793" y="1286"/>
                </a:lnTo>
                <a:lnTo>
                  <a:pt x="2792" y="1286"/>
                </a:lnTo>
                <a:lnTo>
                  <a:pt x="2790" y="1288"/>
                </a:lnTo>
                <a:lnTo>
                  <a:pt x="2789" y="1288"/>
                </a:lnTo>
                <a:lnTo>
                  <a:pt x="2789" y="1289"/>
                </a:lnTo>
                <a:lnTo>
                  <a:pt x="2788" y="1289"/>
                </a:lnTo>
                <a:lnTo>
                  <a:pt x="2787" y="1290"/>
                </a:lnTo>
                <a:lnTo>
                  <a:pt x="2786" y="1290"/>
                </a:lnTo>
                <a:lnTo>
                  <a:pt x="2786" y="1291"/>
                </a:lnTo>
                <a:lnTo>
                  <a:pt x="2785" y="1291"/>
                </a:lnTo>
                <a:lnTo>
                  <a:pt x="2785" y="1292"/>
                </a:lnTo>
                <a:lnTo>
                  <a:pt x="2784" y="1292"/>
                </a:lnTo>
                <a:lnTo>
                  <a:pt x="2783" y="1293"/>
                </a:lnTo>
                <a:lnTo>
                  <a:pt x="2781" y="1294"/>
                </a:lnTo>
                <a:lnTo>
                  <a:pt x="2780" y="1295"/>
                </a:lnTo>
                <a:lnTo>
                  <a:pt x="2779" y="1297"/>
                </a:lnTo>
                <a:lnTo>
                  <a:pt x="2778" y="1298"/>
                </a:lnTo>
                <a:lnTo>
                  <a:pt x="2777" y="1299"/>
                </a:lnTo>
                <a:lnTo>
                  <a:pt x="2776" y="1299"/>
                </a:lnTo>
                <a:lnTo>
                  <a:pt x="2776" y="1300"/>
                </a:lnTo>
                <a:lnTo>
                  <a:pt x="2775" y="1300"/>
                </a:lnTo>
                <a:lnTo>
                  <a:pt x="2775" y="1301"/>
                </a:lnTo>
                <a:lnTo>
                  <a:pt x="2773" y="1302"/>
                </a:lnTo>
                <a:lnTo>
                  <a:pt x="2773" y="1303"/>
                </a:lnTo>
                <a:lnTo>
                  <a:pt x="2772" y="1305"/>
                </a:lnTo>
                <a:lnTo>
                  <a:pt x="2772" y="1306"/>
                </a:lnTo>
                <a:lnTo>
                  <a:pt x="2771" y="1308"/>
                </a:lnTo>
                <a:lnTo>
                  <a:pt x="2770" y="1309"/>
                </a:lnTo>
                <a:lnTo>
                  <a:pt x="2770" y="1310"/>
                </a:lnTo>
                <a:lnTo>
                  <a:pt x="2769" y="1310"/>
                </a:lnTo>
                <a:lnTo>
                  <a:pt x="2769" y="1311"/>
                </a:lnTo>
                <a:lnTo>
                  <a:pt x="2769" y="1313"/>
                </a:lnTo>
                <a:lnTo>
                  <a:pt x="2769" y="1314"/>
                </a:lnTo>
                <a:lnTo>
                  <a:pt x="2769" y="1315"/>
                </a:lnTo>
                <a:lnTo>
                  <a:pt x="2768" y="1315"/>
                </a:lnTo>
                <a:lnTo>
                  <a:pt x="2768" y="1316"/>
                </a:lnTo>
                <a:lnTo>
                  <a:pt x="2768" y="1317"/>
                </a:lnTo>
                <a:lnTo>
                  <a:pt x="2768" y="1318"/>
                </a:lnTo>
                <a:lnTo>
                  <a:pt x="2768" y="1319"/>
                </a:lnTo>
                <a:lnTo>
                  <a:pt x="2767" y="1319"/>
                </a:lnTo>
                <a:lnTo>
                  <a:pt x="2766" y="1320"/>
                </a:lnTo>
                <a:lnTo>
                  <a:pt x="2764" y="1320"/>
                </a:lnTo>
                <a:lnTo>
                  <a:pt x="2762" y="1322"/>
                </a:lnTo>
                <a:lnTo>
                  <a:pt x="2761" y="1323"/>
                </a:lnTo>
                <a:lnTo>
                  <a:pt x="2759" y="1324"/>
                </a:lnTo>
                <a:lnTo>
                  <a:pt x="2758" y="1324"/>
                </a:lnTo>
                <a:lnTo>
                  <a:pt x="2757" y="1324"/>
                </a:lnTo>
                <a:lnTo>
                  <a:pt x="2755" y="1324"/>
                </a:lnTo>
                <a:lnTo>
                  <a:pt x="2754" y="1323"/>
                </a:lnTo>
                <a:lnTo>
                  <a:pt x="2753" y="1323"/>
                </a:lnTo>
                <a:lnTo>
                  <a:pt x="2752" y="1323"/>
                </a:lnTo>
                <a:lnTo>
                  <a:pt x="2751" y="1323"/>
                </a:lnTo>
                <a:lnTo>
                  <a:pt x="2750" y="1323"/>
                </a:lnTo>
                <a:lnTo>
                  <a:pt x="2749" y="1322"/>
                </a:lnTo>
                <a:lnTo>
                  <a:pt x="2747" y="1322"/>
                </a:lnTo>
                <a:lnTo>
                  <a:pt x="2746" y="1322"/>
                </a:lnTo>
                <a:lnTo>
                  <a:pt x="2745" y="1322"/>
                </a:lnTo>
                <a:lnTo>
                  <a:pt x="2744" y="1322"/>
                </a:lnTo>
                <a:lnTo>
                  <a:pt x="2743" y="1322"/>
                </a:lnTo>
                <a:lnTo>
                  <a:pt x="2742" y="1322"/>
                </a:lnTo>
                <a:lnTo>
                  <a:pt x="2741" y="1322"/>
                </a:lnTo>
                <a:lnTo>
                  <a:pt x="2740" y="1322"/>
                </a:lnTo>
                <a:lnTo>
                  <a:pt x="2738" y="1322"/>
                </a:lnTo>
                <a:lnTo>
                  <a:pt x="2737" y="1322"/>
                </a:lnTo>
                <a:lnTo>
                  <a:pt x="2737" y="1323"/>
                </a:lnTo>
                <a:lnTo>
                  <a:pt x="2736" y="1323"/>
                </a:lnTo>
                <a:lnTo>
                  <a:pt x="2735" y="1323"/>
                </a:lnTo>
                <a:lnTo>
                  <a:pt x="2734" y="1323"/>
                </a:lnTo>
                <a:lnTo>
                  <a:pt x="2734" y="1324"/>
                </a:lnTo>
                <a:lnTo>
                  <a:pt x="2733" y="1324"/>
                </a:lnTo>
                <a:lnTo>
                  <a:pt x="2732" y="1324"/>
                </a:lnTo>
                <a:lnTo>
                  <a:pt x="2732" y="1325"/>
                </a:lnTo>
                <a:lnTo>
                  <a:pt x="2730" y="1325"/>
                </a:lnTo>
                <a:lnTo>
                  <a:pt x="2730" y="1326"/>
                </a:lnTo>
                <a:lnTo>
                  <a:pt x="2729" y="1326"/>
                </a:lnTo>
                <a:lnTo>
                  <a:pt x="2728" y="1326"/>
                </a:lnTo>
                <a:lnTo>
                  <a:pt x="2728" y="1327"/>
                </a:lnTo>
                <a:lnTo>
                  <a:pt x="2727" y="1327"/>
                </a:lnTo>
                <a:lnTo>
                  <a:pt x="2727" y="1328"/>
                </a:lnTo>
                <a:lnTo>
                  <a:pt x="2727" y="1330"/>
                </a:lnTo>
                <a:lnTo>
                  <a:pt x="2727" y="1331"/>
                </a:lnTo>
                <a:lnTo>
                  <a:pt x="2727" y="1332"/>
                </a:lnTo>
                <a:lnTo>
                  <a:pt x="2727" y="1333"/>
                </a:lnTo>
                <a:lnTo>
                  <a:pt x="2727" y="1334"/>
                </a:lnTo>
                <a:lnTo>
                  <a:pt x="2727" y="1335"/>
                </a:lnTo>
                <a:lnTo>
                  <a:pt x="2726" y="1336"/>
                </a:lnTo>
                <a:lnTo>
                  <a:pt x="2726" y="1338"/>
                </a:lnTo>
                <a:lnTo>
                  <a:pt x="2726" y="1339"/>
                </a:lnTo>
                <a:lnTo>
                  <a:pt x="2726" y="1340"/>
                </a:lnTo>
                <a:lnTo>
                  <a:pt x="2726" y="1341"/>
                </a:lnTo>
                <a:lnTo>
                  <a:pt x="2725" y="1342"/>
                </a:lnTo>
                <a:lnTo>
                  <a:pt x="2725" y="1343"/>
                </a:lnTo>
                <a:lnTo>
                  <a:pt x="2725" y="1344"/>
                </a:lnTo>
                <a:lnTo>
                  <a:pt x="2726" y="1344"/>
                </a:lnTo>
                <a:lnTo>
                  <a:pt x="2726" y="1345"/>
                </a:lnTo>
                <a:lnTo>
                  <a:pt x="2727" y="1345"/>
                </a:lnTo>
                <a:lnTo>
                  <a:pt x="2728" y="1345"/>
                </a:lnTo>
                <a:lnTo>
                  <a:pt x="2729" y="1345"/>
                </a:lnTo>
                <a:lnTo>
                  <a:pt x="2730" y="1344"/>
                </a:lnTo>
                <a:lnTo>
                  <a:pt x="2732" y="1344"/>
                </a:lnTo>
                <a:lnTo>
                  <a:pt x="2733" y="1344"/>
                </a:lnTo>
                <a:lnTo>
                  <a:pt x="2733" y="1345"/>
                </a:lnTo>
                <a:lnTo>
                  <a:pt x="2734" y="1345"/>
                </a:lnTo>
                <a:lnTo>
                  <a:pt x="2735" y="1345"/>
                </a:lnTo>
                <a:lnTo>
                  <a:pt x="2736" y="1347"/>
                </a:lnTo>
                <a:lnTo>
                  <a:pt x="2736" y="1348"/>
                </a:lnTo>
                <a:lnTo>
                  <a:pt x="2737" y="1348"/>
                </a:lnTo>
                <a:lnTo>
                  <a:pt x="2737" y="1349"/>
                </a:lnTo>
                <a:lnTo>
                  <a:pt x="2737" y="1350"/>
                </a:lnTo>
                <a:lnTo>
                  <a:pt x="2738" y="1351"/>
                </a:lnTo>
                <a:lnTo>
                  <a:pt x="2738" y="1352"/>
                </a:lnTo>
                <a:lnTo>
                  <a:pt x="2740" y="1353"/>
                </a:lnTo>
                <a:lnTo>
                  <a:pt x="2740" y="1355"/>
                </a:lnTo>
                <a:lnTo>
                  <a:pt x="2740" y="1356"/>
                </a:lnTo>
                <a:lnTo>
                  <a:pt x="2741" y="1356"/>
                </a:lnTo>
                <a:lnTo>
                  <a:pt x="2741" y="1357"/>
                </a:lnTo>
                <a:lnTo>
                  <a:pt x="2741" y="1358"/>
                </a:lnTo>
                <a:lnTo>
                  <a:pt x="2740" y="1358"/>
                </a:lnTo>
                <a:lnTo>
                  <a:pt x="2740" y="1359"/>
                </a:lnTo>
                <a:lnTo>
                  <a:pt x="2740" y="1360"/>
                </a:lnTo>
                <a:lnTo>
                  <a:pt x="2740" y="1361"/>
                </a:lnTo>
                <a:lnTo>
                  <a:pt x="2740" y="1362"/>
                </a:lnTo>
                <a:lnTo>
                  <a:pt x="2738" y="1364"/>
                </a:lnTo>
                <a:lnTo>
                  <a:pt x="2738" y="1365"/>
                </a:lnTo>
                <a:lnTo>
                  <a:pt x="2740" y="1365"/>
                </a:lnTo>
                <a:lnTo>
                  <a:pt x="2740" y="1366"/>
                </a:lnTo>
                <a:lnTo>
                  <a:pt x="2740" y="1367"/>
                </a:lnTo>
                <a:lnTo>
                  <a:pt x="2741" y="1367"/>
                </a:lnTo>
                <a:lnTo>
                  <a:pt x="2741" y="1368"/>
                </a:lnTo>
                <a:lnTo>
                  <a:pt x="2741" y="1369"/>
                </a:lnTo>
                <a:lnTo>
                  <a:pt x="2741" y="1370"/>
                </a:lnTo>
                <a:lnTo>
                  <a:pt x="2741" y="1372"/>
                </a:lnTo>
                <a:lnTo>
                  <a:pt x="2741" y="1373"/>
                </a:lnTo>
                <a:lnTo>
                  <a:pt x="2740" y="1374"/>
                </a:lnTo>
                <a:lnTo>
                  <a:pt x="2740" y="1375"/>
                </a:lnTo>
                <a:lnTo>
                  <a:pt x="2740" y="1376"/>
                </a:lnTo>
                <a:lnTo>
                  <a:pt x="2740" y="1377"/>
                </a:lnTo>
                <a:lnTo>
                  <a:pt x="2740" y="1378"/>
                </a:lnTo>
                <a:lnTo>
                  <a:pt x="2740" y="1380"/>
                </a:lnTo>
                <a:lnTo>
                  <a:pt x="2740" y="1381"/>
                </a:lnTo>
                <a:lnTo>
                  <a:pt x="2738" y="1382"/>
                </a:lnTo>
                <a:lnTo>
                  <a:pt x="2738" y="1383"/>
                </a:lnTo>
                <a:lnTo>
                  <a:pt x="2738" y="1384"/>
                </a:lnTo>
                <a:lnTo>
                  <a:pt x="2737" y="1384"/>
                </a:lnTo>
                <a:lnTo>
                  <a:pt x="2736" y="1384"/>
                </a:lnTo>
                <a:lnTo>
                  <a:pt x="2735" y="1385"/>
                </a:lnTo>
                <a:lnTo>
                  <a:pt x="2734" y="1385"/>
                </a:lnTo>
                <a:lnTo>
                  <a:pt x="2734" y="1386"/>
                </a:lnTo>
                <a:lnTo>
                  <a:pt x="2733" y="1387"/>
                </a:lnTo>
                <a:lnTo>
                  <a:pt x="2732" y="1389"/>
                </a:lnTo>
                <a:lnTo>
                  <a:pt x="2732" y="1390"/>
                </a:lnTo>
                <a:lnTo>
                  <a:pt x="2729" y="1392"/>
                </a:lnTo>
                <a:lnTo>
                  <a:pt x="2729" y="1393"/>
                </a:lnTo>
                <a:lnTo>
                  <a:pt x="2728" y="1393"/>
                </a:lnTo>
                <a:lnTo>
                  <a:pt x="2728" y="1394"/>
                </a:lnTo>
                <a:lnTo>
                  <a:pt x="2727" y="1394"/>
                </a:lnTo>
                <a:lnTo>
                  <a:pt x="2726" y="1394"/>
                </a:lnTo>
                <a:lnTo>
                  <a:pt x="2725" y="1393"/>
                </a:lnTo>
                <a:lnTo>
                  <a:pt x="2724" y="1393"/>
                </a:lnTo>
                <a:lnTo>
                  <a:pt x="2723" y="1392"/>
                </a:lnTo>
                <a:lnTo>
                  <a:pt x="2721" y="1392"/>
                </a:lnTo>
                <a:lnTo>
                  <a:pt x="2720" y="1392"/>
                </a:lnTo>
                <a:lnTo>
                  <a:pt x="2719" y="1393"/>
                </a:lnTo>
                <a:lnTo>
                  <a:pt x="2719" y="1394"/>
                </a:lnTo>
                <a:lnTo>
                  <a:pt x="2718" y="1394"/>
                </a:lnTo>
                <a:lnTo>
                  <a:pt x="2718" y="1395"/>
                </a:lnTo>
                <a:lnTo>
                  <a:pt x="2717" y="1397"/>
                </a:lnTo>
                <a:lnTo>
                  <a:pt x="2717" y="1398"/>
                </a:lnTo>
                <a:lnTo>
                  <a:pt x="2716" y="1399"/>
                </a:lnTo>
                <a:lnTo>
                  <a:pt x="2715" y="1400"/>
                </a:lnTo>
                <a:lnTo>
                  <a:pt x="2715" y="1401"/>
                </a:lnTo>
                <a:lnTo>
                  <a:pt x="2715" y="1402"/>
                </a:lnTo>
                <a:lnTo>
                  <a:pt x="2715" y="1403"/>
                </a:lnTo>
                <a:lnTo>
                  <a:pt x="2715" y="1405"/>
                </a:lnTo>
                <a:lnTo>
                  <a:pt x="2715" y="1406"/>
                </a:lnTo>
                <a:lnTo>
                  <a:pt x="2714" y="1406"/>
                </a:lnTo>
                <a:lnTo>
                  <a:pt x="2712" y="1406"/>
                </a:lnTo>
                <a:lnTo>
                  <a:pt x="2712" y="1407"/>
                </a:lnTo>
                <a:lnTo>
                  <a:pt x="2711" y="1407"/>
                </a:lnTo>
                <a:lnTo>
                  <a:pt x="2712" y="1407"/>
                </a:lnTo>
                <a:lnTo>
                  <a:pt x="2712" y="1408"/>
                </a:lnTo>
                <a:lnTo>
                  <a:pt x="2714" y="1408"/>
                </a:lnTo>
                <a:lnTo>
                  <a:pt x="2715" y="1408"/>
                </a:lnTo>
                <a:lnTo>
                  <a:pt x="2716" y="1408"/>
                </a:lnTo>
                <a:lnTo>
                  <a:pt x="2717" y="1409"/>
                </a:lnTo>
                <a:lnTo>
                  <a:pt x="2718" y="1410"/>
                </a:lnTo>
                <a:lnTo>
                  <a:pt x="2719" y="1410"/>
                </a:lnTo>
                <a:lnTo>
                  <a:pt x="2719" y="1411"/>
                </a:lnTo>
                <a:lnTo>
                  <a:pt x="2720" y="1411"/>
                </a:lnTo>
                <a:lnTo>
                  <a:pt x="2721" y="1412"/>
                </a:lnTo>
                <a:lnTo>
                  <a:pt x="2723" y="1414"/>
                </a:lnTo>
                <a:lnTo>
                  <a:pt x="2724" y="1415"/>
                </a:lnTo>
                <a:lnTo>
                  <a:pt x="2724" y="1416"/>
                </a:lnTo>
                <a:lnTo>
                  <a:pt x="2725" y="1416"/>
                </a:lnTo>
                <a:lnTo>
                  <a:pt x="2726" y="1417"/>
                </a:lnTo>
                <a:lnTo>
                  <a:pt x="2727" y="1418"/>
                </a:lnTo>
                <a:lnTo>
                  <a:pt x="2727" y="1419"/>
                </a:lnTo>
                <a:lnTo>
                  <a:pt x="2728" y="1419"/>
                </a:lnTo>
                <a:lnTo>
                  <a:pt x="2728" y="1420"/>
                </a:lnTo>
                <a:lnTo>
                  <a:pt x="2728" y="1422"/>
                </a:lnTo>
                <a:lnTo>
                  <a:pt x="2728" y="1423"/>
                </a:lnTo>
                <a:lnTo>
                  <a:pt x="2728" y="1424"/>
                </a:lnTo>
                <a:lnTo>
                  <a:pt x="2728" y="1425"/>
                </a:lnTo>
                <a:lnTo>
                  <a:pt x="2728" y="1427"/>
                </a:lnTo>
                <a:lnTo>
                  <a:pt x="2728" y="1428"/>
                </a:lnTo>
                <a:lnTo>
                  <a:pt x="2728" y="1430"/>
                </a:lnTo>
                <a:lnTo>
                  <a:pt x="2728" y="1431"/>
                </a:lnTo>
                <a:lnTo>
                  <a:pt x="2729" y="1431"/>
                </a:lnTo>
                <a:lnTo>
                  <a:pt x="2729" y="1432"/>
                </a:lnTo>
                <a:lnTo>
                  <a:pt x="2730" y="1432"/>
                </a:lnTo>
                <a:lnTo>
                  <a:pt x="2730" y="1433"/>
                </a:lnTo>
                <a:lnTo>
                  <a:pt x="2730" y="1434"/>
                </a:lnTo>
                <a:lnTo>
                  <a:pt x="2730" y="1435"/>
                </a:lnTo>
                <a:lnTo>
                  <a:pt x="2730" y="1436"/>
                </a:lnTo>
                <a:lnTo>
                  <a:pt x="2730" y="1437"/>
                </a:lnTo>
                <a:lnTo>
                  <a:pt x="2730" y="1439"/>
                </a:lnTo>
                <a:lnTo>
                  <a:pt x="2730" y="1440"/>
                </a:lnTo>
                <a:lnTo>
                  <a:pt x="2730" y="1441"/>
                </a:lnTo>
                <a:lnTo>
                  <a:pt x="2730" y="1442"/>
                </a:lnTo>
                <a:lnTo>
                  <a:pt x="2730" y="1443"/>
                </a:lnTo>
                <a:lnTo>
                  <a:pt x="2729" y="1443"/>
                </a:lnTo>
                <a:lnTo>
                  <a:pt x="2729" y="1444"/>
                </a:lnTo>
                <a:lnTo>
                  <a:pt x="2728" y="1444"/>
                </a:lnTo>
                <a:lnTo>
                  <a:pt x="2727" y="1445"/>
                </a:lnTo>
                <a:lnTo>
                  <a:pt x="2726" y="1445"/>
                </a:lnTo>
                <a:lnTo>
                  <a:pt x="2725" y="1447"/>
                </a:lnTo>
                <a:lnTo>
                  <a:pt x="2724" y="1448"/>
                </a:lnTo>
                <a:lnTo>
                  <a:pt x="2723" y="1449"/>
                </a:lnTo>
                <a:lnTo>
                  <a:pt x="2723" y="1450"/>
                </a:lnTo>
                <a:lnTo>
                  <a:pt x="2721" y="1451"/>
                </a:lnTo>
                <a:lnTo>
                  <a:pt x="2721" y="1452"/>
                </a:lnTo>
                <a:lnTo>
                  <a:pt x="2720" y="1452"/>
                </a:lnTo>
                <a:lnTo>
                  <a:pt x="2719" y="1452"/>
                </a:lnTo>
                <a:lnTo>
                  <a:pt x="2718" y="1452"/>
                </a:lnTo>
                <a:lnTo>
                  <a:pt x="2717" y="1452"/>
                </a:lnTo>
                <a:lnTo>
                  <a:pt x="2716" y="1452"/>
                </a:lnTo>
                <a:lnTo>
                  <a:pt x="2715" y="1452"/>
                </a:lnTo>
                <a:lnTo>
                  <a:pt x="2714" y="1452"/>
                </a:lnTo>
                <a:lnTo>
                  <a:pt x="2712" y="1452"/>
                </a:lnTo>
                <a:lnTo>
                  <a:pt x="2711" y="1452"/>
                </a:lnTo>
                <a:lnTo>
                  <a:pt x="2709" y="1452"/>
                </a:lnTo>
                <a:lnTo>
                  <a:pt x="2708" y="1452"/>
                </a:lnTo>
                <a:lnTo>
                  <a:pt x="2707" y="1453"/>
                </a:lnTo>
                <a:lnTo>
                  <a:pt x="2706" y="1453"/>
                </a:lnTo>
                <a:lnTo>
                  <a:pt x="2704" y="1453"/>
                </a:lnTo>
                <a:lnTo>
                  <a:pt x="2703" y="1453"/>
                </a:lnTo>
                <a:lnTo>
                  <a:pt x="2703" y="1454"/>
                </a:lnTo>
                <a:lnTo>
                  <a:pt x="2702" y="1454"/>
                </a:lnTo>
                <a:lnTo>
                  <a:pt x="2701" y="1454"/>
                </a:lnTo>
                <a:lnTo>
                  <a:pt x="2700" y="1454"/>
                </a:lnTo>
                <a:lnTo>
                  <a:pt x="2699" y="1454"/>
                </a:lnTo>
                <a:lnTo>
                  <a:pt x="2698" y="1456"/>
                </a:lnTo>
                <a:lnTo>
                  <a:pt x="2697" y="1456"/>
                </a:lnTo>
                <a:lnTo>
                  <a:pt x="2695" y="1456"/>
                </a:lnTo>
                <a:lnTo>
                  <a:pt x="2695" y="1457"/>
                </a:lnTo>
                <a:lnTo>
                  <a:pt x="2694" y="1458"/>
                </a:lnTo>
                <a:lnTo>
                  <a:pt x="2694" y="1459"/>
                </a:lnTo>
                <a:lnTo>
                  <a:pt x="2694" y="1460"/>
                </a:lnTo>
                <a:lnTo>
                  <a:pt x="2693" y="1460"/>
                </a:lnTo>
                <a:lnTo>
                  <a:pt x="2693" y="1461"/>
                </a:lnTo>
                <a:lnTo>
                  <a:pt x="2693" y="1462"/>
                </a:lnTo>
                <a:lnTo>
                  <a:pt x="2693" y="1464"/>
                </a:lnTo>
                <a:lnTo>
                  <a:pt x="2693" y="1466"/>
                </a:lnTo>
                <a:lnTo>
                  <a:pt x="2693" y="1467"/>
                </a:lnTo>
                <a:lnTo>
                  <a:pt x="2693" y="1468"/>
                </a:lnTo>
                <a:lnTo>
                  <a:pt x="2693" y="1469"/>
                </a:lnTo>
                <a:lnTo>
                  <a:pt x="2693" y="1470"/>
                </a:lnTo>
                <a:lnTo>
                  <a:pt x="2693" y="1472"/>
                </a:lnTo>
                <a:lnTo>
                  <a:pt x="2693" y="1473"/>
                </a:lnTo>
                <a:lnTo>
                  <a:pt x="2693" y="1474"/>
                </a:lnTo>
                <a:lnTo>
                  <a:pt x="2693" y="1475"/>
                </a:lnTo>
                <a:lnTo>
                  <a:pt x="2693" y="1476"/>
                </a:lnTo>
                <a:lnTo>
                  <a:pt x="2693" y="1477"/>
                </a:lnTo>
                <a:lnTo>
                  <a:pt x="2693" y="1478"/>
                </a:lnTo>
                <a:lnTo>
                  <a:pt x="2693" y="1479"/>
                </a:lnTo>
                <a:lnTo>
                  <a:pt x="2694" y="1479"/>
                </a:lnTo>
                <a:lnTo>
                  <a:pt x="2694" y="1481"/>
                </a:lnTo>
                <a:lnTo>
                  <a:pt x="2694" y="1482"/>
                </a:lnTo>
                <a:lnTo>
                  <a:pt x="2695" y="1482"/>
                </a:lnTo>
                <a:lnTo>
                  <a:pt x="2695" y="1483"/>
                </a:lnTo>
                <a:lnTo>
                  <a:pt x="2695" y="1485"/>
                </a:lnTo>
                <a:lnTo>
                  <a:pt x="2695" y="1486"/>
                </a:lnTo>
                <a:lnTo>
                  <a:pt x="2695" y="1487"/>
                </a:lnTo>
                <a:lnTo>
                  <a:pt x="2695" y="1489"/>
                </a:lnTo>
                <a:lnTo>
                  <a:pt x="2695" y="1490"/>
                </a:lnTo>
                <a:lnTo>
                  <a:pt x="2695" y="1491"/>
                </a:lnTo>
                <a:lnTo>
                  <a:pt x="2695" y="1492"/>
                </a:lnTo>
                <a:lnTo>
                  <a:pt x="2695" y="1493"/>
                </a:lnTo>
                <a:lnTo>
                  <a:pt x="2695" y="1494"/>
                </a:lnTo>
                <a:lnTo>
                  <a:pt x="2695" y="1495"/>
                </a:lnTo>
                <a:lnTo>
                  <a:pt x="2697" y="1497"/>
                </a:lnTo>
                <a:lnTo>
                  <a:pt x="2697" y="1498"/>
                </a:lnTo>
                <a:lnTo>
                  <a:pt x="2698" y="1498"/>
                </a:lnTo>
                <a:lnTo>
                  <a:pt x="2698" y="1499"/>
                </a:lnTo>
                <a:lnTo>
                  <a:pt x="2699" y="1500"/>
                </a:lnTo>
                <a:lnTo>
                  <a:pt x="2699" y="1501"/>
                </a:lnTo>
                <a:lnTo>
                  <a:pt x="2700" y="1501"/>
                </a:lnTo>
                <a:lnTo>
                  <a:pt x="2700" y="1502"/>
                </a:lnTo>
                <a:lnTo>
                  <a:pt x="2700" y="1503"/>
                </a:lnTo>
                <a:lnTo>
                  <a:pt x="2701" y="1503"/>
                </a:lnTo>
                <a:lnTo>
                  <a:pt x="2701" y="1504"/>
                </a:lnTo>
                <a:lnTo>
                  <a:pt x="2701" y="1506"/>
                </a:lnTo>
                <a:lnTo>
                  <a:pt x="2702" y="1507"/>
                </a:lnTo>
                <a:lnTo>
                  <a:pt x="2702" y="1508"/>
                </a:lnTo>
                <a:lnTo>
                  <a:pt x="2701" y="1508"/>
                </a:lnTo>
                <a:lnTo>
                  <a:pt x="2700" y="1508"/>
                </a:lnTo>
                <a:lnTo>
                  <a:pt x="2700" y="1507"/>
                </a:lnTo>
                <a:lnTo>
                  <a:pt x="2699" y="1507"/>
                </a:lnTo>
                <a:lnTo>
                  <a:pt x="2698" y="1507"/>
                </a:lnTo>
                <a:lnTo>
                  <a:pt x="2697" y="1507"/>
                </a:lnTo>
                <a:lnTo>
                  <a:pt x="2695" y="1507"/>
                </a:lnTo>
                <a:lnTo>
                  <a:pt x="2694" y="1507"/>
                </a:lnTo>
                <a:lnTo>
                  <a:pt x="2693" y="1507"/>
                </a:lnTo>
                <a:lnTo>
                  <a:pt x="2692" y="1506"/>
                </a:lnTo>
                <a:lnTo>
                  <a:pt x="2692" y="1504"/>
                </a:lnTo>
                <a:lnTo>
                  <a:pt x="2692" y="1503"/>
                </a:lnTo>
                <a:lnTo>
                  <a:pt x="2691" y="1503"/>
                </a:lnTo>
                <a:lnTo>
                  <a:pt x="2691" y="1502"/>
                </a:lnTo>
                <a:lnTo>
                  <a:pt x="2690" y="1501"/>
                </a:lnTo>
                <a:lnTo>
                  <a:pt x="2689" y="1501"/>
                </a:lnTo>
                <a:lnTo>
                  <a:pt x="2689" y="1500"/>
                </a:lnTo>
                <a:lnTo>
                  <a:pt x="2688" y="1500"/>
                </a:lnTo>
                <a:lnTo>
                  <a:pt x="2686" y="1500"/>
                </a:lnTo>
                <a:lnTo>
                  <a:pt x="2685" y="1500"/>
                </a:lnTo>
                <a:lnTo>
                  <a:pt x="2684" y="1500"/>
                </a:lnTo>
                <a:lnTo>
                  <a:pt x="2683" y="1501"/>
                </a:lnTo>
                <a:lnTo>
                  <a:pt x="2682" y="1501"/>
                </a:lnTo>
                <a:lnTo>
                  <a:pt x="2681" y="1501"/>
                </a:lnTo>
                <a:lnTo>
                  <a:pt x="2680" y="1502"/>
                </a:lnTo>
                <a:lnTo>
                  <a:pt x="2678" y="1502"/>
                </a:lnTo>
                <a:lnTo>
                  <a:pt x="2677" y="1502"/>
                </a:lnTo>
                <a:lnTo>
                  <a:pt x="2676" y="1502"/>
                </a:lnTo>
                <a:lnTo>
                  <a:pt x="2675" y="1502"/>
                </a:lnTo>
                <a:lnTo>
                  <a:pt x="2674" y="1502"/>
                </a:lnTo>
                <a:lnTo>
                  <a:pt x="2674" y="1503"/>
                </a:lnTo>
                <a:lnTo>
                  <a:pt x="2673" y="1503"/>
                </a:lnTo>
                <a:lnTo>
                  <a:pt x="2672" y="1504"/>
                </a:lnTo>
                <a:lnTo>
                  <a:pt x="2671" y="1504"/>
                </a:lnTo>
                <a:lnTo>
                  <a:pt x="2669" y="1506"/>
                </a:lnTo>
                <a:lnTo>
                  <a:pt x="2668" y="1506"/>
                </a:lnTo>
                <a:lnTo>
                  <a:pt x="2667" y="1507"/>
                </a:lnTo>
                <a:lnTo>
                  <a:pt x="2666" y="1507"/>
                </a:lnTo>
                <a:lnTo>
                  <a:pt x="2665" y="1508"/>
                </a:lnTo>
                <a:lnTo>
                  <a:pt x="2664" y="1508"/>
                </a:lnTo>
                <a:lnTo>
                  <a:pt x="2663" y="1508"/>
                </a:lnTo>
                <a:lnTo>
                  <a:pt x="2661" y="1508"/>
                </a:lnTo>
                <a:lnTo>
                  <a:pt x="2660" y="1507"/>
                </a:lnTo>
                <a:lnTo>
                  <a:pt x="2659" y="1507"/>
                </a:lnTo>
                <a:lnTo>
                  <a:pt x="2658" y="1507"/>
                </a:lnTo>
                <a:lnTo>
                  <a:pt x="2657" y="1506"/>
                </a:lnTo>
                <a:lnTo>
                  <a:pt x="2656" y="1506"/>
                </a:lnTo>
                <a:lnTo>
                  <a:pt x="2655" y="1504"/>
                </a:lnTo>
                <a:lnTo>
                  <a:pt x="2654" y="1504"/>
                </a:lnTo>
                <a:lnTo>
                  <a:pt x="2654" y="1503"/>
                </a:lnTo>
                <a:lnTo>
                  <a:pt x="2652" y="1503"/>
                </a:lnTo>
                <a:lnTo>
                  <a:pt x="2651" y="1503"/>
                </a:lnTo>
                <a:lnTo>
                  <a:pt x="2650" y="1502"/>
                </a:lnTo>
                <a:lnTo>
                  <a:pt x="2649" y="1502"/>
                </a:lnTo>
                <a:lnTo>
                  <a:pt x="2649" y="1503"/>
                </a:lnTo>
                <a:lnTo>
                  <a:pt x="2648" y="1503"/>
                </a:lnTo>
                <a:lnTo>
                  <a:pt x="2647" y="1503"/>
                </a:lnTo>
                <a:lnTo>
                  <a:pt x="2646" y="1504"/>
                </a:lnTo>
                <a:lnTo>
                  <a:pt x="2645" y="1504"/>
                </a:lnTo>
                <a:lnTo>
                  <a:pt x="2645" y="1506"/>
                </a:lnTo>
                <a:lnTo>
                  <a:pt x="2645" y="1507"/>
                </a:lnTo>
                <a:lnTo>
                  <a:pt x="2643" y="1508"/>
                </a:lnTo>
                <a:lnTo>
                  <a:pt x="2643" y="1509"/>
                </a:lnTo>
                <a:lnTo>
                  <a:pt x="2642" y="1510"/>
                </a:lnTo>
                <a:lnTo>
                  <a:pt x="2642" y="1511"/>
                </a:lnTo>
                <a:lnTo>
                  <a:pt x="2641" y="1511"/>
                </a:lnTo>
                <a:lnTo>
                  <a:pt x="2640" y="1511"/>
                </a:lnTo>
                <a:lnTo>
                  <a:pt x="2639" y="1512"/>
                </a:lnTo>
                <a:lnTo>
                  <a:pt x="2638" y="1512"/>
                </a:lnTo>
                <a:lnTo>
                  <a:pt x="2637" y="1512"/>
                </a:lnTo>
                <a:lnTo>
                  <a:pt x="2635" y="1514"/>
                </a:lnTo>
                <a:lnTo>
                  <a:pt x="2635" y="1515"/>
                </a:lnTo>
                <a:lnTo>
                  <a:pt x="2635" y="1516"/>
                </a:lnTo>
                <a:lnTo>
                  <a:pt x="2634" y="1516"/>
                </a:lnTo>
                <a:lnTo>
                  <a:pt x="2634" y="1517"/>
                </a:lnTo>
                <a:lnTo>
                  <a:pt x="2634" y="1518"/>
                </a:lnTo>
                <a:lnTo>
                  <a:pt x="2633" y="1519"/>
                </a:lnTo>
                <a:lnTo>
                  <a:pt x="2632" y="1520"/>
                </a:lnTo>
                <a:lnTo>
                  <a:pt x="2632" y="1521"/>
                </a:lnTo>
                <a:lnTo>
                  <a:pt x="2632" y="1523"/>
                </a:lnTo>
                <a:lnTo>
                  <a:pt x="2632" y="1524"/>
                </a:lnTo>
                <a:lnTo>
                  <a:pt x="2632" y="1525"/>
                </a:lnTo>
                <a:lnTo>
                  <a:pt x="2632" y="1526"/>
                </a:lnTo>
                <a:lnTo>
                  <a:pt x="2632" y="1527"/>
                </a:lnTo>
                <a:lnTo>
                  <a:pt x="2632" y="1528"/>
                </a:lnTo>
                <a:lnTo>
                  <a:pt x="2633" y="1528"/>
                </a:lnTo>
                <a:lnTo>
                  <a:pt x="2633" y="1529"/>
                </a:lnTo>
                <a:lnTo>
                  <a:pt x="2633" y="1531"/>
                </a:lnTo>
                <a:lnTo>
                  <a:pt x="2634" y="1532"/>
                </a:lnTo>
                <a:lnTo>
                  <a:pt x="2634" y="1533"/>
                </a:lnTo>
                <a:lnTo>
                  <a:pt x="2635" y="1533"/>
                </a:lnTo>
                <a:lnTo>
                  <a:pt x="2635" y="1534"/>
                </a:lnTo>
                <a:lnTo>
                  <a:pt x="2637" y="1534"/>
                </a:lnTo>
                <a:lnTo>
                  <a:pt x="2637" y="1535"/>
                </a:lnTo>
                <a:lnTo>
                  <a:pt x="2637" y="1536"/>
                </a:lnTo>
                <a:lnTo>
                  <a:pt x="2637" y="1537"/>
                </a:lnTo>
                <a:lnTo>
                  <a:pt x="2638" y="1539"/>
                </a:lnTo>
                <a:lnTo>
                  <a:pt x="2638" y="1540"/>
                </a:lnTo>
                <a:lnTo>
                  <a:pt x="2639" y="1541"/>
                </a:lnTo>
                <a:lnTo>
                  <a:pt x="2639" y="1542"/>
                </a:lnTo>
                <a:lnTo>
                  <a:pt x="2640" y="1542"/>
                </a:lnTo>
                <a:lnTo>
                  <a:pt x="2640" y="1543"/>
                </a:lnTo>
                <a:lnTo>
                  <a:pt x="2641" y="1543"/>
                </a:lnTo>
                <a:lnTo>
                  <a:pt x="2641" y="1544"/>
                </a:lnTo>
                <a:lnTo>
                  <a:pt x="2642" y="1544"/>
                </a:lnTo>
                <a:lnTo>
                  <a:pt x="2643" y="1544"/>
                </a:lnTo>
                <a:lnTo>
                  <a:pt x="2643" y="1545"/>
                </a:lnTo>
                <a:lnTo>
                  <a:pt x="2643" y="1546"/>
                </a:lnTo>
                <a:lnTo>
                  <a:pt x="2643" y="1548"/>
                </a:lnTo>
                <a:lnTo>
                  <a:pt x="2643" y="1549"/>
                </a:lnTo>
                <a:lnTo>
                  <a:pt x="2643" y="1550"/>
                </a:lnTo>
                <a:lnTo>
                  <a:pt x="2643" y="1551"/>
                </a:lnTo>
                <a:lnTo>
                  <a:pt x="2643" y="1552"/>
                </a:lnTo>
                <a:lnTo>
                  <a:pt x="2643" y="1553"/>
                </a:lnTo>
                <a:lnTo>
                  <a:pt x="2643" y="1554"/>
                </a:lnTo>
                <a:lnTo>
                  <a:pt x="2642" y="1556"/>
                </a:lnTo>
                <a:lnTo>
                  <a:pt x="2641" y="1557"/>
                </a:lnTo>
                <a:lnTo>
                  <a:pt x="2641" y="1558"/>
                </a:lnTo>
                <a:lnTo>
                  <a:pt x="2640" y="1559"/>
                </a:lnTo>
                <a:lnTo>
                  <a:pt x="2640" y="1560"/>
                </a:lnTo>
                <a:lnTo>
                  <a:pt x="2639" y="1561"/>
                </a:lnTo>
                <a:lnTo>
                  <a:pt x="2639" y="1562"/>
                </a:lnTo>
                <a:lnTo>
                  <a:pt x="2639" y="1564"/>
                </a:lnTo>
                <a:lnTo>
                  <a:pt x="2639" y="1565"/>
                </a:lnTo>
                <a:lnTo>
                  <a:pt x="2639" y="1566"/>
                </a:lnTo>
                <a:lnTo>
                  <a:pt x="2639" y="1567"/>
                </a:lnTo>
                <a:lnTo>
                  <a:pt x="2638" y="1568"/>
                </a:lnTo>
                <a:lnTo>
                  <a:pt x="2638" y="1569"/>
                </a:lnTo>
                <a:lnTo>
                  <a:pt x="2637" y="1570"/>
                </a:lnTo>
                <a:lnTo>
                  <a:pt x="2637" y="1571"/>
                </a:lnTo>
                <a:lnTo>
                  <a:pt x="2637" y="1573"/>
                </a:lnTo>
                <a:lnTo>
                  <a:pt x="2637" y="1574"/>
                </a:lnTo>
                <a:lnTo>
                  <a:pt x="2638" y="1574"/>
                </a:lnTo>
                <a:lnTo>
                  <a:pt x="2638" y="1575"/>
                </a:lnTo>
                <a:lnTo>
                  <a:pt x="2639" y="1576"/>
                </a:lnTo>
                <a:lnTo>
                  <a:pt x="2640" y="1576"/>
                </a:lnTo>
                <a:lnTo>
                  <a:pt x="2640" y="1577"/>
                </a:lnTo>
                <a:lnTo>
                  <a:pt x="2641" y="1577"/>
                </a:lnTo>
                <a:lnTo>
                  <a:pt x="2642" y="1577"/>
                </a:lnTo>
                <a:lnTo>
                  <a:pt x="2643" y="1577"/>
                </a:lnTo>
                <a:lnTo>
                  <a:pt x="2645" y="1577"/>
                </a:lnTo>
                <a:lnTo>
                  <a:pt x="2646" y="1577"/>
                </a:lnTo>
                <a:lnTo>
                  <a:pt x="2647" y="1578"/>
                </a:lnTo>
                <a:lnTo>
                  <a:pt x="2648" y="1579"/>
                </a:lnTo>
                <a:lnTo>
                  <a:pt x="2649" y="1581"/>
                </a:lnTo>
                <a:lnTo>
                  <a:pt x="2650" y="1581"/>
                </a:lnTo>
                <a:lnTo>
                  <a:pt x="2650" y="1582"/>
                </a:lnTo>
                <a:lnTo>
                  <a:pt x="2651" y="1583"/>
                </a:lnTo>
                <a:lnTo>
                  <a:pt x="2652" y="1584"/>
                </a:lnTo>
                <a:lnTo>
                  <a:pt x="2654" y="1585"/>
                </a:lnTo>
                <a:lnTo>
                  <a:pt x="2654" y="1586"/>
                </a:lnTo>
                <a:lnTo>
                  <a:pt x="2655" y="1587"/>
                </a:lnTo>
                <a:lnTo>
                  <a:pt x="2656" y="1589"/>
                </a:lnTo>
                <a:lnTo>
                  <a:pt x="2657" y="1589"/>
                </a:lnTo>
                <a:lnTo>
                  <a:pt x="2657" y="1590"/>
                </a:lnTo>
                <a:lnTo>
                  <a:pt x="2658" y="1590"/>
                </a:lnTo>
                <a:lnTo>
                  <a:pt x="2659" y="1590"/>
                </a:lnTo>
                <a:lnTo>
                  <a:pt x="2660" y="1590"/>
                </a:lnTo>
                <a:lnTo>
                  <a:pt x="2660" y="1591"/>
                </a:lnTo>
                <a:lnTo>
                  <a:pt x="2661" y="1591"/>
                </a:lnTo>
                <a:lnTo>
                  <a:pt x="2661" y="1592"/>
                </a:lnTo>
                <a:lnTo>
                  <a:pt x="2663" y="1592"/>
                </a:lnTo>
                <a:lnTo>
                  <a:pt x="2664" y="1593"/>
                </a:lnTo>
                <a:lnTo>
                  <a:pt x="2665" y="1593"/>
                </a:lnTo>
                <a:lnTo>
                  <a:pt x="2666" y="1594"/>
                </a:lnTo>
                <a:lnTo>
                  <a:pt x="2666" y="1595"/>
                </a:lnTo>
                <a:lnTo>
                  <a:pt x="2667" y="1595"/>
                </a:lnTo>
                <a:lnTo>
                  <a:pt x="2668" y="1595"/>
                </a:lnTo>
                <a:lnTo>
                  <a:pt x="2669" y="1595"/>
                </a:lnTo>
                <a:lnTo>
                  <a:pt x="2671" y="1595"/>
                </a:lnTo>
                <a:lnTo>
                  <a:pt x="2672" y="1595"/>
                </a:lnTo>
                <a:lnTo>
                  <a:pt x="2673" y="1595"/>
                </a:lnTo>
                <a:lnTo>
                  <a:pt x="2673" y="1596"/>
                </a:lnTo>
                <a:lnTo>
                  <a:pt x="2674" y="1598"/>
                </a:lnTo>
                <a:lnTo>
                  <a:pt x="2674" y="1599"/>
                </a:lnTo>
                <a:lnTo>
                  <a:pt x="2675" y="1600"/>
                </a:lnTo>
                <a:lnTo>
                  <a:pt x="2675" y="1601"/>
                </a:lnTo>
                <a:lnTo>
                  <a:pt x="2675" y="1602"/>
                </a:lnTo>
                <a:lnTo>
                  <a:pt x="2676" y="1602"/>
                </a:lnTo>
                <a:lnTo>
                  <a:pt x="2676" y="1603"/>
                </a:lnTo>
                <a:lnTo>
                  <a:pt x="2677" y="1603"/>
                </a:lnTo>
                <a:lnTo>
                  <a:pt x="2678" y="1604"/>
                </a:lnTo>
                <a:lnTo>
                  <a:pt x="2678" y="1606"/>
                </a:lnTo>
                <a:lnTo>
                  <a:pt x="2680" y="1607"/>
                </a:lnTo>
                <a:lnTo>
                  <a:pt x="2681" y="1607"/>
                </a:lnTo>
                <a:lnTo>
                  <a:pt x="2681" y="1608"/>
                </a:lnTo>
                <a:lnTo>
                  <a:pt x="2682" y="1608"/>
                </a:lnTo>
                <a:lnTo>
                  <a:pt x="2682" y="1609"/>
                </a:lnTo>
                <a:lnTo>
                  <a:pt x="2683" y="1609"/>
                </a:lnTo>
                <a:lnTo>
                  <a:pt x="2684" y="1609"/>
                </a:lnTo>
                <a:lnTo>
                  <a:pt x="2684" y="1610"/>
                </a:lnTo>
                <a:lnTo>
                  <a:pt x="2685" y="1610"/>
                </a:lnTo>
                <a:lnTo>
                  <a:pt x="2685" y="1611"/>
                </a:lnTo>
                <a:lnTo>
                  <a:pt x="2686" y="1611"/>
                </a:lnTo>
                <a:lnTo>
                  <a:pt x="2686" y="1612"/>
                </a:lnTo>
                <a:lnTo>
                  <a:pt x="2688" y="1612"/>
                </a:lnTo>
                <a:lnTo>
                  <a:pt x="2689" y="1612"/>
                </a:lnTo>
                <a:lnTo>
                  <a:pt x="2689" y="1611"/>
                </a:lnTo>
                <a:lnTo>
                  <a:pt x="2690" y="1611"/>
                </a:lnTo>
                <a:lnTo>
                  <a:pt x="2691" y="1611"/>
                </a:lnTo>
                <a:lnTo>
                  <a:pt x="2692" y="1610"/>
                </a:lnTo>
                <a:lnTo>
                  <a:pt x="2693" y="1610"/>
                </a:lnTo>
                <a:lnTo>
                  <a:pt x="2694" y="1610"/>
                </a:lnTo>
                <a:lnTo>
                  <a:pt x="2695" y="1610"/>
                </a:lnTo>
                <a:lnTo>
                  <a:pt x="2695" y="1611"/>
                </a:lnTo>
                <a:lnTo>
                  <a:pt x="2697" y="1611"/>
                </a:lnTo>
                <a:lnTo>
                  <a:pt x="2698" y="1611"/>
                </a:lnTo>
                <a:lnTo>
                  <a:pt x="2699" y="1610"/>
                </a:lnTo>
                <a:lnTo>
                  <a:pt x="2700" y="1610"/>
                </a:lnTo>
                <a:lnTo>
                  <a:pt x="2700" y="1611"/>
                </a:lnTo>
                <a:lnTo>
                  <a:pt x="2701" y="1611"/>
                </a:lnTo>
                <a:lnTo>
                  <a:pt x="2701" y="1612"/>
                </a:lnTo>
                <a:lnTo>
                  <a:pt x="2701" y="1613"/>
                </a:lnTo>
                <a:lnTo>
                  <a:pt x="2701" y="1615"/>
                </a:lnTo>
                <a:lnTo>
                  <a:pt x="2701" y="1616"/>
                </a:lnTo>
                <a:lnTo>
                  <a:pt x="2702" y="1617"/>
                </a:lnTo>
                <a:lnTo>
                  <a:pt x="2702" y="1618"/>
                </a:lnTo>
                <a:lnTo>
                  <a:pt x="2703" y="1618"/>
                </a:lnTo>
                <a:lnTo>
                  <a:pt x="2703" y="1619"/>
                </a:lnTo>
                <a:lnTo>
                  <a:pt x="2704" y="1620"/>
                </a:lnTo>
                <a:lnTo>
                  <a:pt x="2704" y="1621"/>
                </a:lnTo>
                <a:lnTo>
                  <a:pt x="2706" y="1621"/>
                </a:lnTo>
                <a:lnTo>
                  <a:pt x="2706" y="1623"/>
                </a:lnTo>
                <a:lnTo>
                  <a:pt x="2707" y="1623"/>
                </a:lnTo>
                <a:lnTo>
                  <a:pt x="2707" y="1624"/>
                </a:lnTo>
                <a:lnTo>
                  <a:pt x="2708" y="1624"/>
                </a:lnTo>
                <a:lnTo>
                  <a:pt x="2709" y="1625"/>
                </a:lnTo>
                <a:lnTo>
                  <a:pt x="2709" y="1626"/>
                </a:lnTo>
                <a:lnTo>
                  <a:pt x="2710" y="1627"/>
                </a:lnTo>
                <a:lnTo>
                  <a:pt x="2711" y="1627"/>
                </a:lnTo>
                <a:lnTo>
                  <a:pt x="2711" y="1628"/>
                </a:lnTo>
                <a:lnTo>
                  <a:pt x="2712" y="1629"/>
                </a:lnTo>
                <a:lnTo>
                  <a:pt x="2712" y="1631"/>
                </a:lnTo>
                <a:lnTo>
                  <a:pt x="2714" y="1631"/>
                </a:lnTo>
                <a:lnTo>
                  <a:pt x="2714" y="1632"/>
                </a:lnTo>
                <a:lnTo>
                  <a:pt x="2714" y="1633"/>
                </a:lnTo>
                <a:lnTo>
                  <a:pt x="2715" y="1634"/>
                </a:lnTo>
                <a:lnTo>
                  <a:pt x="2715" y="1635"/>
                </a:lnTo>
                <a:lnTo>
                  <a:pt x="2715" y="1636"/>
                </a:lnTo>
                <a:lnTo>
                  <a:pt x="2716" y="1636"/>
                </a:lnTo>
                <a:lnTo>
                  <a:pt x="2716" y="1637"/>
                </a:lnTo>
                <a:lnTo>
                  <a:pt x="2717" y="1638"/>
                </a:lnTo>
                <a:lnTo>
                  <a:pt x="2717" y="1640"/>
                </a:lnTo>
                <a:lnTo>
                  <a:pt x="2718" y="1640"/>
                </a:lnTo>
                <a:lnTo>
                  <a:pt x="2718" y="1641"/>
                </a:lnTo>
                <a:lnTo>
                  <a:pt x="2719" y="1642"/>
                </a:lnTo>
                <a:lnTo>
                  <a:pt x="2719" y="1643"/>
                </a:lnTo>
                <a:lnTo>
                  <a:pt x="2719" y="1644"/>
                </a:lnTo>
                <a:lnTo>
                  <a:pt x="2720" y="1644"/>
                </a:lnTo>
                <a:lnTo>
                  <a:pt x="2720" y="1645"/>
                </a:lnTo>
                <a:lnTo>
                  <a:pt x="2720" y="1646"/>
                </a:lnTo>
                <a:lnTo>
                  <a:pt x="2720" y="1648"/>
                </a:lnTo>
                <a:lnTo>
                  <a:pt x="2720" y="1649"/>
                </a:lnTo>
                <a:lnTo>
                  <a:pt x="2720" y="1650"/>
                </a:lnTo>
                <a:lnTo>
                  <a:pt x="2719" y="1651"/>
                </a:lnTo>
                <a:lnTo>
                  <a:pt x="2719" y="1652"/>
                </a:lnTo>
                <a:lnTo>
                  <a:pt x="2718" y="1654"/>
                </a:lnTo>
                <a:lnTo>
                  <a:pt x="2718" y="1656"/>
                </a:lnTo>
                <a:lnTo>
                  <a:pt x="2718" y="1657"/>
                </a:lnTo>
                <a:lnTo>
                  <a:pt x="2717" y="1657"/>
                </a:lnTo>
                <a:lnTo>
                  <a:pt x="2717" y="1658"/>
                </a:lnTo>
                <a:lnTo>
                  <a:pt x="2717" y="1659"/>
                </a:lnTo>
                <a:lnTo>
                  <a:pt x="2718" y="1660"/>
                </a:lnTo>
                <a:lnTo>
                  <a:pt x="2718" y="1661"/>
                </a:lnTo>
                <a:lnTo>
                  <a:pt x="2717" y="1661"/>
                </a:lnTo>
                <a:lnTo>
                  <a:pt x="2717" y="1662"/>
                </a:lnTo>
                <a:lnTo>
                  <a:pt x="2716" y="1662"/>
                </a:lnTo>
                <a:lnTo>
                  <a:pt x="2715" y="1662"/>
                </a:lnTo>
                <a:lnTo>
                  <a:pt x="2714" y="1662"/>
                </a:lnTo>
                <a:lnTo>
                  <a:pt x="2714" y="1663"/>
                </a:lnTo>
                <a:lnTo>
                  <a:pt x="2712" y="1663"/>
                </a:lnTo>
                <a:lnTo>
                  <a:pt x="2710" y="1663"/>
                </a:lnTo>
                <a:lnTo>
                  <a:pt x="2709" y="1665"/>
                </a:lnTo>
                <a:lnTo>
                  <a:pt x="2708" y="1665"/>
                </a:lnTo>
                <a:lnTo>
                  <a:pt x="2707" y="1666"/>
                </a:lnTo>
                <a:lnTo>
                  <a:pt x="2706" y="1666"/>
                </a:lnTo>
                <a:lnTo>
                  <a:pt x="2706" y="1667"/>
                </a:lnTo>
                <a:lnTo>
                  <a:pt x="2704" y="1668"/>
                </a:lnTo>
                <a:lnTo>
                  <a:pt x="2704" y="1669"/>
                </a:lnTo>
                <a:lnTo>
                  <a:pt x="2704" y="1670"/>
                </a:lnTo>
                <a:lnTo>
                  <a:pt x="2703" y="1670"/>
                </a:lnTo>
                <a:lnTo>
                  <a:pt x="2703" y="1671"/>
                </a:lnTo>
                <a:lnTo>
                  <a:pt x="2703" y="1673"/>
                </a:lnTo>
                <a:lnTo>
                  <a:pt x="2703" y="1674"/>
                </a:lnTo>
                <a:lnTo>
                  <a:pt x="2703" y="1675"/>
                </a:lnTo>
                <a:lnTo>
                  <a:pt x="2703" y="1676"/>
                </a:lnTo>
                <a:lnTo>
                  <a:pt x="2703" y="1677"/>
                </a:lnTo>
                <a:lnTo>
                  <a:pt x="2702" y="1678"/>
                </a:lnTo>
                <a:lnTo>
                  <a:pt x="2702" y="1679"/>
                </a:lnTo>
                <a:lnTo>
                  <a:pt x="2701" y="1679"/>
                </a:lnTo>
                <a:lnTo>
                  <a:pt x="2700" y="1681"/>
                </a:lnTo>
                <a:lnTo>
                  <a:pt x="2700" y="1682"/>
                </a:lnTo>
                <a:lnTo>
                  <a:pt x="2699" y="1682"/>
                </a:lnTo>
                <a:lnTo>
                  <a:pt x="2699" y="1683"/>
                </a:lnTo>
                <a:lnTo>
                  <a:pt x="2699" y="1684"/>
                </a:lnTo>
                <a:lnTo>
                  <a:pt x="2698" y="1685"/>
                </a:lnTo>
                <a:lnTo>
                  <a:pt x="2698" y="1686"/>
                </a:lnTo>
                <a:lnTo>
                  <a:pt x="2697" y="1687"/>
                </a:lnTo>
                <a:lnTo>
                  <a:pt x="2697" y="1688"/>
                </a:lnTo>
                <a:lnTo>
                  <a:pt x="2697" y="1690"/>
                </a:lnTo>
                <a:lnTo>
                  <a:pt x="2697" y="1691"/>
                </a:lnTo>
                <a:lnTo>
                  <a:pt x="2697" y="1692"/>
                </a:lnTo>
                <a:lnTo>
                  <a:pt x="2697" y="1693"/>
                </a:lnTo>
                <a:lnTo>
                  <a:pt x="2697" y="1694"/>
                </a:lnTo>
                <a:lnTo>
                  <a:pt x="2697" y="1695"/>
                </a:lnTo>
                <a:lnTo>
                  <a:pt x="2698" y="1696"/>
                </a:lnTo>
                <a:lnTo>
                  <a:pt x="2698" y="1698"/>
                </a:lnTo>
                <a:lnTo>
                  <a:pt x="2698" y="1699"/>
                </a:lnTo>
                <a:lnTo>
                  <a:pt x="2698" y="1700"/>
                </a:lnTo>
                <a:lnTo>
                  <a:pt x="2699" y="1701"/>
                </a:lnTo>
                <a:lnTo>
                  <a:pt x="2699" y="1702"/>
                </a:lnTo>
                <a:lnTo>
                  <a:pt x="2699" y="1703"/>
                </a:lnTo>
                <a:lnTo>
                  <a:pt x="2700" y="1703"/>
                </a:lnTo>
                <a:lnTo>
                  <a:pt x="2700" y="1704"/>
                </a:lnTo>
                <a:lnTo>
                  <a:pt x="2700" y="1705"/>
                </a:lnTo>
                <a:lnTo>
                  <a:pt x="2700" y="1707"/>
                </a:lnTo>
                <a:lnTo>
                  <a:pt x="2700" y="1708"/>
                </a:lnTo>
                <a:lnTo>
                  <a:pt x="2699" y="1708"/>
                </a:lnTo>
                <a:lnTo>
                  <a:pt x="2699" y="1709"/>
                </a:lnTo>
                <a:lnTo>
                  <a:pt x="2698" y="1709"/>
                </a:lnTo>
                <a:lnTo>
                  <a:pt x="2697" y="1709"/>
                </a:lnTo>
                <a:lnTo>
                  <a:pt x="2697" y="1710"/>
                </a:lnTo>
                <a:lnTo>
                  <a:pt x="2695" y="1710"/>
                </a:lnTo>
                <a:lnTo>
                  <a:pt x="2695" y="1711"/>
                </a:lnTo>
                <a:lnTo>
                  <a:pt x="2694" y="1711"/>
                </a:lnTo>
                <a:lnTo>
                  <a:pt x="2694" y="1712"/>
                </a:lnTo>
                <a:lnTo>
                  <a:pt x="2694" y="1713"/>
                </a:lnTo>
                <a:lnTo>
                  <a:pt x="2693" y="1713"/>
                </a:lnTo>
                <a:lnTo>
                  <a:pt x="2693" y="1715"/>
                </a:lnTo>
                <a:lnTo>
                  <a:pt x="2693" y="1716"/>
                </a:lnTo>
                <a:lnTo>
                  <a:pt x="2693" y="1717"/>
                </a:lnTo>
                <a:lnTo>
                  <a:pt x="2692" y="1718"/>
                </a:lnTo>
                <a:lnTo>
                  <a:pt x="2692" y="1719"/>
                </a:lnTo>
                <a:lnTo>
                  <a:pt x="2691" y="1720"/>
                </a:lnTo>
                <a:lnTo>
                  <a:pt x="2691" y="1721"/>
                </a:lnTo>
                <a:lnTo>
                  <a:pt x="2690" y="1723"/>
                </a:lnTo>
                <a:lnTo>
                  <a:pt x="2689" y="1724"/>
                </a:lnTo>
                <a:lnTo>
                  <a:pt x="2689" y="1725"/>
                </a:lnTo>
                <a:lnTo>
                  <a:pt x="2688" y="1725"/>
                </a:lnTo>
                <a:lnTo>
                  <a:pt x="2688" y="1726"/>
                </a:lnTo>
                <a:lnTo>
                  <a:pt x="2686" y="1727"/>
                </a:lnTo>
                <a:lnTo>
                  <a:pt x="2686" y="1728"/>
                </a:lnTo>
                <a:lnTo>
                  <a:pt x="2685" y="1729"/>
                </a:lnTo>
                <a:lnTo>
                  <a:pt x="2684" y="1730"/>
                </a:lnTo>
                <a:lnTo>
                  <a:pt x="2684" y="1732"/>
                </a:lnTo>
                <a:lnTo>
                  <a:pt x="2684" y="1733"/>
                </a:lnTo>
                <a:lnTo>
                  <a:pt x="2683" y="1733"/>
                </a:lnTo>
                <a:lnTo>
                  <a:pt x="2683" y="1734"/>
                </a:lnTo>
                <a:lnTo>
                  <a:pt x="2683" y="1735"/>
                </a:lnTo>
                <a:lnTo>
                  <a:pt x="2683" y="1736"/>
                </a:lnTo>
                <a:lnTo>
                  <a:pt x="2684" y="1736"/>
                </a:lnTo>
                <a:lnTo>
                  <a:pt x="2684" y="1737"/>
                </a:lnTo>
                <a:lnTo>
                  <a:pt x="2684" y="1738"/>
                </a:lnTo>
                <a:lnTo>
                  <a:pt x="2685" y="1740"/>
                </a:lnTo>
                <a:lnTo>
                  <a:pt x="2685" y="1741"/>
                </a:lnTo>
                <a:lnTo>
                  <a:pt x="2686" y="1741"/>
                </a:lnTo>
                <a:lnTo>
                  <a:pt x="2686" y="1742"/>
                </a:lnTo>
                <a:lnTo>
                  <a:pt x="2688" y="1742"/>
                </a:lnTo>
                <a:lnTo>
                  <a:pt x="2689" y="1743"/>
                </a:lnTo>
                <a:lnTo>
                  <a:pt x="2690" y="1743"/>
                </a:lnTo>
                <a:lnTo>
                  <a:pt x="2691" y="1743"/>
                </a:lnTo>
                <a:lnTo>
                  <a:pt x="2691" y="1744"/>
                </a:lnTo>
                <a:lnTo>
                  <a:pt x="2692" y="1744"/>
                </a:lnTo>
                <a:lnTo>
                  <a:pt x="2693" y="1745"/>
                </a:lnTo>
                <a:lnTo>
                  <a:pt x="2694" y="1745"/>
                </a:lnTo>
                <a:lnTo>
                  <a:pt x="2695" y="1746"/>
                </a:lnTo>
                <a:lnTo>
                  <a:pt x="2697" y="1746"/>
                </a:lnTo>
                <a:lnTo>
                  <a:pt x="2697" y="1745"/>
                </a:lnTo>
                <a:lnTo>
                  <a:pt x="2698" y="1745"/>
                </a:lnTo>
                <a:lnTo>
                  <a:pt x="2699" y="1745"/>
                </a:lnTo>
                <a:lnTo>
                  <a:pt x="2700" y="1745"/>
                </a:lnTo>
                <a:lnTo>
                  <a:pt x="2701" y="1745"/>
                </a:lnTo>
                <a:lnTo>
                  <a:pt x="2702" y="1745"/>
                </a:lnTo>
                <a:lnTo>
                  <a:pt x="2703" y="1745"/>
                </a:lnTo>
                <a:lnTo>
                  <a:pt x="2704" y="1745"/>
                </a:lnTo>
                <a:lnTo>
                  <a:pt x="2706" y="1745"/>
                </a:lnTo>
                <a:lnTo>
                  <a:pt x="2707" y="1746"/>
                </a:lnTo>
                <a:lnTo>
                  <a:pt x="2708" y="1748"/>
                </a:lnTo>
                <a:lnTo>
                  <a:pt x="2708" y="1749"/>
                </a:lnTo>
                <a:lnTo>
                  <a:pt x="2709" y="1749"/>
                </a:lnTo>
                <a:lnTo>
                  <a:pt x="2709" y="1750"/>
                </a:lnTo>
                <a:lnTo>
                  <a:pt x="2709" y="1751"/>
                </a:lnTo>
                <a:lnTo>
                  <a:pt x="2710" y="1751"/>
                </a:lnTo>
                <a:lnTo>
                  <a:pt x="2710" y="1752"/>
                </a:lnTo>
                <a:lnTo>
                  <a:pt x="2711" y="1752"/>
                </a:lnTo>
                <a:lnTo>
                  <a:pt x="2712" y="1752"/>
                </a:lnTo>
                <a:lnTo>
                  <a:pt x="2714" y="1752"/>
                </a:lnTo>
                <a:lnTo>
                  <a:pt x="2715" y="1753"/>
                </a:lnTo>
                <a:lnTo>
                  <a:pt x="2715" y="1754"/>
                </a:lnTo>
                <a:lnTo>
                  <a:pt x="2715" y="1755"/>
                </a:lnTo>
                <a:lnTo>
                  <a:pt x="2715" y="1757"/>
                </a:lnTo>
                <a:lnTo>
                  <a:pt x="2715" y="1758"/>
                </a:lnTo>
                <a:lnTo>
                  <a:pt x="2715" y="1759"/>
                </a:lnTo>
                <a:lnTo>
                  <a:pt x="2715" y="1760"/>
                </a:lnTo>
                <a:lnTo>
                  <a:pt x="2715" y="1761"/>
                </a:lnTo>
                <a:lnTo>
                  <a:pt x="2715" y="1762"/>
                </a:lnTo>
                <a:lnTo>
                  <a:pt x="2715" y="1763"/>
                </a:lnTo>
                <a:lnTo>
                  <a:pt x="2715" y="1766"/>
                </a:lnTo>
                <a:lnTo>
                  <a:pt x="2716" y="1767"/>
                </a:lnTo>
                <a:lnTo>
                  <a:pt x="2716" y="1768"/>
                </a:lnTo>
                <a:lnTo>
                  <a:pt x="2716" y="1769"/>
                </a:lnTo>
                <a:lnTo>
                  <a:pt x="2716" y="1770"/>
                </a:lnTo>
                <a:lnTo>
                  <a:pt x="2716" y="1771"/>
                </a:lnTo>
                <a:lnTo>
                  <a:pt x="2716" y="1774"/>
                </a:lnTo>
                <a:lnTo>
                  <a:pt x="2716" y="1775"/>
                </a:lnTo>
                <a:lnTo>
                  <a:pt x="2716" y="1776"/>
                </a:lnTo>
                <a:lnTo>
                  <a:pt x="2716" y="1777"/>
                </a:lnTo>
                <a:lnTo>
                  <a:pt x="2717" y="1777"/>
                </a:lnTo>
                <a:lnTo>
                  <a:pt x="2717" y="1778"/>
                </a:lnTo>
                <a:lnTo>
                  <a:pt x="2717" y="1779"/>
                </a:lnTo>
                <a:lnTo>
                  <a:pt x="2718" y="1780"/>
                </a:lnTo>
                <a:lnTo>
                  <a:pt x="2718" y="1782"/>
                </a:lnTo>
                <a:lnTo>
                  <a:pt x="2719" y="1782"/>
                </a:lnTo>
                <a:lnTo>
                  <a:pt x="2719" y="1783"/>
                </a:lnTo>
                <a:lnTo>
                  <a:pt x="2719" y="1784"/>
                </a:lnTo>
                <a:lnTo>
                  <a:pt x="2719" y="1785"/>
                </a:lnTo>
                <a:lnTo>
                  <a:pt x="2719" y="1786"/>
                </a:lnTo>
                <a:lnTo>
                  <a:pt x="2719" y="1787"/>
                </a:lnTo>
                <a:lnTo>
                  <a:pt x="2718" y="1788"/>
                </a:lnTo>
                <a:lnTo>
                  <a:pt x="2717" y="1790"/>
                </a:lnTo>
                <a:lnTo>
                  <a:pt x="2716" y="1791"/>
                </a:lnTo>
                <a:lnTo>
                  <a:pt x="2715" y="1792"/>
                </a:lnTo>
                <a:lnTo>
                  <a:pt x="2715" y="1793"/>
                </a:lnTo>
                <a:lnTo>
                  <a:pt x="2714" y="1793"/>
                </a:lnTo>
                <a:lnTo>
                  <a:pt x="2714" y="1794"/>
                </a:lnTo>
                <a:lnTo>
                  <a:pt x="2715" y="1794"/>
                </a:lnTo>
                <a:lnTo>
                  <a:pt x="2715" y="1795"/>
                </a:lnTo>
                <a:lnTo>
                  <a:pt x="2715" y="1796"/>
                </a:lnTo>
                <a:lnTo>
                  <a:pt x="2716" y="1796"/>
                </a:lnTo>
                <a:lnTo>
                  <a:pt x="2716" y="1797"/>
                </a:lnTo>
                <a:lnTo>
                  <a:pt x="2717" y="1797"/>
                </a:lnTo>
                <a:lnTo>
                  <a:pt x="2717" y="1799"/>
                </a:lnTo>
                <a:lnTo>
                  <a:pt x="2718" y="1799"/>
                </a:lnTo>
                <a:lnTo>
                  <a:pt x="2719" y="1799"/>
                </a:lnTo>
                <a:lnTo>
                  <a:pt x="2720" y="1801"/>
                </a:lnTo>
                <a:lnTo>
                  <a:pt x="2721" y="1802"/>
                </a:lnTo>
                <a:lnTo>
                  <a:pt x="2721" y="1803"/>
                </a:lnTo>
                <a:lnTo>
                  <a:pt x="2723" y="1804"/>
                </a:lnTo>
                <a:lnTo>
                  <a:pt x="2724" y="1805"/>
                </a:lnTo>
                <a:lnTo>
                  <a:pt x="2724" y="1807"/>
                </a:lnTo>
                <a:lnTo>
                  <a:pt x="2725" y="1808"/>
                </a:lnTo>
                <a:lnTo>
                  <a:pt x="2726" y="1809"/>
                </a:lnTo>
                <a:lnTo>
                  <a:pt x="2726" y="1810"/>
                </a:lnTo>
                <a:lnTo>
                  <a:pt x="2727" y="1811"/>
                </a:lnTo>
                <a:lnTo>
                  <a:pt x="2728" y="1812"/>
                </a:lnTo>
                <a:lnTo>
                  <a:pt x="2729" y="1812"/>
                </a:lnTo>
                <a:lnTo>
                  <a:pt x="2729" y="1813"/>
                </a:lnTo>
                <a:lnTo>
                  <a:pt x="2730" y="1813"/>
                </a:lnTo>
                <a:lnTo>
                  <a:pt x="2732" y="1813"/>
                </a:lnTo>
                <a:lnTo>
                  <a:pt x="2732" y="1815"/>
                </a:lnTo>
                <a:lnTo>
                  <a:pt x="2733" y="1815"/>
                </a:lnTo>
                <a:lnTo>
                  <a:pt x="2734" y="1815"/>
                </a:lnTo>
                <a:lnTo>
                  <a:pt x="2735" y="1815"/>
                </a:lnTo>
                <a:lnTo>
                  <a:pt x="2736" y="1815"/>
                </a:lnTo>
                <a:lnTo>
                  <a:pt x="2737" y="1815"/>
                </a:lnTo>
                <a:lnTo>
                  <a:pt x="2738" y="1815"/>
                </a:lnTo>
                <a:lnTo>
                  <a:pt x="2740" y="1815"/>
                </a:lnTo>
                <a:lnTo>
                  <a:pt x="2741" y="1816"/>
                </a:lnTo>
                <a:lnTo>
                  <a:pt x="2742" y="1817"/>
                </a:lnTo>
                <a:lnTo>
                  <a:pt x="2742" y="1818"/>
                </a:lnTo>
                <a:lnTo>
                  <a:pt x="2743" y="1818"/>
                </a:lnTo>
                <a:lnTo>
                  <a:pt x="2743" y="1819"/>
                </a:lnTo>
                <a:lnTo>
                  <a:pt x="2744" y="1819"/>
                </a:lnTo>
                <a:lnTo>
                  <a:pt x="2745" y="1820"/>
                </a:lnTo>
                <a:lnTo>
                  <a:pt x="2746" y="1820"/>
                </a:lnTo>
                <a:lnTo>
                  <a:pt x="2747" y="1820"/>
                </a:lnTo>
                <a:lnTo>
                  <a:pt x="2747" y="1819"/>
                </a:lnTo>
                <a:lnTo>
                  <a:pt x="2747" y="1818"/>
                </a:lnTo>
                <a:lnTo>
                  <a:pt x="2747" y="1817"/>
                </a:lnTo>
                <a:lnTo>
                  <a:pt x="2747" y="1816"/>
                </a:lnTo>
                <a:lnTo>
                  <a:pt x="2747" y="1815"/>
                </a:lnTo>
                <a:lnTo>
                  <a:pt x="2747" y="1813"/>
                </a:lnTo>
                <a:lnTo>
                  <a:pt x="2749" y="1812"/>
                </a:lnTo>
                <a:lnTo>
                  <a:pt x="2749" y="1811"/>
                </a:lnTo>
                <a:lnTo>
                  <a:pt x="2749" y="1810"/>
                </a:lnTo>
                <a:lnTo>
                  <a:pt x="2749" y="1809"/>
                </a:lnTo>
                <a:lnTo>
                  <a:pt x="2749" y="1808"/>
                </a:lnTo>
                <a:lnTo>
                  <a:pt x="2747" y="1808"/>
                </a:lnTo>
                <a:lnTo>
                  <a:pt x="2747" y="1807"/>
                </a:lnTo>
                <a:lnTo>
                  <a:pt x="2747" y="1805"/>
                </a:lnTo>
                <a:lnTo>
                  <a:pt x="2749" y="1804"/>
                </a:lnTo>
                <a:lnTo>
                  <a:pt x="2749" y="1803"/>
                </a:lnTo>
                <a:lnTo>
                  <a:pt x="2749" y="1802"/>
                </a:lnTo>
                <a:lnTo>
                  <a:pt x="2750" y="1802"/>
                </a:lnTo>
                <a:lnTo>
                  <a:pt x="2750" y="1801"/>
                </a:lnTo>
                <a:lnTo>
                  <a:pt x="2751" y="1800"/>
                </a:lnTo>
                <a:lnTo>
                  <a:pt x="2752" y="1799"/>
                </a:lnTo>
                <a:lnTo>
                  <a:pt x="2752" y="1797"/>
                </a:lnTo>
                <a:lnTo>
                  <a:pt x="2753" y="1796"/>
                </a:lnTo>
                <a:lnTo>
                  <a:pt x="2753" y="1795"/>
                </a:lnTo>
                <a:lnTo>
                  <a:pt x="2754" y="1795"/>
                </a:lnTo>
                <a:lnTo>
                  <a:pt x="2755" y="1795"/>
                </a:lnTo>
                <a:lnTo>
                  <a:pt x="2757" y="1795"/>
                </a:lnTo>
                <a:lnTo>
                  <a:pt x="2758" y="1795"/>
                </a:lnTo>
                <a:lnTo>
                  <a:pt x="2758" y="1796"/>
                </a:lnTo>
                <a:lnTo>
                  <a:pt x="2759" y="1796"/>
                </a:lnTo>
                <a:lnTo>
                  <a:pt x="2760" y="1797"/>
                </a:lnTo>
                <a:lnTo>
                  <a:pt x="2760" y="1799"/>
                </a:lnTo>
                <a:lnTo>
                  <a:pt x="2761" y="1799"/>
                </a:lnTo>
                <a:lnTo>
                  <a:pt x="2761" y="1800"/>
                </a:lnTo>
                <a:lnTo>
                  <a:pt x="2761" y="1801"/>
                </a:lnTo>
                <a:lnTo>
                  <a:pt x="2762" y="1801"/>
                </a:lnTo>
                <a:lnTo>
                  <a:pt x="2762" y="1802"/>
                </a:lnTo>
                <a:lnTo>
                  <a:pt x="2762" y="1803"/>
                </a:lnTo>
                <a:lnTo>
                  <a:pt x="2763" y="1803"/>
                </a:lnTo>
                <a:lnTo>
                  <a:pt x="2763" y="1804"/>
                </a:lnTo>
                <a:lnTo>
                  <a:pt x="2764" y="1805"/>
                </a:lnTo>
                <a:lnTo>
                  <a:pt x="2766" y="1807"/>
                </a:lnTo>
                <a:lnTo>
                  <a:pt x="2766" y="1808"/>
                </a:lnTo>
                <a:lnTo>
                  <a:pt x="2767" y="1808"/>
                </a:lnTo>
                <a:lnTo>
                  <a:pt x="2767" y="1809"/>
                </a:lnTo>
                <a:lnTo>
                  <a:pt x="2768" y="1809"/>
                </a:lnTo>
                <a:lnTo>
                  <a:pt x="2769" y="1810"/>
                </a:lnTo>
                <a:lnTo>
                  <a:pt x="2770" y="1810"/>
                </a:lnTo>
                <a:lnTo>
                  <a:pt x="2771" y="1811"/>
                </a:lnTo>
                <a:lnTo>
                  <a:pt x="2772" y="1811"/>
                </a:lnTo>
                <a:lnTo>
                  <a:pt x="2773" y="1811"/>
                </a:lnTo>
                <a:lnTo>
                  <a:pt x="2775" y="1811"/>
                </a:lnTo>
                <a:lnTo>
                  <a:pt x="2776" y="1810"/>
                </a:lnTo>
                <a:lnTo>
                  <a:pt x="2776" y="1809"/>
                </a:lnTo>
                <a:lnTo>
                  <a:pt x="2777" y="1809"/>
                </a:lnTo>
                <a:lnTo>
                  <a:pt x="2778" y="1810"/>
                </a:lnTo>
                <a:lnTo>
                  <a:pt x="2778" y="1811"/>
                </a:lnTo>
                <a:lnTo>
                  <a:pt x="2779" y="1811"/>
                </a:lnTo>
                <a:lnTo>
                  <a:pt x="2780" y="1811"/>
                </a:lnTo>
                <a:lnTo>
                  <a:pt x="2780" y="1812"/>
                </a:lnTo>
                <a:lnTo>
                  <a:pt x="2781" y="1812"/>
                </a:lnTo>
                <a:lnTo>
                  <a:pt x="2783" y="1812"/>
                </a:lnTo>
                <a:lnTo>
                  <a:pt x="2784" y="1812"/>
                </a:lnTo>
                <a:lnTo>
                  <a:pt x="2785" y="1812"/>
                </a:lnTo>
                <a:lnTo>
                  <a:pt x="2786" y="1813"/>
                </a:lnTo>
                <a:lnTo>
                  <a:pt x="2787" y="1813"/>
                </a:lnTo>
                <a:lnTo>
                  <a:pt x="2788" y="1813"/>
                </a:lnTo>
                <a:lnTo>
                  <a:pt x="2789" y="1813"/>
                </a:lnTo>
                <a:lnTo>
                  <a:pt x="2790" y="1813"/>
                </a:lnTo>
                <a:lnTo>
                  <a:pt x="2792" y="1813"/>
                </a:lnTo>
                <a:lnTo>
                  <a:pt x="2793" y="1812"/>
                </a:lnTo>
                <a:lnTo>
                  <a:pt x="2794" y="1812"/>
                </a:lnTo>
                <a:lnTo>
                  <a:pt x="2795" y="1812"/>
                </a:lnTo>
                <a:lnTo>
                  <a:pt x="2796" y="1812"/>
                </a:lnTo>
                <a:lnTo>
                  <a:pt x="2797" y="1812"/>
                </a:lnTo>
                <a:lnTo>
                  <a:pt x="2798" y="1812"/>
                </a:lnTo>
                <a:lnTo>
                  <a:pt x="2799" y="1812"/>
                </a:lnTo>
                <a:lnTo>
                  <a:pt x="2801" y="1812"/>
                </a:lnTo>
                <a:lnTo>
                  <a:pt x="2802" y="1812"/>
                </a:lnTo>
                <a:lnTo>
                  <a:pt x="2803" y="1812"/>
                </a:lnTo>
                <a:lnTo>
                  <a:pt x="2804" y="1812"/>
                </a:lnTo>
                <a:lnTo>
                  <a:pt x="2805" y="1812"/>
                </a:lnTo>
                <a:lnTo>
                  <a:pt x="2806" y="1812"/>
                </a:lnTo>
                <a:lnTo>
                  <a:pt x="2807" y="1812"/>
                </a:lnTo>
                <a:lnTo>
                  <a:pt x="2809" y="1812"/>
                </a:lnTo>
                <a:lnTo>
                  <a:pt x="2810" y="1812"/>
                </a:lnTo>
                <a:lnTo>
                  <a:pt x="2811" y="1812"/>
                </a:lnTo>
                <a:lnTo>
                  <a:pt x="2811" y="1813"/>
                </a:lnTo>
                <a:lnTo>
                  <a:pt x="2812" y="1813"/>
                </a:lnTo>
                <a:lnTo>
                  <a:pt x="2812" y="1815"/>
                </a:lnTo>
                <a:lnTo>
                  <a:pt x="2812" y="1816"/>
                </a:lnTo>
                <a:lnTo>
                  <a:pt x="2813" y="1817"/>
                </a:lnTo>
                <a:lnTo>
                  <a:pt x="2814" y="1818"/>
                </a:lnTo>
                <a:lnTo>
                  <a:pt x="2814" y="1819"/>
                </a:lnTo>
                <a:lnTo>
                  <a:pt x="2815" y="1820"/>
                </a:lnTo>
                <a:lnTo>
                  <a:pt x="2816" y="1820"/>
                </a:lnTo>
                <a:lnTo>
                  <a:pt x="2816" y="1821"/>
                </a:lnTo>
                <a:lnTo>
                  <a:pt x="2818" y="1821"/>
                </a:lnTo>
                <a:lnTo>
                  <a:pt x="2818" y="1822"/>
                </a:lnTo>
                <a:lnTo>
                  <a:pt x="2819" y="1822"/>
                </a:lnTo>
                <a:lnTo>
                  <a:pt x="2820" y="1822"/>
                </a:lnTo>
                <a:lnTo>
                  <a:pt x="2821" y="1822"/>
                </a:lnTo>
                <a:lnTo>
                  <a:pt x="2822" y="1822"/>
                </a:lnTo>
                <a:lnTo>
                  <a:pt x="2823" y="1822"/>
                </a:lnTo>
                <a:lnTo>
                  <a:pt x="2824" y="1822"/>
                </a:lnTo>
                <a:lnTo>
                  <a:pt x="2826" y="1822"/>
                </a:lnTo>
                <a:lnTo>
                  <a:pt x="2827" y="1822"/>
                </a:lnTo>
                <a:lnTo>
                  <a:pt x="2828" y="1822"/>
                </a:lnTo>
                <a:lnTo>
                  <a:pt x="2829" y="1822"/>
                </a:lnTo>
                <a:lnTo>
                  <a:pt x="2829" y="1824"/>
                </a:lnTo>
                <a:lnTo>
                  <a:pt x="2830" y="1824"/>
                </a:lnTo>
                <a:lnTo>
                  <a:pt x="2831" y="1825"/>
                </a:lnTo>
                <a:lnTo>
                  <a:pt x="2832" y="1825"/>
                </a:lnTo>
                <a:lnTo>
                  <a:pt x="2832" y="1826"/>
                </a:lnTo>
                <a:lnTo>
                  <a:pt x="2833" y="1826"/>
                </a:lnTo>
                <a:lnTo>
                  <a:pt x="2835" y="1826"/>
                </a:lnTo>
                <a:lnTo>
                  <a:pt x="2836" y="1825"/>
                </a:lnTo>
                <a:lnTo>
                  <a:pt x="2837" y="1825"/>
                </a:lnTo>
                <a:lnTo>
                  <a:pt x="2837" y="1824"/>
                </a:lnTo>
                <a:lnTo>
                  <a:pt x="2838" y="1824"/>
                </a:lnTo>
                <a:lnTo>
                  <a:pt x="2839" y="1822"/>
                </a:lnTo>
                <a:lnTo>
                  <a:pt x="2840" y="1822"/>
                </a:lnTo>
                <a:lnTo>
                  <a:pt x="2841" y="1822"/>
                </a:lnTo>
                <a:lnTo>
                  <a:pt x="2841" y="1824"/>
                </a:lnTo>
                <a:lnTo>
                  <a:pt x="2842" y="1824"/>
                </a:lnTo>
                <a:lnTo>
                  <a:pt x="2842" y="1822"/>
                </a:lnTo>
                <a:lnTo>
                  <a:pt x="2844" y="1822"/>
                </a:lnTo>
                <a:lnTo>
                  <a:pt x="2845" y="1822"/>
                </a:lnTo>
                <a:lnTo>
                  <a:pt x="2846" y="1821"/>
                </a:lnTo>
                <a:lnTo>
                  <a:pt x="2847" y="1821"/>
                </a:lnTo>
                <a:lnTo>
                  <a:pt x="2848" y="1821"/>
                </a:lnTo>
                <a:lnTo>
                  <a:pt x="2849" y="1821"/>
                </a:lnTo>
                <a:lnTo>
                  <a:pt x="2850" y="1822"/>
                </a:lnTo>
                <a:lnTo>
                  <a:pt x="2852" y="1822"/>
                </a:lnTo>
                <a:lnTo>
                  <a:pt x="2853" y="1822"/>
                </a:lnTo>
                <a:lnTo>
                  <a:pt x="2854" y="1824"/>
                </a:lnTo>
                <a:lnTo>
                  <a:pt x="2855" y="1824"/>
                </a:lnTo>
                <a:lnTo>
                  <a:pt x="2856" y="1825"/>
                </a:lnTo>
                <a:lnTo>
                  <a:pt x="2857" y="1825"/>
                </a:lnTo>
                <a:lnTo>
                  <a:pt x="2858" y="1825"/>
                </a:lnTo>
                <a:lnTo>
                  <a:pt x="2859" y="1826"/>
                </a:lnTo>
                <a:lnTo>
                  <a:pt x="2861" y="1826"/>
                </a:lnTo>
                <a:lnTo>
                  <a:pt x="2862" y="1826"/>
                </a:lnTo>
                <a:lnTo>
                  <a:pt x="2863" y="1826"/>
                </a:lnTo>
                <a:lnTo>
                  <a:pt x="2864" y="1826"/>
                </a:lnTo>
                <a:lnTo>
                  <a:pt x="2865" y="1826"/>
                </a:lnTo>
                <a:lnTo>
                  <a:pt x="2866" y="1826"/>
                </a:lnTo>
                <a:lnTo>
                  <a:pt x="2867" y="1826"/>
                </a:lnTo>
                <a:lnTo>
                  <a:pt x="2868" y="1826"/>
                </a:lnTo>
                <a:lnTo>
                  <a:pt x="2868" y="1825"/>
                </a:lnTo>
                <a:lnTo>
                  <a:pt x="2870" y="1825"/>
                </a:lnTo>
                <a:lnTo>
                  <a:pt x="2870" y="1824"/>
                </a:lnTo>
                <a:lnTo>
                  <a:pt x="2871" y="1824"/>
                </a:lnTo>
                <a:lnTo>
                  <a:pt x="2871" y="1822"/>
                </a:lnTo>
                <a:lnTo>
                  <a:pt x="2871" y="1821"/>
                </a:lnTo>
                <a:lnTo>
                  <a:pt x="2872" y="1821"/>
                </a:lnTo>
                <a:lnTo>
                  <a:pt x="2872" y="1820"/>
                </a:lnTo>
                <a:lnTo>
                  <a:pt x="2872" y="1819"/>
                </a:lnTo>
                <a:lnTo>
                  <a:pt x="2871" y="1819"/>
                </a:lnTo>
                <a:lnTo>
                  <a:pt x="2870" y="1818"/>
                </a:lnTo>
                <a:lnTo>
                  <a:pt x="2868" y="1817"/>
                </a:lnTo>
                <a:lnTo>
                  <a:pt x="2868" y="1816"/>
                </a:lnTo>
                <a:lnTo>
                  <a:pt x="2868" y="1815"/>
                </a:lnTo>
                <a:lnTo>
                  <a:pt x="2868" y="1813"/>
                </a:lnTo>
                <a:lnTo>
                  <a:pt x="2870" y="1813"/>
                </a:lnTo>
                <a:lnTo>
                  <a:pt x="2871" y="1812"/>
                </a:lnTo>
                <a:lnTo>
                  <a:pt x="2872" y="1811"/>
                </a:lnTo>
                <a:lnTo>
                  <a:pt x="2873" y="1810"/>
                </a:lnTo>
                <a:lnTo>
                  <a:pt x="2873" y="1809"/>
                </a:lnTo>
                <a:lnTo>
                  <a:pt x="2874" y="1809"/>
                </a:lnTo>
                <a:lnTo>
                  <a:pt x="2874" y="1808"/>
                </a:lnTo>
                <a:lnTo>
                  <a:pt x="2875" y="1808"/>
                </a:lnTo>
                <a:lnTo>
                  <a:pt x="2875" y="1807"/>
                </a:lnTo>
                <a:lnTo>
                  <a:pt x="2876" y="1805"/>
                </a:lnTo>
                <a:lnTo>
                  <a:pt x="2878" y="1804"/>
                </a:lnTo>
                <a:lnTo>
                  <a:pt x="2879" y="1804"/>
                </a:lnTo>
                <a:lnTo>
                  <a:pt x="2880" y="1803"/>
                </a:lnTo>
                <a:lnTo>
                  <a:pt x="2881" y="1803"/>
                </a:lnTo>
                <a:lnTo>
                  <a:pt x="2882" y="1803"/>
                </a:lnTo>
                <a:lnTo>
                  <a:pt x="2883" y="1803"/>
                </a:lnTo>
                <a:lnTo>
                  <a:pt x="2884" y="1802"/>
                </a:lnTo>
                <a:lnTo>
                  <a:pt x="2885" y="1802"/>
                </a:lnTo>
                <a:lnTo>
                  <a:pt x="2887" y="1802"/>
                </a:lnTo>
                <a:lnTo>
                  <a:pt x="2888" y="1801"/>
                </a:lnTo>
                <a:lnTo>
                  <a:pt x="2889" y="1801"/>
                </a:lnTo>
                <a:lnTo>
                  <a:pt x="2890" y="1801"/>
                </a:lnTo>
                <a:lnTo>
                  <a:pt x="2891" y="1801"/>
                </a:lnTo>
                <a:lnTo>
                  <a:pt x="2892" y="1801"/>
                </a:lnTo>
                <a:lnTo>
                  <a:pt x="2892" y="1802"/>
                </a:lnTo>
                <a:lnTo>
                  <a:pt x="2893" y="1803"/>
                </a:lnTo>
                <a:lnTo>
                  <a:pt x="2893" y="1804"/>
                </a:lnTo>
                <a:lnTo>
                  <a:pt x="2893" y="1805"/>
                </a:lnTo>
                <a:lnTo>
                  <a:pt x="2894" y="1805"/>
                </a:lnTo>
                <a:lnTo>
                  <a:pt x="2894" y="1807"/>
                </a:lnTo>
                <a:lnTo>
                  <a:pt x="2894" y="1808"/>
                </a:lnTo>
                <a:lnTo>
                  <a:pt x="2894" y="1809"/>
                </a:lnTo>
                <a:lnTo>
                  <a:pt x="2894" y="1810"/>
                </a:lnTo>
                <a:lnTo>
                  <a:pt x="2893" y="1811"/>
                </a:lnTo>
                <a:lnTo>
                  <a:pt x="2893" y="1812"/>
                </a:lnTo>
                <a:lnTo>
                  <a:pt x="2893" y="1813"/>
                </a:lnTo>
                <a:lnTo>
                  <a:pt x="2893" y="1815"/>
                </a:lnTo>
                <a:lnTo>
                  <a:pt x="2893" y="1816"/>
                </a:lnTo>
                <a:lnTo>
                  <a:pt x="2893" y="1817"/>
                </a:lnTo>
                <a:lnTo>
                  <a:pt x="2893" y="1818"/>
                </a:lnTo>
                <a:lnTo>
                  <a:pt x="2893" y="1819"/>
                </a:lnTo>
                <a:lnTo>
                  <a:pt x="2893" y="1820"/>
                </a:lnTo>
                <a:lnTo>
                  <a:pt x="2893" y="1821"/>
                </a:lnTo>
                <a:lnTo>
                  <a:pt x="2893" y="1822"/>
                </a:lnTo>
                <a:lnTo>
                  <a:pt x="2894" y="1822"/>
                </a:lnTo>
                <a:lnTo>
                  <a:pt x="2894" y="1824"/>
                </a:lnTo>
                <a:lnTo>
                  <a:pt x="2896" y="1825"/>
                </a:lnTo>
                <a:lnTo>
                  <a:pt x="2897" y="1825"/>
                </a:lnTo>
                <a:lnTo>
                  <a:pt x="2898" y="1826"/>
                </a:lnTo>
                <a:lnTo>
                  <a:pt x="2899" y="1826"/>
                </a:lnTo>
                <a:lnTo>
                  <a:pt x="2900" y="1826"/>
                </a:lnTo>
                <a:lnTo>
                  <a:pt x="2901" y="1827"/>
                </a:lnTo>
                <a:lnTo>
                  <a:pt x="2902" y="1827"/>
                </a:lnTo>
                <a:lnTo>
                  <a:pt x="2902" y="1828"/>
                </a:lnTo>
                <a:lnTo>
                  <a:pt x="2904" y="1828"/>
                </a:lnTo>
                <a:lnTo>
                  <a:pt x="2905" y="1829"/>
                </a:lnTo>
                <a:lnTo>
                  <a:pt x="2906" y="1829"/>
                </a:lnTo>
                <a:lnTo>
                  <a:pt x="2907" y="1830"/>
                </a:lnTo>
                <a:lnTo>
                  <a:pt x="2908" y="1830"/>
                </a:lnTo>
                <a:lnTo>
                  <a:pt x="2909" y="1830"/>
                </a:lnTo>
                <a:lnTo>
                  <a:pt x="2910" y="1830"/>
                </a:lnTo>
                <a:lnTo>
                  <a:pt x="2911" y="1830"/>
                </a:lnTo>
                <a:lnTo>
                  <a:pt x="2911" y="1829"/>
                </a:lnTo>
                <a:lnTo>
                  <a:pt x="2913" y="1829"/>
                </a:lnTo>
                <a:lnTo>
                  <a:pt x="2914" y="1828"/>
                </a:lnTo>
                <a:lnTo>
                  <a:pt x="2915" y="1828"/>
                </a:lnTo>
                <a:lnTo>
                  <a:pt x="2916" y="1828"/>
                </a:lnTo>
                <a:lnTo>
                  <a:pt x="2917" y="1828"/>
                </a:lnTo>
                <a:lnTo>
                  <a:pt x="2917" y="1829"/>
                </a:lnTo>
                <a:lnTo>
                  <a:pt x="2917" y="1830"/>
                </a:lnTo>
                <a:lnTo>
                  <a:pt x="2918" y="1830"/>
                </a:lnTo>
                <a:lnTo>
                  <a:pt x="2918" y="1832"/>
                </a:lnTo>
                <a:lnTo>
                  <a:pt x="2919" y="1833"/>
                </a:lnTo>
                <a:lnTo>
                  <a:pt x="2921" y="1833"/>
                </a:lnTo>
                <a:lnTo>
                  <a:pt x="2921" y="1834"/>
                </a:lnTo>
                <a:lnTo>
                  <a:pt x="2922" y="1834"/>
                </a:lnTo>
                <a:lnTo>
                  <a:pt x="2923" y="1834"/>
                </a:lnTo>
                <a:lnTo>
                  <a:pt x="2924" y="1834"/>
                </a:lnTo>
                <a:lnTo>
                  <a:pt x="2925" y="1834"/>
                </a:lnTo>
                <a:lnTo>
                  <a:pt x="2926" y="1834"/>
                </a:lnTo>
                <a:lnTo>
                  <a:pt x="2927" y="1834"/>
                </a:lnTo>
                <a:lnTo>
                  <a:pt x="2930" y="1835"/>
                </a:lnTo>
                <a:lnTo>
                  <a:pt x="2931" y="1835"/>
                </a:lnTo>
                <a:lnTo>
                  <a:pt x="2932" y="1835"/>
                </a:lnTo>
                <a:lnTo>
                  <a:pt x="2933" y="1835"/>
                </a:lnTo>
                <a:lnTo>
                  <a:pt x="2934" y="1835"/>
                </a:lnTo>
                <a:lnTo>
                  <a:pt x="2935" y="1835"/>
                </a:lnTo>
                <a:lnTo>
                  <a:pt x="2936" y="1835"/>
                </a:lnTo>
                <a:lnTo>
                  <a:pt x="2936" y="1836"/>
                </a:lnTo>
                <a:lnTo>
                  <a:pt x="2937" y="1836"/>
                </a:lnTo>
                <a:lnTo>
                  <a:pt x="2939" y="1836"/>
                </a:lnTo>
                <a:lnTo>
                  <a:pt x="2939" y="1837"/>
                </a:lnTo>
                <a:lnTo>
                  <a:pt x="2940" y="1837"/>
                </a:lnTo>
                <a:lnTo>
                  <a:pt x="2940" y="1838"/>
                </a:lnTo>
                <a:lnTo>
                  <a:pt x="2941" y="1838"/>
                </a:lnTo>
                <a:lnTo>
                  <a:pt x="2941" y="1840"/>
                </a:lnTo>
                <a:lnTo>
                  <a:pt x="2941" y="1841"/>
                </a:lnTo>
                <a:lnTo>
                  <a:pt x="2941" y="1842"/>
                </a:lnTo>
                <a:lnTo>
                  <a:pt x="2942" y="1843"/>
                </a:lnTo>
                <a:lnTo>
                  <a:pt x="2942" y="1844"/>
                </a:lnTo>
                <a:lnTo>
                  <a:pt x="2942" y="1845"/>
                </a:lnTo>
                <a:lnTo>
                  <a:pt x="2942" y="1846"/>
                </a:lnTo>
                <a:lnTo>
                  <a:pt x="2941" y="1846"/>
                </a:lnTo>
                <a:lnTo>
                  <a:pt x="2941" y="1847"/>
                </a:lnTo>
                <a:lnTo>
                  <a:pt x="2941" y="1849"/>
                </a:lnTo>
                <a:lnTo>
                  <a:pt x="2941" y="1850"/>
                </a:lnTo>
                <a:lnTo>
                  <a:pt x="2941" y="1851"/>
                </a:lnTo>
                <a:lnTo>
                  <a:pt x="2941" y="1852"/>
                </a:lnTo>
                <a:lnTo>
                  <a:pt x="2941" y="1853"/>
                </a:lnTo>
                <a:lnTo>
                  <a:pt x="2942" y="1853"/>
                </a:lnTo>
                <a:lnTo>
                  <a:pt x="2942" y="1854"/>
                </a:lnTo>
                <a:lnTo>
                  <a:pt x="2943" y="1854"/>
                </a:lnTo>
                <a:lnTo>
                  <a:pt x="2944" y="1855"/>
                </a:lnTo>
                <a:lnTo>
                  <a:pt x="2945" y="1855"/>
                </a:lnTo>
                <a:lnTo>
                  <a:pt x="2945" y="1857"/>
                </a:lnTo>
                <a:lnTo>
                  <a:pt x="2947" y="1857"/>
                </a:lnTo>
                <a:lnTo>
                  <a:pt x="2947" y="1858"/>
                </a:lnTo>
                <a:lnTo>
                  <a:pt x="2948" y="1858"/>
                </a:lnTo>
                <a:lnTo>
                  <a:pt x="2948" y="1859"/>
                </a:lnTo>
                <a:lnTo>
                  <a:pt x="2949" y="1859"/>
                </a:lnTo>
                <a:lnTo>
                  <a:pt x="2949" y="1860"/>
                </a:lnTo>
                <a:lnTo>
                  <a:pt x="2949" y="1861"/>
                </a:lnTo>
                <a:lnTo>
                  <a:pt x="2948" y="1861"/>
                </a:lnTo>
                <a:lnTo>
                  <a:pt x="2948" y="1862"/>
                </a:lnTo>
                <a:lnTo>
                  <a:pt x="2948" y="1863"/>
                </a:lnTo>
                <a:lnTo>
                  <a:pt x="2948" y="1864"/>
                </a:lnTo>
                <a:lnTo>
                  <a:pt x="2947" y="1866"/>
                </a:lnTo>
                <a:lnTo>
                  <a:pt x="2947" y="1867"/>
                </a:lnTo>
                <a:lnTo>
                  <a:pt x="2947" y="1868"/>
                </a:lnTo>
                <a:lnTo>
                  <a:pt x="2947" y="1869"/>
                </a:lnTo>
                <a:lnTo>
                  <a:pt x="2947" y="1870"/>
                </a:lnTo>
                <a:lnTo>
                  <a:pt x="2947" y="1871"/>
                </a:lnTo>
                <a:lnTo>
                  <a:pt x="2947" y="1872"/>
                </a:lnTo>
                <a:lnTo>
                  <a:pt x="2947" y="1874"/>
                </a:lnTo>
                <a:lnTo>
                  <a:pt x="2947" y="1875"/>
                </a:lnTo>
                <a:lnTo>
                  <a:pt x="2948" y="1876"/>
                </a:lnTo>
                <a:lnTo>
                  <a:pt x="2948" y="1877"/>
                </a:lnTo>
                <a:lnTo>
                  <a:pt x="2949" y="1878"/>
                </a:lnTo>
                <a:lnTo>
                  <a:pt x="2949" y="1879"/>
                </a:lnTo>
                <a:lnTo>
                  <a:pt x="2949" y="1880"/>
                </a:lnTo>
                <a:lnTo>
                  <a:pt x="2949" y="1882"/>
                </a:lnTo>
                <a:lnTo>
                  <a:pt x="2949" y="1883"/>
                </a:lnTo>
                <a:lnTo>
                  <a:pt x="2949" y="1884"/>
                </a:lnTo>
                <a:lnTo>
                  <a:pt x="2948" y="1884"/>
                </a:lnTo>
                <a:lnTo>
                  <a:pt x="2948" y="1885"/>
                </a:lnTo>
                <a:lnTo>
                  <a:pt x="2948" y="1886"/>
                </a:lnTo>
                <a:lnTo>
                  <a:pt x="2948" y="1887"/>
                </a:lnTo>
                <a:lnTo>
                  <a:pt x="2948" y="1888"/>
                </a:lnTo>
                <a:lnTo>
                  <a:pt x="2949" y="1888"/>
                </a:lnTo>
                <a:lnTo>
                  <a:pt x="2949" y="1889"/>
                </a:lnTo>
                <a:lnTo>
                  <a:pt x="2950" y="1889"/>
                </a:lnTo>
                <a:lnTo>
                  <a:pt x="2950" y="1891"/>
                </a:lnTo>
                <a:lnTo>
                  <a:pt x="2950" y="1892"/>
                </a:lnTo>
                <a:lnTo>
                  <a:pt x="2950" y="1893"/>
                </a:lnTo>
                <a:lnTo>
                  <a:pt x="2951" y="1894"/>
                </a:lnTo>
                <a:lnTo>
                  <a:pt x="2951" y="1895"/>
                </a:lnTo>
                <a:lnTo>
                  <a:pt x="2950" y="1895"/>
                </a:lnTo>
                <a:lnTo>
                  <a:pt x="2950" y="1896"/>
                </a:lnTo>
                <a:lnTo>
                  <a:pt x="2950" y="1897"/>
                </a:lnTo>
                <a:lnTo>
                  <a:pt x="2951" y="1897"/>
                </a:lnTo>
                <a:lnTo>
                  <a:pt x="2951" y="1899"/>
                </a:lnTo>
                <a:lnTo>
                  <a:pt x="2951" y="1900"/>
                </a:lnTo>
                <a:lnTo>
                  <a:pt x="2952" y="1900"/>
                </a:lnTo>
                <a:lnTo>
                  <a:pt x="2952" y="1901"/>
                </a:lnTo>
                <a:lnTo>
                  <a:pt x="2953" y="1902"/>
                </a:lnTo>
                <a:lnTo>
                  <a:pt x="2954" y="1902"/>
                </a:lnTo>
                <a:lnTo>
                  <a:pt x="2954" y="1903"/>
                </a:lnTo>
                <a:lnTo>
                  <a:pt x="2956" y="1904"/>
                </a:lnTo>
                <a:lnTo>
                  <a:pt x="2956" y="1905"/>
                </a:lnTo>
                <a:lnTo>
                  <a:pt x="2956" y="1907"/>
                </a:lnTo>
                <a:lnTo>
                  <a:pt x="2956" y="1908"/>
                </a:lnTo>
                <a:lnTo>
                  <a:pt x="2956" y="1909"/>
                </a:lnTo>
                <a:lnTo>
                  <a:pt x="2956" y="1910"/>
                </a:lnTo>
                <a:lnTo>
                  <a:pt x="2956" y="1911"/>
                </a:lnTo>
                <a:lnTo>
                  <a:pt x="2954" y="1912"/>
                </a:lnTo>
                <a:lnTo>
                  <a:pt x="2954" y="1913"/>
                </a:lnTo>
                <a:lnTo>
                  <a:pt x="2954" y="1914"/>
                </a:lnTo>
                <a:lnTo>
                  <a:pt x="2954" y="1916"/>
                </a:lnTo>
                <a:lnTo>
                  <a:pt x="2954" y="1917"/>
                </a:lnTo>
                <a:lnTo>
                  <a:pt x="2956" y="1917"/>
                </a:lnTo>
                <a:lnTo>
                  <a:pt x="2957" y="1918"/>
                </a:lnTo>
                <a:lnTo>
                  <a:pt x="2958" y="1918"/>
                </a:lnTo>
                <a:lnTo>
                  <a:pt x="2958" y="1919"/>
                </a:lnTo>
                <a:lnTo>
                  <a:pt x="2959" y="1919"/>
                </a:lnTo>
                <a:lnTo>
                  <a:pt x="2959" y="1920"/>
                </a:lnTo>
                <a:lnTo>
                  <a:pt x="2960" y="1920"/>
                </a:lnTo>
                <a:lnTo>
                  <a:pt x="2961" y="1921"/>
                </a:lnTo>
                <a:lnTo>
                  <a:pt x="2962" y="1921"/>
                </a:lnTo>
                <a:lnTo>
                  <a:pt x="2963" y="1921"/>
                </a:lnTo>
                <a:lnTo>
                  <a:pt x="2963" y="1922"/>
                </a:lnTo>
                <a:lnTo>
                  <a:pt x="2965" y="1922"/>
                </a:lnTo>
                <a:lnTo>
                  <a:pt x="2965" y="1924"/>
                </a:lnTo>
                <a:lnTo>
                  <a:pt x="2965" y="1925"/>
                </a:lnTo>
                <a:lnTo>
                  <a:pt x="2965" y="1926"/>
                </a:lnTo>
                <a:lnTo>
                  <a:pt x="2965" y="1927"/>
                </a:lnTo>
                <a:lnTo>
                  <a:pt x="2963" y="1928"/>
                </a:lnTo>
                <a:lnTo>
                  <a:pt x="2963" y="1929"/>
                </a:lnTo>
                <a:lnTo>
                  <a:pt x="2963" y="1930"/>
                </a:lnTo>
                <a:lnTo>
                  <a:pt x="2962" y="1931"/>
                </a:lnTo>
                <a:lnTo>
                  <a:pt x="2962" y="1933"/>
                </a:lnTo>
                <a:lnTo>
                  <a:pt x="2961" y="1933"/>
                </a:lnTo>
                <a:lnTo>
                  <a:pt x="2961" y="1934"/>
                </a:lnTo>
                <a:lnTo>
                  <a:pt x="2961" y="1935"/>
                </a:lnTo>
                <a:lnTo>
                  <a:pt x="2960" y="1935"/>
                </a:lnTo>
                <a:lnTo>
                  <a:pt x="2960" y="1936"/>
                </a:lnTo>
                <a:lnTo>
                  <a:pt x="2960" y="1937"/>
                </a:lnTo>
                <a:lnTo>
                  <a:pt x="2960" y="1938"/>
                </a:lnTo>
                <a:lnTo>
                  <a:pt x="2959" y="1938"/>
                </a:lnTo>
                <a:lnTo>
                  <a:pt x="2959" y="1939"/>
                </a:lnTo>
                <a:lnTo>
                  <a:pt x="2958" y="1939"/>
                </a:lnTo>
                <a:lnTo>
                  <a:pt x="2957" y="1939"/>
                </a:lnTo>
                <a:lnTo>
                  <a:pt x="2956" y="1941"/>
                </a:lnTo>
                <a:lnTo>
                  <a:pt x="2954" y="1941"/>
                </a:lnTo>
                <a:lnTo>
                  <a:pt x="2953" y="1941"/>
                </a:lnTo>
                <a:lnTo>
                  <a:pt x="2952" y="1941"/>
                </a:lnTo>
                <a:lnTo>
                  <a:pt x="2952" y="1942"/>
                </a:lnTo>
                <a:lnTo>
                  <a:pt x="2951" y="1943"/>
                </a:lnTo>
                <a:lnTo>
                  <a:pt x="2951" y="1944"/>
                </a:lnTo>
                <a:lnTo>
                  <a:pt x="2950" y="1944"/>
                </a:lnTo>
                <a:lnTo>
                  <a:pt x="2950" y="1945"/>
                </a:lnTo>
                <a:lnTo>
                  <a:pt x="2950" y="1946"/>
                </a:lnTo>
                <a:lnTo>
                  <a:pt x="2950" y="1947"/>
                </a:lnTo>
                <a:lnTo>
                  <a:pt x="2950" y="1949"/>
                </a:lnTo>
                <a:lnTo>
                  <a:pt x="2949" y="1950"/>
                </a:lnTo>
                <a:lnTo>
                  <a:pt x="2949" y="1951"/>
                </a:lnTo>
                <a:lnTo>
                  <a:pt x="2949" y="1952"/>
                </a:lnTo>
                <a:lnTo>
                  <a:pt x="2949" y="1953"/>
                </a:lnTo>
                <a:lnTo>
                  <a:pt x="2949" y="1954"/>
                </a:lnTo>
                <a:lnTo>
                  <a:pt x="2949" y="1955"/>
                </a:lnTo>
                <a:lnTo>
                  <a:pt x="2948" y="1956"/>
                </a:lnTo>
                <a:lnTo>
                  <a:pt x="2948" y="1958"/>
                </a:lnTo>
                <a:lnTo>
                  <a:pt x="2947" y="1959"/>
                </a:lnTo>
                <a:lnTo>
                  <a:pt x="2947" y="1960"/>
                </a:lnTo>
                <a:lnTo>
                  <a:pt x="2947" y="1961"/>
                </a:lnTo>
                <a:lnTo>
                  <a:pt x="2947" y="1962"/>
                </a:lnTo>
                <a:lnTo>
                  <a:pt x="2945" y="1963"/>
                </a:lnTo>
                <a:lnTo>
                  <a:pt x="2945" y="1964"/>
                </a:lnTo>
                <a:lnTo>
                  <a:pt x="2944" y="1966"/>
                </a:lnTo>
                <a:lnTo>
                  <a:pt x="2944" y="1964"/>
                </a:lnTo>
                <a:lnTo>
                  <a:pt x="2943" y="1964"/>
                </a:lnTo>
                <a:lnTo>
                  <a:pt x="2942" y="1964"/>
                </a:lnTo>
                <a:lnTo>
                  <a:pt x="2941" y="1964"/>
                </a:lnTo>
                <a:lnTo>
                  <a:pt x="2940" y="1964"/>
                </a:lnTo>
                <a:lnTo>
                  <a:pt x="2939" y="1964"/>
                </a:lnTo>
                <a:lnTo>
                  <a:pt x="2937" y="1966"/>
                </a:lnTo>
                <a:lnTo>
                  <a:pt x="2935" y="1966"/>
                </a:lnTo>
                <a:lnTo>
                  <a:pt x="2934" y="1966"/>
                </a:lnTo>
                <a:lnTo>
                  <a:pt x="2933" y="1966"/>
                </a:lnTo>
                <a:lnTo>
                  <a:pt x="2933" y="1967"/>
                </a:lnTo>
                <a:lnTo>
                  <a:pt x="2932" y="1967"/>
                </a:lnTo>
                <a:lnTo>
                  <a:pt x="2931" y="1967"/>
                </a:lnTo>
                <a:lnTo>
                  <a:pt x="2930" y="1967"/>
                </a:lnTo>
                <a:lnTo>
                  <a:pt x="2928" y="1968"/>
                </a:lnTo>
                <a:lnTo>
                  <a:pt x="2927" y="1968"/>
                </a:lnTo>
                <a:lnTo>
                  <a:pt x="2927" y="1969"/>
                </a:lnTo>
                <a:lnTo>
                  <a:pt x="2926" y="1969"/>
                </a:lnTo>
                <a:lnTo>
                  <a:pt x="2925" y="1970"/>
                </a:lnTo>
                <a:lnTo>
                  <a:pt x="2924" y="1971"/>
                </a:lnTo>
                <a:lnTo>
                  <a:pt x="2924" y="1972"/>
                </a:lnTo>
                <a:lnTo>
                  <a:pt x="2923" y="1972"/>
                </a:lnTo>
                <a:lnTo>
                  <a:pt x="2923" y="1974"/>
                </a:lnTo>
                <a:lnTo>
                  <a:pt x="2922" y="1974"/>
                </a:lnTo>
                <a:lnTo>
                  <a:pt x="2921" y="1974"/>
                </a:lnTo>
                <a:lnTo>
                  <a:pt x="2921" y="1975"/>
                </a:lnTo>
                <a:lnTo>
                  <a:pt x="2919" y="1975"/>
                </a:lnTo>
                <a:lnTo>
                  <a:pt x="2918" y="1975"/>
                </a:lnTo>
                <a:lnTo>
                  <a:pt x="2918" y="1976"/>
                </a:lnTo>
                <a:lnTo>
                  <a:pt x="2917" y="1977"/>
                </a:lnTo>
                <a:lnTo>
                  <a:pt x="2917" y="1978"/>
                </a:lnTo>
                <a:lnTo>
                  <a:pt x="2916" y="1978"/>
                </a:lnTo>
                <a:lnTo>
                  <a:pt x="2916" y="1979"/>
                </a:lnTo>
                <a:lnTo>
                  <a:pt x="2916" y="1980"/>
                </a:lnTo>
                <a:lnTo>
                  <a:pt x="2915" y="1980"/>
                </a:lnTo>
                <a:lnTo>
                  <a:pt x="2915" y="1981"/>
                </a:lnTo>
                <a:lnTo>
                  <a:pt x="2914" y="1983"/>
                </a:lnTo>
                <a:lnTo>
                  <a:pt x="2913" y="1983"/>
                </a:lnTo>
                <a:lnTo>
                  <a:pt x="2913" y="1984"/>
                </a:lnTo>
                <a:lnTo>
                  <a:pt x="2911" y="1984"/>
                </a:lnTo>
                <a:lnTo>
                  <a:pt x="2910" y="1984"/>
                </a:lnTo>
                <a:lnTo>
                  <a:pt x="2909" y="1984"/>
                </a:lnTo>
                <a:lnTo>
                  <a:pt x="2908" y="1984"/>
                </a:lnTo>
                <a:lnTo>
                  <a:pt x="2907" y="1984"/>
                </a:lnTo>
                <a:lnTo>
                  <a:pt x="2906" y="1984"/>
                </a:lnTo>
                <a:lnTo>
                  <a:pt x="2905" y="1984"/>
                </a:lnTo>
                <a:lnTo>
                  <a:pt x="2904" y="1985"/>
                </a:lnTo>
                <a:lnTo>
                  <a:pt x="2902" y="1985"/>
                </a:lnTo>
                <a:lnTo>
                  <a:pt x="2901" y="1985"/>
                </a:lnTo>
                <a:lnTo>
                  <a:pt x="2900" y="1986"/>
                </a:lnTo>
                <a:lnTo>
                  <a:pt x="2899" y="1986"/>
                </a:lnTo>
                <a:lnTo>
                  <a:pt x="2898" y="1986"/>
                </a:lnTo>
                <a:lnTo>
                  <a:pt x="2897" y="1987"/>
                </a:lnTo>
                <a:lnTo>
                  <a:pt x="2896" y="1987"/>
                </a:lnTo>
                <a:lnTo>
                  <a:pt x="2894" y="1988"/>
                </a:lnTo>
                <a:lnTo>
                  <a:pt x="2893" y="1988"/>
                </a:lnTo>
                <a:lnTo>
                  <a:pt x="2893" y="1989"/>
                </a:lnTo>
                <a:lnTo>
                  <a:pt x="2892" y="1989"/>
                </a:lnTo>
                <a:lnTo>
                  <a:pt x="2892" y="1991"/>
                </a:lnTo>
                <a:lnTo>
                  <a:pt x="2893" y="1991"/>
                </a:lnTo>
                <a:lnTo>
                  <a:pt x="2894" y="1992"/>
                </a:lnTo>
                <a:lnTo>
                  <a:pt x="2894" y="1993"/>
                </a:lnTo>
                <a:lnTo>
                  <a:pt x="2896" y="1993"/>
                </a:lnTo>
                <a:lnTo>
                  <a:pt x="2896" y="1994"/>
                </a:lnTo>
                <a:lnTo>
                  <a:pt x="2897" y="1995"/>
                </a:lnTo>
                <a:lnTo>
                  <a:pt x="2897" y="1996"/>
                </a:lnTo>
                <a:lnTo>
                  <a:pt x="2898" y="1997"/>
                </a:lnTo>
                <a:lnTo>
                  <a:pt x="2898" y="1999"/>
                </a:lnTo>
                <a:lnTo>
                  <a:pt x="2898" y="2000"/>
                </a:lnTo>
                <a:lnTo>
                  <a:pt x="2899" y="2001"/>
                </a:lnTo>
                <a:lnTo>
                  <a:pt x="2899" y="2002"/>
                </a:lnTo>
                <a:lnTo>
                  <a:pt x="2899" y="2003"/>
                </a:lnTo>
                <a:lnTo>
                  <a:pt x="2898" y="2003"/>
                </a:lnTo>
                <a:lnTo>
                  <a:pt x="2898" y="2004"/>
                </a:lnTo>
                <a:lnTo>
                  <a:pt x="2898" y="2005"/>
                </a:lnTo>
                <a:lnTo>
                  <a:pt x="2898" y="2006"/>
                </a:lnTo>
                <a:lnTo>
                  <a:pt x="2899" y="2008"/>
                </a:lnTo>
                <a:lnTo>
                  <a:pt x="2899" y="2009"/>
                </a:lnTo>
                <a:lnTo>
                  <a:pt x="2899" y="2010"/>
                </a:lnTo>
                <a:lnTo>
                  <a:pt x="2899" y="2011"/>
                </a:lnTo>
                <a:lnTo>
                  <a:pt x="2899" y="2012"/>
                </a:lnTo>
                <a:lnTo>
                  <a:pt x="2898" y="2013"/>
                </a:lnTo>
                <a:lnTo>
                  <a:pt x="2898" y="2014"/>
                </a:lnTo>
                <a:lnTo>
                  <a:pt x="2897" y="2016"/>
                </a:lnTo>
                <a:lnTo>
                  <a:pt x="2896" y="2017"/>
                </a:lnTo>
                <a:lnTo>
                  <a:pt x="2896" y="2018"/>
                </a:lnTo>
                <a:lnTo>
                  <a:pt x="2894" y="2019"/>
                </a:lnTo>
                <a:lnTo>
                  <a:pt x="2894" y="2020"/>
                </a:lnTo>
                <a:lnTo>
                  <a:pt x="2893" y="2020"/>
                </a:lnTo>
                <a:lnTo>
                  <a:pt x="2893" y="2021"/>
                </a:lnTo>
                <a:lnTo>
                  <a:pt x="2892" y="2022"/>
                </a:lnTo>
                <a:lnTo>
                  <a:pt x="2892" y="2023"/>
                </a:lnTo>
                <a:lnTo>
                  <a:pt x="2891" y="2023"/>
                </a:lnTo>
                <a:lnTo>
                  <a:pt x="2891" y="2025"/>
                </a:lnTo>
                <a:lnTo>
                  <a:pt x="2890" y="2026"/>
                </a:lnTo>
                <a:lnTo>
                  <a:pt x="2890" y="2027"/>
                </a:lnTo>
                <a:lnTo>
                  <a:pt x="2889" y="2027"/>
                </a:lnTo>
                <a:lnTo>
                  <a:pt x="2888" y="2028"/>
                </a:lnTo>
                <a:lnTo>
                  <a:pt x="2888" y="2029"/>
                </a:lnTo>
                <a:lnTo>
                  <a:pt x="2887" y="2029"/>
                </a:lnTo>
                <a:lnTo>
                  <a:pt x="2887" y="2030"/>
                </a:lnTo>
                <a:lnTo>
                  <a:pt x="2885" y="2030"/>
                </a:lnTo>
                <a:lnTo>
                  <a:pt x="2885" y="2031"/>
                </a:lnTo>
                <a:lnTo>
                  <a:pt x="2885" y="2033"/>
                </a:lnTo>
                <a:lnTo>
                  <a:pt x="2885" y="2034"/>
                </a:lnTo>
                <a:lnTo>
                  <a:pt x="2884" y="2034"/>
                </a:lnTo>
                <a:lnTo>
                  <a:pt x="2884" y="2035"/>
                </a:lnTo>
                <a:lnTo>
                  <a:pt x="2884" y="2036"/>
                </a:lnTo>
                <a:lnTo>
                  <a:pt x="2883" y="2036"/>
                </a:lnTo>
                <a:lnTo>
                  <a:pt x="2882" y="2037"/>
                </a:lnTo>
                <a:lnTo>
                  <a:pt x="2881" y="2038"/>
                </a:lnTo>
                <a:lnTo>
                  <a:pt x="2881" y="2039"/>
                </a:lnTo>
                <a:lnTo>
                  <a:pt x="2881" y="2041"/>
                </a:lnTo>
                <a:lnTo>
                  <a:pt x="2881" y="2042"/>
                </a:lnTo>
                <a:lnTo>
                  <a:pt x="2881" y="2043"/>
                </a:lnTo>
                <a:lnTo>
                  <a:pt x="2882" y="2044"/>
                </a:lnTo>
                <a:lnTo>
                  <a:pt x="2882" y="2045"/>
                </a:lnTo>
                <a:lnTo>
                  <a:pt x="2882" y="2046"/>
                </a:lnTo>
                <a:lnTo>
                  <a:pt x="2882" y="2047"/>
                </a:lnTo>
                <a:lnTo>
                  <a:pt x="2882" y="2048"/>
                </a:lnTo>
                <a:lnTo>
                  <a:pt x="2883" y="2048"/>
                </a:lnTo>
                <a:lnTo>
                  <a:pt x="2884" y="2048"/>
                </a:lnTo>
                <a:lnTo>
                  <a:pt x="2885" y="2050"/>
                </a:lnTo>
                <a:lnTo>
                  <a:pt x="2887" y="2050"/>
                </a:lnTo>
                <a:lnTo>
                  <a:pt x="2888" y="2050"/>
                </a:lnTo>
                <a:lnTo>
                  <a:pt x="2888" y="2051"/>
                </a:lnTo>
                <a:lnTo>
                  <a:pt x="2889" y="2051"/>
                </a:lnTo>
                <a:lnTo>
                  <a:pt x="2890" y="2051"/>
                </a:lnTo>
                <a:lnTo>
                  <a:pt x="2891" y="2051"/>
                </a:lnTo>
                <a:lnTo>
                  <a:pt x="2891" y="2052"/>
                </a:lnTo>
                <a:lnTo>
                  <a:pt x="2892" y="2052"/>
                </a:lnTo>
                <a:lnTo>
                  <a:pt x="2893" y="2053"/>
                </a:lnTo>
                <a:lnTo>
                  <a:pt x="2894" y="2053"/>
                </a:lnTo>
                <a:lnTo>
                  <a:pt x="2894" y="2054"/>
                </a:lnTo>
                <a:lnTo>
                  <a:pt x="2896" y="2054"/>
                </a:lnTo>
                <a:lnTo>
                  <a:pt x="2897" y="2054"/>
                </a:lnTo>
                <a:lnTo>
                  <a:pt x="2898" y="2054"/>
                </a:lnTo>
                <a:lnTo>
                  <a:pt x="2899" y="2055"/>
                </a:lnTo>
                <a:lnTo>
                  <a:pt x="2900" y="2055"/>
                </a:lnTo>
                <a:lnTo>
                  <a:pt x="2901" y="2055"/>
                </a:lnTo>
                <a:lnTo>
                  <a:pt x="2902" y="2056"/>
                </a:lnTo>
                <a:lnTo>
                  <a:pt x="2904" y="2056"/>
                </a:lnTo>
                <a:lnTo>
                  <a:pt x="2905" y="2056"/>
                </a:lnTo>
                <a:lnTo>
                  <a:pt x="2906" y="2058"/>
                </a:lnTo>
                <a:lnTo>
                  <a:pt x="2907" y="2059"/>
                </a:lnTo>
                <a:lnTo>
                  <a:pt x="2907" y="2060"/>
                </a:lnTo>
                <a:lnTo>
                  <a:pt x="2908" y="2060"/>
                </a:lnTo>
                <a:lnTo>
                  <a:pt x="2908" y="2061"/>
                </a:lnTo>
                <a:lnTo>
                  <a:pt x="2908" y="2062"/>
                </a:lnTo>
                <a:lnTo>
                  <a:pt x="2909" y="2062"/>
                </a:lnTo>
                <a:lnTo>
                  <a:pt x="2910" y="2062"/>
                </a:lnTo>
                <a:lnTo>
                  <a:pt x="2910" y="2063"/>
                </a:lnTo>
                <a:lnTo>
                  <a:pt x="2911" y="2063"/>
                </a:lnTo>
                <a:lnTo>
                  <a:pt x="2913" y="2063"/>
                </a:lnTo>
                <a:lnTo>
                  <a:pt x="2913" y="2062"/>
                </a:lnTo>
                <a:lnTo>
                  <a:pt x="2914" y="2062"/>
                </a:lnTo>
                <a:lnTo>
                  <a:pt x="2915" y="2062"/>
                </a:lnTo>
                <a:lnTo>
                  <a:pt x="2916" y="2062"/>
                </a:lnTo>
                <a:lnTo>
                  <a:pt x="2917" y="2062"/>
                </a:lnTo>
                <a:lnTo>
                  <a:pt x="2918" y="2063"/>
                </a:lnTo>
                <a:lnTo>
                  <a:pt x="2919" y="2064"/>
                </a:lnTo>
                <a:lnTo>
                  <a:pt x="2919" y="2066"/>
                </a:lnTo>
                <a:lnTo>
                  <a:pt x="2921" y="2066"/>
                </a:lnTo>
                <a:lnTo>
                  <a:pt x="2922" y="2066"/>
                </a:lnTo>
                <a:lnTo>
                  <a:pt x="2923" y="2066"/>
                </a:lnTo>
                <a:lnTo>
                  <a:pt x="2924" y="2066"/>
                </a:lnTo>
                <a:lnTo>
                  <a:pt x="2924" y="2067"/>
                </a:lnTo>
                <a:lnTo>
                  <a:pt x="2925" y="2068"/>
                </a:lnTo>
                <a:lnTo>
                  <a:pt x="2926" y="2068"/>
                </a:lnTo>
                <a:lnTo>
                  <a:pt x="2926" y="2069"/>
                </a:lnTo>
                <a:lnTo>
                  <a:pt x="2927" y="2069"/>
                </a:lnTo>
                <a:lnTo>
                  <a:pt x="2928" y="2069"/>
                </a:lnTo>
                <a:lnTo>
                  <a:pt x="2930" y="2070"/>
                </a:lnTo>
                <a:lnTo>
                  <a:pt x="2931" y="2070"/>
                </a:lnTo>
                <a:lnTo>
                  <a:pt x="2932" y="2070"/>
                </a:lnTo>
                <a:lnTo>
                  <a:pt x="2933" y="2070"/>
                </a:lnTo>
                <a:lnTo>
                  <a:pt x="2934" y="2070"/>
                </a:lnTo>
                <a:lnTo>
                  <a:pt x="2935" y="2070"/>
                </a:lnTo>
                <a:lnTo>
                  <a:pt x="2936" y="2070"/>
                </a:lnTo>
                <a:lnTo>
                  <a:pt x="2937" y="2070"/>
                </a:lnTo>
                <a:lnTo>
                  <a:pt x="2939" y="2070"/>
                </a:lnTo>
                <a:lnTo>
                  <a:pt x="2940" y="2070"/>
                </a:lnTo>
                <a:lnTo>
                  <a:pt x="2941" y="2070"/>
                </a:lnTo>
                <a:lnTo>
                  <a:pt x="2942" y="2070"/>
                </a:lnTo>
                <a:lnTo>
                  <a:pt x="2943" y="2070"/>
                </a:lnTo>
                <a:lnTo>
                  <a:pt x="2944" y="2070"/>
                </a:lnTo>
                <a:lnTo>
                  <a:pt x="2945" y="2071"/>
                </a:lnTo>
                <a:lnTo>
                  <a:pt x="2947" y="2071"/>
                </a:lnTo>
                <a:lnTo>
                  <a:pt x="2948" y="2071"/>
                </a:lnTo>
                <a:lnTo>
                  <a:pt x="2949" y="2071"/>
                </a:lnTo>
                <a:lnTo>
                  <a:pt x="2950" y="2071"/>
                </a:lnTo>
                <a:lnTo>
                  <a:pt x="2951" y="2070"/>
                </a:lnTo>
                <a:lnTo>
                  <a:pt x="2952" y="2069"/>
                </a:lnTo>
                <a:lnTo>
                  <a:pt x="2953" y="2069"/>
                </a:lnTo>
                <a:lnTo>
                  <a:pt x="2953" y="2068"/>
                </a:lnTo>
                <a:lnTo>
                  <a:pt x="2954" y="2068"/>
                </a:lnTo>
                <a:lnTo>
                  <a:pt x="2956" y="2068"/>
                </a:lnTo>
                <a:lnTo>
                  <a:pt x="2957" y="2068"/>
                </a:lnTo>
                <a:lnTo>
                  <a:pt x="2958" y="2069"/>
                </a:lnTo>
                <a:lnTo>
                  <a:pt x="2959" y="2069"/>
                </a:lnTo>
                <a:lnTo>
                  <a:pt x="2960" y="2070"/>
                </a:lnTo>
                <a:lnTo>
                  <a:pt x="2961" y="2070"/>
                </a:lnTo>
                <a:lnTo>
                  <a:pt x="2962" y="2071"/>
                </a:lnTo>
                <a:lnTo>
                  <a:pt x="2965" y="2071"/>
                </a:lnTo>
                <a:lnTo>
                  <a:pt x="2966" y="2072"/>
                </a:lnTo>
                <a:lnTo>
                  <a:pt x="2967" y="2072"/>
                </a:lnTo>
                <a:lnTo>
                  <a:pt x="2967" y="2073"/>
                </a:lnTo>
                <a:lnTo>
                  <a:pt x="2968" y="2073"/>
                </a:lnTo>
                <a:lnTo>
                  <a:pt x="2969" y="2073"/>
                </a:lnTo>
                <a:lnTo>
                  <a:pt x="2970" y="2075"/>
                </a:lnTo>
                <a:lnTo>
                  <a:pt x="2971" y="2075"/>
                </a:lnTo>
                <a:lnTo>
                  <a:pt x="2973" y="2075"/>
                </a:lnTo>
                <a:lnTo>
                  <a:pt x="2974" y="2076"/>
                </a:lnTo>
                <a:lnTo>
                  <a:pt x="2975" y="2076"/>
                </a:lnTo>
                <a:lnTo>
                  <a:pt x="2976" y="2077"/>
                </a:lnTo>
                <a:lnTo>
                  <a:pt x="2977" y="2077"/>
                </a:lnTo>
                <a:lnTo>
                  <a:pt x="2978" y="2078"/>
                </a:lnTo>
                <a:lnTo>
                  <a:pt x="2979" y="2078"/>
                </a:lnTo>
                <a:lnTo>
                  <a:pt x="2980" y="2079"/>
                </a:lnTo>
                <a:lnTo>
                  <a:pt x="2982" y="2079"/>
                </a:lnTo>
                <a:lnTo>
                  <a:pt x="2982" y="2080"/>
                </a:lnTo>
                <a:lnTo>
                  <a:pt x="2983" y="2081"/>
                </a:lnTo>
                <a:lnTo>
                  <a:pt x="2983" y="2083"/>
                </a:lnTo>
                <a:lnTo>
                  <a:pt x="2984" y="2084"/>
                </a:lnTo>
                <a:lnTo>
                  <a:pt x="2985" y="2084"/>
                </a:lnTo>
                <a:lnTo>
                  <a:pt x="2985" y="2085"/>
                </a:lnTo>
                <a:lnTo>
                  <a:pt x="2986" y="2085"/>
                </a:lnTo>
                <a:lnTo>
                  <a:pt x="2987" y="2086"/>
                </a:lnTo>
                <a:lnTo>
                  <a:pt x="2987" y="2087"/>
                </a:lnTo>
                <a:lnTo>
                  <a:pt x="2988" y="2087"/>
                </a:lnTo>
                <a:lnTo>
                  <a:pt x="2988" y="2088"/>
                </a:lnTo>
                <a:lnTo>
                  <a:pt x="2990" y="2088"/>
                </a:lnTo>
                <a:lnTo>
                  <a:pt x="2990" y="2089"/>
                </a:lnTo>
                <a:lnTo>
                  <a:pt x="2991" y="2089"/>
                </a:lnTo>
                <a:lnTo>
                  <a:pt x="2991" y="2091"/>
                </a:lnTo>
                <a:lnTo>
                  <a:pt x="2992" y="2091"/>
                </a:lnTo>
                <a:lnTo>
                  <a:pt x="2993" y="2092"/>
                </a:lnTo>
                <a:lnTo>
                  <a:pt x="2994" y="2092"/>
                </a:lnTo>
                <a:lnTo>
                  <a:pt x="2994" y="2093"/>
                </a:lnTo>
                <a:lnTo>
                  <a:pt x="2995" y="2093"/>
                </a:lnTo>
                <a:lnTo>
                  <a:pt x="2996" y="2093"/>
                </a:lnTo>
                <a:lnTo>
                  <a:pt x="2997" y="2093"/>
                </a:lnTo>
                <a:lnTo>
                  <a:pt x="2999" y="2093"/>
                </a:lnTo>
                <a:lnTo>
                  <a:pt x="3000" y="2094"/>
                </a:lnTo>
                <a:lnTo>
                  <a:pt x="3001" y="2094"/>
                </a:lnTo>
                <a:lnTo>
                  <a:pt x="3002" y="2095"/>
                </a:lnTo>
                <a:lnTo>
                  <a:pt x="3002" y="2096"/>
                </a:lnTo>
                <a:lnTo>
                  <a:pt x="3003" y="2096"/>
                </a:lnTo>
                <a:lnTo>
                  <a:pt x="3003" y="2097"/>
                </a:lnTo>
                <a:lnTo>
                  <a:pt x="3003" y="2098"/>
                </a:lnTo>
                <a:lnTo>
                  <a:pt x="3004" y="2100"/>
                </a:lnTo>
                <a:lnTo>
                  <a:pt x="3004" y="2101"/>
                </a:lnTo>
                <a:lnTo>
                  <a:pt x="3005" y="2101"/>
                </a:lnTo>
                <a:lnTo>
                  <a:pt x="3005" y="2102"/>
                </a:lnTo>
                <a:lnTo>
                  <a:pt x="3006" y="2102"/>
                </a:lnTo>
                <a:lnTo>
                  <a:pt x="3006" y="2103"/>
                </a:lnTo>
                <a:lnTo>
                  <a:pt x="3008" y="2104"/>
                </a:lnTo>
                <a:lnTo>
                  <a:pt x="3008" y="2105"/>
                </a:lnTo>
                <a:lnTo>
                  <a:pt x="3009" y="2105"/>
                </a:lnTo>
                <a:lnTo>
                  <a:pt x="3009" y="2106"/>
                </a:lnTo>
                <a:lnTo>
                  <a:pt x="3010" y="2106"/>
                </a:lnTo>
                <a:lnTo>
                  <a:pt x="3010" y="2108"/>
                </a:lnTo>
                <a:lnTo>
                  <a:pt x="3011" y="2108"/>
                </a:lnTo>
                <a:lnTo>
                  <a:pt x="3011" y="2109"/>
                </a:lnTo>
                <a:lnTo>
                  <a:pt x="3012" y="2109"/>
                </a:lnTo>
                <a:lnTo>
                  <a:pt x="3013" y="2109"/>
                </a:lnTo>
                <a:lnTo>
                  <a:pt x="3014" y="2110"/>
                </a:lnTo>
                <a:lnTo>
                  <a:pt x="3016" y="2110"/>
                </a:lnTo>
                <a:lnTo>
                  <a:pt x="3016" y="2111"/>
                </a:lnTo>
                <a:lnTo>
                  <a:pt x="3016" y="2112"/>
                </a:lnTo>
                <a:lnTo>
                  <a:pt x="3016" y="2113"/>
                </a:lnTo>
                <a:lnTo>
                  <a:pt x="3014" y="2113"/>
                </a:lnTo>
                <a:lnTo>
                  <a:pt x="3014" y="2114"/>
                </a:lnTo>
                <a:lnTo>
                  <a:pt x="3014" y="2115"/>
                </a:lnTo>
                <a:lnTo>
                  <a:pt x="3014" y="2117"/>
                </a:lnTo>
                <a:lnTo>
                  <a:pt x="3014" y="2118"/>
                </a:lnTo>
                <a:lnTo>
                  <a:pt x="3016" y="2118"/>
                </a:lnTo>
                <a:lnTo>
                  <a:pt x="3016" y="2119"/>
                </a:lnTo>
                <a:lnTo>
                  <a:pt x="3017" y="2119"/>
                </a:lnTo>
                <a:lnTo>
                  <a:pt x="3017" y="2120"/>
                </a:lnTo>
                <a:lnTo>
                  <a:pt x="3018" y="2120"/>
                </a:lnTo>
                <a:lnTo>
                  <a:pt x="3019" y="2121"/>
                </a:lnTo>
                <a:lnTo>
                  <a:pt x="3020" y="2122"/>
                </a:lnTo>
                <a:lnTo>
                  <a:pt x="3020" y="2123"/>
                </a:lnTo>
                <a:lnTo>
                  <a:pt x="3020" y="2125"/>
                </a:lnTo>
                <a:lnTo>
                  <a:pt x="3020" y="2126"/>
                </a:lnTo>
                <a:lnTo>
                  <a:pt x="3021" y="2126"/>
                </a:lnTo>
                <a:lnTo>
                  <a:pt x="3021" y="2127"/>
                </a:lnTo>
                <a:lnTo>
                  <a:pt x="3021" y="2128"/>
                </a:lnTo>
                <a:lnTo>
                  <a:pt x="3020" y="2128"/>
                </a:lnTo>
                <a:lnTo>
                  <a:pt x="3020" y="2129"/>
                </a:lnTo>
                <a:lnTo>
                  <a:pt x="3019" y="2130"/>
                </a:lnTo>
                <a:lnTo>
                  <a:pt x="3019" y="2131"/>
                </a:lnTo>
                <a:lnTo>
                  <a:pt x="3018" y="2133"/>
                </a:lnTo>
                <a:lnTo>
                  <a:pt x="3018" y="2134"/>
                </a:lnTo>
                <a:lnTo>
                  <a:pt x="3018" y="2135"/>
                </a:lnTo>
                <a:lnTo>
                  <a:pt x="3017" y="2136"/>
                </a:lnTo>
                <a:lnTo>
                  <a:pt x="3017" y="2137"/>
                </a:lnTo>
                <a:lnTo>
                  <a:pt x="3016" y="2137"/>
                </a:lnTo>
                <a:lnTo>
                  <a:pt x="3014" y="2138"/>
                </a:lnTo>
                <a:lnTo>
                  <a:pt x="3014" y="2139"/>
                </a:lnTo>
                <a:lnTo>
                  <a:pt x="3014" y="2140"/>
                </a:lnTo>
                <a:lnTo>
                  <a:pt x="3016" y="2140"/>
                </a:lnTo>
                <a:lnTo>
                  <a:pt x="3016" y="2142"/>
                </a:lnTo>
                <a:lnTo>
                  <a:pt x="3017" y="2143"/>
                </a:lnTo>
                <a:lnTo>
                  <a:pt x="3017" y="2144"/>
                </a:lnTo>
                <a:lnTo>
                  <a:pt x="3018" y="2145"/>
                </a:lnTo>
                <a:lnTo>
                  <a:pt x="3019" y="2146"/>
                </a:lnTo>
                <a:lnTo>
                  <a:pt x="3019" y="2147"/>
                </a:lnTo>
                <a:lnTo>
                  <a:pt x="3020" y="2148"/>
                </a:lnTo>
                <a:lnTo>
                  <a:pt x="3021" y="2150"/>
                </a:lnTo>
                <a:lnTo>
                  <a:pt x="3021" y="2151"/>
                </a:lnTo>
                <a:lnTo>
                  <a:pt x="3022" y="2151"/>
                </a:lnTo>
                <a:lnTo>
                  <a:pt x="3022" y="2152"/>
                </a:lnTo>
                <a:lnTo>
                  <a:pt x="3022" y="2153"/>
                </a:lnTo>
                <a:lnTo>
                  <a:pt x="3023" y="2153"/>
                </a:lnTo>
                <a:lnTo>
                  <a:pt x="3023" y="2154"/>
                </a:lnTo>
                <a:lnTo>
                  <a:pt x="3023" y="2155"/>
                </a:lnTo>
                <a:lnTo>
                  <a:pt x="3023" y="2156"/>
                </a:lnTo>
                <a:lnTo>
                  <a:pt x="3025" y="2158"/>
                </a:lnTo>
                <a:lnTo>
                  <a:pt x="3025" y="2159"/>
                </a:lnTo>
                <a:lnTo>
                  <a:pt x="3026" y="2159"/>
                </a:lnTo>
                <a:lnTo>
                  <a:pt x="3026" y="2160"/>
                </a:lnTo>
                <a:lnTo>
                  <a:pt x="3026" y="2161"/>
                </a:lnTo>
                <a:lnTo>
                  <a:pt x="3027" y="2162"/>
                </a:lnTo>
                <a:lnTo>
                  <a:pt x="3027" y="2163"/>
                </a:lnTo>
                <a:lnTo>
                  <a:pt x="3027" y="2164"/>
                </a:lnTo>
                <a:lnTo>
                  <a:pt x="3028" y="2165"/>
                </a:lnTo>
                <a:lnTo>
                  <a:pt x="3028" y="2167"/>
                </a:lnTo>
                <a:lnTo>
                  <a:pt x="3028" y="2168"/>
                </a:lnTo>
                <a:lnTo>
                  <a:pt x="3028" y="2169"/>
                </a:lnTo>
                <a:lnTo>
                  <a:pt x="3028" y="2170"/>
                </a:lnTo>
                <a:lnTo>
                  <a:pt x="3028" y="2171"/>
                </a:lnTo>
                <a:lnTo>
                  <a:pt x="3028" y="2172"/>
                </a:lnTo>
                <a:lnTo>
                  <a:pt x="3028" y="2173"/>
                </a:lnTo>
                <a:lnTo>
                  <a:pt x="3028" y="2175"/>
                </a:lnTo>
                <a:lnTo>
                  <a:pt x="3028" y="2176"/>
                </a:lnTo>
                <a:lnTo>
                  <a:pt x="3028" y="2177"/>
                </a:lnTo>
                <a:lnTo>
                  <a:pt x="3028" y="2178"/>
                </a:lnTo>
                <a:lnTo>
                  <a:pt x="3028" y="2179"/>
                </a:lnTo>
                <a:lnTo>
                  <a:pt x="3028" y="2180"/>
                </a:lnTo>
                <a:lnTo>
                  <a:pt x="3028" y="2181"/>
                </a:lnTo>
                <a:lnTo>
                  <a:pt x="3028" y="2182"/>
                </a:lnTo>
                <a:lnTo>
                  <a:pt x="3028" y="2184"/>
                </a:lnTo>
                <a:lnTo>
                  <a:pt x="3027" y="2184"/>
                </a:lnTo>
                <a:lnTo>
                  <a:pt x="3026" y="2185"/>
                </a:lnTo>
                <a:lnTo>
                  <a:pt x="3026" y="2186"/>
                </a:lnTo>
                <a:lnTo>
                  <a:pt x="3025" y="2186"/>
                </a:lnTo>
                <a:lnTo>
                  <a:pt x="3025" y="2187"/>
                </a:lnTo>
                <a:lnTo>
                  <a:pt x="3023" y="2188"/>
                </a:lnTo>
                <a:lnTo>
                  <a:pt x="3023" y="2189"/>
                </a:lnTo>
                <a:lnTo>
                  <a:pt x="3022" y="2190"/>
                </a:lnTo>
                <a:lnTo>
                  <a:pt x="3021" y="2190"/>
                </a:lnTo>
                <a:lnTo>
                  <a:pt x="3020" y="2192"/>
                </a:lnTo>
                <a:lnTo>
                  <a:pt x="3019" y="2192"/>
                </a:lnTo>
                <a:lnTo>
                  <a:pt x="3019" y="2193"/>
                </a:lnTo>
                <a:lnTo>
                  <a:pt x="3019" y="2194"/>
                </a:lnTo>
                <a:lnTo>
                  <a:pt x="3019" y="2195"/>
                </a:lnTo>
                <a:lnTo>
                  <a:pt x="3019" y="2196"/>
                </a:lnTo>
                <a:lnTo>
                  <a:pt x="3019" y="2197"/>
                </a:lnTo>
                <a:lnTo>
                  <a:pt x="3018" y="2198"/>
                </a:lnTo>
                <a:lnTo>
                  <a:pt x="3018" y="2200"/>
                </a:lnTo>
                <a:lnTo>
                  <a:pt x="3019" y="2201"/>
                </a:lnTo>
                <a:lnTo>
                  <a:pt x="3018" y="2202"/>
                </a:lnTo>
                <a:lnTo>
                  <a:pt x="3018" y="2203"/>
                </a:lnTo>
                <a:lnTo>
                  <a:pt x="3018" y="2204"/>
                </a:lnTo>
                <a:lnTo>
                  <a:pt x="3018" y="2205"/>
                </a:lnTo>
                <a:lnTo>
                  <a:pt x="3017" y="2205"/>
                </a:lnTo>
                <a:lnTo>
                  <a:pt x="3017" y="2206"/>
                </a:lnTo>
                <a:lnTo>
                  <a:pt x="3017" y="2207"/>
                </a:lnTo>
                <a:lnTo>
                  <a:pt x="3016" y="2209"/>
                </a:lnTo>
                <a:lnTo>
                  <a:pt x="3016" y="2210"/>
                </a:lnTo>
                <a:lnTo>
                  <a:pt x="3014" y="2211"/>
                </a:lnTo>
                <a:lnTo>
                  <a:pt x="3014" y="2212"/>
                </a:lnTo>
                <a:lnTo>
                  <a:pt x="3014" y="2213"/>
                </a:lnTo>
                <a:lnTo>
                  <a:pt x="3012" y="2215"/>
                </a:lnTo>
                <a:lnTo>
                  <a:pt x="3012" y="2217"/>
                </a:lnTo>
                <a:lnTo>
                  <a:pt x="3011" y="2217"/>
                </a:lnTo>
                <a:lnTo>
                  <a:pt x="3011" y="2218"/>
                </a:lnTo>
                <a:lnTo>
                  <a:pt x="3010" y="2218"/>
                </a:lnTo>
                <a:lnTo>
                  <a:pt x="3010" y="2219"/>
                </a:lnTo>
                <a:lnTo>
                  <a:pt x="3009" y="2219"/>
                </a:lnTo>
                <a:lnTo>
                  <a:pt x="3008" y="2220"/>
                </a:lnTo>
                <a:lnTo>
                  <a:pt x="3006" y="2220"/>
                </a:lnTo>
                <a:lnTo>
                  <a:pt x="3006" y="2221"/>
                </a:lnTo>
                <a:lnTo>
                  <a:pt x="3005" y="2222"/>
                </a:lnTo>
                <a:lnTo>
                  <a:pt x="3005" y="2223"/>
                </a:lnTo>
                <a:lnTo>
                  <a:pt x="3004" y="2225"/>
                </a:lnTo>
                <a:lnTo>
                  <a:pt x="3004" y="2226"/>
                </a:lnTo>
                <a:lnTo>
                  <a:pt x="3003" y="2227"/>
                </a:lnTo>
                <a:lnTo>
                  <a:pt x="3001" y="2229"/>
                </a:lnTo>
                <a:lnTo>
                  <a:pt x="3001" y="2230"/>
                </a:lnTo>
                <a:lnTo>
                  <a:pt x="3000" y="2230"/>
                </a:lnTo>
                <a:lnTo>
                  <a:pt x="3000" y="2231"/>
                </a:lnTo>
                <a:lnTo>
                  <a:pt x="3000" y="2232"/>
                </a:lnTo>
                <a:lnTo>
                  <a:pt x="3000" y="2234"/>
                </a:lnTo>
                <a:lnTo>
                  <a:pt x="3000" y="2235"/>
                </a:lnTo>
                <a:lnTo>
                  <a:pt x="3000" y="2236"/>
                </a:lnTo>
                <a:lnTo>
                  <a:pt x="3000" y="2237"/>
                </a:lnTo>
                <a:lnTo>
                  <a:pt x="3000" y="2238"/>
                </a:lnTo>
                <a:lnTo>
                  <a:pt x="3001" y="2239"/>
                </a:lnTo>
                <a:lnTo>
                  <a:pt x="3001" y="2240"/>
                </a:lnTo>
                <a:lnTo>
                  <a:pt x="3002" y="2240"/>
                </a:lnTo>
                <a:lnTo>
                  <a:pt x="3002" y="2242"/>
                </a:lnTo>
                <a:lnTo>
                  <a:pt x="3003" y="2243"/>
                </a:lnTo>
                <a:lnTo>
                  <a:pt x="3003" y="2244"/>
                </a:lnTo>
                <a:lnTo>
                  <a:pt x="3003" y="2245"/>
                </a:lnTo>
                <a:lnTo>
                  <a:pt x="3004" y="2246"/>
                </a:lnTo>
                <a:lnTo>
                  <a:pt x="3004" y="2247"/>
                </a:lnTo>
                <a:lnTo>
                  <a:pt x="3004" y="2248"/>
                </a:lnTo>
                <a:lnTo>
                  <a:pt x="3005" y="2248"/>
                </a:lnTo>
                <a:lnTo>
                  <a:pt x="3005" y="2250"/>
                </a:lnTo>
                <a:lnTo>
                  <a:pt x="3005" y="2251"/>
                </a:lnTo>
                <a:lnTo>
                  <a:pt x="3006" y="2252"/>
                </a:lnTo>
                <a:lnTo>
                  <a:pt x="3006" y="2253"/>
                </a:lnTo>
                <a:lnTo>
                  <a:pt x="3008" y="2254"/>
                </a:lnTo>
                <a:lnTo>
                  <a:pt x="3008" y="2255"/>
                </a:lnTo>
                <a:lnTo>
                  <a:pt x="3009" y="2256"/>
                </a:lnTo>
                <a:lnTo>
                  <a:pt x="3009" y="2257"/>
                </a:lnTo>
                <a:lnTo>
                  <a:pt x="3009" y="2259"/>
                </a:lnTo>
                <a:lnTo>
                  <a:pt x="3009" y="2260"/>
                </a:lnTo>
                <a:lnTo>
                  <a:pt x="3010" y="2261"/>
                </a:lnTo>
                <a:lnTo>
                  <a:pt x="3010" y="2262"/>
                </a:lnTo>
                <a:lnTo>
                  <a:pt x="3010" y="2263"/>
                </a:lnTo>
                <a:lnTo>
                  <a:pt x="3011" y="2264"/>
                </a:lnTo>
                <a:lnTo>
                  <a:pt x="3011" y="2265"/>
                </a:lnTo>
                <a:lnTo>
                  <a:pt x="3012" y="2267"/>
                </a:lnTo>
                <a:lnTo>
                  <a:pt x="3013" y="2268"/>
                </a:lnTo>
                <a:lnTo>
                  <a:pt x="3013" y="2269"/>
                </a:lnTo>
                <a:lnTo>
                  <a:pt x="3014" y="2270"/>
                </a:lnTo>
                <a:lnTo>
                  <a:pt x="3014" y="2271"/>
                </a:lnTo>
                <a:lnTo>
                  <a:pt x="3016" y="2271"/>
                </a:lnTo>
                <a:lnTo>
                  <a:pt x="3017" y="2272"/>
                </a:lnTo>
                <a:lnTo>
                  <a:pt x="3018" y="2272"/>
                </a:lnTo>
                <a:lnTo>
                  <a:pt x="3019" y="2273"/>
                </a:lnTo>
                <a:lnTo>
                  <a:pt x="3021" y="2273"/>
                </a:lnTo>
                <a:lnTo>
                  <a:pt x="3023" y="2274"/>
                </a:lnTo>
                <a:lnTo>
                  <a:pt x="3025" y="2276"/>
                </a:lnTo>
                <a:lnTo>
                  <a:pt x="3027" y="2276"/>
                </a:lnTo>
                <a:lnTo>
                  <a:pt x="3028" y="2277"/>
                </a:lnTo>
                <a:lnTo>
                  <a:pt x="3029" y="2278"/>
                </a:lnTo>
                <a:lnTo>
                  <a:pt x="3029" y="2279"/>
                </a:lnTo>
                <a:lnTo>
                  <a:pt x="3030" y="2280"/>
                </a:lnTo>
                <a:lnTo>
                  <a:pt x="3030" y="2281"/>
                </a:lnTo>
                <a:lnTo>
                  <a:pt x="3031" y="2282"/>
                </a:lnTo>
                <a:lnTo>
                  <a:pt x="3031" y="2284"/>
                </a:lnTo>
                <a:lnTo>
                  <a:pt x="3031" y="2285"/>
                </a:lnTo>
                <a:lnTo>
                  <a:pt x="3032" y="2286"/>
                </a:lnTo>
                <a:lnTo>
                  <a:pt x="3034" y="2288"/>
                </a:lnTo>
                <a:lnTo>
                  <a:pt x="3035" y="2290"/>
                </a:lnTo>
                <a:lnTo>
                  <a:pt x="3036" y="2294"/>
                </a:lnTo>
                <a:lnTo>
                  <a:pt x="3038" y="2297"/>
                </a:lnTo>
                <a:lnTo>
                  <a:pt x="3038" y="2298"/>
                </a:lnTo>
                <a:lnTo>
                  <a:pt x="3039" y="2298"/>
                </a:lnTo>
                <a:lnTo>
                  <a:pt x="3039" y="2299"/>
                </a:lnTo>
                <a:lnTo>
                  <a:pt x="3039" y="2301"/>
                </a:lnTo>
                <a:lnTo>
                  <a:pt x="3039" y="2302"/>
                </a:lnTo>
                <a:lnTo>
                  <a:pt x="3039" y="2303"/>
                </a:lnTo>
                <a:lnTo>
                  <a:pt x="3040" y="2304"/>
                </a:lnTo>
                <a:lnTo>
                  <a:pt x="3040" y="2305"/>
                </a:lnTo>
                <a:lnTo>
                  <a:pt x="3040" y="2306"/>
                </a:lnTo>
                <a:lnTo>
                  <a:pt x="3042" y="2307"/>
                </a:lnTo>
                <a:lnTo>
                  <a:pt x="3042" y="2309"/>
                </a:lnTo>
                <a:lnTo>
                  <a:pt x="3042" y="2310"/>
                </a:lnTo>
                <a:lnTo>
                  <a:pt x="3043" y="2310"/>
                </a:lnTo>
                <a:lnTo>
                  <a:pt x="3043" y="2311"/>
                </a:lnTo>
                <a:lnTo>
                  <a:pt x="3044" y="2312"/>
                </a:lnTo>
                <a:lnTo>
                  <a:pt x="3044" y="2313"/>
                </a:lnTo>
                <a:lnTo>
                  <a:pt x="3045" y="2313"/>
                </a:lnTo>
                <a:lnTo>
                  <a:pt x="3045" y="2314"/>
                </a:lnTo>
                <a:lnTo>
                  <a:pt x="3045" y="2315"/>
                </a:lnTo>
                <a:lnTo>
                  <a:pt x="3045" y="2317"/>
                </a:lnTo>
                <a:lnTo>
                  <a:pt x="3045" y="2318"/>
                </a:lnTo>
                <a:lnTo>
                  <a:pt x="3045" y="2319"/>
                </a:lnTo>
                <a:lnTo>
                  <a:pt x="3045" y="2320"/>
                </a:lnTo>
                <a:lnTo>
                  <a:pt x="3045" y="2321"/>
                </a:lnTo>
                <a:lnTo>
                  <a:pt x="3045" y="2322"/>
                </a:lnTo>
                <a:lnTo>
                  <a:pt x="3046" y="2322"/>
                </a:lnTo>
                <a:lnTo>
                  <a:pt x="3046" y="2323"/>
                </a:lnTo>
                <a:lnTo>
                  <a:pt x="3047" y="2323"/>
                </a:lnTo>
                <a:lnTo>
                  <a:pt x="3047" y="2324"/>
                </a:lnTo>
                <a:lnTo>
                  <a:pt x="3048" y="2324"/>
                </a:lnTo>
                <a:lnTo>
                  <a:pt x="3048" y="2326"/>
                </a:lnTo>
                <a:lnTo>
                  <a:pt x="3049" y="2326"/>
                </a:lnTo>
                <a:lnTo>
                  <a:pt x="3049" y="2327"/>
                </a:lnTo>
                <a:lnTo>
                  <a:pt x="3048" y="2327"/>
                </a:lnTo>
                <a:lnTo>
                  <a:pt x="3047" y="2327"/>
                </a:lnTo>
                <a:lnTo>
                  <a:pt x="3047" y="2328"/>
                </a:lnTo>
                <a:lnTo>
                  <a:pt x="3046" y="2328"/>
                </a:lnTo>
                <a:lnTo>
                  <a:pt x="3046" y="2329"/>
                </a:lnTo>
                <a:lnTo>
                  <a:pt x="3045" y="2329"/>
                </a:lnTo>
                <a:lnTo>
                  <a:pt x="3045" y="2330"/>
                </a:lnTo>
                <a:lnTo>
                  <a:pt x="3044" y="2331"/>
                </a:lnTo>
                <a:lnTo>
                  <a:pt x="3043" y="2332"/>
                </a:lnTo>
                <a:lnTo>
                  <a:pt x="3043" y="2334"/>
                </a:lnTo>
                <a:lnTo>
                  <a:pt x="3043" y="2335"/>
                </a:lnTo>
                <a:lnTo>
                  <a:pt x="3042" y="2336"/>
                </a:lnTo>
                <a:lnTo>
                  <a:pt x="3040" y="2337"/>
                </a:lnTo>
                <a:lnTo>
                  <a:pt x="3040" y="2338"/>
                </a:lnTo>
                <a:lnTo>
                  <a:pt x="3040" y="2339"/>
                </a:lnTo>
                <a:lnTo>
                  <a:pt x="3039" y="2340"/>
                </a:lnTo>
                <a:lnTo>
                  <a:pt x="3039" y="2341"/>
                </a:lnTo>
                <a:lnTo>
                  <a:pt x="3039" y="2343"/>
                </a:lnTo>
                <a:lnTo>
                  <a:pt x="3039" y="2344"/>
                </a:lnTo>
                <a:lnTo>
                  <a:pt x="3038" y="2348"/>
                </a:lnTo>
                <a:lnTo>
                  <a:pt x="3038" y="2349"/>
                </a:lnTo>
                <a:lnTo>
                  <a:pt x="3038" y="2351"/>
                </a:lnTo>
                <a:lnTo>
                  <a:pt x="3038" y="2352"/>
                </a:lnTo>
                <a:lnTo>
                  <a:pt x="3038" y="2353"/>
                </a:lnTo>
                <a:lnTo>
                  <a:pt x="3037" y="2354"/>
                </a:lnTo>
                <a:lnTo>
                  <a:pt x="3037" y="2355"/>
                </a:lnTo>
                <a:lnTo>
                  <a:pt x="3037" y="2356"/>
                </a:lnTo>
                <a:lnTo>
                  <a:pt x="3037" y="2357"/>
                </a:lnTo>
                <a:lnTo>
                  <a:pt x="3036" y="2359"/>
                </a:lnTo>
                <a:lnTo>
                  <a:pt x="3036" y="2360"/>
                </a:lnTo>
                <a:lnTo>
                  <a:pt x="3035" y="2361"/>
                </a:lnTo>
                <a:lnTo>
                  <a:pt x="3035" y="2362"/>
                </a:lnTo>
                <a:lnTo>
                  <a:pt x="3034" y="2362"/>
                </a:lnTo>
                <a:lnTo>
                  <a:pt x="3032" y="2362"/>
                </a:lnTo>
                <a:lnTo>
                  <a:pt x="3032" y="2363"/>
                </a:lnTo>
                <a:lnTo>
                  <a:pt x="3031" y="2363"/>
                </a:lnTo>
                <a:lnTo>
                  <a:pt x="3030" y="2364"/>
                </a:lnTo>
                <a:lnTo>
                  <a:pt x="3030" y="2365"/>
                </a:lnTo>
                <a:lnTo>
                  <a:pt x="3029" y="2365"/>
                </a:lnTo>
                <a:lnTo>
                  <a:pt x="3028" y="2366"/>
                </a:lnTo>
                <a:lnTo>
                  <a:pt x="3027" y="2366"/>
                </a:lnTo>
                <a:lnTo>
                  <a:pt x="3026" y="2368"/>
                </a:lnTo>
                <a:lnTo>
                  <a:pt x="3025" y="2368"/>
                </a:lnTo>
                <a:lnTo>
                  <a:pt x="3025" y="2369"/>
                </a:lnTo>
                <a:lnTo>
                  <a:pt x="3023" y="2369"/>
                </a:lnTo>
                <a:lnTo>
                  <a:pt x="3023" y="2370"/>
                </a:lnTo>
                <a:lnTo>
                  <a:pt x="3022" y="2370"/>
                </a:lnTo>
                <a:lnTo>
                  <a:pt x="3021" y="2370"/>
                </a:lnTo>
                <a:lnTo>
                  <a:pt x="3021" y="2371"/>
                </a:lnTo>
                <a:lnTo>
                  <a:pt x="3020" y="2371"/>
                </a:lnTo>
                <a:lnTo>
                  <a:pt x="3019" y="2371"/>
                </a:lnTo>
                <a:lnTo>
                  <a:pt x="3018" y="2371"/>
                </a:lnTo>
                <a:lnTo>
                  <a:pt x="3017" y="2371"/>
                </a:lnTo>
                <a:lnTo>
                  <a:pt x="3017" y="2372"/>
                </a:lnTo>
                <a:lnTo>
                  <a:pt x="3016" y="2372"/>
                </a:lnTo>
                <a:lnTo>
                  <a:pt x="3014" y="2372"/>
                </a:lnTo>
                <a:lnTo>
                  <a:pt x="3013" y="2373"/>
                </a:lnTo>
                <a:lnTo>
                  <a:pt x="3012" y="2373"/>
                </a:lnTo>
                <a:lnTo>
                  <a:pt x="3012" y="2374"/>
                </a:lnTo>
                <a:lnTo>
                  <a:pt x="3011" y="2374"/>
                </a:lnTo>
                <a:lnTo>
                  <a:pt x="3011" y="2376"/>
                </a:lnTo>
                <a:lnTo>
                  <a:pt x="3010" y="2376"/>
                </a:lnTo>
                <a:lnTo>
                  <a:pt x="3009" y="2377"/>
                </a:lnTo>
                <a:lnTo>
                  <a:pt x="3008" y="2378"/>
                </a:lnTo>
                <a:lnTo>
                  <a:pt x="3006" y="2379"/>
                </a:lnTo>
                <a:lnTo>
                  <a:pt x="3005" y="2380"/>
                </a:lnTo>
                <a:lnTo>
                  <a:pt x="3004" y="2380"/>
                </a:lnTo>
                <a:lnTo>
                  <a:pt x="3003" y="2380"/>
                </a:lnTo>
                <a:lnTo>
                  <a:pt x="3002" y="2379"/>
                </a:lnTo>
                <a:lnTo>
                  <a:pt x="3001" y="2379"/>
                </a:lnTo>
                <a:lnTo>
                  <a:pt x="3000" y="2378"/>
                </a:lnTo>
                <a:lnTo>
                  <a:pt x="2999" y="2378"/>
                </a:lnTo>
                <a:lnTo>
                  <a:pt x="2997" y="2378"/>
                </a:lnTo>
                <a:lnTo>
                  <a:pt x="2996" y="2377"/>
                </a:lnTo>
                <a:lnTo>
                  <a:pt x="2995" y="2377"/>
                </a:lnTo>
                <a:lnTo>
                  <a:pt x="2995" y="2376"/>
                </a:lnTo>
                <a:lnTo>
                  <a:pt x="2994" y="2376"/>
                </a:lnTo>
                <a:lnTo>
                  <a:pt x="2993" y="2376"/>
                </a:lnTo>
                <a:lnTo>
                  <a:pt x="2993" y="2374"/>
                </a:lnTo>
                <a:lnTo>
                  <a:pt x="2992" y="2374"/>
                </a:lnTo>
                <a:lnTo>
                  <a:pt x="2991" y="2374"/>
                </a:lnTo>
                <a:lnTo>
                  <a:pt x="2991" y="2376"/>
                </a:lnTo>
                <a:lnTo>
                  <a:pt x="2990" y="2376"/>
                </a:lnTo>
                <a:lnTo>
                  <a:pt x="2988" y="2376"/>
                </a:lnTo>
                <a:lnTo>
                  <a:pt x="2987" y="2377"/>
                </a:lnTo>
                <a:lnTo>
                  <a:pt x="2986" y="2378"/>
                </a:lnTo>
                <a:lnTo>
                  <a:pt x="2985" y="2378"/>
                </a:lnTo>
                <a:lnTo>
                  <a:pt x="2984" y="2379"/>
                </a:lnTo>
                <a:lnTo>
                  <a:pt x="2983" y="2379"/>
                </a:lnTo>
                <a:lnTo>
                  <a:pt x="2983" y="2380"/>
                </a:lnTo>
                <a:lnTo>
                  <a:pt x="2982" y="2380"/>
                </a:lnTo>
                <a:lnTo>
                  <a:pt x="2980" y="2380"/>
                </a:lnTo>
                <a:lnTo>
                  <a:pt x="2979" y="2381"/>
                </a:lnTo>
                <a:lnTo>
                  <a:pt x="2978" y="2381"/>
                </a:lnTo>
                <a:lnTo>
                  <a:pt x="2977" y="2381"/>
                </a:lnTo>
                <a:lnTo>
                  <a:pt x="2976" y="2381"/>
                </a:lnTo>
                <a:lnTo>
                  <a:pt x="2975" y="2381"/>
                </a:lnTo>
                <a:lnTo>
                  <a:pt x="2974" y="2381"/>
                </a:lnTo>
                <a:lnTo>
                  <a:pt x="2973" y="2381"/>
                </a:lnTo>
                <a:lnTo>
                  <a:pt x="2971" y="2381"/>
                </a:lnTo>
                <a:lnTo>
                  <a:pt x="2970" y="2381"/>
                </a:lnTo>
                <a:lnTo>
                  <a:pt x="2968" y="2381"/>
                </a:lnTo>
                <a:lnTo>
                  <a:pt x="2967" y="2381"/>
                </a:lnTo>
                <a:lnTo>
                  <a:pt x="2966" y="2381"/>
                </a:lnTo>
                <a:lnTo>
                  <a:pt x="2965" y="2382"/>
                </a:lnTo>
                <a:lnTo>
                  <a:pt x="2963" y="2382"/>
                </a:lnTo>
                <a:lnTo>
                  <a:pt x="2962" y="2382"/>
                </a:lnTo>
                <a:lnTo>
                  <a:pt x="2961" y="2382"/>
                </a:lnTo>
                <a:lnTo>
                  <a:pt x="2960" y="2384"/>
                </a:lnTo>
                <a:lnTo>
                  <a:pt x="2959" y="2384"/>
                </a:lnTo>
                <a:lnTo>
                  <a:pt x="2958" y="2384"/>
                </a:lnTo>
                <a:lnTo>
                  <a:pt x="2957" y="2385"/>
                </a:lnTo>
                <a:lnTo>
                  <a:pt x="2956" y="2385"/>
                </a:lnTo>
                <a:lnTo>
                  <a:pt x="2956" y="2384"/>
                </a:lnTo>
                <a:lnTo>
                  <a:pt x="2954" y="2382"/>
                </a:lnTo>
                <a:lnTo>
                  <a:pt x="2953" y="2381"/>
                </a:lnTo>
                <a:lnTo>
                  <a:pt x="2953" y="2380"/>
                </a:lnTo>
                <a:lnTo>
                  <a:pt x="2952" y="2379"/>
                </a:lnTo>
                <a:lnTo>
                  <a:pt x="2950" y="2377"/>
                </a:lnTo>
                <a:lnTo>
                  <a:pt x="2950" y="2376"/>
                </a:lnTo>
                <a:lnTo>
                  <a:pt x="2948" y="2374"/>
                </a:lnTo>
                <a:lnTo>
                  <a:pt x="2945" y="2373"/>
                </a:lnTo>
                <a:lnTo>
                  <a:pt x="2944" y="2373"/>
                </a:lnTo>
                <a:lnTo>
                  <a:pt x="2943" y="2373"/>
                </a:lnTo>
                <a:lnTo>
                  <a:pt x="2942" y="2373"/>
                </a:lnTo>
                <a:lnTo>
                  <a:pt x="2941" y="2373"/>
                </a:lnTo>
                <a:lnTo>
                  <a:pt x="2940" y="2373"/>
                </a:lnTo>
                <a:lnTo>
                  <a:pt x="2939" y="2373"/>
                </a:lnTo>
                <a:lnTo>
                  <a:pt x="2937" y="2373"/>
                </a:lnTo>
                <a:lnTo>
                  <a:pt x="2936" y="2372"/>
                </a:lnTo>
                <a:lnTo>
                  <a:pt x="2935" y="2372"/>
                </a:lnTo>
                <a:lnTo>
                  <a:pt x="2935" y="2371"/>
                </a:lnTo>
                <a:lnTo>
                  <a:pt x="2935" y="2370"/>
                </a:lnTo>
                <a:lnTo>
                  <a:pt x="2934" y="2369"/>
                </a:lnTo>
                <a:lnTo>
                  <a:pt x="2933" y="2369"/>
                </a:lnTo>
                <a:lnTo>
                  <a:pt x="2933" y="2368"/>
                </a:lnTo>
                <a:lnTo>
                  <a:pt x="2932" y="2368"/>
                </a:lnTo>
                <a:lnTo>
                  <a:pt x="2931" y="2366"/>
                </a:lnTo>
                <a:lnTo>
                  <a:pt x="2930" y="2366"/>
                </a:lnTo>
                <a:lnTo>
                  <a:pt x="2928" y="2366"/>
                </a:lnTo>
                <a:lnTo>
                  <a:pt x="2928" y="2365"/>
                </a:lnTo>
                <a:lnTo>
                  <a:pt x="2927" y="2365"/>
                </a:lnTo>
                <a:lnTo>
                  <a:pt x="2926" y="2365"/>
                </a:lnTo>
                <a:lnTo>
                  <a:pt x="2925" y="2365"/>
                </a:lnTo>
                <a:lnTo>
                  <a:pt x="2925" y="2364"/>
                </a:lnTo>
                <a:lnTo>
                  <a:pt x="2924" y="2364"/>
                </a:lnTo>
                <a:lnTo>
                  <a:pt x="2923" y="2365"/>
                </a:lnTo>
                <a:lnTo>
                  <a:pt x="2922" y="2365"/>
                </a:lnTo>
                <a:lnTo>
                  <a:pt x="2922" y="2366"/>
                </a:lnTo>
                <a:lnTo>
                  <a:pt x="2921" y="2366"/>
                </a:lnTo>
                <a:lnTo>
                  <a:pt x="2919" y="2365"/>
                </a:lnTo>
                <a:lnTo>
                  <a:pt x="2919" y="2364"/>
                </a:lnTo>
                <a:lnTo>
                  <a:pt x="2918" y="2364"/>
                </a:lnTo>
                <a:lnTo>
                  <a:pt x="2918" y="2363"/>
                </a:lnTo>
                <a:lnTo>
                  <a:pt x="2917" y="2363"/>
                </a:lnTo>
                <a:lnTo>
                  <a:pt x="2916" y="2363"/>
                </a:lnTo>
                <a:lnTo>
                  <a:pt x="2916" y="2362"/>
                </a:lnTo>
                <a:lnTo>
                  <a:pt x="2916" y="2361"/>
                </a:lnTo>
                <a:lnTo>
                  <a:pt x="2915" y="2361"/>
                </a:lnTo>
                <a:lnTo>
                  <a:pt x="2915" y="2360"/>
                </a:lnTo>
                <a:lnTo>
                  <a:pt x="2914" y="2359"/>
                </a:lnTo>
                <a:lnTo>
                  <a:pt x="2913" y="2359"/>
                </a:lnTo>
                <a:lnTo>
                  <a:pt x="2913" y="2357"/>
                </a:lnTo>
                <a:lnTo>
                  <a:pt x="2911" y="2357"/>
                </a:lnTo>
                <a:lnTo>
                  <a:pt x="2911" y="2356"/>
                </a:lnTo>
                <a:lnTo>
                  <a:pt x="2910" y="2356"/>
                </a:lnTo>
                <a:lnTo>
                  <a:pt x="2910" y="2355"/>
                </a:lnTo>
                <a:lnTo>
                  <a:pt x="2909" y="2355"/>
                </a:lnTo>
                <a:lnTo>
                  <a:pt x="2908" y="2355"/>
                </a:lnTo>
                <a:lnTo>
                  <a:pt x="2907" y="2356"/>
                </a:lnTo>
                <a:lnTo>
                  <a:pt x="2906" y="2356"/>
                </a:lnTo>
                <a:lnTo>
                  <a:pt x="2905" y="2357"/>
                </a:lnTo>
                <a:lnTo>
                  <a:pt x="2904" y="2357"/>
                </a:lnTo>
                <a:lnTo>
                  <a:pt x="2902" y="2357"/>
                </a:lnTo>
                <a:lnTo>
                  <a:pt x="2901" y="2357"/>
                </a:lnTo>
                <a:lnTo>
                  <a:pt x="2900" y="2357"/>
                </a:lnTo>
                <a:lnTo>
                  <a:pt x="2899" y="2357"/>
                </a:lnTo>
                <a:lnTo>
                  <a:pt x="2898" y="2356"/>
                </a:lnTo>
                <a:lnTo>
                  <a:pt x="2897" y="2356"/>
                </a:lnTo>
                <a:lnTo>
                  <a:pt x="2896" y="2356"/>
                </a:lnTo>
                <a:lnTo>
                  <a:pt x="2894" y="2355"/>
                </a:lnTo>
                <a:lnTo>
                  <a:pt x="2893" y="2355"/>
                </a:lnTo>
                <a:lnTo>
                  <a:pt x="2892" y="2354"/>
                </a:lnTo>
                <a:lnTo>
                  <a:pt x="2891" y="2354"/>
                </a:lnTo>
                <a:lnTo>
                  <a:pt x="2890" y="2353"/>
                </a:lnTo>
                <a:lnTo>
                  <a:pt x="2889" y="2352"/>
                </a:lnTo>
                <a:lnTo>
                  <a:pt x="2888" y="2352"/>
                </a:lnTo>
                <a:lnTo>
                  <a:pt x="2887" y="2352"/>
                </a:lnTo>
                <a:lnTo>
                  <a:pt x="2885" y="2352"/>
                </a:lnTo>
                <a:lnTo>
                  <a:pt x="2883" y="2351"/>
                </a:lnTo>
                <a:lnTo>
                  <a:pt x="2882" y="2352"/>
                </a:lnTo>
                <a:lnTo>
                  <a:pt x="2881" y="2352"/>
                </a:lnTo>
                <a:lnTo>
                  <a:pt x="2881" y="2353"/>
                </a:lnTo>
                <a:lnTo>
                  <a:pt x="2880" y="2354"/>
                </a:lnTo>
                <a:lnTo>
                  <a:pt x="2879" y="2355"/>
                </a:lnTo>
                <a:lnTo>
                  <a:pt x="2879" y="2356"/>
                </a:lnTo>
                <a:lnTo>
                  <a:pt x="2878" y="2356"/>
                </a:lnTo>
                <a:lnTo>
                  <a:pt x="2878" y="2357"/>
                </a:lnTo>
                <a:lnTo>
                  <a:pt x="2876" y="2357"/>
                </a:lnTo>
                <a:lnTo>
                  <a:pt x="2875" y="2359"/>
                </a:lnTo>
                <a:lnTo>
                  <a:pt x="2874" y="2359"/>
                </a:lnTo>
                <a:lnTo>
                  <a:pt x="2874" y="2360"/>
                </a:lnTo>
                <a:lnTo>
                  <a:pt x="2873" y="2360"/>
                </a:lnTo>
                <a:lnTo>
                  <a:pt x="2872" y="2360"/>
                </a:lnTo>
                <a:lnTo>
                  <a:pt x="2871" y="2360"/>
                </a:lnTo>
                <a:lnTo>
                  <a:pt x="2871" y="2361"/>
                </a:lnTo>
                <a:lnTo>
                  <a:pt x="2870" y="2361"/>
                </a:lnTo>
                <a:lnTo>
                  <a:pt x="2868" y="2361"/>
                </a:lnTo>
                <a:lnTo>
                  <a:pt x="2867" y="2362"/>
                </a:lnTo>
                <a:lnTo>
                  <a:pt x="2866" y="2362"/>
                </a:lnTo>
                <a:lnTo>
                  <a:pt x="2865" y="2362"/>
                </a:lnTo>
                <a:lnTo>
                  <a:pt x="2865" y="2363"/>
                </a:lnTo>
                <a:lnTo>
                  <a:pt x="2864" y="2363"/>
                </a:lnTo>
                <a:lnTo>
                  <a:pt x="2863" y="2364"/>
                </a:lnTo>
                <a:lnTo>
                  <a:pt x="2862" y="2364"/>
                </a:lnTo>
                <a:lnTo>
                  <a:pt x="2861" y="2364"/>
                </a:lnTo>
                <a:lnTo>
                  <a:pt x="2859" y="2365"/>
                </a:lnTo>
                <a:lnTo>
                  <a:pt x="2858" y="2365"/>
                </a:lnTo>
                <a:lnTo>
                  <a:pt x="2857" y="2365"/>
                </a:lnTo>
                <a:lnTo>
                  <a:pt x="2856" y="2365"/>
                </a:lnTo>
                <a:lnTo>
                  <a:pt x="2855" y="2366"/>
                </a:lnTo>
                <a:lnTo>
                  <a:pt x="2854" y="2366"/>
                </a:lnTo>
                <a:lnTo>
                  <a:pt x="2849" y="2368"/>
                </a:lnTo>
                <a:lnTo>
                  <a:pt x="2847" y="2368"/>
                </a:lnTo>
                <a:lnTo>
                  <a:pt x="2845" y="2368"/>
                </a:lnTo>
                <a:lnTo>
                  <a:pt x="2841" y="2368"/>
                </a:lnTo>
                <a:lnTo>
                  <a:pt x="2840" y="2369"/>
                </a:lnTo>
                <a:lnTo>
                  <a:pt x="2838" y="2370"/>
                </a:lnTo>
                <a:lnTo>
                  <a:pt x="2836" y="2372"/>
                </a:lnTo>
                <a:lnTo>
                  <a:pt x="2835" y="2373"/>
                </a:lnTo>
                <a:lnTo>
                  <a:pt x="2835" y="2374"/>
                </a:lnTo>
                <a:lnTo>
                  <a:pt x="2833" y="2374"/>
                </a:lnTo>
                <a:lnTo>
                  <a:pt x="2832" y="2376"/>
                </a:lnTo>
                <a:lnTo>
                  <a:pt x="2831" y="2377"/>
                </a:lnTo>
                <a:lnTo>
                  <a:pt x="2830" y="2377"/>
                </a:lnTo>
                <a:lnTo>
                  <a:pt x="2830" y="2378"/>
                </a:lnTo>
                <a:lnTo>
                  <a:pt x="2829" y="2378"/>
                </a:lnTo>
                <a:lnTo>
                  <a:pt x="2829" y="2379"/>
                </a:lnTo>
                <a:lnTo>
                  <a:pt x="2828" y="2379"/>
                </a:lnTo>
                <a:lnTo>
                  <a:pt x="2826" y="2380"/>
                </a:lnTo>
                <a:lnTo>
                  <a:pt x="2824" y="2381"/>
                </a:lnTo>
                <a:lnTo>
                  <a:pt x="2823" y="2381"/>
                </a:lnTo>
                <a:lnTo>
                  <a:pt x="2820" y="2382"/>
                </a:lnTo>
                <a:lnTo>
                  <a:pt x="2818" y="2384"/>
                </a:lnTo>
                <a:lnTo>
                  <a:pt x="2816" y="2384"/>
                </a:lnTo>
                <a:lnTo>
                  <a:pt x="2814" y="2384"/>
                </a:lnTo>
                <a:lnTo>
                  <a:pt x="2812" y="2384"/>
                </a:lnTo>
                <a:lnTo>
                  <a:pt x="2811" y="2384"/>
                </a:lnTo>
                <a:lnTo>
                  <a:pt x="2810" y="2386"/>
                </a:lnTo>
                <a:lnTo>
                  <a:pt x="2810" y="2389"/>
                </a:lnTo>
                <a:lnTo>
                  <a:pt x="2810" y="2391"/>
                </a:lnTo>
                <a:lnTo>
                  <a:pt x="2810" y="2395"/>
                </a:lnTo>
                <a:lnTo>
                  <a:pt x="2809" y="2399"/>
                </a:lnTo>
                <a:lnTo>
                  <a:pt x="2806" y="2401"/>
                </a:lnTo>
                <a:lnTo>
                  <a:pt x="2804" y="2402"/>
                </a:lnTo>
                <a:lnTo>
                  <a:pt x="2803" y="2402"/>
                </a:lnTo>
                <a:lnTo>
                  <a:pt x="2802" y="2404"/>
                </a:lnTo>
                <a:lnTo>
                  <a:pt x="2801" y="2404"/>
                </a:lnTo>
                <a:lnTo>
                  <a:pt x="2801" y="2405"/>
                </a:lnTo>
                <a:lnTo>
                  <a:pt x="2797" y="2406"/>
                </a:lnTo>
                <a:lnTo>
                  <a:pt x="2796" y="2409"/>
                </a:lnTo>
                <a:lnTo>
                  <a:pt x="2796" y="2412"/>
                </a:lnTo>
                <a:lnTo>
                  <a:pt x="2796" y="2414"/>
                </a:lnTo>
                <a:lnTo>
                  <a:pt x="2795" y="2415"/>
                </a:lnTo>
                <a:lnTo>
                  <a:pt x="2794" y="2415"/>
                </a:lnTo>
                <a:lnTo>
                  <a:pt x="2793" y="2418"/>
                </a:lnTo>
                <a:lnTo>
                  <a:pt x="2793" y="2420"/>
                </a:lnTo>
                <a:lnTo>
                  <a:pt x="2792" y="2421"/>
                </a:lnTo>
                <a:lnTo>
                  <a:pt x="2790" y="2422"/>
                </a:lnTo>
                <a:lnTo>
                  <a:pt x="2789" y="2423"/>
                </a:lnTo>
                <a:lnTo>
                  <a:pt x="2789" y="2424"/>
                </a:lnTo>
                <a:lnTo>
                  <a:pt x="2786" y="2424"/>
                </a:lnTo>
                <a:lnTo>
                  <a:pt x="2785" y="2426"/>
                </a:lnTo>
                <a:lnTo>
                  <a:pt x="2783" y="2426"/>
                </a:lnTo>
                <a:lnTo>
                  <a:pt x="2780" y="2428"/>
                </a:lnTo>
                <a:lnTo>
                  <a:pt x="2779" y="2430"/>
                </a:lnTo>
                <a:lnTo>
                  <a:pt x="2778" y="2432"/>
                </a:lnTo>
                <a:lnTo>
                  <a:pt x="2777" y="2435"/>
                </a:lnTo>
                <a:lnTo>
                  <a:pt x="2777" y="2436"/>
                </a:lnTo>
                <a:lnTo>
                  <a:pt x="2776" y="2438"/>
                </a:lnTo>
                <a:lnTo>
                  <a:pt x="2778" y="2441"/>
                </a:lnTo>
                <a:lnTo>
                  <a:pt x="2778" y="2444"/>
                </a:lnTo>
                <a:lnTo>
                  <a:pt x="2779" y="2446"/>
                </a:lnTo>
                <a:lnTo>
                  <a:pt x="2779" y="2449"/>
                </a:lnTo>
                <a:lnTo>
                  <a:pt x="2780" y="2457"/>
                </a:lnTo>
                <a:lnTo>
                  <a:pt x="2780" y="2460"/>
                </a:lnTo>
                <a:lnTo>
                  <a:pt x="2783" y="2462"/>
                </a:lnTo>
                <a:lnTo>
                  <a:pt x="2784" y="2465"/>
                </a:lnTo>
                <a:lnTo>
                  <a:pt x="2785" y="2472"/>
                </a:lnTo>
                <a:lnTo>
                  <a:pt x="2786" y="2473"/>
                </a:lnTo>
                <a:lnTo>
                  <a:pt x="2787" y="2476"/>
                </a:lnTo>
                <a:lnTo>
                  <a:pt x="2787" y="2478"/>
                </a:lnTo>
                <a:lnTo>
                  <a:pt x="2788" y="2480"/>
                </a:lnTo>
                <a:lnTo>
                  <a:pt x="2790" y="2482"/>
                </a:lnTo>
                <a:lnTo>
                  <a:pt x="2794" y="2485"/>
                </a:lnTo>
                <a:lnTo>
                  <a:pt x="2797" y="2485"/>
                </a:lnTo>
                <a:lnTo>
                  <a:pt x="2797" y="2486"/>
                </a:lnTo>
                <a:lnTo>
                  <a:pt x="2798" y="2487"/>
                </a:lnTo>
                <a:lnTo>
                  <a:pt x="2798" y="2488"/>
                </a:lnTo>
                <a:lnTo>
                  <a:pt x="2798" y="2489"/>
                </a:lnTo>
                <a:lnTo>
                  <a:pt x="2797" y="2490"/>
                </a:lnTo>
                <a:lnTo>
                  <a:pt x="2797" y="2491"/>
                </a:lnTo>
                <a:lnTo>
                  <a:pt x="2796" y="2493"/>
                </a:lnTo>
                <a:lnTo>
                  <a:pt x="2796" y="2494"/>
                </a:lnTo>
                <a:lnTo>
                  <a:pt x="2796" y="2495"/>
                </a:lnTo>
                <a:lnTo>
                  <a:pt x="2796" y="2496"/>
                </a:lnTo>
                <a:lnTo>
                  <a:pt x="2796" y="2497"/>
                </a:lnTo>
                <a:lnTo>
                  <a:pt x="2795" y="2498"/>
                </a:lnTo>
                <a:lnTo>
                  <a:pt x="2793" y="2501"/>
                </a:lnTo>
                <a:lnTo>
                  <a:pt x="2790" y="2502"/>
                </a:lnTo>
                <a:lnTo>
                  <a:pt x="2788" y="2506"/>
                </a:lnTo>
                <a:lnTo>
                  <a:pt x="2788" y="2507"/>
                </a:lnTo>
                <a:lnTo>
                  <a:pt x="2788" y="2510"/>
                </a:lnTo>
                <a:lnTo>
                  <a:pt x="2789" y="2511"/>
                </a:lnTo>
                <a:lnTo>
                  <a:pt x="2793" y="2512"/>
                </a:lnTo>
                <a:lnTo>
                  <a:pt x="2795" y="2514"/>
                </a:lnTo>
                <a:lnTo>
                  <a:pt x="2797" y="2518"/>
                </a:lnTo>
                <a:lnTo>
                  <a:pt x="2799" y="2519"/>
                </a:lnTo>
                <a:lnTo>
                  <a:pt x="2801" y="2520"/>
                </a:lnTo>
                <a:lnTo>
                  <a:pt x="2803" y="2521"/>
                </a:lnTo>
                <a:lnTo>
                  <a:pt x="2806" y="2523"/>
                </a:lnTo>
                <a:lnTo>
                  <a:pt x="2809" y="2525"/>
                </a:lnTo>
                <a:lnTo>
                  <a:pt x="2811" y="2530"/>
                </a:lnTo>
                <a:lnTo>
                  <a:pt x="2811" y="2531"/>
                </a:lnTo>
                <a:lnTo>
                  <a:pt x="2812" y="2532"/>
                </a:lnTo>
                <a:lnTo>
                  <a:pt x="2813" y="2533"/>
                </a:lnTo>
                <a:lnTo>
                  <a:pt x="2814" y="2533"/>
                </a:lnTo>
                <a:lnTo>
                  <a:pt x="2815" y="2533"/>
                </a:lnTo>
                <a:lnTo>
                  <a:pt x="2818" y="2532"/>
                </a:lnTo>
                <a:lnTo>
                  <a:pt x="2823" y="2528"/>
                </a:lnTo>
                <a:lnTo>
                  <a:pt x="2824" y="2528"/>
                </a:lnTo>
                <a:lnTo>
                  <a:pt x="2827" y="2527"/>
                </a:lnTo>
                <a:lnTo>
                  <a:pt x="2828" y="2527"/>
                </a:lnTo>
                <a:lnTo>
                  <a:pt x="2828" y="2524"/>
                </a:lnTo>
                <a:lnTo>
                  <a:pt x="2830" y="2523"/>
                </a:lnTo>
                <a:lnTo>
                  <a:pt x="2831" y="2523"/>
                </a:lnTo>
                <a:lnTo>
                  <a:pt x="2833" y="2523"/>
                </a:lnTo>
                <a:lnTo>
                  <a:pt x="2836" y="2522"/>
                </a:lnTo>
                <a:lnTo>
                  <a:pt x="2837" y="2522"/>
                </a:lnTo>
                <a:lnTo>
                  <a:pt x="2838" y="2523"/>
                </a:lnTo>
                <a:lnTo>
                  <a:pt x="2839" y="2524"/>
                </a:lnTo>
                <a:lnTo>
                  <a:pt x="2839" y="2528"/>
                </a:lnTo>
                <a:lnTo>
                  <a:pt x="2839" y="2529"/>
                </a:lnTo>
                <a:lnTo>
                  <a:pt x="2840" y="2530"/>
                </a:lnTo>
                <a:lnTo>
                  <a:pt x="2841" y="2532"/>
                </a:lnTo>
                <a:lnTo>
                  <a:pt x="2842" y="2535"/>
                </a:lnTo>
                <a:lnTo>
                  <a:pt x="2844" y="2537"/>
                </a:lnTo>
                <a:lnTo>
                  <a:pt x="2846" y="2539"/>
                </a:lnTo>
                <a:lnTo>
                  <a:pt x="2848" y="2540"/>
                </a:lnTo>
                <a:lnTo>
                  <a:pt x="2849" y="2540"/>
                </a:lnTo>
                <a:lnTo>
                  <a:pt x="2850" y="2540"/>
                </a:lnTo>
                <a:lnTo>
                  <a:pt x="2852" y="2540"/>
                </a:lnTo>
                <a:lnTo>
                  <a:pt x="2853" y="2540"/>
                </a:lnTo>
                <a:lnTo>
                  <a:pt x="2853" y="2541"/>
                </a:lnTo>
                <a:lnTo>
                  <a:pt x="2853" y="2543"/>
                </a:lnTo>
                <a:lnTo>
                  <a:pt x="2853" y="2545"/>
                </a:lnTo>
                <a:lnTo>
                  <a:pt x="2852" y="2546"/>
                </a:lnTo>
                <a:lnTo>
                  <a:pt x="2852" y="2547"/>
                </a:lnTo>
                <a:lnTo>
                  <a:pt x="2849" y="2547"/>
                </a:lnTo>
                <a:lnTo>
                  <a:pt x="2847" y="2548"/>
                </a:lnTo>
                <a:lnTo>
                  <a:pt x="2846" y="2549"/>
                </a:lnTo>
                <a:lnTo>
                  <a:pt x="2845" y="2550"/>
                </a:lnTo>
                <a:lnTo>
                  <a:pt x="2844" y="2549"/>
                </a:lnTo>
                <a:lnTo>
                  <a:pt x="2841" y="2548"/>
                </a:lnTo>
                <a:lnTo>
                  <a:pt x="2840" y="2547"/>
                </a:lnTo>
                <a:lnTo>
                  <a:pt x="2839" y="2547"/>
                </a:lnTo>
                <a:lnTo>
                  <a:pt x="2837" y="2547"/>
                </a:lnTo>
                <a:lnTo>
                  <a:pt x="2836" y="2548"/>
                </a:lnTo>
                <a:lnTo>
                  <a:pt x="2832" y="2549"/>
                </a:lnTo>
                <a:lnTo>
                  <a:pt x="2829" y="2550"/>
                </a:lnTo>
                <a:lnTo>
                  <a:pt x="2827" y="2549"/>
                </a:lnTo>
                <a:lnTo>
                  <a:pt x="2826" y="2548"/>
                </a:lnTo>
                <a:lnTo>
                  <a:pt x="2822" y="2547"/>
                </a:lnTo>
                <a:lnTo>
                  <a:pt x="2821" y="2547"/>
                </a:lnTo>
                <a:lnTo>
                  <a:pt x="2820" y="2547"/>
                </a:lnTo>
                <a:lnTo>
                  <a:pt x="2814" y="2545"/>
                </a:lnTo>
                <a:lnTo>
                  <a:pt x="2813" y="2545"/>
                </a:lnTo>
                <a:lnTo>
                  <a:pt x="2812" y="2545"/>
                </a:lnTo>
                <a:lnTo>
                  <a:pt x="2811" y="2544"/>
                </a:lnTo>
                <a:lnTo>
                  <a:pt x="2804" y="2544"/>
                </a:lnTo>
                <a:lnTo>
                  <a:pt x="2798" y="2544"/>
                </a:lnTo>
                <a:lnTo>
                  <a:pt x="2796" y="2544"/>
                </a:lnTo>
                <a:lnTo>
                  <a:pt x="2795" y="2544"/>
                </a:lnTo>
                <a:lnTo>
                  <a:pt x="2790" y="2546"/>
                </a:lnTo>
                <a:lnTo>
                  <a:pt x="2788" y="2546"/>
                </a:lnTo>
                <a:lnTo>
                  <a:pt x="2787" y="2546"/>
                </a:lnTo>
                <a:lnTo>
                  <a:pt x="2785" y="2546"/>
                </a:lnTo>
                <a:lnTo>
                  <a:pt x="2783" y="2546"/>
                </a:lnTo>
                <a:lnTo>
                  <a:pt x="2780" y="2546"/>
                </a:lnTo>
                <a:lnTo>
                  <a:pt x="2779" y="2546"/>
                </a:lnTo>
                <a:lnTo>
                  <a:pt x="2777" y="2545"/>
                </a:lnTo>
                <a:lnTo>
                  <a:pt x="2775" y="2544"/>
                </a:lnTo>
                <a:lnTo>
                  <a:pt x="2773" y="2543"/>
                </a:lnTo>
                <a:lnTo>
                  <a:pt x="2772" y="2541"/>
                </a:lnTo>
                <a:lnTo>
                  <a:pt x="2769" y="2539"/>
                </a:lnTo>
                <a:lnTo>
                  <a:pt x="2768" y="2539"/>
                </a:lnTo>
                <a:lnTo>
                  <a:pt x="2768" y="2538"/>
                </a:lnTo>
                <a:lnTo>
                  <a:pt x="2767" y="2538"/>
                </a:lnTo>
                <a:lnTo>
                  <a:pt x="2766" y="2538"/>
                </a:lnTo>
                <a:lnTo>
                  <a:pt x="2762" y="2539"/>
                </a:lnTo>
                <a:lnTo>
                  <a:pt x="2761" y="2539"/>
                </a:lnTo>
                <a:lnTo>
                  <a:pt x="2760" y="2540"/>
                </a:lnTo>
                <a:lnTo>
                  <a:pt x="2757" y="2541"/>
                </a:lnTo>
                <a:lnTo>
                  <a:pt x="2755" y="2541"/>
                </a:lnTo>
                <a:lnTo>
                  <a:pt x="2754" y="2541"/>
                </a:lnTo>
                <a:lnTo>
                  <a:pt x="2753" y="2545"/>
                </a:lnTo>
                <a:lnTo>
                  <a:pt x="2752" y="2546"/>
                </a:lnTo>
                <a:lnTo>
                  <a:pt x="2751" y="2547"/>
                </a:lnTo>
                <a:lnTo>
                  <a:pt x="2749" y="2547"/>
                </a:lnTo>
                <a:lnTo>
                  <a:pt x="2747" y="2547"/>
                </a:lnTo>
                <a:lnTo>
                  <a:pt x="2745" y="2547"/>
                </a:lnTo>
                <a:lnTo>
                  <a:pt x="2744" y="2547"/>
                </a:lnTo>
                <a:lnTo>
                  <a:pt x="2743" y="2547"/>
                </a:lnTo>
                <a:lnTo>
                  <a:pt x="2742" y="2547"/>
                </a:lnTo>
                <a:lnTo>
                  <a:pt x="2741" y="2547"/>
                </a:lnTo>
                <a:lnTo>
                  <a:pt x="2738" y="2549"/>
                </a:lnTo>
                <a:lnTo>
                  <a:pt x="2736" y="2550"/>
                </a:lnTo>
                <a:lnTo>
                  <a:pt x="2734" y="2549"/>
                </a:lnTo>
                <a:lnTo>
                  <a:pt x="2733" y="2549"/>
                </a:lnTo>
                <a:lnTo>
                  <a:pt x="2727" y="2550"/>
                </a:lnTo>
                <a:lnTo>
                  <a:pt x="2726" y="2550"/>
                </a:lnTo>
                <a:lnTo>
                  <a:pt x="2725" y="2550"/>
                </a:lnTo>
                <a:lnTo>
                  <a:pt x="2723" y="2552"/>
                </a:lnTo>
                <a:lnTo>
                  <a:pt x="2721" y="2552"/>
                </a:lnTo>
                <a:lnTo>
                  <a:pt x="2720" y="2552"/>
                </a:lnTo>
                <a:lnTo>
                  <a:pt x="2719" y="2553"/>
                </a:lnTo>
                <a:lnTo>
                  <a:pt x="2715" y="2554"/>
                </a:lnTo>
                <a:lnTo>
                  <a:pt x="2711" y="2554"/>
                </a:lnTo>
                <a:lnTo>
                  <a:pt x="2709" y="2556"/>
                </a:lnTo>
                <a:lnTo>
                  <a:pt x="2706" y="2556"/>
                </a:lnTo>
                <a:lnTo>
                  <a:pt x="2703" y="2556"/>
                </a:lnTo>
                <a:lnTo>
                  <a:pt x="2700" y="2557"/>
                </a:lnTo>
                <a:lnTo>
                  <a:pt x="2699" y="2558"/>
                </a:lnTo>
                <a:lnTo>
                  <a:pt x="2697" y="2561"/>
                </a:lnTo>
                <a:lnTo>
                  <a:pt x="2695" y="2561"/>
                </a:lnTo>
                <a:lnTo>
                  <a:pt x="2694" y="2561"/>
                </a:lnTo>
                <a:lnTo>
                  <a:pt x="2692" y="2561"/>
                </a:lnTo>
                <a:lnTo>
                  <a:pt x="2691" y="2561"/>
                </a:lnTo>
                <a:lnTo>
                  <a:pt x="2690" y="2560"/>
                </a:lnTo>
                <a:lnTo>
                  <a:pt x="2684" y="2557"/>
                </a:lnTo>
                <a:lnTo>
                  <a:pt x="2683" y="2556"/>
                </a:lnTo>
                <a:lnTo>
                  <a:pt x="2682" y="2556"/>
                </a:lnTo>
                <a:lnTo>
                  <a:pt x="2681" y="2555"/>
                </a:lnTo>
                <a:lnTo>
                  <a:pt x="2680" y="2555"/>
                </a:lnTo>
                <a:lnTo>
                  <a:pt x="2678" y="2555"/>
                </a:lnTo>
                <a:lnTo>
                  <a:pt x="2678" y="2554"/>
                </a:lnTo>
                <a:lnTo>
                  <a:pt x="2678" y="2553"/>
                </a:lnTo>
                <a:lnTo>
                  <a:pt x="2678" y="2552"/>
                </a:lnTo>
                <a:lnTo>
                  <a:pt x="2677" y="2552"/>
                </a:lnTo>
                <a:lnTo>
                  <a:pt x="2676" y="2552"/>
                </a:lnTo>
                <a:lnTo>
                  <a:pt x="2676" y="2550"/>
                </a:lnTo>
                <a:lnTo>
                  <a:pt x="2675" y="2549"/>
                </a:lnTo>
                <a:lnTo>
                  <a:pt x="2675" y="2548"/>
                </a:lnTo>
                <a:lnTo>
                  <a:pt x="2674" y="2548"/>
                </a:lnTo>
                <a:lnTo>
                  <a:pt x="2673" y="2547"/>
                </a:lnTo>
                <a:lnTo>
                  <a:pt x="2672" y="2546"/>
                </a:lnTo>
                <a:lnTo>
                  <a:pt x="2671" y="2546"/>
                </a:lnTo>
                <a:lnTo>
                  <a:pt x="2666" y="2544"/>
                </a:lnTo>
                <a:lnTo>
                  <a:pt x="2664" y="2544"/>
                </a:lnTo>
                <a:lnTo>
                  <a:pt x="2663" y="2543"/>
                </a:lnTo>
                <a:lnTo>
                  <a:pt x="2661" y="2543"/>
                </a:lnTo>
                <a:lnTo>
                  <a:pt x="2660" y="2543"/>
                </a:lnTo>
                <a:lnTo>
                  <a:pt x="2659" y="2543"/>
                </a:lnTo>
                <a:lnTo>
                  <a:pt x="2659" y="2541"/>
                </a:lnTo>
                <a:lnTo>
                  <a:pt x="2658" y="2541"/>
                </a:lnTo>
                <a:lnTo>
                  <a:pt x="2657" y="2539"/>
                </a:lnTo>
                <a:lnTo>
                  <a:pt x="2656" y="2537"/>
                </a:lnTo>
                <a:lnTo>
                  <a:pt x="2652" y="2536"/>
                </a:lnTo>
                <a:lnTo>
                  <a:pt x="2652" y="2533"/>
                </a:lnTo>
                <a:lnTo>
                  <a:pt x="2650" y="2531"/>
                </a:lnTo>
                <a:lnTo>
                  <a:pt x="2647" y="2529"/>
                </a:lnTo>
                <a:lnTo>
                  <a:pt x="2646" y="2529"/>
                </a:lnTo>
                <a:lnTo>
                  <a:pt x="2645" y="2528"/>
                </a:lnTo>
                <a:lnTo>
                  <a:pt x="2643" y="2528"/>
                </a:lnTo>
                <a:lnTo>
                  <a:pt x="2641" y="2525"/>
                </a:lnTo>
                <a:lnTo>
                  <a:pt x="2640" y="2524"/>
                </a:lnTo>
                <a:lnTo>
                  <a:pt x="2638" y="2523"/>
                </a:lnTo>
                <a:lnTo>
                  <a:pt x="2637" y="2523"/>
                </a:lnTo>
                <a:lnTo>
                  <a:pt x="2637" y="2522"/>
                </a:lnTo>
                <a:lnTo>
                  <a:pt x="2635" y="2522"/>
                </a:lnTo>
                <a:lnTo>
                  <a:pt x="2634" y="2520"/>
                </a:lnTo>
                <a:lnTo>
                  <a:pt x="2633" y="2520"/>
                </a:lnTo>
                <a:lnTo>
                  <a:pt x="2632" y="2518"/>
                </a:lnTo>
                <a:lnTo>
                  <a:pt x="2630" y="2516"/>
                </a:lnTo>
                <a:lnTo>
                  <a:pt x="2629" y="2514"/>
                </a:lnTo>
                <a:lnTo>
                  <a:pt x="2628" y="2512"/>
                </a:lnTo>
                <a:lnTo>
                  <a:pt x="2626" y="2510"/>
                </a:lnTo>
                <a:lnTo>
                  <a:pt x="2625" y="2508"/>
                </a:lnTo>
                <a:lnTo>
                  <a:pt x="2624" y="2508"/>
                </a:lnTo>
                <a:lnTo>
                  <a:pt x="2622" y="2507"/>
                </a:lnTo>
                <a:lnTo>
                  <a:pt x="2621" y="2507"/>
                </a:lnTo>
                <a:lnTo>
                  <a:pt x="2621" y="2506"/>
                </a:lnTo>
                <a:lnTo>
                  <a:pt x="2620" y="2506"/>
                </a:lnTo>
                <a:lnTo>
                  <a:pt x="2619" y="2506"/>
                </a:lnTo>
                <a:lnTo>
                  <a:pt x="2617" y="2505"/>
                </a:lnTo>
                <a:lnTo>
                  <a:pt x="2616" y="2504"/>
                </a:lnTo>
                <a:lnTo>
                  <a:pt x="2616" y="2503"/>
                </a:lnTo>
                <a:lnTo>
                  <a:pt x="2615" y="2502"/>
                </a:lnTo>
                <a:lnTo>
                  <a:pt x="2614" y="2501"/>
                </a:lnTo>
                <a:lnTo>
                  <a:pt x="2613" y="2496"/>
                </a:lnTo>
                <a:lnTo>
                  <a:pt x="2612" y="2495"/>
                </a:lnTo>
                <a:lnTo>
                  <a:pt x="2611" y="2494"/>
                </a:lnTo>
                <a:lnTo>
                  <a:pt x="2609" y="2493"/>
                </a:lnTo>
                <a:lnTo>
                  <a:pt x="2608" y="2493"/>
                </a:lnTo>
                <a:lnTo>
                  <a:pt x="2607" y="2491"/>
                </a:lnTo>
                <a:lnTo>
                  <a:pt x="2607" y="2490"/>
                </a:lnTo>
                <a:lnTo>
                  <a:pt x="2606" y="2488"/>
                </a:lnTo>
                <a:lnTo>
                  <a:pt x="2607" y="2487"/>
                </a:lnTo>
                <a:lnTo>
                  <a:pt x="2606" y="2487"/>
                </a:lnTo>
                <a:lnTo>
                  <a:pt x="2606" y="2486"/>
                </a:lnTo>
                <a:lnTo>
                  <a:pt x="2607" y="2485"/>
                </a:lnTo>
                <a:lnTo>
                  <a:pt x="2607" y="2483"/>
                </a:lnTo>
                <a:lnTo>
                  <a:pt x="2607" y="2482"/>
                </a:lnTo>
                <a:lnTo>
                  <a:pt x="2606" y="2481"/>
                </a:lnTo>
                <a:lnTo>
                  <a:pt x="2605" y="2480"/>
                </a:lnTo>
                <a:lnTo>
                  <a:pt x="2605" y="2479"/>
                </a:lnTo>
                <a:lnTo>
                  <a:pt x="2604" y="2479"/>
                </a:lnTo>
                <a:lnTo>
                  <a:pt x="2603" y="2478"/>
                </a:lnTo>
                <a:lnTo>
                  <a:pt x="2603" y="2477"/>
                </a:lnTo>
                <a:lnTo>
                  <a:pt x="2603" y="2476"/>
                </a:lnTo>
                <a:lnTo>
                  <a:pt x="2603" y="2474"/>
                </a:lnTo>
                <a:lnTo>
                  <a:pt x="2602" y="2474"/>
                </a:lnTo>
                <a:lnTo>
                  <a:pt x="2600" y="2473"/>
                </a:lnTo>
                <a:lnTo>
                  <a:pt x="2599" y="2473"/>
                </a:lnTo>
                <a:lnTo>
                  <a:pt x="2598" y="2473"/>
                </a:lnTo>
                <a:lnTo>
                  <a:pt x="2597" y="2473"/>
                </a:lnTo>
                <a:lnTo>
                  <a:pt x="2597" y="2472"/>
                </a:lnTo>
                <a:lnTo>
                  <a:pt x="2597" y="2470"/>
                </a:lnTo>
                <a:lnTo>
                  <a:pt x="2596" y="2469"/>
                </a:lnTo>
                <a:lnTo>
                  <a:pt x="2596" y="2468"/>
                </a:lnTo>
                <a:lnTo>
                  <a:pt x="2596" y="2466"/>
                </a:lnTo>
                <a:lnTo>
                  <a:pt x="2596" y="2465"/>
                </a:lnTo>
                <a:lnTo>
                  <a:pt x="2595" y="2464"/>
                </a:lnTo>
                <a:lnTo>
                  <a:pt x="2592" y="2464"/>
                </a:lnTo>
                <a:lnTo>
                  <a:pt x="2591" y="2463"/>
                </a:lnTo>
                <a:lnTo>
                  <a:pt x="2590" y="2464"/>
                </a:lnTo>
                <a:lnTo>
                  <a:pt x="2589" y="2464"/>
                </a:lnTo>
                <a:lnTo>
                  <a:pt x="2588" y="2464"/>
                </a:lnTo>
                <a:lnTo>
                  <a:pt x="2588" y="2463"/>
                </a:lnTo>
                <a:lnTo>
                  <a:pt x="2587" y="2463"/>
                </a:lnTo>
                <a:lnTo>
                  <a:pt x="2586" y="2462"/>
                </a:lnTo>
                <a:lnTo>
                  <a:pt x="2585" y="2461"/>
                </a:lnTo>
                <a:lnTo>
                  <a:pt x="2583" y="2461"/>
                </a:lnTo>
                <a:lnTo>
                  <a:pt x="2583" y="2460"/>
                </a:lnTo>
                <a:lnTo>
                  <a:pt x="2582" y="2460"/>
                </a:lnTo>
                <a:lnTo>
                  <a:pt x="2581" y="2458"/>
                </a:lnTo>
                <a:lnTo>
                  <a:pt x="2581" y="2456"/>
                </a:lnTo>
                <a:lnTo>
                  <a:pt x="2579" y="2454"/>
                </a:lnTo>
                <a:lnTo>
                  <a:pt x="2579" y="2453"/>
                </a:lnTo>
                <a:lnTo>
                  <a:pt x="2579" y="2452"/>
                </a:lnTo>
                <a:lnTo>
                  <a:pt x="2578" y="2451"/>
                </a:lnTo>
                <a:lnTo>
                  <a:pt x="2578" y="2449"/>
                </a:lnTo>
                <a:lnTo>
                  <a:pt x="2577" y="2448"/>
                </a:lnTo>
                <a:lnTo>
                  <a:pt x="2574" y="2447"/>
                </a:lnTo>
                <a:lnTo>
                  <a:pt x="2574" y="2446"/>
                </a:lnTo>
                <a:lnTo>
                  <a:pt x="2574" y="2445"/>
                </a:lnTo>
                <a:lnTo>
                  <a:pt x="2573" y="2444"/>
                </a:lnTo>
                <a:lnTo>
                  <a:pt x="2571" y="2443"/>
                </a:lnTo>
                <a:lnTo>
                  <a:pt x="2570" y="2443"/>
                </a:lnTo>
                <a:lnTo>
                  <a:pt x="2569" y="2443"/>
                </a:lnTo>
                <a:lnTo>
                  <a:pt x="2568" y="2443"/>
                </a:lnTo>
                <a:lnTo>
                  <a:pt x="2566" y="2443"/>
                </a:lnTo>
                <a:lnTo>
                  <a:pt x="2566" y="2444"/>
                </a:lnTo>
                <a:lnTo>
                  <a:pt x="2565" y="2445"/>
                </a:lnTo>
                <a:lnTo>
                  <a:pt x="2564" y="2446"/>
                </a:lnTo>
                <a:lnTo>
                  <a:pt x="2562" y="2445"/>
                </a:lnTo>
                <a:lnTo>
                  <a:pt x="2560" y="2445"/>
                </a:lnTo>
                <a:lnTo>
                  <a:pt x="2559" y="2444"/>
                </a:lnTo>
                <a:lnTo>
                  <a:pt x="2557" y="2444"/>
                </a:lnTo>
                <a:lnTo>
                  <a:pt x="2556" y="2444"/>
                </a:lnTo>
                <a:lnTo>
                  <a:pt x="2555" y="2444"/>
                </a:lnTo>
                <a:lnTo>
                  <a:pt x="2554" y="2444"/>
                </a:lnTo>
                <a:lnTo>
                  <a:pt x="2553" y="2444"/>
                </a:lnTo>
                <a:lnTo>
                  <a:pt x="2553" y="2443"/>
                </a:lnTo>
                <a:lnTo>
                  <a:pt x="2552" y="2441"/>
                </a:lnTo>
                <a:lnTo>
                  <a:pt x="2552" y="2440"/>
                </a:lnTo>
                <a:lnTo>
                  <a:pt x="2551" y="2439"/>
                </a:lnTo>
                <a:lnTo>
                  <a:pt x="2550" y="2438"/>
                </a:lnTo>
                <a:lnTo>
                  <a:pt x="2548" y="2437"/>
                </a:lnTo>
                <a:lnTo>
                  <a:pt x="2546" y="2437"/>
                </a:lnTo>
                <a:lnTo>
                  <a:pt x="2544" y="2437"/>
                </a:lnTo>
                <a:lnTo>
                  <a:pt x="2543" y="2437"/>
                </a:lnTo>
                <a:lnTo>
                  <a:pt x="2542" y="2436"/>
                </a:lnTo>
                <a:lnTo>
                  <a:pt x="2538" y="2436"/>
                </a:lnTo>
                <a:lnTo>
                  <a:pt x="2537" y="2438"/>
                </a:lnTo>
                <a:lnTo>
                  <a:pt x="2536" y="2438"/>
                </a:lnTo>
                <a:lnTo>
                  <a:pt x="2535" y="2438"/>
                </a:lnTo>
                <a:lnTo>
                  <a:pt x="2534" y="2438"/>
                </a:lnTo>
                <a:lnTo>
                  <a:pt x="2534" y="2437"/>
                </a:lnTo>
                <a:lnTo>
                  <a:pt x="2533" y="2437"/>
                </a:lnTo>
                <a:lnTo>
                  <a:pt x="2531" y="2436"/>
                </a:lnTo>
                <a:lnTo>
                  <a:pt x="2530" y="2435"/>
                </a:lnTo>
                <a:lnTo>
                  <a:pt x="2530" y="2433"/>
                </a:lnTo>
                <a:lnTo>
                  <a:pt x="2531" y="2432"/>
                </a:lnTo>
                <a:lnTo>
                  <a:pt x="2531" y="2431"/>
                </a:lnTo>
                <a:lnTo>
                  <a:pt x="2531" y="2430"/>
                </a:lnTo>
                <a:lnTo>
                  <a:pt x="2530" y="2429"/>
                </a:lnTo>
                <a:lnTo>
                  <a:pt x="2528" y="2426"/>
                </a:lnTo>
                <a:lnTo>
                  <a:pt x="2527" y="2424"/>
                </a:lnTo>
                <a:lnTo>
                  <a:pt x="2526" y="2423"/>
                </a:lnTo>
                <a:lnTo>
                  <a:pt x="2526" y="2422"/>
                </a:lnTo>
                <a:lnTo>
                  <a:pt x="2525" y="2422"/>
                </a:lnTo>
                <a:lnTo>
                  <a:pt x="2523" y="2421"/>
                </a:lnTo>
                <a:lnTo>
                  <a:pt x="2522" y="2421"/>
                </a:lnTo>
                <a:lnTo>
                  <a:pt x="2521" y="2421"/>
                </a:lnTo>
                <a:lnTo>
                  <a:pt x="2520" y="2421"/>
                </a:lnTo>
                <a:lnTo>
                  <a:pt x="2518" y="2420"/>
                </a:lnTo>
                <a:lnTo>
                  <a:pt x="2517" y="2420"/>
                </a:lnTo>
                <a:lnTo>
                  <a:pt x="2514" y="2420"/>
                </a:lnTo>
                <a:lnTo>
                  <a:pt x="2513" y="2420"/>
                </a:lnTo>
                <a:lnTo>
                  <a:pt x="2512" y="2420"/>
                </a:lnTo>
                <a:lnTo>
                  <a:pt x="2512" y="2421"/>
                </a:lnTo>
                <a:lnTo>
                  <a:pt x="2509" y="2424"/>
                </a:lnTo>
                <a:lnTo>
                  <a:pt x="2508" y="2426"/>
                </a:lnTo>
                <a:lnTo>
                  <a:pt x="2508" y="2424"/>
                </a:lnTo>
                <a:lnTo>
                  <a:pt x="2507" y="2422"/>
                </a:lnTo>
                <a:lnTo>
                  <a:pt x="2505" y="2422"/>
                </a:lnTo>
                <a:lnTo>
                  <a:pt x="2503" y="2421"/>
                </a:lnTo>
                <a:lnTo>
                  <a:pt x="2502" y="2421"/>
                </a:lnTo>
                <a:lnTo>
                  <a:pt x="2501" y="2421"/>
                </a:lnTo>
                <a:lnTo>
                  <a:pt x="2500" y="2421"/>
                </a:lnTo>
                <a:lnTo>
                  <a:pt x="2500" y="2420"/>
                </a:lnTo>
                <a:lnTo>
                  <a:pt x="2499" y="2420"/>
                </a:lnTo>
                <a:lnTo>
                  <a:pt x="2497" y="2420"/>
                </a:lnTo>
                <a:lnTo>
                  <a:pt x="2496" y="2420"/>
                </a:lnTo>
                <a:lnTo>
                  <a:pt x="2495" y="2419"/>
                </a:lnTo>
                <a:lnTo>
                  <a:pt x="2492" y="2416"/>
                </a:lnTo>
                <a:lnTo>
                  <a:pt x="2491" y="2416"/>
                </a:lnTo>
                <a:lnTo>
                  <a:pt x="2490" y="2416"/>
                </a:lnTo>
                <a:lnTo>
                  <a:pt x="2488" y="2416"/>
                </a:lnTo>
                <a:lnTo>
                  <a:pt x="2486" y="2415"/>
                </a:lnTo>
                <a:lnTo>
                  <a:pt x="2484" y="2416"/>
                </a:lnTo>
                <a:lnTo>
                  <a:pt x="2483" y="2416"/>
                </a:lnTo>
                <a:lnTo>
                  <a:pt x="2482" y="2416"/>
                </a:lnTo>
                <a:lnTo>
                  <a:pt x="2478" y="2416"/>
                </a:lnTo>
                <a:lnTo>
                  <a:pt x="2477" y="2415"/>
                </a:lnTo>
                <a:lnTo>
                  <a:pt x="2475" y="2415"/>
                </a:lnTo>
                <a:lnTo>
                  <a:pt x="2474" y="2414"/>
                </a:lnTo>
                <a:lnTo>
                  <a:pt x="2471" y="2414"/>
                </a:lnTo>
                <a:lnTo>
                  <a:pt x="2470" y="2414"/>
                </a:lnTo>
                <a:lnTo>
                  <a:pt x="2469" y="2414"/>
                </a:lnTo>
                <a:lnTo>
                  <a:pt x="2468" y="2416"/>
                </a:lnTo>
                <a:lnTo>
                  <a:pt x="2467" y="2416"/>
                </a:lnTo>
                <a:lnTo>
                  <a:pt x="2466" y="2416"/>
                </a:lnTo>
                <a:lnTo>
                  <a:pt x="2465" y="2418"/>
                </a:lnTo>
                <a:lnTo>
                  <a:pt x="2464" y="2418"/>
                </a:lnTo>
                <a:lnTo>
                  <a:pt x="2462" y="2419"/>
                </a:lnTo>
                <a:lnTo>
                  <a:pt x="2460" y="2421"/>
                </a:lnTo>
                <a:lnTo>
                  <a:pt x="2459" y="2421"/>
                </a:lnTo>
                <a:lnTo>
                  <a:pt x="2457" y="2421"/>
                </a:lnTo>
                <a:lnTo>
                  <a:pt x="2456" y="2421"/>
                </a:lnTo>
                <a:lnTo>
                  <a:pt x="2454" y="2420"/>
                </a:lnTo>
                <a:lnTo>
                  <a:pt x="2453" y="2420"/>
                </a:lnTo>
                <a:lnTo>
                  <a:pt x="2452" y="2420"/>
                </a:lnTo>
                <a:lnTo>
                  <a:pt x="2452" y="2421"/>
                </a:lnTo>
                <a:lnTo>
                  <a:pt x="2451" y="2421"/>
                </a:lnTo>
                <a:lnTo>
                  <a:pt x="2450" y="2421"/>
                </a:lnTo>
                <a:lnTo>
                  <a:pt x="2448" y="2422"/>
                </a:lnTo>
                <a:lnTo>
                  <a:pt x="2447" y="2422"/>
                </a:lnTo>
                <a:lnTo>
                  <a:pt x="2445" y="2422"/>
                </a:lnTo>
                <a:lnTo>
                  <a:pt x="2444" y="2422"/>
                </a:lnTo>
                <a:lnTo>
                  <a:pt x="2443" y="2422"/>
                </a:lnTo>
                <a:lnTo>
                  <a:pt x="2442" y="2420"/>
                </a:lnTo>
                <a:lnTo>
                  <a:pt x="2441" y="2420"/>
                </a:lnTo>
                <a:lnTo>
                  <a:pt x="2440" y="2419"/>
                </a:lnTo>
                <a:lnTo>
                  <a:pt x="2440" y="2420"/>
                </a:lnTo>
                <a:lnTo>
                  <a:pt x="2439" y="2420"/>
                </a:lnTo>
                <a:lnTo>
                  <a:pt x="2435" y="2421"/>
                </a:lnTo>
                <a:lnTo>
                  <a:pt x="2433" y="2420"/>
                </a:lnTo>
                <a:lnTo>
                  <a:pt x="2432" y="2420"/>
                </a:lnTo>
                <a:lnTo>
                  <a:pt x="2432" y="2419"/>
                </a:lnTo>
                <a:lnTo>
                  <a:pt x="2428" y="2419"/>
                </a:lnTo>
                <a:lnTo>
                  <a:pt x="2427" y="2419"/>
                </a:lnTo>
                <a:lnTo>
                  <a:pt x="2425" y="2420"/>
                </a:lnTo>
                <a:lnTo>
                  <a:pt x="2424" y="2420"/>
                </a:lnTo>
                <a:lnTo>
                  <a:pt x="2421" y="2420"/>
                </a:lnTo>
                <a:lnTo>
                  <a:pt x="2418" y="2421"/>
                </a:lnTo>
                <a:lnTo>
                  <a:pt x="2417" y="2421"/>
                </a:lnTo>
                <a:lnTo>
                  <a:pt x="2416" y="2422"/>
                </a:lnTo>
                <a:lnTo>
                  <a:pt x="2415" y="2422"/>
                </a:lnTo>
                <a:lnTo>
                  <a:pt x="2414" y="2422"/>
                </a:lnTo>
                <a:lnTo>
                  <a:pt x="2413" y="2422"/>
                </a:lnTo>
                <a:lnTo>
                  <a:pt x="2412" y="2423"/>
                </a:lnTo>
                <a:lnTo>
                  <a:pt x="2410" y="2424"/>
                </a:lnTo>
                <a:lnTo>
                  <a:pt x="2408" y="2426"/>
                </a:lnTo>
                <a:lnTo>
                  <a:pt x="2406" y="2427"/>
                </a:lnTo>
                <a:lnTo>
                  <a:pt x="2405" y="2427"/>
                </a:lnTo>
                <a:lnTo>
                  <a:pt x="2405" y="2428"/>
                </a:lnTo>
                <a:lnTo>
                  <a:pt x="2404" y="2428"/>
                </a:lnTo>
                <a:lnTo>
                  <a:pt x="2402" y="2430"/>
                </a:lnTo>
                <a:lnTo>
                  <a:pt x="2401" y="2430"/>
                </a:lnTo>
                <a:lnTo>
                  <a:pt x="2401" y="2431"/>
                </a:lnTo>
                <a:lnTo>
                  <a:pt x="2400" y="2431"/>
                </a:lnTo>
                <a:lnTo>
                  <a:pt x="2399" y="2432"/>
                </a:lnTo>
                <a:lnTo>
                  <a:pt x="2398" y="2432"/>
                </a:lnTo>
                <a:lnTo>
                  <a:pt x="2397" y="2432"/>
                </a:lnTo>
                <a:lnTo>
                  <a:pt x="2396" y="2432"/>
                </a:lnTo>
                <a:lnTo>
                  <a:pt x="2396" y="2431"/>
                </a:lnTo>
                <a:lnTo>
                  <a:pt x="2395" y="2430"/>
                </a:lnTo>
                <a:lnTo>
                  <a:pt x="2392" y="2430"/>
                </a:lnTo>
                <a:lnTo>
                  <a:pt x="2391" y="2430"/>
                </a:lnTo>
                <a:lnTo>
                  <a:pt x="2391" y="2431"/>
                </a:lnTo>
                <a:lnTo>
                  <a:pt x="2390" y="2431"/>
                </a:lnTo>
                <a:lnTo>
                  <a:pt x="2389" y="2431"/>
                </a:lnTo>
                <a:lnTo>
                  <a:pt x="2388" y="2432"/>
                </a:lnTo>
                <a:lnTo>
                  <a:pt x="2387" y="2432"/>
                </a:lnTo>
                <a:lnTo>
                  <a:pt x="2386" y="2433"/>
                </a:lnTo>
                <a:lnTo>
                  <a:pt x="2384" y="2433"/>
                </a:lnTo>
                <a:lnTo>
                  <a:pt x="2383" y="2433"/>
                </a:lnTo>
                <a:lnTo>
                  <a:pt x="2382" y="2432"/>
                </a:lnTo>
                <a:lnTo>
                  <a:pt x="2381" y="2432"/>
                </a:lnTo>
                <a:lnTo>
                  <a:pt x="2380" y="2432"/>
                </a:lnTo>
                <a:lnTo>
                  <a:pt x="2379" y="2433"/>
                </a:lnTo>
                <a:lnTo>
                  <a:pt x="2376" y="2432"/>
                </a:lnTo>
                <a:lnTo>
                  <a:pt x="2375" y="2432"/>
                </a:lnTo>
                <a:lnTo>
                  <a:pt x="2375" y="2433"/>
                </a:lnTo>
                <a:lnTo>
                  <a:pt x="2374" y="2433"/>
                </a:lnTo>
                <a:lnTo>
                  <a:pt x="2373" y="2433"/>
                </a:lnTo>
                <a:lnTo>
                  <a:pt x="2372" y="2433"/>
                </a:lnTo>
                <a:lnTo>
                  <a:pt x="2371" y="2432"/>
                </a:lnTo>
                <a:lnTo>
                  <a:pt x="2369" y="2431"/>
                </a:lnTo>
                <a:lnTo>
                  <a:pt x="2367" y="2430"/>
                </a:lnTo>
                <a:lnTo>
                  <a:pt x="2366" y="2430"/>
                </a:lnTo>
                <a:lnTo>
                  <a:pt x="2365" y="2430"/>
                </a:lnTo>
                <a:lnTo>
                  <a:pt x="2364" y="2430"/>
                </a:lnTo>
                <a:lnTo>
                  <a:pt x="2363" y="2430"/>
                </a:lnTo>
                <a:lnTo>
                  <a:pt x="2363" y="2431"/>
                </a:lnTo>
                <a:lnTo>
                  <a:pt x="2362" y="2431"/>
                </a:lnTo>
                <a:lnTo>
                  <a:pt x="2361" y="2431"/>
                </a:lnTo>
                <a:lnTo>
                  <a:pt x="2361" y="2430"/>
                </a:lnTo>
                <a:lnTo>
                  <a:pt x="2359" y="2430"/>
                </a:lnTo>
                <a:lnTo>
                  <a:pt x="2358" y="2430"/>
                </a:lnTo>
                <a:lnTo>
                  <a:pt x="2357" y="2432"/>
                </a:lnTo>
                <a:lnTo>
                  <a:pt x="2356" y="2432"/>
                </a:lnTo>
                <a:lnTo>
                  <a:pt x="2356" y="2433"/>
                </a:lnTo>
                <a:lnTo>
                  <a:pt x="2355" y="2433"/>
                </a:lnTo>
                <a:lnTo>
                  <a:pt x="2354" y="2432"/>
                </a:lnTo>
                <a:lnTo>
                  <a:pt x="2352" y="2432"/>
                </a:lnTo>
                <a:lnTo>
                  <a:pt x="2350" y="2432"/>
                </a:lnTo>
                <a:lnTo>
                  <a:pt x="2349" y="2433"/>
                </a:lnTo>
                <a:lnTo>
                  <a:pt x="2348" y="2435"/>
                </a:lnTo>
                <a:lnTo>
                  <a:pt x="2347" y="2435"/>
                </a:lnTo>
                <a:lnTo>
                  <a:pt x="2347" y="2436"/>
                </a:lnTo>
                <a:lnTo>
                  <a:pt x="2346" y="2436"/>
                </a:lnTo>
                <a:lnTo>
                  <a:pt x="2345" y="2436"/>
                </a:lnTo>
                <a:lnTo>
                  <a:pt x="2344" y="2436"/>
                </a:lnTo>
                <a:lnTo>
                  <a:pt x="2344" y="2435"/>
                </a:lnTo>
                <a:lnTo>
                  <a:pt x="2343" y="2435"/>
                </a:lnTo>
                <a:lnTo>
                  <a:pt x="2341" y="2435"/>
                </a:lnTo>
                <a:lnTo>
                  <a:pt x="2340" y="2435"/>
                </a:lnTo>
                <a:lnTo>
                  <a:pt x="2339" y="2433"/>
                </a:lnTo>
                <a:lnTo>
                  <a:pt x="2336" y="2433"/>
                </a:lnTo>
                <a:lnTo>
                  <a:pt x="2333" y="2432"/>
                </a:lnTo>
                <a:lnTo>
                  <a:pt x="2332" y="2431"/>
                </a:lnTo>
                <a:lnTo>
                  <a:pt x="2332" y="2430"/>
                </a:lnTo>
                <a:lnTo>
                  <a:pt x="2331" y="2430"/>
                </a:lnTo>
                <a:lnTo>
                  <a:pt x="2330" y="2430"/>
                </a:lnTo>
                <a:lnTo>
                  <a:pt x="2328" y="2430"/>
                </a:lnTo>
                <a:lnTo>
                  <a:pt x="2327" y="2430"/>
                </a:lnTo>
                <a:lnTo>
                  <a:pt x="2326" y="2429"/>
                </a:lnTo>
                <a:lnTo>
                  <a:pt x="2326" y="2428"/>
                </a:lnTo>
                <a:lnTo>
                  <a:pt x="2324" y="2427"/>
                </a:lnTo>
                <a:lnTo>
                  <a:pt x="2323" y="2427"/>
                </a:lnTo>
                <a:lnTo>
                  <a:pt x="2321" y="2426"/>
                </a:lnTo>
                <a:lnTo>
                  <a:pt x="2318" y="2424"/>
                </a:lnTo>
                <a:lnTo>
                  <a:pt x="2317" y="2424"/>
                </a:lnTo>
                <a:lnTo>
                  <a:pt x="2315" y="2424"/>
                </a:lnTo>
                <a:lnTo>
                  <a:pt x="2314" y="2423"/>
                </a:lnTo>
                <a:lnTo>
                  <a:pt x="2313" y="2422"/>
                </a:lnTo>
                <a:lnTo>
                  <a:pt x="2313" y="2421"/>
                </a:lnTo>
                <a:lnTo>
                  <a:pt x="2313" y="2420"/>
                </a:lnTo>
                <a:lnTo>
                  <a:pt x="2313" y="2418"/>
                </a:lnTo>
                <a:lnTo>
                  <a:pt x="2313" y="2416"/>
                </a:lnTo>
                <a:lnTo>
                  <a:pt x="2313" y="2415"/>
                </a:lnTo>
                <a:lnTo>
                  <a:pt x="2313" y="2414"/>
                </a:lnTo>
                <a:lnTo>
                  <a:pt x="2312" y="2414"/>
                </a:lnTo>
                <a:lnTo>
                  <a:pt x="2312" y="2412"/>
                </a:lnTo>
                <a:lnTo>
                  <a:pt x="2311" y="2411"/>
                </a:lnTo>
                <a:lnTo>
                  <a:pt x="2310" y="2411"/>
                </a:lnTo>
                <a:lnTo>
                  <a:pt x="2309" y="2410"/>
                </a:lnTo>
                <a:lnTo>
                  <a:pt x="2307" y="2410"/>
                </a:lnTo>
                <a:lnTo>
                  <a:pt x="2306" y="2410"/>
                </a:lnTo>
                <a:lnTo>
                  <a:pt x="2306" y="2406"/>
                </a:lnTo>
                <a:lnTo>
                  <a:pt x="2304" y="2405"/>
                </a:lnTo>
                <a:lnTo>
                  <a:pt x="2304" y="2404"/>
                </a:lnTo>
                <a:lnTo>
                  <a:pt x="2303" y="2399"/>
                </a:lnTo>
                <a:lnTo>
                  <a:pt x="2303" y="2398"/>
                </a:lnTo>
                <a:lnTo>
                  <a:pt x="2302" y="2398"/>
                </a:lnTo>
                <a:lnTo>
                  <a:pt x="2301" y="2397"/>
                </a:lnTo>
                <a:lnTo>
                  <a:pt x="2300" y="2396"/>
                </a:lnTo>
                <a:lnTo>
                  <a:pt x="2298" y="2395"/>
                </a:lnTo>
                <a:lnTo>
                  <a:pt x="2298" y="2393"/>
                </a:lnTo>
                <a:lnTo>
                  <a:pt x="2298" y="2391"/>
                </a:lnTo>
                <a:lnTo>
                  <a:pt x="2297" y="2389"/>
                </a:lnTo>
                <a:lnTo>
                  <a:pt x="2297" y="2388"/>
                </a:lnTo>
                <a:lnTo>
                  <a:pt x="2295" y="2386"/>
                </a:lnTo>
                <a:lnTo>
                  <a:pt x="2293" y="2384"/>
                </a:lnTo>
                <a:lnTo>
                  <a:pt x="2292" y="2382"/>
                </a:lnTo>
                <a:lnTo>
                  <a:pt x="2290" y="2381"/>
                </a:lnTo>
                <a:lnTo>
                  <a:pt x="2289" y="2379"/>
                </a:lnTo>
                <a:lnTo>
                  <a:pt x="2288" y="2379"/>
                </a:lnTo>
                <a:lnTo>
                  <a:pt x="2286" y="2377"/>
                </a:lnTo>
                <a:lnTo>
                  <a:pt x="2285" y="2374"/>
                </a:lnTo>
                <a:lnTo>
                  <a:pt x="2285" y="2373"/>
                </a:lnTo>
                <a:lnTo>
                  <a:pt x="2285" y="2372"/>
                </a:lnTo>
                <a:lnTo>
                  <a:pt x="2285" y="2369"/>
                </a:lnTo>
                <a:lnTo>
                  <a:pt x="2285" y="2368"/>
                </a:lnTo>
                <a:lnTo>
                  <a:pt x="2285" y="2366"/>
                </a:lnTo>
                <a:lnTo>
                  <a:pt x="2284" y="2366"/>
                </a:lnTo>
                <a:lnTo>
                  <a:pt x="2280" y="2364"/>
                </a:lnTo>
                <a:lnTo>
                  <a:pt x="2278" y="2364"/>
                </a:lnTo>
                <a:lnTo>
                  <a:pt x="2277" y="2364"/>
                </a:lnTo>
                <a:lnTo>
                  <a:pt x="2276" y="2363"/>
                </a:lnTo>
                <a:lnTo>
                  <a:pt x="2276" y="2362"/>
                </a:lnTo>
                <a:lnTo>
                  <a:pt x="2276" y="2360"/>
                </a:lnTo>
                <a:lnTo>
                  <a:pt x="2276" y="2359"/>
                </a:lnTo>
                <a:lnTo>
                  <a:pt x="2275" y="2356"/>
                </a:lnTo>
                <a:lnTo>
                  <a:pt x="2272" y="2353"/>
                </a:lnTo>
                <a:lnTo>
                  <a:pt x="2271" y="2353"/>
                </a:lnTo>
                <a:lnTo>
                  <a:pt x="2271" y="2351"/>
                </a:lnTo>
                <a:lnTo>
                  <a:pt x="2271" y="2348"/>
                </a:lnTo>
                <a:lnTo>
                  <a:pt x="2271" y="2347"/>
                </a:lnTo>
                <a:lnTo>
                  <a:pt x="2271" y="2346"/>
                </a:lnTo>
                <a:lnTo>
                  <a:pt x="2270" y="2346"/>
                </a:lnTo>
                <a:lnTo>
                  <a:pt x="2267" y="2345"/>
                </a:lnTo>
                <a:lnTo>
                  <a:pt x="2266" y="2345"/>
                </a:lnTo>
                <a:lnTo>
                  <a:pt x="2264" y="2345"/>
                </a:lnTo>
                <a:lnTo>
                  <a:pt x="2263" y="2345"/>
                </a:lnTo>
                <a:lnTo>
                  <a:pt x="2262" y="2345"/>
                </a:lnTo>
                <a:lnTo>
                  <a:pt x="2257" y="2340"/>
                </a:lnTo>
                <a:lnTo>
                  <a:pt x="2255" y="2339"/>
                </a:lnTo>
                <a:lnTo>
                  <a:pt x="2255" y="2338"/>
                </a:lnTo>
                <a:lnTo>
                  <a:pt x="2255" y="2337"/>
                </a:lnTo>
                <a:lnTo>
                  <a:pt x="2257" y="2337"/>
                </a:lnTo>
                <a:lnTo>
                  <a:pt x="2257" y="2336"/>
                </a:lnTo>
                <a:lnTo>
                  <a:pt x="2258" y="2335"/>
                </a:lnTo>
                <a:lnTo>
                  <a:pt x="2257" y="2334"/>
                </a:lnTo>
                <a:lnTo>
                  <a:pt x="2254" y="2332"/>
                </a:lnTo>
                <a:lnTo>
                  <a:pt x="2252" y="2331"/>
                </a:lnTo>
                <a:lnTo>
                  <a:pt x="2251" y="2330"/>
                </a:lnTo>
                <a:lnTo>
                  <a:pt x="2250" y="2330"/>
                </a:lnTo>
                <a:lnTo>
                  <a:pt x="2249" y="2330"/>
                </a:lnTo>
                <a:lnTo>
                  <a:pt x="2248" y="2329"/>
                </a:lnTo>
                <a:lnTo>
                  <a:pt x="2248" y="2328"/>
                </a:lnTo>
                <a:lnTo>
                  <a:pt x="2249" y="2324"/>
                </a:lnTo>
                <a:lnTo>
                  <a:pt x="2249" y="2323"/>
                </a:lnTo>
                <a:lnTo>
                  <a:pt x="2246" y="2322"/>
                </a:lnTo>
                <a:lnTo>
                  <a:pt x="2243" y="2321"/>
                </a:lnTo>
                <a:lnTo>
                  <a:pt x="2242" y="2321"/>
                </a:lnTo>
                <a:lnTo>
                  <a:pt x="2241" y="2318"/>
                </a:lnTo>
                <a:lnTo>
                  <a:pt x="2240" y="2317"/>
                </a:lnTo>
                <a:lnTo>
                  <a:pt x="2238" y="2317"/>
                </a:lnTo>
                <a:lnTo>
                  <a:pt x="2238" y="2315"/>
                </a:lnTo>
                <a:lnTo>
                  <a:pt x="2237" y="2315"/>
                </a:lnTo>
                <a:lnTo>
                  <a:pt x="2234" y="2314"/>
                </a:lnTo>
                <a:lnTo>
                  <a:pt x="2233" y="2312"/>
                </a:lnTo>
                <a:lnTo>
                  <a:pt x="2232" y="2313"/>
                </a:lnTo>
                <a:lnTo>
                  <a:pt x="2231" y="2314"/>
                </a:lnTo>
                <a:lnTo>
                  <a:pt x="2229" y="2313"/>
                </a:lnTo>
                <a:lnTo>
                  <a:pt x="2229" y="2312"/>
                </a:lnTo>
                <a:lnTo>
                  <a:pt x="2228" y="2310"/>
                </a:lnTo>
                <a:lnTo>
                  <a:pt x="2226" y="2309"/>
                </a:lnTo>
                <a:lnTo>
                  <a:pt x="2225" y="2309"/>
                </a:lnTo>
                <a:lnTo>
                  <a:pt x="2224" y="2309"/>
                </a:lnTo>
                <a:lnTo>
                  <a:pt x="2223" y="2309"/>
                </a:lnTo>
                <a:lnTo>
                  <a:pt x="2221" y="2309"/>
                </a:lnTo>
                <a:lnTo>
                  <a:pt x="2219" y="2310"/>
                </a:lnTo>
                <a:lnTo>
                  <a:pt x="2218" y="2310"/>
                </a:lnTo>
                <a:lnTo>
                  <a:pt x="2218" y="2309"/>
                </a:lnTo>
                <a:lnTo>
                  <a:pt x="2217" y="2309"/>
                </a:lnTo>
                <a:lnTo>
                  <a:pt x="2216" y="2309"/>
                </a:lnTo>
                <a:lnTo>
                  <a:pt x="2214" y="2309"/>
                </a:lnTo>
                <a:lnTo>
                  <a:pt x="2212" y="2310"/>
                </a:lnTo>
                <a:lnTo>
                  <a:pt x="2211" y="2310"/>
                </a:lnTo>
                <a:lnTo>
                  <a:pt x="2209" y="2309"/>
                </a:lnTo>
                <a:lnTo>
                  <a:pt x="2208" y="2309"/>
                </a:lnTo>
                <a:lnTo>
                  <a:pt x="2207" y="2309"/>
                </a:lnTo>
                <a:lnTo>
                  <a:pt x="2206" y="2309"/>
                </a:lnTo>
                <a:lnTo>
                  <a:pt x="2205" y="2306"/>
                </a:lnTo>
                <a:lnTo>
                  <a:pt x="2203" y="2305"/>
                </a:lnTo>
                <a:lnTo>
                  <a:pt x="2202" y="2304"/>
                </a:lnTo>
                <a:lnTo>
                  <a:pt x="2199" y="2304"/>
                </a:lnTo>
                <a:lnTo>
                  <a:pt x="2198" y="2303"/>
                </a:lnTo>
                <a:lnTo>
                  <a:pt x="2192" y="2301"/>
                </a:lnTo>
                <a:lnTo>
                  <a:pt x="2191" y="2301"/>
                </a:lnTo>
                <a:lnTo>
                  <a:pt x="2190" y="2301"/>
                </a:lnTo>
                <a:lnTo>
                  <a:pt x="2189" y="2301"/>
                </a:lnTo>
                <a:lnTo>
                  <a:pt x="2188" y="2301"/>
                </a:lnTo>
                <a:lnTo>
                  <a:pt x="2185" y="2301"/>
                </a:lnTo>
                <a:lnTo>
                  <a:pt x="2184" y="2301"/>
                </a:lnTo>
                <a:lnTo>
                  <a:pt x="2183" y="2302"/>
                </a:lnTo>
                <a:lnTo>
                  <a:pt x="2183" y="2303"/>
                </a:lnTo>
                <a:lnTo>
                  <a:pt x="2182" y="2303"/>
                </a:lnTo>
                <a:lnTo>
                  <a:pt x="2181" y="2303"/>
                </a:lnTo>
                <a:lnTo>
                  <a:pt x="2180" y="2303"/>
                </a:lnTo>
                <a:lnTo>
                  <a:pt x="2179" y="2303"/>
                </a:lnTo>
                <a:lnTo>
                  <a:pt x="2177" y="2302"/>
                </a:lnTo>
                <a:lnTo>
                  <a:pt x="2176" y="2302"/>
                </a:lnTo>
                <a:lnTo>
                  <a:pt x="2176" y="2301"/>
                </a:lnTo>
                <a:lnTo>
                  <a:pt x="2175" y="2301"/>
                </a:lnTo>
                <a:lnTo>
                  <a:pt x="2174" y="2299"/>
                </a:lnTo>
                <a:lnTo>
                  <a:pt x="2173" y="2299"/>
                </a:lnTo>
                <a:lnTo>
                  <a:pt x="2173" y="2298"/>
                </a:lnTo>
                <a:lnTo>
                  <a:pt x="2172" y="2298"/>
                </a:lnTo>
                <a:lnTo>
                  <a:pt x="2171" y="2297"/>
                </a:lnTo>
                <a:lnTo>
                  <a:pt x="2167" y="2295"/>
                </a:lnTo>
                <a:lnTo>
                  <a:pt x="2165" y="2294"/>
                </a:lnTo>
                <a:lnTo>
                  <a:pt x="2164" y="2293"/>
                </a:lnTo>
                <a:lnTo>
                  <a:pt x="2163" y="2290"/>
                </a:lnTo>
                <a:lnTo>
                  <a:pt x="2162" y="2289"/>
                </a:lnTo>
                <a:lnTo>
                  <a:pt x="2160" y="2289"/>
                </a:lnTo>
                <a:lnTo>
                  <a:pt x="2157" y="2290"/>
                </a:lnTo>
                <a:lnTo>
                  <a:pt x="2156" y="2290"/>
                </a:lnTo>
                <a:lnTo>
                  <a:pt x="2155" y="2289"/>
                </a:lnTo>
                <a:lnTo>
                  <a:pt x="2154" y="2288"/>
                </a:lnTo>
                <a:lnTo>
                  <a:pt x="2152" y="2288"/>
                </a:lnTo>
                <a:lnTo>
                  <a:pt x="2152" y="2287"/>
                </a:lnTo>
                <a:lnTo>
                  <a:pt x="2151" y="2287"/>
                </a:lnTo>
                <a:lnTo>
                  <a:pt x="2148" y="2285"/>
                </a:lnTo>
                <a:lnTo>
                  <a:pt x="2147" y="2285"/>
                </a:lnTo>
                <a:lnTo>
                  <a:pt x="2146" y="2285"/>
                </a:lnTo>
                <a:lnTo>
                  <a:pt x="2145" y="2285"/>
                </a:lnTo>
                <a:lnTo>
                  <a:pt x="2143" y="2285"/>
                </a:lnTo>
                <a:lnTo>
                  <a:pt x="2142" y="2285"/>
                </a:lnTo>
                <a:lnTo>
                  <a:pt x="2141" y="2285"/>
                </a:lnTo>
                <a:lnTo>
                  <a:pt x="2141" y="2286"/>
                </a:lnTo>
                <a:lnTo>
                  <a:pt x="2140" y="2286"/>
                </a:lnTo>
                <a:lnTo>
                  <a:pt x="2139" y="2287"/>
                </a:lnTo>
                <a:lnTo>
                  <a:pt x="2137" y="2289"/>
                </a:lnTo>
                <a:lnTo>
                  <a:pt x="2136" y="2290"/>
                </a:lnTo>
                <a:lnTo>
                  <a:pt x="2136" y="2292"/>
                </a:lnTo>
                <a:lnTo>
                  <a:pt x="2133" y="2294"/>
                </a:lnTo>
                <a:lnTo>
                  <a:pt x="2132" y="2295"/>
                </a:lnTo>
                <a:lnTo>
                  <a:pt x="2132" y="2296"/>
                </a:lnTo>
                <a:lnTo>
                  <a:pt x="2131" y="2297"/>
                </a:lnTo>
                <a:lnTo>
                  <a:pt x="2130" y="2299"/>
                </a:lnTo>
                <a:lnTo>
                  <a:pt x="2129" y="2299"/>
                </a:lnTo>
                <a:lnTo>
                  <a:pt x="2128" y="2301"/>
                </a:lnTo>
                <a:lnTo>
                  <a:pt x="2126" y="2301"/>
                </a:lnTo>
                <a:lnTo>
                  <a:pt x="2123" y="2302"/>
                </a:lnTo>
                <a:lnTo>
                  <a:pt x="2122" y="2302"/>
                </a:lnTo>
                <a:lnTo>
                  <a:pt x="2120" y="2302"/>
                </a:lnTo>
                <a:lnTo>
                  <a:pt x="2117" y="2302"/>
                </a:lnTo>
                <a:lnTo>
                  <a:pt x="2116" y="2302"/>
                </a:lnTo>
                <a:lnTo>
                  <a:pt x="2115" y="2303"/>
                </a:lnTo>
                <a:lnTo>
                  <a:pt x="2114" y="2303"/>
                </a:lnTo>
                <a:lnTo>
                  <a:pt x="2112" y="2304"/>
                </a:lnTo>
                <a:lnTo>
                  <a:pt x="2111" y="2305"/>
                </a:lnTo>
                <a:lnTo>
                  <a:pt x="2110" y="2305"/>
                </a:lnTo>
                <a:lnTo>
                  <a:pt x="2110" y="2306"/>
                </a:lnTo>
                <a:lnTo>
                  <a:pt x="2108" y="2307"/>
                </a:lnTo>
                <a:lnTo>
                  <a:pt x="2107" y="2307"/>
                </a:lnTo>
                <a:lnTo>
                  <a:pt x="2106" y="2307"/>
                </a:lnTo>
                <a:lnTo>
                  <a:pt x="2104" y="2309"/>
                </a:lnTo>
                <a:lnTo>
                  <a:pt x="2103" y="2310"/>
                </a:lnTo>
                <a:lnTo>
                  <a:pt x="2102" y="2310"/>
                </a:lnTo>
                <a:lnTo>
                  <a:pt x="2102" y="2311"/>
                </a:lnTo>
                <a:lnTo>
                  <a:pt x="2100" y="2311"/>
                </a:lnTo>
                <a:lnTo>
                  <a:pt x="2099" y="2312"/>
                </a:lnTo>
                <a:lnTo>
                  <a:pt x="2098" y="2312"/>
                </a:lnTo>
                <a:lnTo>
                  <a:pt x="2097" y="2314"/>
                </a:lnTo>
                <a:lnTo>
                  <a:pt x="2096" y="2317"/>
                </a:lnTo>
                <a:lnTo>
                  <a:pt x="2095" y="2318"/>
                </a:lnTo>
                <a:lnTo>
                  <a:pt x="2095" y="2319"/>
                </a:lnTo>
                <a:lnTo>
                  <a:pt x="2094" y="2320"/>
                </a:lnTo>
                <a:lnTo>
                  <a:pt x="2094" y="2321"/>
                </a:lnTo>
                <a:lnTo>
                  <a:pt x="2093" y="2321"/>
                </a:lnTo>
                <a:lnTo>
                  <a:pt x="2091" y="2322"/>
                </a:lnTo>
                <a:lnTo>
                  <a:pt x="2090" y="2322"/>
                </a:lnTo>
                <a:lnTo>
                  <a:pt x="2089" y="2322"/>
                </a:lnTo>
                <a:lnTo>
                  <a:pt x="2088" y="2322"/>
                </a:lnTo>
                <a:lnTo>
                  <a:pt x="2087" y="2321"/>
                </a:lnTo>
                <a:lnTo>
                  <a:pt x="2086" y="2321"/>
                </a:lnTo>
                <a:lnTo>
                  <a:pt x="2083" y="2322"/>
                </a:lnTo>
                <a:lnTo>
                  <a:pt x="2082" y="2322"/>
                </a:lnTo>
                <a:lnTo>
                  <a:pt x="2081" y="2322"/>
                </a:lnTo>
                <a:lnTo>
                  <a:pt x="2080" y="2322"/>
                </a:lnTo>
                <a:lnTo>
                  <a:pt x="2079" y="2322"/>
                </a:lnTo>
                <a:lnTo>
                  <a:pt x="2077" y="2321"/>
                </a:lnTo>
                <a:lnTo>
                  <a:pt x="2072" y="2319"/>
                </a:lnTo>
                <a:lnTo>
                  <a:pt x="2071" y="2319"/>
                </a:lnTo>
                <a:lnTo>
                  <a:pt x="2070" y="2319"/>
                </a:lnTo>
                <a:lnTo>
                  <a:pt x="2069" y="2318"/>
                </a:lnTo>
                <a:lnTo>
                  <a:pt x="2068" y="2318"/>
                </a:lnTo>
                <a:lnTo>
                  <a:pt x="2067" y="2318"/>
                </a:lnTo>
                <a:lnTo>
                  <a:pt x="2065" y="2318"/>
                </a:lnTo>
                <a:lnTo>
                  <a:pt x="2064" y="2318"/>
                </a:lnTo>
                <a:lnTo>
                  <a:pt x="2063" y="2318"/>
                </a:lnTo>
                <a:lnTo>
                  <a:pt x="2063" y="2317"/>
                </a:lnTo>
                <a:lnTo>
                  <a:pt x="2062" y="2317"/>
                </a:lnTo>
                <a:lnTo>
                  <a:pt x="2061" y="2317"/>
                </a:lnTo>
                <a:lnTo>
                  <a:pt x="2059" y="2315"/>
                </a:lnTo>
                <a:lnTo>
                  <a:pt x="2057" y="2315"/>
                </a:lnTo>
                <a:lnTo>
                  <a:pt x="2056" y="2315"/>
                </a:lnTo>
                <a:lnTo>
                  <a:pt x="2055" y="2315"/>
                </a:lnTo>
                <a:lnTo>
                  <a:pt x="2051" y="2317"/>
                </a:lnTo>
                <a:lnTo>
                  <a:pt x="2050" y="2317"/>
                </a:lnTo>
                <a:lnTo>
                  <a:pt x="2046" y="2317"/>
                </a:lnTo>
                <a:lnTo>
                  <a:pt x="2045" y="2317"/>
                </a:lnTo>
                <a:lnTo>
                  <a:pt x="2041" y="2314"/>
                </a:lnTo>
                <a:lnTo>
                  <a:pt x="2039" y="2314"/>
                </a:lnTo>
                <a:lnTo>
                  <a:pt x="2039" y="2313"/>
                </a:lnTo>
                <a:lnTo>
                  <a:pt x="2037" y="2314"/>
                </a:lnTo>
                <a:lnTo>
                  <a:pt x="2036" y="2314"/>
                </a:lnTo>
                <a:lnTo>
                  <a:pt x="2034" y="2314"/>
                </a:lnTo>
                <a:lnTo>
                  <a:pt x="2033" y="2314"/>
                </a:lnTo>
                <a:lnTo>
                  <a:pt x="2030" y="2314"/>
                </a:lnTo>
                <a:lnTo>
                  <a:pt x="2028" y="2314"/>
                </a:lnTo>
                <a:lnTo>
                  <a:pt x="2026" y="2314"/>
                </a:lnTo>
                <a:lnTo>
                  <a:pt x="2020" y="2314"/>
                </a:lnTo>
                <a:lnTo>
                  <a:pt x="2018" y="2315"/>
                </a:lnTo>
                <a:lnTo>
                  <a:pt x="2011" y="2315"/>
                </a:lnTo>
                <a:lnTo>
                  <a:pt x="2010" y="2315"/>
                </a:lnTo>
                <a:lnTo>
                  <a:pt x="2009" y="2315"/>
                </a:lnTo>
                <a:lnTo>
                  <a:pt x="2008" y="2315"/>
                </a:lnTo>
                <a:lnTo>
                  <a:pt x="2007" y="2317"/>
                </a:lnTo>
                <a:lnTo>
                  <a:pt x="2005" y="2317"/>
                </a:lnTo>
                <a:lnTo>
                  <a:pt x="2004" y="2317"/>
                </a:lnTo>
                <a:lnTo>
                  <a:pt x="2003" y="2317"/>
                </a:lnTo>
                <a:lnTo>
                  <a:pt x="2002" y="2317"/>
                </a:lnTo>
                <a:lnTo>
                  <a:pt x="2001" y="2315"/>
                </a:lnTo>
                <a:lnTo>
                  <a:pt x="2000" y="2314"/>
                </a:lnTo>
                <a:lnTo>
                  <a:pt x="1999" y="2314"/>
                </a:lnTo>
                <a:lnTo>
                  <a:pt x="1999" y="2313"/>
                </a:lnTo>
                <a:lnTo>
                  <a:pt x="1996" y="2312"/>
                </a:lnTo>
                <a:lnTo>
                  <a:pt x="1995" y="2311"/>
                </a:lnTo>
                <a:lnTo>
                  <a:pt x="1994" y="2309"/>
                </a:lnTo>
                <a:lnTo>
                  <a:pt x="1993" y="2307"/>
                </a:lnTo>
                <a:lnTo>
                  <a:pt x="1992" y="2307"/>
                </a:lnTo>
                <a:lnTo>
                  <a:pt x="1992" y="2306"/>
                </a:lnTo>
                <a:lnTo>
                  <a:pt x="1991" y="2305"/>
                </a:lnTo>
                <a:lnTo>
                  <a:pt x="1990" y="2305"/>
                </a:lnTo>
                <a:lnTo>
                  <a:pt x="1987" y="2302"/>
                </a:lnTo>
                <a:lnTo>
                  <a:pt x="1986" y="2299"/>
                </a:lnTo>
                <a:lnTo>
                  <a:pt x="1985" y="2296"/>
                </a:lnTo>
                <a:lnTo>
                  <a:pt x="1985" y="2295"/>
                </a:lnTo>
                <a:lnTo>
                  <a:pt x="1984" y="2295"/>
                </a:lnTo>
                <a:lnTo>
                  <a:pt x="1984" y="2294"/>
                </a:lnTo>
                <a:lnTo>
                  <a:pt x="1983" y="2293"/>
                </a:lnTo>
                <a:lnTo>
                  <a:pt x="1982" y="2293"/>
                </a:lnTo>
                <a:lnTo>
                  <a:pt x="1981" y="2292"/>
                </a:lnTo>
                <a:lnTo>
                  <a:pt x="1979" y="2292"/>
                </a:lnTo>
                <a:lnTo>
                  <a:pt x="1977" y="2290"/>
                </a:lnTo>
                <a:lnTo>
                  <a:pt x="1975" y="2290"/>
                </a:lnTo>
                <a:lnTo>
                  <a:pt x="1975" y="2289"/>
                </a:lnTo>
                <a:lnTo>
                  <a:pt x="1974" y="2289"/>
                </a:lnTo>
                <a:lnTo>
                  <a:pt x="1972" y="2289"/>
                </a:lnTo>
                <a:lnTo>
                  <a:pt x="1970" y="2288"/>
                </a:lnTo>
                <a:lnTo>
                  <a:pt x="1969" y="2288"/>
                </a:lnTo>
                <a:lnTo>
                  <a:pt x="1965" y="2287"/>
                </a:lnTo>
                <a:lnTo>
                  <a:pt x="1962" y="2286"/>
                </a:lnTo>
                <a:lnTo>
                  <a:pt x="1962" y="2285"/>
                </a:lnTo>
                <a:lnTo>
                  <a:pt x="1960" y="2284"/>
                </a:lnTo>
                <a:lnTo>
                  <a:pt x="1959" y="2284"/>
                </a:lnTo>
                <a:lnTo>
                  <a:pt x="1958" y="2282"/>
                </a:lnTo>
                <a:lnTo>
                  <a:pt x="1957" y="2282"/>
                </a:lnTo>
                <a:lnTo>
                  <a:pt x="1956" y="2282"/>
                </a:lnTo>
                <a:lnTo>
                  <a:pt x="1955" y="2280"/>
                </a:lnTo>
                <a:lnTo>
                  <a:pt x="1953" y="2279"/>
                </a:lnTo>
                <a:lnTo>
                  <a:pt x="1951" y="2276"/>
                </a:lnTo>
                <a:lnTo>
                  <a:pt x="1950" y="2273"/>
                </a:lnTo>
                <a:lnTo>
                  <a:pt x="1950" y="2272"/>
                </a:lnTo>
                <a:lnTo>
                  <a:pt x="1949" y="2271"/>
                </a:lnTo>
                <a:lnTo>
                  <a:pt x="1948" y="2270"/>
                </a:lnTo>
                <a:lnTo>
                  <a:pt x="1947" y="2269"/>
                </a:lnTo>
                <a:lnTo>
                  <a:pt x="1946" y="2268"/>
                </a:lnTo>
                <a:lnTo>
                  <a:pt x="1944" y="2268"/>
                </a:lnTo>
                <a:lnTo>
                  <a:pt x="1943" y="2268"/>
                </a:lnTo>
                <a:lnTo>
                  <a:pt x="1943" y="2267"/>
                </a:lnTo>
                <a:lnTo>
                  <a:pt x="1942" y="2267"/>
                </a:lnTo>
                <a:lnTo>
                  <a:pt x="1942" y="2268"/>
                </a:lnTo>
                <a:lnTo>
                  <a:pt x="1941" y="2268"/>
                </a:lnTo>
                <a:lnTo>
                  <a:pt x="1940" y="2270"/>
                </a:lnTo>
                <a:lnTo>
                  <a:pt x="1939" y="2271"/>
                </a:lnTo>
                <a:lnTo>
                  <a:pt x="1939" y="2272"/>
                </a:lnTo>
                <a:lnTo>
                  <a:pt x="1938" y="2273"/>
                </a:lnTo>
                <a:lnTo>
                  <a:pt x="1936" y="2274"/>
                </a:lnTo>
                <a:lnTo>
                  <a:pt x="1935" y="2276"/>
                </a:lnTo>
                <a:lnTo>
                  <a:pt x="1934" y="2276"/>
                </a:lnTo>
                <a:lnTo>
                  <a:pt x="1933" y="2277"/>
                </a:lnTo>
                <a:lnTo>
                  <a:pt x="1931" y="2277"/>
                </a:lnTo>
                <a:lnTo>
                  <a:pt x="1930" y="2277"/>
                </a:lnTo>
                <a:lnTo>
                  <a:pt x="1927" y="2276"/>
                </a:lnTo>
                <a:lnTo>
                  <a:pt x="1925" y="2274"/>
                </a:lnTo>
                <a:lnTo>
                  <a:pt x="1925" y="2273"/>
                </a:lnTo>
                <a:lnTo>
                  <a:pt x="1924" y="2273"/>
                </a:lnTo>
                <a:lnTo>
                  <a:pt x="1921" y="2271"/>
                </a:lnTo>
                <a:lnTo>
                  <a:pt x="1919" y="2271"/>
                </a:lnTo>
                <a:lnTo>
                  <a:pt x="1917" y="2270"/>
                </a:lnTo>
                <a:lnTo>
                  <a:pt x="1916" y="2270"/>
                </a:lnTo>
                <a:lnTo>
                  <a:pt x="1915" y="2269"/>
                </a:lnTo>
                <a:lnTo>
                  <a:pt x="1915" y="2268"/>
                </a:lnTo>
                <a:lnTo>
                  <a:pt x="1912" y="2267"/>
                </a:lnTo>
                <a:lnTo>
                  <a:pt x="1910" y="2267"/>
                </a:lnTo>
                <a:lnTo>
                  <a:pt x="1909" y="2265"/>
                </a:lnTo>
                <a:lnTo>
                  <a:pt x="1908" y="2265"/>
                </a:lnTo>
                <a:lnTo>
                  <a:pt x="1907" y="2264"/>
                </a:lnTo>
                <a:lnTo>
                  <a:pt x="1906" y="2263"/>
                </a:lnTo>
                <a:lnTo>
                  <a:pt x="1905" y="2262"/>
                </a:lnTo>
                <a:lnTo>
                  <a:pt x="1903" y="2260"/>
                </a:lnTo>
                <a:lnTo>
                  <a:pt x="1901" y="2259"/>
                </a:lnTo>
                <a:lnTo>
                  <a:pt x="1899" y="2257"/>
                </a:lnTo>
                <a:lnTo>
                  <a:pt x="1897" y="2256"/>
                </a:lnTo>
                <a:lnTo>
                  <a:pt x="1896" y="2256"/>
                </a:lnTo>
                <a:lnTo>
                  <a:pt x="1895" y="2256"/>
                </a:lnTo>
                <a:lnTo>
                  <a:pt x="1893" y="2256"/>
                </a:lnTo>
                <a:lnTo>
                  <a:pt x="1892" y="2256"/>
                </a:lnTo>
                <a:lnTo>
                  <a:pt x="1891" y="2257"/>
                </a:lnTo>
                <a:lnTo>
                  <a:pt x="1890" y="2257"/>
                </a:lnTo>
                <a:lnTo>
                  <a:pt x="1888" y="2259"/>
                </a:lnTo>
                <a:lnTo>
                  <a:pt x="1887" y="2259"/>
                </a:lnTo>
                <a:lnTo>
                  <a:pt x="1887" y="2260"/>
                </a:lnTo>
                <a:lnTo>
                  <a:pt x="1884" y="2261"/>
                </a:lnTo>
                <a:lnTo>
                  <a:pt x="1882" y="2263"/>
                </a:lnTo>
                <a:lnTo>
                  <a:pt x="1881" y="2264"/>
                </a:lnTo>
                <a:lnTo>
                  <a:pt x="1880" y="2264"/>
                </a:lnTo>
                <a:lnTo>
                  <a:pt x="1879" y="2264"/>
                </a:lnTo>
                <a:lnTo>
                  <a:pt x="1878" y="2264"/>
                </a:lnTo>
                <a:lnTo>
                  <a:pt x="1877" y="2263"/>
                </a:lnTo>
                <a:lnTo>
                  <a:pt x="1874" y="2262"/>
                </a:lnTo>
                <a:lnTo>
                  <a:pt x="1870" y="2261"/>
                </a:lnTo>
                <a:lnTo>
                  <a:pt x="1870" y="2260"/>
                </a:lnTo>
                <a:lnTo>
                  <a:pt x="1869" y="2260"/>
                </a:lnTo>
                <a:lnTo>
                  <a:pt x="1867" y="2259"/>
                </a:lnTo>
                <a:lnTo>
                  <a:pt x="1866" y="2257"/>
                </a:lnTo>
                <a:lnTo>
                  <a:pt x="1865" y="2256"/>
                </a:lnTo>
                <a:lnTo>
                  <a:pt x="1864" y="2255"/>
                </a:lnTo>
                <a:lnTo>
                  <a:pt x="1864" y="2254"/>
                </a:lnTo>
                <a:lnTo>
                  <a:pt x="1863" y="2252"/>
                </a:lnTo>
                <a:lnTo>
                  <a:pt x="1862" y="2252"/>
                </a:lnTo>
                <a:lnTo>
                  <a:pt x="1861" y="2248"/>
                </a:lnTo>
                <a:lnTo>
                  <a:pt x="1860" y="2246"/>
                </a:lnTo>
                <a:lnTo>
                  <a:pt x="1858" y="2245"/>
                </a:lnTo>
                <a:lnTo>
                  <a:pt x="1858" y="2244"/>
                </a:lnTo>
                <a:lnTo>
                  <a:pt x="1858" y="2243"/>
                </a:lnTo>
                <a:lnTo>
                  <a:pt x="1860" y="2240"/>
                </a:lnTo>
                <a:lnTo>
                  <a:pt x="1862" y="2237"/>
                </a:lnTo>
                <a:lnTo>
                  <a:pt x="1861" y="2236"/>
                </a:lnTo>
                <a:lnTo>
                  <a:pt x="1860" y="2236"/>
                </a:lnTo>
                <a:lnTo>
                  <a:pt x="1858" y="2235"/>
                </a:lnTo>
                <a:lnTo>
                  <a:pt x="1857" y="2236"/>
                </a:lnTo>
                <a:lnTo>
                  <a:pt x="1856" y="2236"/>
                </a:lnTo>
                <a:lnTo>
                  <a:pt x="1855" y="2236"/>
                </a:lnTo>
                <a:lnTo>
                  <a:pt x="1853" y="2237"/>
                </a:lnTo>
                <a:lnTo>
                  <a:pt x="1850" y="2238"/>
                </a:lnTo>
                <a:lnTo>
                  <a:pt x="1849" y="2238"/>
                </a:lnTo>
                <a:lnTo>
                  <a:pt x="1848" y="2238"/>
                </a:lnTo>
                <a:lnTo>
                  <a:pt x="1848" y="2239"/>
                </a:lnTo>
                <a:lnTo>
                  <a:pt x="1847" y="2239"/>
                </a:lnTo>
                <a:lnTo>
                  <a:pt x="1845" y="2239"/>
                </a:lnTo>
                <a:lnTo>
                  <a:pt x="1844" y="2239"/>
                </a:lnTo>
                <a:lnTo>
                  <a:pt x="1843" y="2239"/>
                </a:lnTo>
                <a:lnTo>
                  <a:pt x="1841" y="2239"/>
                </a:lnTo>
                <a:lnTo>
                  <a:pt x="1840" y="2239"/>
                </a:lnTo>
                <a:lnTo>
                  <a:pt x="1838" y="2238"/>
                </a:lnTo>
                <a:lnTo>
                  <a:pt x="1836" y="2238"/>
                </a:lnTo>
                <a:lnTo>
                  <a:pt x="1835" y="2237"/>
                </a:lnTo>
                <a:lnTo>
                  <a:pt x="1834" y="2237"/>
                </a:lnTo>
                <a:lnTo>
                  <a:pt x="1832" y="2237"/>
                </a:lnTo>
                <a:lnTo>
                  <a:pt x="1831" y="2237"/>
                </a:lnTo>
                <a:lnTo>
                  <a:pt x="1830" y="2237"/>
                </a:lnTo>
                <a:lnTo>
                  <a:pt x="1829" y="2237"/>
                </a:lnTo>
                <a:lnTo>
                  <a:pt x="1828" y="2237"/>
                </a:lnTo>
                <a:lnTo>
                  <a:pt x="1824" y="2238"/>
                </a:lnTo>
                <a:lnTo>
                  <a:pt x="1823" y="2238"/>
                </a:lnTo>
                <a:lnTo>
                  <a:pt x="1822" y="2238"/>
                </a:lnTo>
                <a:lnTo>
                  <a:pt x="1821" y="2238"/>
                </a:lnTo>
                <a:lnTo>
                  <a:pt x="1820" y="2237"/>
                </a:lnTo>
                <a:lnTo>
                  <a:pt x="1819" y="2237"/>
                </a:lnTo>
                <a:lnTo>
                  <a:pt x="1818" y="2237"/>
                </a:lnTo>
                <a:lnTo>
                  <a:pt x="1815" y="2236"/>
                </a:lnTo>
                <a:lnTo>
                  <a:pt x="1814" y="2236"/>
                </a:lnTo>
                <a:lnTo>
                  <a:pt x="1813" y="2236"/>
                </a:lnTo>
                <a:lnTo>
                  <a:pt x="1813" y="2237"/>
                </a:lnTo>
                <a:lnTo>
                  <a:pt x="1812" y="2238"/>
                </a:lnTo>
                <a:lnTo>
                  <a:pt x="1811" y="2238"/>
                </a:lnTo>
                <a:lnTo>
                  <a:pt x="1811" y="2239"/>
                </a:lnTo>
                <a:lnTo>
                  <a:pt x="1811" y="2243"/>
                </a:lnTo>
                <a:lnTo>
                  <a:pt x="1810" y="2243"/>
                </a:lnTo>
                <a:lnTo>
                  <a:pt x="1810" y="2244"/>
                </a:lnTo>
                <a:lnTo>
                  <a:pt x="1809" y="2245"/>
                </a:lnTo>
                <a:lnTo>
                  <a:pt x="1808" y="2246"/>
                </a:lnTo>
                <a:lnTo>
                  <a:pt x="1806" y="2247"/>
                </a:lnTo>
                <a:lnTo>
                  <a:pt x="1806" y="2248"/>
                </a:lnTo>
                <a:lnTo>
                  <a:pt x="1805" y="2248"/>
                </a:lnTo>
                <a:lnTo>
                  <a:pt x="1803" y="2250"/>
                </a:lnTo>
                <a:lnTo>
                  <a:pt x="1800" y="2250"/>
                </a:lnTo>
                <a:lnTo>
                  <a:pt x="1798" y="2250"/>
                </a:lnTo>
                <a:lnTo>
                  <a:pt x="1796" y="2250"/>
                </a:lnTo>
                <a:lnTo>
                  <a:pt x="1796" y="2251"/>
                </a:lnTo>
                <a:lnTo>
                  <a:pt x="1795" y="2251"/>
                </a:lnTo>
                <a:lnTo>
                  <a:pt x="1795" y="2252"/>
                </a:lnTo>
                <a:lnTo>
                  <a:pt x="1794" y="2253"/>
                </a:lnTo>
                <a:lnTo>
                  <a:pt x="1793" y="2255"/>
                </a:lnTo>
                <a:lnTo>
                  <a:pt x="1792" y="2257"/>
                </a:lnTo>
                <a:lnTo>
                  <a:pt x="1792" y="2259"/>
                </a:lnTo>
                <a:lnTo>
                  <a:pt x="1792" y="2260"/>
                </a:lnTo>
                <a:lnTo>
                  <a:pt x="1792" y="2261"/>
                </a:lnTo>
                <a:lnTo>
                  <a:pt x="1792" y="2262"/>
                </a:lnTo>
                <a:lnTo>
                  <a:pt x="1791" y="2263"/>
                </a:lnTo>
                <a:lnTo>
                  <a:pt x="1789" y="2264"/>
                </a:lnTo>
                <a:lnTo>
                  <a:pt x="1788" y="2265"/>
                </a:lnTo>
                <a:lnTo>
                  <a:pt x="1784" y="2265"/>
                </a:lnTo>
                <a:lnTo>
                  <a:pt x="1784" y="2267"/>
                </a:lnTo>
                <a:lnTo>
                  <a:pt x="1781" y="2267"/>
                </a:lnTo>
                <a:lnTo>
                  <a:pt x="1780" y="2268"/>
                </a:lnTo>
                <a:lnTo>
                  <a:pt x="1780" y="2269"/>
                </a:lnTo>
                <a:lnTo>
                  <a:pt x="1778" y="2270"/>
                </a:lnTo>
                <a:lnTo>
                  <a:pt x="1777" y="2271"/>
                </a:lnTo>
                <a:lnTo>
                  <a:pt x="1777" y="2273"/>
                </a:lnTo>
                <a:lnTo>
                  <a:pt x="1776" y="2273"/>
                </a:lnTo>
                <a:lnTo>
                  <a:pt x="1776" y="2274"/>
                </a:lnTo>
                <a:lnTo>
                  <a:pt x="1776" y="2276"/>
                </a:lnTo>
                <a:lnTo>
                  <a:pt x="1776" y="2277"/>
                </a:lnTo>
                <a:lnTo>
                  <a:pt x="1775" y="2277"/>
                </a:lnTo>
                <a:lnTo>
                  <a:pt x="1775" y="2280"/>
                </a:lnTo>
                <a:lnTo>
                  <a:pt x="1774" y="2280"/>
                </a:lnTo>
                <a:lnTo>
                  <a:pt x="1774" y="2281"/>
                </a:lnTo>
                <a:lnTo>
                  <a:pt x="1772" y="2284"/>
                </a:lnTo>
                <a:lnTo>
                  <a:pt x="1771" y="2286"/>
                </a:lnTo>
                <a:lnTo>
                  <a:pt x="1770" y="2286"/>
                </a:lnTo>
                <a:lnTo>
                  <a:pt x="1770" y="2287"/>
                </a:lnTo>
                <a:lnTo>
                  <a:pt x="1768" y="2288"/>
                </a:lnTo>
                <a:lnTo>
                  <a:pt x="1767" y="2288"/>
                </a:lnTo>
                <a:lnTo>
                  <a:pt x="1766" y="2288"/>
                </a:lnTo>
                <a:lnTo>
                  <a:pt x="1765" y="2288"/>
                </a:lnTo>
                <a:lnTo>
                  <a:pt x="1761" y="2288"/>
                </a:lnTo>
                <a:lnTo>
                  <a:pt x="1760" y="2288"/>
                </a:lnTo>
                <a:lnTo>
                  <a:pt x="1758" y="2288"/>
                </a:lnTo>
                <a:lnTo>
                  <a:pt x="1757" y="2289"/>
                </a:lnTo>
                <a:lnTo>
                  <a:pt x="1755" y="2289"/>
                </a:lnTo>
                <a:lnTo>
                  <a:pt x="1753" y="2293"/>
                </a:lnTo>
                <a:lnTo>
                  <a:pt x="1753" y="2294"/>
                </a:lnTo>
                <a:lnTo>
                  <a:pt x="1752" y="2294"/>
                </a:lnTo>
                <a:lnTo>
                  <a:pt x="1752" y="2295"/>
                </a:lnTo>
                <a:lnTo>
                  <a:pt x="1751" y="2295"/>
                </a:lnTo>
                <a:lnTo>
                  <a:pt x="1751" y="2296"/>
                </a:lnTo>
                <a:lnTo>
                  <a:pt x="1750" y="2298"/>
                </a:lnTo>
                <a:lnTo>
                  <a:pt x="1748" y="2299"/>
                </a:lnTo>
                <a:lnTo>
                  <a:pt x="1748" y="2301"/>
                </a:lnTo>
                <a:lnTo>
                  <a:pt x="1746" y="2302"/>
                </a:lnTo>
                <a:lnTo>
                  <a:pt x="1745" y="2302"/>
                </a:lnTo>
                <a:lnTo>
                  <a:pt x="1744" y="2304"/>
                </a:lnTo>
                <a:lnTo>
                  <a:pt x="1740" y="2307"/>
                </a:lnTo>
                <a:lnTo>
                  <a:pt x="1740" y="2309"/>
                </a:lnTo>
                <a:lnTo>
                  <a:pt x="1739" y="2310"/>
                </a:lnTo>
                <a:lnTo>
                  <a:pt x="1737" y="2310"/>
                </a:lnTo>
                <a:lnTo>
                  <a:pt x="1737" y="2311"/>
                </a:lnTo>
                <a:lnTo>
                  <a:pt x="1736" y="2312"/>
                </a:lnTo>
                <a:lnTo>
                  <a:pt x="1734" y="2312"/>
                </a:lnTo>
                <a:lnTo>
                  <a:pt x="1732" y="2312"/>
                </a:lnTo>
                <a:lnTo>
                  <a:pt x="1729" y="2312"/>
                </a:lnTo>
                <a:lnTo>
                  <a:pt x="1728" y="2313"/>
                </a:lnTo>
                <a:lnTo>
                  <a:pt x="1726" y="2314"/>
                </a:lnTo>
                <a:lnTo>
                  <a:pt x="1725" y="2315"/>
                </a:lnTo>
                <a:lnTo>
                  <a:pt x="1724" y="2318"/>
                </a:lnTo>
                <a:lnTo>
                  <a:pt x="1725" y="2320"/>
                </a:lnTo>
                <a:lnTo>
                  <a:pt x="1726" y="2324"/>
                </a:lnTo>
                <a:lnTo>
                  <a:pt x="1726" y="2326"/>
                </a:lnTo>
                <a:lnTo>
                  <a:pt x="1726" y="2327"/>
                </a:lnTo>
                <a:lnTo>
                  <a:pt x="1725" y="2327"/>
                </a:lnTo>
                <a:lnTo>
                  <a:pt x="1725" y="2328"/>
                </a:lnTo>
                <a:lnTo>
                  <a:pt x="1722" y="2329"/>
                </a:lnTo>
                <a:lnTo>
                  <a:pt x="1720" y="2330"/>
                </a:lnTo>
                <a:lnTo>
                  <a:pt x="1719" y="2330"/>
                </a:lnTo>
                <a:lnTo>
                  <a:pt x="1719" y="2331"/>
                </a:lnTo>
                <a:lnTo>
                  <a:pt x="1718" y="2331"/>
                </a:lnTo>
                <a:lnTo>
                  <a:pt x="1717" y="2334"/>
                </a:lnTo>
                <a:lnTo>
                  <a:pt x="1717" y="2335"/>
                </a:lnTo>
                <a:lnTo>
                  <a:pt x="1716" y="2336"/>
                </a:lnTo>
                <a:lnTo>
                  <a:pt x="1716" y="2337"/>
                </a:lnTo>
                <a:lnTo>
                  <a:pt x="1715" y="2338"/>
                </a:lnTo>
                <a:lnTo>
                  <a:pt x="1714" y="2339"/>
                </a:lnTo>
                <a:lnTo>
                  <a:pt x="1712" y="2340"/>
                </a:lnTo>
                <a:lnTo>
                  <a:pt x="1711" y="2341"/>
                </a:lnTo>
                <a:lnTo>
                  <a:pt x="1707" y="2345"/>
                </a:lnTo>
                <a:lnTo>
                  <a:pt x="1706" y="2345"/>
                </a:lnTo>
                <a:lnTo>
                  <a:pt x="1705" y="2346"/>
                </a:lnTo>
                <a:lnTo>
                  <a:pt x="1703" y="2346"/>
                </a:lnTo>
                <a:lnTo>
                  <a:pt x="1702" y="2346"/>
                </a:lnTo>
                <a:lnTo>
                  <a:pt x="1701" y="2346"/>
                </a:lnTo>
                <a:lnTo>
                  <a:pt x="1699" y="2345"/>
                </a:lnTo>
                <a:lnTo>
                  <a:pt x="1697" y="2345"/>
                </a:lnTo>
                <a:lnTo>
                  <a:pt x="1692" y="2343"/>
                </a:lnTo>
                <a:lnTo>
                  <a:pt x="1691" y="2341"/>
                </a:lnTo>
                <a:lnTo>
                  <a:pt x="1690" y="2341"/>
                </a:lnTo>
                <a:lnTo>
                  <a:pt x="1688" y="2339"/>
                </a:lnTo>
                <a:lnTo>
                  <a:pt x="1686" y="2338"/>
                </a:lnTo>
                <a:lnTo>
                  <a:pt x="1686" y="2337"/>
                </a:lnTo>
                <a:lnTo>
                  <a:pt x="1685" y="2337"/>
                </a:lnTo>
                <a:lnTo>
                  <a:pt x="1685" y="2336"/>
                </a:lnTo>
                <a:lnTo>
                  <a:pt x="1684" y="2335"/>
                </a:lnTo>
                <a:lnTo>
                  <a:pt x="1683" y="2332"/>
                </a:lnTo>
                <a:lnTo>
                  <a:pt x="1683" y="2331"/>
                </a:lnTo>
                <a:lnTo>
                  <a:pt x="1682" y="2331"/>
                </a:lnTo>
                <a:lnTo>
                  <a:pt x="1677" y="2331"/>
                </a:lnTo>
                <a:lnTo>
                  <a:pt x="1676" y="2331"/>
                </a:lnTo>
                <a:lnTo>
                  <a:pt x="1675" y="2331"/>
                </a:lnTo>
                <a:lnTo>
                  <a:pt x="1673" y="2330"/>
                </a:lnTo>
                <a:lnTo>
                  <a:pt x="1670" y="2330"/>
                </a:lnTo>
                <a:lnTo>
                  <a:pt x="1667" y="2330"/>
                </a:lnTo>
                <a:lnTo>
                  <a:pt x="1666" y="2330"/>
                </a:lnTo>
                <a:lnTo>
                  <a:pt x="1665" y="2330"/>
                </a:lnTo>
                <a:lnTo>
                  <a:pt x="1664" y="2331"/>
                </a:lnTo>
                <a:lnTo>
                  <a:pt x="1663" y="2331"/>
                </a:lnTo>
                <a:lnTo>
                  <a:pt x="1662" y="2331"/>
                </a:lnTo>
                <a:lnTo>
                  <a:pt x="1660" y="2332"/>
                </a:lnTo>
                <a:lnTo>
                  <a:pt x="1659" y="2332"/>
                </a:lnTo>
                <a:lnTo>
                  <a:pt x="1657" y="2334"/>
                </a:lnTo>
                <a:lnTo>
                  <a:pt x="1656" y="2334"/>
                </a:lnTo>
                <a:lnTo>
                  <a:pt x="1655" y="2334"/>
                </a:lnTo>
                <a:lnTo>
                  <a:pt x="1654" y="2332"/>
                </a:lnTo>
                <a:lnTo>
                  <a:pt x="1653" y="2332"/>
                </a:lnTo>
                <a:lnTo>
                  <a:pt x="1653" y="2330"/>
                </a:lnTo>
                <a:lnTo>
                  <a:pt x="1653" y="2327"/>
                </a:lnTo>
                <a:lnTo>
                  <a:pt x="1653" y="2323"/>
                </a:lnTo>
                <a:lnTo>
                  <a:pt x="1654" y="2321"/>
                </a:lnTo>
                <a:lnTo>
                  <a:pt x="1654" y="2320"/>
                </a:lnTo>
                <a:lnTo>
                  <a:pt x="1654" y="2319"/>
                </a:lnTo>
                <a:lnTo>
                  <a:pt x="1653" y="2318"/>
                </a:lnTo>
                <a:lnTo>
                  <a:pt x="1651" y="2317"/>
                </a:lnTo>
                <a:lnTo>
                  <a:pt x="1648" y="2314"/>
                </a:lnTo>
                <a:lnTo>
                  <a:pt x="1646" y="2313"/>
                </a:lnTo>
                <a:lnTo>
                  <a:pt x="1644" y="2312"/>
                </a:lnTo>
                <a:lnTo>
                  <a:pt x="1641" y="2312"/>
                </a:lnTo>
                <a:lnTo>
                  <a:pt x="1640" y="2311"/>
                </a:lnTo>
                <a:lnTo>
                  <a:pt x="1639" y="2311"/>
                </a:lnTo>
                <a:lnTo>
                  <a:pt x="1639" y="2312"/>
                </a:lnTo>
                <a:lnTo>
                  <a:pt x="1637" y="2313"/>
                </a:lnTo>
                <a:lnTo>
                  <a:pt x="1633" y="2314"/>
                </a:lnTo>
                <a:lnTo>
                  <a:pt x="1630" y="2317"/>
                </a:lnTo>
                <a:lnTo>
                  <a:pt x="1629" y="2318"/>
                </a:lnTo>
                <a:lnTo>
                  <a:pt x="1628" y="2318"/>
                </a:lnTo>
                <a:lnTo>
                  <a:pt x="1624" y="2319"/>
                </a:lnTo>
                <a:lnTo>
                  <a:pt x="1623" y="2319"/>
                </a:lnTo>
                <a:lnTo>
                  <a:pt x="1622" y="2319"/>
                </a:lnTo>
                <a:lnTo>
                  <a:pt x="1621" y="2319"/>
                </a:lnTo>
                <a:lnTo>
                  <a:pt x="1620" y="2319"/>
                </a:lnTo>
                <a:lnTo>
                  <a:pt x="1620" y="2318"/>
                </a:lnTo>
                <a:lnTo>
                  <a:pt x="1619" y="2317"/>
                </a:lnTo>
                <a:lnTo>
                  <a:pt x="1617" y="2317"/>
                </a:lnTo>
                <a:lnTo>
                  <a:pt x="1616" y="2315"/>
                </a:lnTo>
                <a:lnTo>
                  <a:pt x="1615" y="2314"/>
                </a:lnTo>
                <a:lnTo>
                  <a:pt x="1614" y="2313"/>
                </a:lnTo>
                <a:lnTo>
                  <a:pt x="1614" y="2312"/>
                </a:lnTo>
                <a:lnTo>
                  <a:pt x="1613" y="2311"/>
                </a:lnTo>
                <a:lnTo>
                  <a:pt x="1612" y="2311"/>
                </a:lnTo>
                <a:lnTo>
                  <a:pt x="1612" y="2310"/>
                </a:lnTo>
                <a:lnTo>
                  <a:pt x="1611" y="2307"/>
                </a:lnTo>
                <a:lnTo>
                  <a:pt x="1610" y="2306"/>
                </a:lnTo>
                <a:lnTo>
                  <a:pt x="1608" y="2306"/>
                </a:lnTo>
                <a:lnTo>
                  <a:pt x="1606" y="2307"/>
                </a:lnTo>
                <a:lnTo>
                  <a:pt x="1605" y="2307"/>
                </a:lnTo>
                <a:lnTo>
                  <a:pt x="1604" y="2307"/>
                </a:lnTo>
                <a:lnTo>
                  <a:pt x="1602" y="2309"/>
                </a:lnTo>
                <a:lnTo>
                  <a:pt x="1599" y="2310"/>
                </a:lnTo>
                <a:lnTo>
                  <a:pt x="1598" y="2310"/>
                </a:lnTo>
                <a:lnTo>
                  <a:pt x="1597" y="2310"/>
                </a:lnTo>
                <a:lnTo>
                  <a:pt x="1596" y="2310"/>
                </a:lnTo>
                <a:lnTo>
                  <a:pt x="1595" y="2310"/>
                </a:lnTo>
                <a:lnTo>
                  <a:pt x="1594" y="2311"/>
                </a:lnTo>
                <a:lnTo>
                  <a:pt x="1591" y="2310"/>
                </a:lnTo>
                <a:lnTo>
                  <a:pt x="1590" y="2310"/>
                </a:lnTo>
                <a:lnTo>
                  <a:pt x="1588" y="2309"/>
                </a:lnTo>
                <a:lnTo>
                  <a:pt x="1586" y="2307"/>
                </a:lnTo>
                <a:lnTo>
                  <a:pt x="1584" y="2306"/>
                </a:lnTo>
                <a:lnTo>
                  <a:pt x="1584" y="2305"/>
                </a:lnTo>
                <a:lnTo>
                  <a:pt x="1582" y="2305"/>
                </a:lnTo>
                <a:lnTo>
                  <a:pt x="1581" y="2305"/>
                </a:lnTo>
                <a:lnTo>
                  <a:pt x="1578" y="2304"/>
                </a:lnTo>
                <a:lnTo>
                  <a:pt x="1577" y="2304"/>
                </a:lnTo>
                <a:lnTo>
                  <a:pt x="1575" y="2303"/>
                </a:lnTo>
                <a:lnTo>
                  <a:pt x="1573" y="2303"/>
                </a:lnTo>
                <a:lnTo>
                  <a:pt x="1572" y="2303"/>
                </a:lnTo>
                <a:lnTo>
                  <a:pt x="1571" y="2303"/>
                </a:lnTo>
                <a:lnTo>
                  <a:pt x="1570" y="2303"/>
                </a:lnTo>
                <a:lnTo>
                  <a:pt x="1567" y="2303"/>
                </a:lnTo>
                <a:lnTo>
                  <a:pt x="1565" y="2303"/>
                </a:lnTo>
                <a:lnTo>
                  <a:pt x="1562" y="2303"/>
                </a:lnTo>
                <a:lnTo>
                  <a:pt x="1560" y="2302"/>
                </a:lnTo>
                <a:lnTo>
                  <a:pt x="1558" y="2302"/>
                </a:lnTo>
                <a:lnTo>
                  <a:pt x="1556" y="2301"/>
                </a:lnTo>
                <a:lnTo>
                  <a:pt x="1552" y="2299"/>
                </a:lnTo>
                <a:lnTo>
                  <a:pt x="1552" y="2301"/>
                </a:lnTo>
                <a:lnTo>
                  <a:pt x="1551" y="2301"/>
                </a:lnTo>
                <a:lnTo>
                  <a:pt x="1551" y="2302"/>
                </a:lnTo>
                <a:lnTo>
                  <a:pt x="1550" y="2302"/>
                </a:lnTo>
                <a:lnTo>
                  <a:pt x="1548" y="2304"/>
                </a:lnTo>
                <a:lnTo>
                  <a:pt x="1547" y="2304"/>
                </a:lnTo>
                <a:lnTo>
                  <a:pt x="1547" y="2305"/>
                </a:lnTo>
                <a:lnTo>
                  <a:pt x="1546" y="2306"/>
                </a:lnTo>
                <a:lnTo>
                  <a:pt x="1545" y="2307"/>
                </a:lnTo>
                <a:lnTo>
                  <a:pt x="1543" y="2310"/>
                </a:lnTo>
                <a:lnTo>
                  <a:pt x="1542" y="2310"/>
                </a:lnTo>
                <a:lnTo>
                  <a:pt x="1542" y="2311"/>
                </a:lnTo>
                <a:lnTo>
                  <a:pt x="1539" y="2312"/>
                </a:lnTo>
                <a:lnTo>
                  <a:pt x="1539" y="2313"/>
                </a:lnTo>
                <a:lnTo>
                  <a:pt x="1538" y="2313"/>
                </a:lnTo>
                <a:lnTo>
                  <a:pt x="1538" y="2315"/>
                </a:lnTo>
                <a:lnTo>
                  <a:pt x="1537" y="2315"/>
                </a:lnTo>
                <a:lnTo>
                  <a:pt x="1537" y="2317"/>
                </a:lnTo>
                <a:lnTo>
                  <a:pt x="1536" y="2317"/>
                </a:lnTo>
                <a:lnTo>
                  <a:pt x="1535" y="2318"/>
                </a:lnTo>
                <a:lnTo>
                  <a:pt x="1533" y="2319"/>
                </a:lnTo>
                <a:lnTo>
                  <a:pt x="1529" y="2320"/>
                </a:lnTo>
                <a:lnTo>
                  <a:pt x="1528" y="2320"/>
                </a:lnTo>
                <a:lnTo>
                  <a:pt x="1526" y="2320"/>
                </a:lnTo>
                <a:lnTo>
                  <a:pt x="1522" y="2320"/>
                </a:lnTo>
                <a:lnTo>
                  <a:pt x="1521" y="2321"/>
                </a:lnTo>
                <a:lnTo>
                  <a:pt x="1518" y="2320"/>
                </a:lnTo>
                <a:lnTo>
                  <a:pt x="1512" y="2320"/>
                </a:lnTo>
                <a:lnTo>
                  <a:pt x="1510" y="2320"/>
                </a:lnTo>
                <a:lnTo>
                  <a:pt x="1508" y="2321"/>
                </a:lnTo>
                <a:lnTo>
                  <a:pt x="1507" y="2321"/>
                </a:lnTo>
                <a:lnTo>
                  <a:pt x="1504" y="2321"/>
                </a:lnTo>
                <a:lnTo>
                  <a:pt x="1501" y="2323"/>
                </a:lnTo>
                <a:lnTo>
                  <a:pt x="1500" y="2323"/>
                </a:lnTo>
                <a:lnTo>
                  <a:pt x="1498" y="2324"/>
                </a:lnTo>
                <a:lnTo>
                  <a:pt x="1496" y="2324"/>
                </a:lnTo>
                <a:lnTo>
                  <a:pt x="1495" y="2324"/>
                </a:lnTo>
                <a:lnTo>
                  <a:pt x="1491" y="2328"/>
                </a:lnTo>
                <a:lnTo>
                  <a:pt x="1490" y="2328"/>
                </a:lnTo>
                <a:lnTo>
                  <a:pt x="1489" y="2328"/>
                </a:lnTo>
                <a:lnTo>
                  <a:pt x="1487" y="2329"/>
                </a:lnTo>
                <a:lnTo>
                  <a:pt x="1486" y="2330"/>
                </a:lnTo>
                <a:lnTo>
                  <a:pt x="1486" y="2334"/>
                </a:lnTo>
                <a:lnTo>
                  <a:pt x="1486" y="2335"/>
                </a:lnTo>
                <a:lnTo>
                  <a:pt x="1487" y="2336"/>
                </a:lnTo>
                <a:lnTo>
                  <a:pt x="1487" y="2337"/>
                </a:lnTo>
                <a:lnTo>
                  <a:pt x="1487" y="2340"/>
                </a:lnTo>
                <a:lnTo>
                  <a:pt x="1486" y="2341"/>
                </a:lnTo>
                <a:lnTo>
                  <a:pt x="1484" y="2344"/>
                </a:lnTo>
                <a:lnTo>
                  <a:pt x="1483" y="2345"/>
                </a:lnTo>
                <a:lnTo>
                  <a:pt x="1481" y="2346"/>
                </a:lnTo>
                <a:lnTo>
                  <a:pt x="1479" y="2347"/>
                </a:lnTo>
                <a:lnTo>
                  <a:pt x="1479" y="2348"/>
                </a:lnTo>
                <a:lnTo>
                  <a:pt x="1479" y="2349"/>
                </a:lnTo>
                <a:lnTo>
                  <a:pt x="1479" y="2351"/>
                </a:lnTo>
                <a:lnTo>
                  <a:pt x="1479" y="2352"/>
                </a:lnTo>
                <a:lnTo>
                  <a:pt x="1478" y="2353"/>
                </a:lnTo>
                <a:lnTo>
                  <a:pt x="1478" y="2355"/>
                </a:lnTo>
                <a:lnTo>
                  <a:pt x="1478" y="2357"/>
                </a:lnTo>
                <a:lnTo>
                  <a:pt x="1477" y="2359"/>
                </a:lnTo>
                <a:lnTo>
                  <a:pt x="1477" y="2360"/>
                </a:lnTo>
                <a:lnTo>
                  <a:pt x="1475" y="2363"/>
                </a:lnTo>
                <a:lnTo>
                  <a:pt x="1473" y="2364"/>
                </a:lnTo>
                <a:lnTo>
                  <a:pt x="1469" y="2364"/>
                </a:lnTo>
                <a:lnTo>
                  <a:pt x="1466" y="2363"/>
                </a:lnTo>
                <a:lnTo>
                  <a:pt x="1464" y="2363"/>
                </a:lnTo>
                <a:lnTo>
                  <a:pt x="1463" y="2362"/>
                </a:lnTo>
                <a:lnTo>
                  <a:pt x="1461" y="2362"/>
                </a:lnTo>
                <a:lnTo>
                  <a:pt x="1461" y="2361"/>
                </a:lnTo>
                <a:lnTo>
                  <a:pt x="1458" y="2361"/>
                </a:lnTo>
                <a:lnTo>
                  <a:pt x="1457" y="2360"/>
                </a:lnTo>
                <a:lnTo>
                  <a:pt x="1456" y="2360"/>
                </a:lnTo>
                <a:lnTo>
                  <a:pt x="1455" y="2359"/>
                </a:lnTo>
                <a:lnTo>
                  <a:pt x="1452" y="2357"/>
                </a:lnTo>
                <a:lnTo>
                  <a:pt x="1449" y="2357"/>
                </a:lnTo>
                <a:lnTo>
                  <a:pt x="1448" y="2357"/>
                </a:lnTo>
                <a:lnTo>
                  <a:pt x="1447" y="2356"/>
                </a:lnTo>
                <a:lnTo>
                  <a:pt x="1444" y="2353"/>
                </a:lnTo>
                <a:lnTo>
                  <a:pt x="1444" y="2352"/>
                </a:lnTo>
                <a:lnTo>
                  <a:pt x="1441" y="2351"/>
                </a:lnTo>
                <a:lnTo>
                  <a:pt x="1439" y="2348"/>
                </a:lnTo>
                <a:lnTo>
                  <a:pt x="1438" y="2347"/>
                </a:lnTo>
                <a:lnTo>
                  <a:pt x="1433" y="2343"/>
                </a:lnTo>
                <a:lnTo>
                  <a:pt x="1433" y="2341"/>
                </a:lnTo>
                <a:lnTo>
                  <a:pt x="1432" y="2340"/>
                </a:lnTo>
                <a:lnTo>
                  <a:pt x="1431" y="2339"/>
                </a:lnTo>
                <a:lnTo>
                  <a:pt x="1431" y="2337"/>
                </a:lnTo>
                <a:lnTo>
                  <a:pt x="1432" y="2331"/>
                </a:lnTo>
                <a:lnTo>
                  <a:pt x="1432" y="2329"/>
                </a:lnTo>
                <a:lnTo>
                  <a:pt x="1432" y="2323"/>
                </a:lnTo>
                <a:lnTo>
                  <a:pt x="1432" y="2321"/>
                </a:lnTo>
                <a:lnTo>
                  <a:pt x="1432" y="2318"/>
                </a:lnTo>
                <a:lnTo>
                  <a:pt x="1432" y="2315"/>
                </a:lnTo>
                <a:lnTo>
                  <a:pt x="1430" y="2312"/>
                </a:lnTo>
                <a:lnTo>
                  <a:pt x="1430" y="2311"/>
                </a:lnTo>
                <a:lnTo>
                  <a:pt x="1429" y="2309"/>
                </a:lnTo>
                <a:lnTo>
                  <a:pt x="1429" y="2306"/>
                </a:lnTo>
                <a:lnTo>
                  <a:pt x="1427" y="2305"/>
                </a:lnTo>
                <a:lnTo>
                  <a:pt x="1427" y="2304"/>
                </a:lnTo>
                <a:lnTo>
                  <a:pt x="1425" y="2303"/>
                </a:lnTo>
                <a:lnTo>
                  <a:pt x="1424" y="2302"/>
                </a:lnTo>
                <a:lnTo>
                  <a:pt x="1423" y="2301"/>
                </a:lnTo>
                <a:lnTo>
                  <a:pt x="1422" y="2301"/>
                </a:lnTo>
                <a:lnTo>
                  <a:pt x="1421" y="2299"/>
                </a:lnTo>
                <a:lnTo>
                  <a:pt x="1417" y="2298"/>
                </a:lnTo>
                <a:lnTo>
                  <a:pt x="1414" y="2297"/>
                </a:lnTo>
                <a:lnTo>
                  <a:pt x="1413" y="2295"/>
                </a:lnTo>
                <a:lnTo>
                  <a:pt x="1412" y="2295"/>
                </a:lnTo>
                <a:lnTo>
                  <a:pt x="1410" y="2295"/>
                </a:lnTo>
                <a:lnTo>
                  <a:pt x="1407" y="2295"/>
                </a:lnTo>
                <a:lnTo>
                  <a:pt x="1406" y="2295"/>
                </a:lnTo>
                <a:lnTo>
                  <a:pt x="1405" y="2295"/>
                </a:lnTo>
                <a:lnTo>
                  <a:pt x="1401" y="2296"/>
                </a:lnTo>
                <a:lnTo>
                  <a:pt x="1399" y="2297"/>
                </a:lnTo>
                <a:lnTo>
                  <a:pt x="1397" y="2298"/>
                </a:lnTo>
                <a:lnTo>
                  <a:pt x="1396" y="2299"/>
                </a:lnTo>
                <a:lnTo>
                  <a:pt x="1395" y="2299"/>
                </a:lnTo>
                <a:lnTo>
                  <a:pt x="1394" y="2298"/>
                </a:lnTo>
                <a:lnTo>
                  <a:pt x="1387" y="2298"/>
                </a:lnTo>
                <a:lnTo>
                  <a:pt x="1384" y="2298"/>
                </a:lnTo>
                <a:lnTo>
                  <a:pt x="1383" y="2298"/>
                </a:lnTo>
                <a:lnTo>
                  <a:pt x="1383" y="2297"/>
                </a:lnTo>
                <a:lnTo>
                  <a:pt x="1382" y="2297"/>
                </a:lnTo>
                <a:lnTo>
                  <a:pt x="1381" y="2296"/>
                </a:lnTo>
                <a:lnTo>
                  <a:pt x="1380" y="2295"/>
                </a:lnTo>
                <a:lnTo>
                  <a:pt x="1379" y="2294"/>
                </a:lnTo>
                <a:lnTo>
                  <a:pt x="1379" y="2292"/>
                </a:lnTo>
                <a:lnTo>
                  <a:pt x="1378" y="2289"/>
                </a:lnTo>
                <a:lnTo>
                  <a:pt x="1377" y="2286"/>
                </a:lnTo>
                <a:lnTo>
                  <a:pt x="1377" y="2285"/>
                </a:lnTo>
                <a:lnTo>
                  <a:pt x="1375" y="2284"/>
                </a:lnTo>
                <a:lnTo>
                  <a:pt x="1375" y="2282"/>
                </a:lnTo>
                <a:lnTo>
                  <a:pt x="1374" y="2282"/>
                </a:lnTo>
                <a:lnTo>
                  <a:pt x="1374" y="2281"/>
                </a:lnTo>
                <a:lnTo>
                  <a:pt x="1373" y="2281"/>
                </a:lnTo>
                <a:lnTo>
                  <a:pt x="1373" y="2280"/>
                </a:lnTo>
                <a:lnTo>
                  <a:pt x="1372" y="2279"/>
                </a:lnTo>
                <a:lnTo>
                  <a:pt x="1371" y="2279"/>
                </a:lnTo>
                <a:lnTo>
                  <a:pt x="1371" y="2278"/>
                </a:lnTo>
                <a:lnTo>
                  <a:pt x="1369" y="2277"/>
                </a:lnTo>
                <a:lnTo>
                  <a:pt x="1368" y="2276"/>
                </a:lnTo>
                <a:lnTo>
                  <a:pt x="1365" y="2274"/>
                </a:lnTo>
                <a:lnTo>
                  <a:pt x="1363" y="2272"/>
                </a:lnTo>
                <a:lnTo>
                  <a:pt x="1362" y="2271"/>
                </a:lnTo>
                <a:lnTo>
                  <a:pt x="1361" y="2271"/>
                </a:lnTo>
                <a:lnTo>
                  <a:pt x="1361" y="2270"/>
                </a:lnTo>
                <a:lnTo>
                  <a:pt x="1360" y="2270"/>
                </a:lnTo>
                <a:lnTo>
                  <a:pt x="1360" y="2269"/>
                </a:lnTo>
                <a:lnTo>
                  <a:pt x="1357" y="2268"/>
                </a:lnTo>
                <a:lnTo>
                  <a:pt x="1356" y="2268"/>
                </a:lnTo>
                <a:lnTo>
                  <a:pt x="1355" y="2268"/>
                </a:lnTo>
                <a:lnTo>
                  <a:pt x="1353" y="2267"/>
                </a:lnTo>
                <a:lnTo>
                  <a:pt x="1351" y="2267"/>
                </a:lnTo>
                <a:lnTo>
                  <a:pt x="1349" y="2267"/>
                </a:lnTo>
                <a:lnTo>
                  <a:pt x="1348" y="2268"/>
                </a:lnTo>
                <a:lnTo>
                  <a:pt x="1347" y="2268"/>
                </a:lnTo>
                <a:lnTo>
                  <a:pt x="1345" y="2269"/>
                </a:lnTo>
                <a:lnTo>
                  <a:pt x="1344" y="2269"/>
                </a:lnTo>
                <a:lnTo>
                  <a:pt x="1343" y="2270"/>
                </a:lnTo>
                <a:lnTo>
                  <a:pt x="1341" y="2270"/>
                </a:lnTo>
                <a:lnTo>
                  <a:pt x="1339" y="2272"/>
                </a:lnTo>
                <a:lnTo>
                  <a:pt x="1338" y="2273"/>
                </a:lnTo>
                <a:lnTo>
                  <a:pt x="1337" y="2273"/>
                </a:lnTo>
                <a:lnTo>
                  <a:pt x="1336" y="2273"/>
                </a:lnTo>
                <a:lnTo>
                  <a:pt x="1335" y="2273"/>
                </a:lnTo>
                <a:lnTo>
                  <a:pt x="1332" y="2273"/>
                </a:lnTo>
                <a:lnTo>
                  <a:pt x="1331" y="2273"/>
                </a:lnTo>
                <a:lnTo>
                  <a:pt x="1330" y="2273"/>
                </a:lnTo>
                <a:lnTo>
                  <a:pt x="1329" y="2272"/>
                </a:lnTo>
                <a:lnTo>
                  <a:pt x="1329" y="2271"/>
                </a:lnTo>
                <a:lnTo>
                  <a:pt x="1328" y="2270"/>
                </a:lnTo>
                <a:lnTo>
                  <a:pt x="1328" y="2269"/>
                </a:lnTo>
                <a:lnTo>
                  <a:pt x="1327" y="2265"/>
                </a:lnTo>
                <a:lnTo>
                  <a:pt x="1327" y="2264"/>
                </a:lnTo>
                <a:lnTo>
                  <a:pt x="1326" y="2262"/>
                </a:lnTo>
                <a:lnTo>
                  <a:pt x="1326" y="2260"/>
                </a:lnTo>
                <a:lnTo>
                  <a:pt x="1325" y="2256"/>
                </a:lnTo>
                <a:lnTo>
                  <a:pt x="1323" y="2254"/>
                </a:lnTo>
                <a:lnTo>
                  <a:pt x="1323" y="2253"/>
                </a:lnTo>
                <a:lnTo>
                  <a:pt x="1323" y="2252"/>
                </a:lnTo>
                <a:lnTo>
                  <a:pt x="1323" y="2251"/>
                </a:lnTo>
                <a:lnTo>
                  <a:pt x="1323" y="2248"/>
                </a:lnTo>
                <a:lnTo>
                  <a:pt x="1323" y="2247"/>
                </a:lnTo>
                <a:lnTo>
                  <a:pt x="1323" y="2245"/>
                </a:lnTo>
                <a:lnTo>
                  <a:pt x="1323" y="2239"/>
                </a:lnTo>
                <a:lnTo>
                  <a:pt x="1323" y="2238"/>
                </a:lnTo>
                <a:lnTo>
                  <a:pt x="1322" y="2238"/>
                </a:lnTo>
                <a:lnTo>
                  <a:pt x="1321" y="2238"/>
                </a:lnTo>
                <a:lnTo>
                  <a:pt x="1320" y="2238"/>
                </a:lnTo>
                <a:lnTo>
                  <a:pt x="1317" y="2239"/>
                </a:lnTo>
                <a:lnTo>
                  <a:pt x="1314" y="2239"/>
                </a:lnTo>
                <a:lnTo>
                  <a:pt x="1313" y="2240"/>
                </a:lnTo>
                <a:lnTo>
                  <a:pt x="1310" y="2244"/>
                </a:lnTo>
                <a:lnTo>
                  <a:pt x="1308" y="2245"/>
                </a:lnTo>
                <a:lnTo>
                  <a:pt x="1306" y="2247"/>
                </a:lnTo>
                <a:lnTo>
                  <a:pt x="1304" y="2247"/>
                </a:lnTo>
                <a:lnTo>
                  <a:pt x="1302" y="2247"/>
                </a:lnTo>
                <a:lnTo>
                  <a:pt x="1301" y="2247"/>
                </a:lnTo>
                <a:lnTo>
                  <a:pt x="1299" y="2247"/>
                </a:lnTo>
                <a:lnTo>
                  <a:pt x="1297" y="2247"/>
                </a:lnTo>
                <a:lnTo>
                  <a:pt x="1296" y="2247"/>
                </a:lnTo>
                <a:lnTo>
                  <a:pt x="1296" y="2246"/>
                </a:lnTo>
                <a:lnTo>
                  <a:pt x="1294" y="2246"/>
                </a:lnTo>
                <a:lnTo>
                  <a:pt x="1292" y="2245"/>
                </a:lnTo>
                <a:lnTo>
                  <a:pt x="1292" y="2244"/>
                </a:lnTo>
                <a:lnTo>
                  <a:pt x="1292" y="2243"/>
                </a:lnTo>
                <a:lnTo>
                  <a:pt x="1292" y="2240"/>
                </a:lnTo>
                <a:lnTo>
                  <a:pt x="1292" y="2238"/>
                </a:lnTo>
                <a:lnTo>
                  <a:pt x="1292" y="2237"/>
                </a:lnTo>
                <a:lnTo>
                  <a:pt x="1291" y="2236"/>
                </a:lnTo>
                <a:lnTo>
                  <a:pt x="1289" y="2235"/>
                </a:lnTo>
                <a:lnTo>
                  <a:pt x="1288" y="2234"/>
                </a:lnTo>
                <a:lnTo>
                  <a:pt x="1288" y="2232"/>
                </a:lnTo>
                <a:lnTo>
                  <a:pt x="1287" y="2232"/>
                </a:lnTo>
                <a:lnTo>
                  <a:pt x="1287" y="2231"/>
                </a:lnTo>
                <a:lnTo>
                  <a:pt x="1286" y="2230"/>
                </a:lnTo>
                <a:lnTo>
                  <a:pt x="1285" y="2229"/>
                </a:lnTo>
                <a:lnTo>
                  <a:pt x="1284" y="2228"/>
                </a:lnTo>
                <a:lnTo>
                  <a:pt x="1280" y="2227"/>
                </a:lnTo>
                <a:lnTo>
                  <a:pt x="1279" y="2226"/>
                </a:lnTo>
                <a:lnTo>
                  <a:pt x="1278" y="2226"/>
                </a:lnTo>
                <a:lnTo>
                  <a:pt x="1277" y="2226"/>
                </a:lnTo>
                <a:lnTo>
                  <a:pt x="1275" y="2226"/>
                </a:lnTo>
                <a:lnTo>
                  <a:pt x="1272" y="2227"/>
                </a:lnTo>
                <a:lnTo>
                  <a:pt x="1271" y="2227"/>
                </a:lnTo>
                <a:lnTo>
                  <a:pt x="1270" y="2228"/>
                </a:lnTo>
                <a:lnTo>
                  <a:pt x="1269" y="2228"/>
                </a:lnTo>
                <a:lnTo>
                  <a:pt x="1268" y="2229"/>
                </a:lnTo>
                <a:lnTo>
                  <a:pt x="1266" y="2230"/>
                </a:lnTo>
                <a:lnTo>
                  <a:pt x="1262" y="2231"/>
                </a:lnTo>
                <a:lnTo>
                  <a:pt x="1261" y="2231"/>
                </a:lnTo>
                <a:lnTo>
                  <a:pt x="1260" y="2231"/>
                </a:lnTo>
                <a:lnTo>
                  <a:pt x="1258" y="2231"/>
                </a:lnTo>
                <a:lnTo>
                  <a:pt x="1257" y="2232"/>
                </a:lnTo>
                <a:lnTo>
                  <a:pt x="1256" y="2232"/>
                </a:lnTo>
                <a:lnTo>
                  <a:pt x="1254" y="2232"/>
                </a:lnTo>
                <a:lnTo>
                  <a:pt x="1253" y="2232"/>
                </a:lnTo>
                <a:lnTo>
                  <a:pt x="1253" y="2234"/>
                </a:lnTo>
                <a:lnTo>
                  <a:pt x="1251" y="2232"/>
                </a:lnTo>
                <a:lnTo>
                  <a:pt x="1250" y="2232"/>
                </a:lnTo>
                <a:lnTo>
                  <a:pt x="1248" y="2232"/>
                </a:lnTo>
                <a:lnTo>
                  <a:pt x="1246" y="2232"/>
                </a:lnTo>
                <a:lnTo>
                  <a:pt x="1244" y="2232"/>
                </a:lnTo>
                <a:lnTo>
                  <a:pt x="1243" y="2232"/>
                </a:lnTo>
                <a:lnTo>
                  <a:pt x="1241" y="2231"/>
                </a:lnTo>
                <a:lnTo>
                  <a:pt x="1236" y="2230"/>
                </a:lnTo>
                <a:lnTo>
                  <a:pt x="1235" y="2229"/>
                </a:lnTo>
                <a:lnTo>
                  <a:pt x="1234" y="2229"/>
                </a:lnTo>
                <a:lnTo>
                  <a:pt x="1232" y="2229"/>
                </a:lnTo>
                <a:lnTo>
                  <a:pt x="1231" y="2229"/>
                </a:lnTo>
                <a:lnTo>
                  <a:pt x="1230" y="2229"/>
                </a:lnTo>
                <a:lnTo>
                  <a:pt x="1228" y="2230"/>
                </a:lnTo>
                <a:lnTo>
                  <a:pt x="1227" y="2230"/>
                </a:lnTo>
                <a:lnTo>
                  <a:pt x="1226" y="2230"/>
                </a:lnTo>
                <a:lnTo>
                  <a:pt x="1225" y="2231"/>
                </a:lnTo>
                <a:lnTo>
                  <a:pt x="1224" y="2231"/>
                </a:lnTo>
                <a:lnTo>
                  <a:pt x="1223" y="2232"/>
                </a:lnTo>
                <a:lnTo>
                  <a:pt x="1222" y="2234"/>
                </a:lnTo>
                <a:lnTo>
                  <a:pt x="1219" y="2237"/>
                </a:lnTo>
                <a:lnTo>
                  <a:pt x="1218" y="2237"/>
                </a:lnTo>
                <a:lnTo>
                  <a:pt x="1217" y="2238"/>
                </a:lnTo>
                <a:lnTo>
                  <a:pt x="1216" y="2238"/>
                </a:lnTo>
                <a:lnTo>
                  <a:pt x="1215" y="2238"/>
                </a:lnTo>
                <a:lnTo>
                  <a:pt x="1214" y="2238"/>
                </a:lnTo>
                <a:lnTo>
                  <a:pt x="1213" y="2238"/>
                </a:lnTo>
                <a:lnTo>
                  <a:pt x="1211" y="2238"/>
                </a:lnTo>
                <a:lnTo>
                  <a:pt x="1207" y="2238"/>
                </a:lnTo>
                <a:lnTo>
                  <a:pt x="1206" y="2238"/>
                </a:lnTo>
                <a:lnTo>
                  <a:pt x="1205" y="2238"/>
                </a:lnTo>
                <a:lnTo>
                  <a:pt x="1204" y="2238"/>
                </a:lnTo>
                <a:lnTo>
                  <a:pt x="1204" y="2239"/>
                </a:lnTo>
                <a:lnTo>
                  <a:pt x="1202" y="2240"/>
                </a:lnTo>
                <a:lnTo>
                  <a:pt x="1201" y="2240"/>
                </a:lnTo>
                <a:lnTo>
                  <a:pt x="1200" y="2242"/>
                </a:lnTo>
                <a:lnTo>
                  <a:pt x="1199" y="2243"/>
                </a:lnTo>
                <a:lnTo>
                  <a:pt x="1197" y="2243"/>
                </a:lnTo>
                <a:lnTo>
                  <a:pt x="1196" y="2244"/>
                </a:lnTo>
                <a:lnTo>
                  <a:pt x="1194" y="2244"/>
                </a:lnTo>
                <a:lnTo>
                  <a:pt x="1192" y="2244"/>
                </a:lnTo>
                <a:lnTo>
                  <a:pt x="1191" y="2243"/>
                </a:lnTo>
                <a:lnTo>
                  <a:pt x="1189" y="2243"/>
                </a:lnTo>
                <a:lnTo>
                  <a:pt x="1188" y="2242"/>
                </a:lnTo>
                <a:lnTo>
                  <a:pt x="1187" y="2240"/>
                </a:lnTo>
                <a:lnTo>
                  <a:pt x="1184" y="2237"/>
                </a:lnTo>
                <a:lnTo>
                  <a:pt x="1183" y="2235"/>
                </a:lnTo>
                <a:lnTo>
                  <a:pt x="1182" y="2234"/>
                </a:lnTo>
                <a:lnTo>
                  <a:pt x="1182" y="2232"/>
                </a:lnTo>
                <a:lnTo>
                  <a:pt x="1181" y="2232"/>
                </a:lnTo>
                <a:lnTo>
                  <a:pt x="1180" y="2231"/>
                </a:lnTo>
                <a:lnTo>
                  <a:pt x="1179" y="2230"/>
                </a:lnTo>
                <a:lnTo>
                  <a:pt x="1177" y="2230"/>
                </a:lnTo>
                <a:lnTo>
                  <a:pt x="1177" y="2229"/>
                </a:lnTo>
                <a:lnTo>
                  <a:pt x="1176" y="2229"/>
                </a:lnTo>
                <a:lnTo>
                  <a:pt x="1176" y="2228"/>
                </a:lnTo>
                <a:lnTo>
                  <a:pt x="1175" y="2227"/>
                </a:lnTo>
                <a:lnTo>
                  <a:pt x="1175" y="2226"/>
                </a:lnTo>
                <a:lnTo>
                  <a:pt x="1174" y="2225"/>
                </a:lnTo>
                <a:lnTo>
                  <a:pt x="1174" y="2221"/>
                </a:lnTo>
                <a:lnTo>
                  <a:pt x="1175" y="2219"/>
                </a:lnTo>
                <a:lnTo>
                  <a:pt x="1174" y="2218"/>
                </a:lnTo>
                <a:lnTo>
                  <a:pt x="1174" y="2217"/>
                </a:lnTo>
                <a:lnTo>
                  <a:pt x="1173" y="2215"/>
                </a:lnTo>
                <a:lnTo>
                  <a:pt x="1172" y="2215"/>
                </a:lnTo>
                <a:lnTo>
                  <a:pt x="1171" y="2214"/>
                </a:lnTo>
                <a:lnTo>
                  <a:pt x="1170" y="2214"/>
                </a:lnTo>
                <a:lnTo>
                  <a:pt x="1168" y="2214"/>
                </a:lnTo>
                <a:lnTo>
                  <a:pt x="1167" y="2213"/>
                </a:lnTo>
                <a:lnTo>
                  <a:pt x="1166" y="2213"/>
                </a:lnTo>
                <a:lnTo>
                  <a:pt x="1164" y="2211"/>
                </a:lnTo>
                <a:lnTo>
                  <a:pt x="1162" y="2210"/>
                </a:lnTo>
                <a:lnTo>
                  <a:pt x="1161" y="2207"/>
                </a:lnTo>
                <a:lnTo>
                  <a:pt x="1159" y="2205"/>
                </a:lnTo>
                <a:lnTo>
                  <a:pt x="1159" y="2204"/>
                </a:lnTo>
                <a:lnTo>
                  <a:pt x="1159" y="2203"/>
                </a:lnTo>
                <a:lnTo>
                  <a:pt x="1157" y="2201"/>
                </a:lnTo>
                <a:lnTo>
                  <a:pt x="1156" y="2200"/>
                </a:lnTo>
                <a:lnTo>
                  <a:pt x="1156" y="2198"/>
                </a:lnTo>
                <a:lnTo>
                  <a:pt x="1155" y="2198"/>
                </a:lnTo>
                <a:lnTo>
                  <a:pt x="1155" y="2197"/>
                </a:lnTo>
                <a:lnTo>
                  <a:pt x="1154" y="2196"/>
                </a:lnTo>
                <a:lnTo>
                  <a:pt x="1154" y="2194"/>
                </a:lnTo>
                <a:lnTo>
                  <a:pt x="1153" y="2193"/>
                </a:lnTo>
                <a:lnTo>
                  <a:pt x="1153" y="2192"/>
                </a:lnTo>
                <a:lnTo>
                  <a:pt x="1151" y="2190"/>
                </a:lnTo>
                <a:lnTo>
                  <a:pt x="1151" y="2189"/>
                </a:lnTo>
                <a:lnTo>
                  <a:pt x="1148" y="2188"/>
                </a:lnTo>
                <a:lnTo>
                  <a:pt x="1147" y="2187"/>
                </a:lnTo>
                <a:lnTo>
                  <a:pt x="1146" y="2186"/>
                </a:lnTo>
                <a:lnTo>
                  <a:pt x="1145" y="2185"/>
                </a:lnTo>
                <a:lnTo>
                  <a:pt x="1144" y="2185"/>
                </a:lnTo>
                <a:lnTo>
                  <a:pt x="1142" y="2184"/>
                </a:lnTo>
                <a:lnTo>
                  <a:pt x="1141" y="2182"/>
                </a:lnTo>
                <a:lnTo>
                  <a:pt x="1140" y="2182"/>
                </a:lnTo>
                <a:lnTo>
                  <a:pt x="1139" y="2182"/>
                </a:lnTo>
                <a:lnTo>
                  <a:pt x="1138" y="2182"/>
                </a:lnTo>
                <a:lnTo>
                  <a:pt x="1137" y="2182"/>
                </a:lnTo>
                <a:lnTo>
                  <a:pt x="1136" y="2182"/>
                </a:lnTo>
                <a:lnTo>
                  <a:pt x="1136" y="2184"/>
                </a:lnTo>
                <a:lnTo>
                  <a:pt x="1135" y="2184"/>
                </a:lnTo>
                <a:lnTo>
                  <a:pt x="1133" y="2182"/>
                </a:lnTo>
                <a:lnTo>
                  <a:pt x="1132" y="2182"/>
                </a:lnTo>
                <a:lnTo>
                  <a:pt x="1130" y="2181"/>
                </a:lnTo>
                <a:lnTo>
                  <a:pt x="1125" y="2180"/>
                </a:lnTo>
                <a:lnTo>
                  <a:pt x="1124" y="2180"/>
                </a:lnTo>
                <a:lnTo>
                  <a:pt x="1123" y="2180"/>
                </a:lnTo>
                <a:lnTo>
                  <a:pt x="1121" y="2179"/>
                </a:lnTo>
                <a:lnTo>
                  <a:pt x="1115" y="2178"/>
                </a:lnTo>
                <a:lnTo>
                  <a:pt x="1114" y="2178"/>
                </a:lnTo>
                <a:lnTo>
                  <a:pt x="1112" y="2176"/>
                </a:lnTo>
                <a:lnTo>
                  <a:pt x="1110" y="2175"/>
                </a:lnTo>
                <a:lnTo>
                  <a:pt x="1108" y="2175"/>
                </a:lnTo>
                <a:lnTo>
                  <a:pt x="1107" y="2175"/>
                </a:lnTo>
                <a:lnTo>
                  <a:pt x="1106" y="2173"/>
                </a:lnTo>
                <a:lnTo>
                  <a:pt x="1105" y="2172"/>
                </a:lnTo>
                <a:lnTo>
                  <a:pt x="1105" y="2171"/>
                </a:lnTo>
                <a:lnTo>
                  <a:pt x="1103" y="2169"/>
                </a:lnTo>
                <a:lnTo>
                  <a:pt x="1103" y="2168"/>
                </a:lnTo>
                <a:lnTo>
                  <a:pt x="1102" y="2167"/>
                </a:lnTo>
                <a:lnTo>
                  <a:pt x="1102" y="2165"/>
                </a:lnTo>
                <a:lnTo>
                  <a:pt x="1099" y="2164"/>
                </a:lnTo>
                <a:lnTo>
                  <a:pt x="1096" y="2162"/>
                </a:lnTo>
                <a:lnTo>
                  <a:pt x="1094" y="2161"/>
                </a:lnTo>
                <a:lnTo>
                  <a:pt x="1093" y="2160"/>
                </a:lnTo>
                <a:lnTo>
                  <a:pt x="1090" y="2160"/>
                </a:lnTo>
                <a:lnTo>
                  <a:pt x="1086" y="2159"/>
                </a:lnTo>
                <a:lnTo>
                  <a:pt x="1085" y="2159"/>
                </a:lnTo>
                <a:lnTo>
                  <a:pt x="1082" y="2159"/>
                </a:lnTo>
                <a:lnTo>
                  <a:pt x="1081" y="2159"/>
                </a:lnTo>
                <a:lnTo>
                  <a:pt x="1080" y="2159"/>
                </a:lnTo>
                <a:lnTo>
                  <a:pt x="1078" y="2158"/>
                </a:lnTo>
                <a:lnTo>
                  <a:pt x="1076" y="2158"/>
                </a:lnTo>
                <a:lnTo>
                  <a:pt x="1073" y="2156"/>
                </a:lnTo>
                <a:lnTo>
                  <a:pt x="1072" y="2155"/>
                </a:lnTo>
                <a:lnTo>
                  <a:pt x="1072" y="2154"/>
                </a:lnTo>
                <a:lnTo>
                  <a:pt x="1072" y="2153"/>
                </a:lnTo>
                <a:lnTo>
                  <a:pt x="1073" y="2152"/>
                </a:lnTo>
                <a:lnTo>
                  <a:pt x="1075" y="2152"/>
                </a:lnTo>
                <a:lnTo>
                  <a:pt x="1075" y="2151"/>
                </a:lnTo>
                <a:lnTo>
                  <a:pt x="1076" y="2150"/>
                </a:lnTo>
                <a:lnTo>
                  <a:pt x="1075" y="2148"/>
                </a:lnTo>
                <a:lnTo>
                  <a:pt x="1075" y="2147"/>
                </a:lnTo>
                <a:lnTo>
                  <a:pt x="1073" y="2145"/>
                </a:lnTo>
                <a:lnTo>
                  <a:pt x="1072" y="2143"/>
                </a:lnTo>
                <a:lnTo>
                  <a:pt x="1070" y="2140"/>
                </a:lnTo>
                <a:lnTo>
                  <a:pt x="1068" y="2139"/>
                </a:lnTo>
                <a:lnTo>
                  <a:pt x="1067" y="2139"/>
                </a:lnTo>
                <a:lnTo>
                  <a:pt x="1064" y="2138"/>
                </a:lnTo>
                <a:lnTo>
                  <a:pt x="1062" y="2138"/>
                </a:lnTo>
                <a:lnTo>
                  <a:pt x="1061" y="2138"/>
                </a:lnTo>
                <a:lnTo>
                  <a:pt x="1059" y="2138"/>
                </a:lnTo>
                <a:lnTo>
                  <a:pt x="1059" y="2137"/>
                </a:lnTo>
                <a:lnTo>
                  <a:pt x="1058" y="2137"/>
                </a:lnTo>
                <a:lnTo>
                  <a:pt x="1058" y="2136"/>
                </a:lnTo>
                <a:lnTo>
                  <a:pt x="1056" y="2134"/>
                </a:lnTo>
                <a:lnTo>
                  <a:pt x="1055" y="2133"/>
                </a:lnTo>
                <a:lnTo>
                  <a:pt x="1054" y="2130"/>
                </a:lnTo>
                <a:lnTo>
                  <a:pt x="1053" y="2129"/>
                </a:lnTo>
                <a:lnTo>
                  <a:pt x="1052" y="2126"/>
                </a:lnTo>
                <a:lnTo>
                  <a:pt x="1052" y="2125"/>
                </a:lnTo>
                <a:lnTo>
                  <a:pt x="1051" y="2123"/>
                </a:lnTo>
                <a:lnTo>
                  <a:pt x="1051" y="2122"/>
                </a:lnTo>
                <a:lnTo>
                  <a:pt x="1050" y="2121"/>
                </a:lnTo>
                <a:lnTo>
                  <a:pt x="1049" y="2120"/>
                </a:lnTo>
                <a:lnTo>
                  <a:pt x="1047" y="2119"/>
                </a:lnTo>
                <a:lnTo>
                  <a:pt x="1045" y="2117"/>
                </a:lnTo>
                <a:lnTo>
                  <a:pt x="1044" y="2113"/>
                </a:lnTo>
                <a:lnTo>
                  <a:pt x="1044" y="2112"/>
                </a:lnTo>
                <a:lnTo>
                  <a:pt x="1043" y="2110"/>
                </a:lnTo>
                <a:lnTo>
                  <a:pt x="1041" y="2108"/>
                </a:lnTo>
                <a:lnTo>
                  <a:pt x="1039" y="2106"/>
                </a:lnTo>
                <a:lnTo>
                  <a:pt x="1038" y="2105"/>
                </a:lnTo>
                <a:lnTo>
                  <a:pt x="1038" y="2104"/>
                </a:lnTo>
                <a:lnTo>
                  <a:pt x="1035" y="2102"/>
                </a:lnTo>
                <a:lnTo>
                  <a:pt x="1034" y="2098"/>
                </a:lnTo>
                <a:lnTo>
                  <a:pt x="1034" y="2096"/>
                </a:lnTo>
                <a:lnTo>
                  <a:pt x="1034" y="2095"/>
                </a:lnTo>
                <a:lnTo>
                  <a:pt x="1034" y="2094"/>
                </a:lnTo>
                <a:lnTo>
                  <a:pt x="1034" y="2092"/>
                </a:lnTo>
                <a:lnTo>
                  <a:pt x="1033" y="2092"/>
                </a:lnTo>
                <a:lnTo>
                  <a:pt x="1033" y="2091"/>
                </a:lnTo>
                <a:lnTo>
                  <a:pt x="1032" y="2089"/>
                </a:lnTo>
                <a:lnTo>
                  <a:pt x="1030" y="2089"/>
                </a:lnTo>
                <a:lnTo>
                  <a:pt x="1029" y="2087"/>
                </a:lnTo>
                <a:lnTo>
                  <a:pt x="1026" y="2085"/>
                </a:lnTo>
                <a:lnTo>
                  <a:pt x="1024" y="2081"/>
                </a:lnTo>
                <a:lnTo>
                  <a:pt x="1021" y="2079"/>
                </a:lnTo>
                <a:lnTo>
                  <a:pt x="1021" y="2078"/>
                </a:lnTo>
                <a:lnTo>
                  <a:pt x="1021" y="2077"/>
                </a:lnTo>
                <a:lnTo>
                  <a:pt x="1021" y="2076"/>
                </a:lnTo>
                <a:lnTo>
                  <a:pt x="1023" y="2075"/>
                </a:lnTo>
                <a:lnTo>
                  <a:pt x="1025" y="2073"/>
                </a:lnTo>
                <a:lnTo>
                  <a:pt x="1026" y="2073"/>
                </a:lnTo>
                <a:lnTo>
                  <a:pt x="1027" y="2072"/>
                </a:lnTo>
                <a:lnTo>
                  <a:pt x="1027" y="2071"/>
                </a:lnTo>
                <a:lnTo>
                  <a:pt x="1027" y="2070"/>
                </a:lnTo>
                <a:lnTo>
                  <a:pt x="1026" y="2070"/>
                </a:lnTo>
                <a:lnTo>
                  <a:pt x="1025" y="2069"/>
                </a:lnTo>
                <a:lnTo>
                  <a:pt x="1025" y="2068"/>
                </a:lnTo>
                <a:lnTo>
                  <a:pt x="1024" y="2067"/>
                </a:lnTo>
                <a:lnTo>
                  <a:pt x="1024" y="2066"/>
                </a:lnTo>
                <a:lnTo>
                  <a:pt x="1023" y="2064"/>
                </a:lnTo>
                <a:lnTo>
                  <a:pt x="1021" y="2062"/>
                </a:lnTo>
                <a:lnTo>
                  <a:pt x="1021" y="2061"/>
                </a:lnTo>
                <a:lnTo>
                  <a:pt x="1021" y="2060"/>
                </a:lnTo>
                <a:lnTo>
                  <a:pt x="1024" y="2058"/>
                </a:lnTo>
                <a:lnTo>
                  <a:pt x="1025" y="2056"/>
                </a:lnTo>
                <a:lnTo>
                  <a:pt x="1026" y="2055"/>
                </a:lnTo>
                <a:lnTo>
                  <a:pt x="1027" y="2054"/>
                </a:lnTo>
                <a:lnTo>
                  <a:pt x="1028" y="2052"/>
                </a:lnTo>
                <a:lnTo>
                  <a:pt x="1028" y="2051"/>
                </a:lnTo>
                <a:lnTo>
                  <a:pt x="1026" y="2050"/>
                </a:lnTo>
                <a:lnTo>
                  <a:pt x="1025" y="2048"/>
                </a:lnTo>
                <a:lnTo>
                  <a:pt x="1020" y="2046"/>
                </a:lnTo>
                <a:lnTo>
                  <a:pt x="1019" y="2046"/>
                </a:lnTo>
                <a:lnTo>
                  <a:pt x="1018" y="2044"/>
                </a:lnTo>
                <a:lnTo>
                  <a:pt x="1017" y="2043"/>
                </a:lnTo>
                <a:lnTo>
                  <a:pt x="1017" y="2041"/>
                </a:lnTo>
                <a:lnTo>
                  <a:pt x="1017" y="2039"/>
                </a:lnTo>
                <a:lnTo>
                  <a:pt x="1018" y="2038"/>
                </a:lnTo>
                <a:lnTo>
                  <a:pt x="1021" y="2036"/>
                </a:lnTo>
                <a:lnTo>
                  <a:pt x="1023" y="2034"/>
                </a:lnTo>
                <a:lnTo>
                  <a:pt x="1024" y="2033"/>
                </a:lnTo>
                <a:lnTo>
                  <a:pt x="1024" y="2031"/>
                </a:lnTo>
                <a:lnTo>
                  <a:pt x="1023" y="2030"/>
                </a:lnTo>
                <a:lnTo>
                  <a:pt x="1021" y="2029"/>
                </a:lnTo>
                <a:lnTo>
                  <a:pt x="1020" y="2027"/>
                </a:lnTo>
                <a:lnTo>
                  <a:pt x="1020" y="2025"/>
                </a:lnTo>
                <a:lnTo>
                  <a:pt x="1021" y="2023"/>
                </a:lnTo>
                <a:lnTo>
                  <a:pt x="1019" y="2023"/>
                </a:lnTo>
                <a:lnTo>
                  <a:pt x="1013" y="2025"/>
                </a:lnTo>
                <a:lnTo>
                  <a:pt x="1012" y="2025"/>
                </a:lnTo>
                <a:lnTo>
                  <a:pt x="1011" y="2025"/>
                </a:lnTo>
                <a:lnTo>
                  <a:pt x="1010" y="2025"/>
                </a:lnTo>
                <a:lnTo>
                  <a:pt x="1009" y="2025"/>
                </a:lnTo>
                <a:lnTo>
                  <a:pt x="1008" y="2023"/>
                </a:lnTo>
                <a:lnTo>
                  <a:pt x="1007" y="2022"/>
                </a:lnTo>
                <a:lnTo>
                  <a:pt x="1006" y="2022"/>
                </a:lnTo>
                <a:lnTo>
                  <a:pt x="1003" y="2020"/>
                </a:lnTo>
                <a:lnTo>
                  <a:pt x="1002" y="2020"/>
                </a:lnTo>
                <a:lnTo>
                  <a:pt x="1001" y="2020"/>
                </a:lnTo>
                <a:lnTo>
                  <a:pt x="999" y="2020"/>
                </a:lnTo>
                <a:lnTo>
                  <a:pt x="998" y="2019"/>
                </a:lnTo>
                <a:lnTo>
                  <a:pt x="997" y="2019"/>
                </a:lnTo>
                <a:lnTo>
                  <a:pt x="997" y="2018"/>
                </a:lnTo>
                <a:lnTo>
                  <a:pt x="997" y="2016"/>
                </a:lnTo>
                <a:lnTo>
                  <a:pt x="997" y="2013"/>
                </a:lnTo>
                <a:lnTo>
                  <a:pt x="999" y="2011"/>
                </a:lnTo>
                <a:lnTo>
                  <a:pt x="1000" y="2010"/>
                </a:lnTo>
                <a:lnTo>
                  <a:pt x="1001" y="2010"/>
                </a:lnTo>
                <a:lnTo>
                  <a:pt x="1001" y="2009"/>
                </a:lnTo>
                <a:lnTo>
                  <a:pt x="1003" y="2005"/>
                </a:lnTo>
                <a:lnTo>
                  <a:pt x="1003" y="2004"/>
                </a:lnTo>
                <a:lnTo>
                  <a:pt x="1004" y="2002"/>
                </a:lnTo>
                <a:lnTo>
                  <a:pt x="1004" y="2000"/>
                </a:lnTo>
                <a:lnTo>
                  <a:pt x="1004" y="1999"/>
                </a:lnTo>
                <a:lnTo>
                  <a:pt x="1004" y="1996"/>
                </a:lnTo>
                <a:lnTo>
                  <a:pt x="1003" y="1994"/>
                </a:lnTo>
                <a:lnTo>
                  <a:pt x="1001" y="1992"/>
                </a:lnTo>
                <a:lnTo>
                  <a:pt x="1000" y="1991"/>
                </a:lnTo>
                <a:lnTo>
                  <a:pt x="999" y="1991"/>
                </a:lnTo>
                <a:lnTo>
                  <a:pt x="998" y="1989"/>
                </a:lnTo>
                <a:lnTo>
                  <a:pt x="997" y="1989"/>
                </a:lnTo>
                <a:lnTo>
                  <a:pt x="995" y="1989"/>
                </a:lnTo>
                <a:lnTo>
                  <a:pt x="992" y="1987"/>
                </a:lnTo>
                <a:lnTo>
                  <a:pt x="990" y="1987"/>
                </a:lnTo>
                <a:lnTo>
                  <a:pt x="989" y="1986"/>
                </a:lnTo>
                <a:lnTo>
                  <a:pt x="985" y="1981"/>
                </a:lnTo>
                <a:lnTo>
                  <a:pt x="984" y="1981"/>
                </a:lnTo>
                <a:lnTo>
                  <a:pt x="984" y="1980"/>
                </a:lnTo>
                <a:lnTo>
                  <a:pt x="983" y="1980"/>
                </a:lnTo>
                <a:lnTo>
                  <a:pt x="983" y="1979"/>
                </a:lnTo>
                <a:lnTo>
                  <a:pt x="982" y="1979"/>
                </a:lnTo>
                <a:lnTo>
                  <a:pt x="981" y="1978"/>
                </a:lnTo>
                <a:lnTo>
                  <a:pt x="978" y="1978"/>
                </a:lnTo>
                <a:lnTo>
                  <a:pt x="976" y="1977"/>
                </a:lnTo>
                <a:lnTo>
                  <a:pt x="975" y="1977"/>
                </a:lnTo>
                <a:lnTo>
                  <a:pt x="975" y="1976"/>
                </a:lnTo>
                <a:lnTo>
                  <a:pt x="973" y="1974"/>
                </a:lnTo>
                <a:lnTo>
                  <a:pt x="973" y="1970"/>
                </a:lnTo>
                <a:lnTo>
                  <a:pt x="973" y="1968"/>
                </a:lnTo>
                <a:lnTo>
                  <a:pt x="973" y="1967"/>
                </a:lnTo>
                <a:lnTo>
                  <a:pt x="972" y="1967"/>
                </a:lnTo>
                <a:lnTo>
                  <a:pt x="970" y="1967"/>
                </a:lnTo>
                <a:lnTo>
                  <a:pt x="969" y="1967"/>
                </a:lnTo>
                <a:lnTo>
                  <a:pt x="968" y="1967"/>
                </a:lnTo>
                <a:lnTo>
                  <a:pt x="967" y="1967"/>
                </a:lnTo>
                <a:lnTo>
                  <a:pt x="967" y="1966"/>
                </a:lnTo>
                <a:lnTo>
                  <a:pt x="967" y="1963"/>
                </a:lnTo>
                <a:lnTo>
                  <a:pt x="968" y="1961"/>
                </a:lnTo>
                <a:lnTo>
                  <a:pt x="968" y="1960"/>
                </a:lnTo>
                <a:lnTo>
                  <a:pt x="968" y="1959"/>
                </a:lnTo>
                <a:lnTo>
                  <a:pt x="967" y="1956"/>
                </a:lnTo>
                <a:lnTo>
                  <a:pt x="967" y="1955"/>
                </a:lnTo>
                <a:lnTo>
                  <a:pt x="966" y="1954"/>
                </a:lnTo>
                <a:lnTo>
                  <a:pt x="966" y="1953"/>
                </a:lnTo>
                <a:lnTo>
                  <a:pt x="965" y="1952"/>
                </a:lnTo>
                <a:lnTo>
                  <a:pt x="966" y="1952"/>
                </a:lnTo>
                <a:lnTo>
                  <a:pt x="966" y="1951"/>
                </a:lnTo>
                <a:lnTo>
                  <a:pt x="966" y="1950"/>
                </a:lnTo>
                <a:lnTo>
                  <a:pt x="966" y="1949"/>
                </a:lnTo>
                <a:lnTo>
                  <a:pt x="967" y="1946"/>
                </a:lnTo>
                <a:lnTo>
                  <a:pt x="967" y="1944"/>
                </a:lnTo>
                <a:lnTo>
                  <a:pt x="967" y="1943"/>
                </a:lnTo>
                <a:lnTo>
                  <a:pt x="967" y="1942"/>
                </a:lnTo>
                <a:lnTo>
                  <a:pt x="968" y="1941"/>
                </a:lnTo>
                <a:lnTo>
                  <a:pt x="969" y="1939"/>
                </a:lnTo>
                <a:lnTo>
                  <a:pt x="969" y="1938"/>
                </a:lnTo>
                <a:lnTo>
                  <a:pt x="968" y="1937"/>
                </a:lnTo>
                <a:lnTo>
                  <a:pt x="967" y="1937"/>
                </a:lnTo>
                <a:lnTo>
                  <a:pt x="966" y="1936"/>
                </a:lnTo>
                <a:lnTo>
                  <a:pt x="965" y="1935"/>
                </a:lnTo>
                <a:lnTo>
                  <a:pt x="964" y="1935"/>
                </a:lnTo>
                <a:lnTo>
                  <a:pt x="959" y="1933"/>
                </a:lnTo>
                <a:lnTo>
                  <a:pt x="956" y="1930"/>
                </a:lnTo>
                <a:lnTo>
                  <a:pt x="952" y="1930"/>
                </a:lnTo>
                <a:lnTo>
                  <a:pt x="951" y="1929"/>
                </a:lnTo>
                <a:lnTo>
                  <a:pt x="951" y="1928"/>
                </a:lnTo>
                <a:lnTo>
                  <a:pt x="951" y="1927"/>
                </a:lnTo>
                <a:lnTo>
                  <a:pt x="950" y="1927"/>
                </a:lnTo>
                <a:lnTo>
                  <a:pt x="947" y="1927"/>
                </a:lnTo>
                <a:lnTo>
                  <a:pt x="939" y="1927"/>
                </a:lnTo>
                <a:lnTo>
                  <a:pt x="935" y="1927"/>
                </a:lnTo>
                <a:lnTo>
                  <a:pt x="933" y="1927"/>
                </a:lnTo>
                <a:lnTo>
                  <a:pt x="924" y="1927"/>
                </a:lnTo>
                <a:lnTo>
                  <a:pt x="922" y="1927"/>
                </a:lnTo>
                <a:lnTo>
                  <a:pt x="911" y="1927"/>
                </a:lnTo>
                <a:lnTo>
                  <a:pt x="898" y="1927"/>
                </a:lnTo>
                <a:lnTo>
                  <a:pt x="897" y="1927"/>
                </a:lnTo>
                <a:lnTo>
                  <a:pt x="885" y="1927"/>
                </a:lnTo>
                <a:lnTo>
                  <a:pt x="880" y="1927"/>
                </a:lnTo>
                <a:lnTo>
                  <a:pt x="875" y="1927"/>
                </a:lnTo>
                <a:lnTo>
                  <a:pt x="874" y="1927"/>
                </a:lnTo>
                <a:lnTo>
                  <a:pt x="872" y="1927"/>
                </a:lnTo>
                <a:lnTo>
                  <a:pt x="870" y="1927"/>
                </a:lnTo>
                <a:lnTo>
                  <a:pt x="849" y="1928"/>
                </a:lnTo>
                <a:lnTo>
                  <a:pt x="846" y="1928"/>
                </a:lnTo>
                <a:lnTo>
                  <a:pt x="845" y="1928"/>
                </a:lnTo>
                <a:lnTo>
                  <a:pt x="837" y="1928"/>
                </a:lnTo>
                <a:lnTo>
                  <a:pt x="836" y="1928"/>
                </a:lnTo>
                <a:lnTo>
                  <a:pt x="834" y="1928"/>
                </a:lnTo>
                <a:lnTo>
                  <a:pt x="831" y="1928"/>
                </a:lnTo>
                <a:lnTo>
                  <a:pt x="820" y="1928"/>
                </a:lnTo>
                <a:lnTo>
                  <a:pt x="819" y="1928"/>
                </a:lnTo>
                <a:lnTo>
                  <a:pt x="806" y="1928"/>
                </a:lnTo>
                <a:lnTo>
                  <a:pt x="799" y="1928"/>
                </a:lnTo>
                <a:lnTo>
                  <a:pt x="794" y="1928"/>
                </a:lnTo>
                <a:lnTo>
                  <a:pt x="792" y="1928"/>
                </a:lnTo>
                <a:lnTo>
                  <a:pt x="788" y="1928"/>
                </a:lnTo>
                <a:lnTo>
                  <a:pt x="784" y="1927"/>
                </a:lnTo>
                <a:lnTo>
                  <a:pt x="783" y="1927"/>
                </a:lnTo>
                <a:lnTo>
                  <a:pt x="782" y="1927"/>
                </a:lnTo>
                <a:lnTo>
                  <a:pt x="779" y="1927"/>
                </a:lnTo>
                <a:lnTo>
                  <a:pt x="778" y="1927"/>
                </a:lnTo>
                <a:lnTo>
                  <a:pt x="777" y="1927"/>
                </a:lnTo>
                <a:lnTo>
                  <a:pt x="776" y="1927"/>
                </a:lnTo>
                <a:lnTo>
                  <a:pt x="775" y="1927"/>
                </a:lnTo>
                <a:lnTo>
                  <a:pt x="773" y="1927"/>
                </a:lnTo>
                <a:lnTo>
                  <a:pt x="770" y="1927"/>
                </a:lnTo>
                <a:lnTo>
                  <a:pt x="768" y="1927"/>
                </a:lnTo>
                <a:lnTo>
                  <a:pt x="767" y="1927"/>
                </a:lnTo>
                <a:lnTo>
                  <a:pt x="765" y="1927"/>
                </a:lnTo>
                <a:lnTo>
                  <a:pt x="760" y="1927"/>
                </a:lnTo>
                <a:lnTo>
                  <a:pt x="757" y="1927"/>
                </a:lnTo>
                <a:lnTo>
                  <a:pt x="756" y="1927"/>
                </a:lnTo>
                <a:lnTo>
                  <a:pt x="753" y="1927"/>
                </a:lnTo>
                <a:lnTo>
                  <a:pt x="752" y="1927"/>
                </a:lnTo>
                <a:lnTo>
                  <a:pt x="747" y="1927"/>
                </a:lnTo>
                <a:lnTo>
                  <a:pt x="743" y="1927"/>
                </a:lnTo>
                <a:lnTo>
                  <a:pt x="740" y="1927"/>
                </a:lnTo>
                <a:lnTo>
                  <a:pt x="739" y="1927"/>
                </a:lnTo>
                <a:lnTo>
                  <a:pt x="734" y="1927"/>
                </a:lnTo>
                <a:lnTo>
                  <a:pt x="717" y="1927"/>
                </a:lnTo>
                <a:lnTo>
                  <a:pt x="716" y="1927"/>
                </a:lnTo>
                <a:lnTo>
                  <a:pt x="714" y="1927"/>
                </a:lnTo>
                <a:lnTo>
                  <a:pt x="713" y="1927"/>
                </a:lnTo>
                <a:lnTo>
                  <a:pt x="705" y="1927"/>
                </a:lnTo>
                <a:lnTo>
                  <a:pt x="702" y="1927"/>
                </a:lnTo>
                <a:lnTo>
                  <a:pt x="701" y="1927"/>
                </a:lnTo>
                <a:lnTo>
                  <a:pt x="700" y="1927"/>
                </a:lnTo>
                <a:lnTo>
                  <a:pt x="699" y="1927"/>
                </a:lnTo>
                <a:lnTo>
                  <a:pt x="698" y="1927"/>
                </a:lnTo>
                <a:lnTo>
                  <a:pt x="697" y="1927"/>
                </a:lnTo>
                <a:lnTo>
                  <a:pt x="693" y="1927"/>
                </a:lnTo>
                <a:lnTo>
                  <a:pt x="692" y="1927"/>
                </a:lnTo>
                <a:lnTo>
                  <a:pt x="691" y="1927"/>
                </a:lnTo>
                <a:lnTo>
                  <a:pt x="690" y="1927"/>
                </a:lnTo>
                <a:lnTo>
                  <a:pt x="688" y="1927"/>
                </a:lnTo>
                <a:lnTo>
                  <a:pt x="687" y="1927"/>
                </a:lnTo>
                <a:lnTo>
                  <a:pt x="685" y="1927"/>
                </a:lnTo>
                <a:lnTo>
                  <a:pt x="684" y="1927"/>
                </a:lnTo>
                <a:lnTo>
                  <a:pt x="683" y="1927"/>
                </a:lnTo>
                <a:lnTo>
                  <a:pt x="682" y="1927"/>
                </a:lnTo>
                <a:lnTo>
                  <a:pt x="681" y="1927"/>
                </a:lnTo>
                <a:lnTo>
                  <a:pt x="680" y="1927"/>
                </a:lnTo>
                <a:lnTo>
                  <a:pt x="678" y="1928"/>
                </a:lnTo>
                <a:lnTo>
                  <a:pt x="675" y="1928"/>
                </a:lnTo>
                <a:lnTo>
                  <a:pt x="674" y="1928"/>
                </a:lnTo>
                <a:lnTo>
                  <a:pt x="673" y="1928"/>
                </a:lnTo>
                <a:lnTo>
                  <a:pt x="672" y="1928"/>
                </a:lnTo>
                <a:lnTo>
                  <a:pt x="671" y="1928"/>
                </a:lnTo>
                <a:lnTo>
                  <a:pt x="670" y="1928"/>
                </a:lnTo>
                <a:lnTo>
                  <a:pt x="668" y="1928"/>
                </a:lnTo>
                <a:lnTo>
                  <a:pt x="667" y="1928"/>
                </a:lnTo>
                <a:lnTo>
                  <a:pt x="666" y="1928"/>
                </a:lnTo>
                <a:lnTo>
                  <a:pt x="665" y="1928"/>
                </a:lnTo>
                <a:lnTo>
                  <a:pt x="664" y="1928"/>
                </a:lnTo>
                <a:lnTo>
                  <a:pt x="663" y="1928"/>
                </a:lnTo>
                <a:lnTo>
                  <a:pt x="661" y="1928"/>
                </a:lnTo>
                <a:lnTo>
                  <a:pt x="658" y="1928"/>
                </a:lnTo>
                <a:lnTo>
                  <a:pt x="656" y="1928"/>
                </a:lnTo>
                <a:lnTo>
                  <a:pt x="649" y="1928"/>
                </a:lnTo>
                <a:lnTo>
                  <a:pt x="647" y="1928"/>
                </a:lnTo>
                <a:lnTo>
                  <a:pt x="645" y="1928"/>
                </a:lnTo>
                <a:lnTo>
                  <a:pt x="639" y="1928"/>
                </a:lnTo>
                <a:lnTo>
                  <a:pt x="636" y="1928"/>
                </a:lnTo>
                <a:lnTo>
                  <a:pt x="635" y="1928"/>
                </a:lnTo>
                <a:lnTo>
                  <a:pt x="633" y="1928"/>
                </a:lnTo>
                <a:lnTo>
                  <a:pt x="631" y="1928"/>
                </a:lnTo>
                <a:lnTo>
                  <a:pt x="630" y="1928"/>
                </a:lnTo>
                <a:lnTo>
                  <a:pt x="629" y="1928"/>
                </a:lnTo>
                <a:lnTo>
                  <a:pt x="628" y="1928"/>
                </a:lnTo>
                <a:lnTo>
                  <a:pt x="627" y="1928"/>
                </a:lnTo>
                <a:lnTo>
                  <a:pt x="626" y="1928"/>
                </a:lnTo>
                <a:lnTo>
                  <a:pt x="624" y="1928"/>
                </a:lnTo>
                <a:lnTo>
                  <a:pt x="623" y="1928"/>
                </a:lnTo>
                <a:lnTo>
                  <a:pt x="621" y="1928"/>
                </a:lnTo>
                <a:lnTo>
                  <a:pt x="620" y="1928"/>
                </a:lnTo>
                <a:lnTo>
                  <a:pt x="619" y="1928"/>
                </a:lnTo>
                <a:lnTo>
                  <a:pt x="618" y="1928"/>
                </a:lnTo>
                <a:lnTo>
                  <a:pt x="616" y="1928"/>
                </a:lnTo>
                <a:lnTo>
                  <a:pt x="615" y="1928"/>
                </a:lnTo>
                <a:lnTo>
                  <a:pt x="614" y="1928"/>
                </a:lnTo>
                <a:lnTo>
                  <a:pt x="612" y="1928"/>
                </a:lnTo>
                <a:lnTo>
                  <a:pt x="611" y="1928"/>
                </a:lnTo>
                <a:lnTo>
                  <a:pt x="609" y="1928"/>
                </a:lnTo>
                <a:lnTo>
                  <a:pt x="602" y="1928"/>
                </a:lnTo>
                <a:lnTo>
                  <a:pt x="601" y="1928"/>
                </a:lnTo>
                <a:lnTo>
                  <a:pt x="599" y="1928"/>
                </a:lnTo>
                <a:lnTo>
                  <a:pt x="598" y="1928"/>
                </a:lnTo>
                <a:lnTo>
                  <a:pt x="596" y="1928"/>
                </a:lnTo>
                <a:lnTo>
                  <a:pt x="595" y="1928"/>
                </a:lnTo>
                <a:lnTo>
                  <a:pt x="594" y="1928"/>
                </a:lnTo>
                <a:lnTo>
                  <a:pt x="593" y="1928"/>
                </a:lnTo>
                <a:lnTo>
                  <a:pt x="592" y="1928"/>
                </a:lnTo>
                <a:lnTo>
                  <a:pt x="587" y="1928"/>
                </a:lnTo>
                <a:lnTo>
                  <a:pt x="586" y="1928"/>
                </a:lnTo>
                <a:lnTo>
                  <a:pt x="580" y="1928"/>
                </a:lnTo>
                <a:lnTo>
                  <a:pt x="579" y="1928"/>
                </a:lnTo>
                <a:lnTo>
                  <a:pt x="578" y="1928"/>
                </a:lnTo>
                <a:lnTo>
                  <a:pt x="577" y="1928"/>
                </a:lnTo>
                <a:lnTo>
                  <a:pt x="576" y="1928"/>
                </a:lnTo>
                <a:lnTo>
                  <a:pt x="573" y="1928"/>
                </a:lnTo>
                <a:lnTo>
                  <a:pt x="570" y="1928"/>
                </a:lnTo>
                <a:lnTo>
                  <a:pt x="569" y="1928"/>
                </a:lnTo>
                <a:lnTo>
                  <a:pt x="567" y="1928"/>
                </a:lnTo>
                <a:lnTo>
                  <a:pt x="566" y="1928"/>
                </a:lnTo>
                <a:lnTo>
                  <a:pt x="564" y="1928"/>
                </a:lnTo>
                <a:lnTo>
                  <a:pt x="563" y="1928"/>
                </a:lnTo>
                <a:lnTo>
                  <a:pt x="562" y="1928"/>
                </a:lnTo>
                <a:lnTo>
                  <a:pt x="560" y="1928"/>
                </a:lnTo>
                <a:lnTo>
                  <a:pt x="559" y="1928"/>
                </a:lnTo>
                <a:lnTo>
                  <a:pt x="554" y="1928"/>
                </a:lnTo>
                <a:lnTo>
                  <a:pt x="550" y="1928"/>
                </a:lnTo>
                <a:lnTo>
                  <a:pt x="549" y="1928"/>
                </a:lnTo>
                <a:lnTo>
                  <a:pt x="545" y="1928"/>
                </a:lnTo>
                <a:lnTo>
                  <a:pt x="544" y="1928"/>
                </a:lnTo>
                <a:lnTo>
                  <a:pt x="543" y="1928"/>
                </a:lnTo>
                <a:lnTo>
                  <a:pt x="542" y="1928"/>
                </a:lnTo>
                <a:lnTo>
                  <a:pt x="541" y="1928"/>
                </a:lnTo>
                <a:lnTo>
                  <a:pt x="540" y="1928"/>
                </a:lnTo>
                <a:lnTo>
                  <a:pt x="538" y="1928"/>
                </a:lnTo>
                <a:lnTo>
                  <a:pt x="537" y="1928"/>
                </a:lnTo>
                <a:lnTo>
                  <a:pt x="535" y="1928"/>
                </a:lnTo>
                <a:lnTo>
                  <a:pt x="532" y="1928"/>
                </a:lnTo>
                <a:lnTo>
                  <a:pt x="529" y="1928"/>
                </a:lnTo>
                <a:lnTo>
                  <a:pt x="528" y="1928"/>
                </a:lnTo>
                <a:lnTo>
                  <a:pt x="527" y="1928"/>
                </a:lnTo>
                <a:lnTo>
                  <a:pt x="526" y="1928"/>
                </a:lnTo>
                <a:lnTo>
                  <a:pt x="525" y="1928"/>
                </a:lnTo>
                <a:lnTo>
                  <a:pt x="524" y="1928"/>
                </a:lnTo>
                <a:lnTo>
                  <a:pt x="523" y="1928"/>
                </a:lnTo>
                <a:lnTo>
                  <a:pt x="520" y="1928"/>
                </a:lnTo>
                <a:lnTo>
                  <a:pt x="519" y="1928"/>
                </a:lnTo>
                <a:lnTo>
                  <a:pt x="518" y="1928"/>
                </a:lnTo>
                <a:lnTo>
                  <a:pt x="517" y="1928"/>
                </a:lnTo>
                <a:lnTo>
                  <a:pt x="515" y="1928"/>
                </a:lnTo>
                <a:lnTo>
                  <a:pt x="511" y="1928"/>
                </a:lnTo>
                <a:lnTo>
                  <a:pt x="510" y="1928"/>
                </a:lnTo>
                <a:lnTo>
                  <a:pt x="501" y="1928"/>
                </a:lnTo>
                <a:lnTo>
                  <a:pt x="499" y="1928"/>
                </a:lnTo>
                <a:lnTo>
                  <a:pt x="497" y="1928"/>
                </a:lnTo>
                <a:lnTo>
                  <a:pt x="491" y="1928"/>
                </a:lnTo>
                <a:lnTo>
                  <a:pt x="490" y="1928"/>
                </a:lnTo>
                <a:lnTo>
                  <a:pt x="488" y="1928"/>
                </a:lnTo>
                <a:lnTo>
                  <a:pt x="480" y="1928"/>
                </a:lnTo>
                <a:lnTo>
                  <a:pt x="478" y="1928"/>
                </a:lnTo>
                <a:lnTo>
                  <a:pt x="478" y="1927"/>
                </a:lnTo>
                <a:lnTo>
                  <a:pt x="478" y="1926"/>
                </a:lnTo>
                <a:lnTo>
                  <a:pt x="478" y="1919"/>
                </a:lnTo>
                <a:lnTo>
                  <a:pt x="477" y="1919"/>
                </a:lnTo>
                <a:lnTo>
                  <a:pt x="477" y="1917"/>
                </a:lnTo>
                <a:lnTo>
                  <a:pt x="477" y="1914"/>
                </a:lnTo>
                <a:lnTo>
                  <a:pt x="478" y="1911"/>
                </a:lnTo>
                <a:lnTo>
                  <a:pt x="478" y="1907"/>
                </a:lnTo>
                <a:lnTo>
                  <a:pt x="477" y="1907"/>
                </a:lnTo>
                <a:lnTo>
                  <a:pt x="476" y="1905"/>
                </a:lnTo>
                <a:lnTo>
                  <a:pt x="476" y="1904"/>
                </a:lnTo>
                <a:lnTo>
                  <a:pt x="474" y="1902"/>
                </a:lnTo>
                <a:lnTo>
                  <a:pt x="473" y="1901"/>
                </a:lnTo>
                <a:lnTo>
                  <a:pt x="458" y="1886"/>
                </a:lnTo>
                <a:lnTo>
                  <a:pt x="447" y="1875"/>
                </a:lnTo>
                <a:lnTo>
                  <a:pt x="442" y="1870"/>
                </a:lnTo>
                <a:lnTo>
                  <a:pt x="439" y="1867"/>
                </a:lnTo>
                <a:lnTo>
                  <a:pt x="431" y="1858"/>
                </a:lnTo>
                <a:lnTo>
                  <a:pt x="428" y="1854"/>
                </a:lnTo>
                <a:lnTo>
                  <a:pt x="426" y="1854"/>
                </a:lnTo>
                <a:lnTo>
                  <a:pt x="423" y="1850"/>
                </a:lnTo>
                <a:lnTo>
                  <a:pt x="421" y="1849"/>
                </a:lnTo>
                <a:lnTo>
                  <a:pt x="420" y="1847"/>
                </a:lnTo>
                <a:lnTo>
                  <a:pt x="420" y="1846"/>
                </a:lnTo>
                <a:lnTo>
                  <a:pt x="419" y="1845"/>
                </a:lnTo>
                <a:lnTo>
                  <a:pt x="416" y="1843"/>
                </a:lnTo>
                <a:lnTo>
                  <a:pt x="411" y="1837"/>
                </a:lnTo>
                <a:lnTo>
                  <a:pt x="408" y="1835"/>
                </a:lnTo>
                <a:lnTo>
                  <a:pt x="407" y="1835"/>
                </a:lnTo>
                <a:lnTo>
                  <a:pt x="404" y="1830"/>
                </a:lnTo>
                <a:lnTo>
                  <a:pt x="400" y="1827"/>
                </a:lnTo>
                <a:lnTo>
                  <a:pt x="398" y="1825"/>
                </a:lnTo>
                <a:lnTo>
                  <a:pt x="396" y="1822"/>
                </a:lnTo>
                <a:lnTo>
                  <a:pt x="395" y="1821"/>
                </a:lnTo>
                <a:lnTo>
                  <a:pt x="394" y="1820"/>
                </a:lnTo>
                <a:lnTo>
                  <a:pt x="390" y="1816"/>
                </a:lnTo>
                <a:lnTo>
                  <a:pt x="388" y="1815"/>
                </a:lnTo>
                <a:lnTo>
                  <a:pt x="387" y="1813"/>
                </a:lnTo>
                <a:lnTo>
                  <a:pt x="385" y="1810"/>
                </a:lnTo>
                <a:lnTo>
                  <a:pt x="383" y="1810"/>
                </a:lnTo>
                <a:lnTo>
                  <a:pt x="378" y="1803"/>
                </a:lnTo>
                <a:lnTo>
                  <a:pt x="376" y="1802"/>
                </a:lnTo>
                <a:lnTo>
                  <a:pt x="376" y="1801"/>
                </a:lnTo>
                <a:lnTo>
                  <a:pt x="374" y="1801"/>
                </a:lnTo>
                <a:lnTo>
                  <a:pt x="372" y="1799"/>
                </a:lnTo>
                <a:lnTo>
                  <a:pt x="369" y="1795"/>
                </a:lnTo>
                <a:lnTo>
                  <a:pt x="366" y="1793"/>
                </a:lnTo>
                <a:lnTo>
                  <a:pt x="363" y="1790"/>
                </a:lnTo>
                <a:lnTo>
                  <a:pt x="362" y="1788"/>
                </a:lnTo>
                <a:lnTo>
                  <a:pt x="362" y="1787"/>
                </a:lnTo>
                <a:lnTo>
                  <a:pt x="361" y="1787"/>
                </a:lnTo>
                <a:lnTo>
                  <a:pt x="359" y="1785"/>
                </a:lnTo>
                <a:lnTo>
                  <a:pt x="355" y="1782"/>
                </a:lnTo>
                <a:lnTo>
                  <a:pt x="355" y="1780"/>
                </a:lnTo>
                <a:lnTo>
                  <a:pt x="354" y="1780"/>
                </a:lnTo>
                <a:lnTo>
                  <a:pt x="354" y="1779"/>
                </a:lnTo>
                <a:lnTo>
                  <a:pt x="353" y="1779"/>
                </a:lnTo>
                <a:lnTo>
                  <a:pt x="351" y="1777"/>
                </a:lnTo>
                <a:lnTo>
                  <a:pt x="348" y="1775"/>
                </a:lnTo>
                <a:lnTo>
                  <a:pt x="346" y="1772"/>
                </a:lnTo>
                <a:lnTo>
                  <a:pt x="344" y="1770"/>
                </a:lnTo>
                <a:lnTo>
                  <a:pt x="343" y="1769"/>
                </a:lnTo>
                <a:lnTo>
                  <a:pt x="338" y="1763"/>
                </a:lnTo>
                <a:lnTo>
                  <a:pt x="333" y="1758"/>
                </a:lnTo>
                <a:lnTo>
                  <a:pt x="331" y="1758"/>
                </a:lnTo>
                <a:lnTo>
                  <a:pt x="330" y="1755"/>
                </a:lnTo>
                <a:lnTo>
                  <a:pt x="329" y="1754"/>
                </a:lnTo>
                <a:lnTo>
                  <a:pt x="328" y="1753"/>
                </a:lnTo>
                <a:lnTo>
                  <a:pt x="325" y="1751"/>
                </a:lnTo>
                <a:lnTo>
                  <a:pt x="325" y="1750"/>
                </a:lnTo>
                <a:lnTo>
                  <a:pt x="319" y="1744"/>
                </a:lnTo>
                <a:lnTo>
                  <a:pt x="318" y="1743"/>
                </a:lnTo>
                <a:lnTo>
                  <a:pt x="304" y="1728"/>
                </a:lnTo>
                <a:lnTo>
                  <a:pt x="300" y="1725"/>
                </a:lnTo>
                <a:lnTo>
                  <a:pt x="295" y="1720"/>
                </a:lnTo>
                <a:lnTo>
                  <a:pt x="292" y="1716"/>
                </a:lnTo>
                <a:lnTo>
                  <a:pt x="291" y="1716"/>
                </a:lnTo>
                <a:lnTo>
                  <a:pt x="291" y="1715"/>
                </a:lnTo>
                <a:lnTo>
                  <a:pt x="288" y="1713"/>
                </a:lnTo>
                <a:lnTo>
                  <a:pt x="284" y="1709"/>
                </a:lnTo>
                <a:lnTo>
                  <a:pt x="281" y="1705"/>
                </a:lnTo>
                <a:lnTo>
                  <a:pt x="281" y="1704"/>
                </a:lnTo>
                <a:lnTo>
                  <a:pt x="278" y="1702"/>
                </a:lnTo>
                <a:lnTo>
                  <a:pt x="274" y="1698"/>
                </a:lnTo>
                <a:lnTo>
                  <a:pt x="273" y="1698"/>
                </a:lnTo>
                <a:lnTo>
                  <a:pt x="274" y="1698"/>
                </a:lnTo>
                <a:lnTo>
                  <a:pt x="276" y="1698"/>
                </a:lnTo>
                <a:lnTo>
                  <a:pt x="278" y="1696"/>
                </a:lnTo>
                <a:lnTo>
                  <a:pt x="279" y="1698"/>
                </a:lnTo>
                <a:lnTo>
                  <a:pt x="282" y="1698"/>
                </a:lnTo>
                <a:lnTo>
                  <a:pt x="283" y="1696"/>
                </a:lnTo>
                <a:lnTo>
                  <a:pt x="285" y="1695"/>
                </a:lnTo>
                <a:lnTo>
                  <a:pt x="288" y="1694"/>
                </a:lnTo>
                <a:lnTo>
                  <a:pt x="291" y="1694"/>
                </a:lnTo>
                <a:lnTo>
                  <a:pt x="293" y="1693"/>
                </a:lnTo>
                <a:lnTo>
                  <a:pt x="294" y="1693"/>
                </a:lnTo>
                <a:lnTo>
                  <a:pt x="296" y="1693"/>
                </a:lnTo>
                <a:lnTo>
                  <a:pt x="299" y="1693"/>
                </a:lnTo>
                <a:lnTo>
                  <a:pt x="302" y="1692"/>
                </a:lnTo>
                <a:lnTo>
                  <a:pt x="305" y="1692"/>
                </a:lnTo>
                <a:lnTo>
                  <a:pt x="308" y="1691"/>
                </a:lnTo>
                <a:lnTo>
                  <a:pt x="309" y="1690"/>
                </a:lnTo>
                <a:lnTo>
                  <a:pt x="310" y="1690"/>
                </a:lnTo>
                <a:lnTo>
                  <a:pt x="312" y="1688"/>
                </a:lnTo>
                <a:lnTo>
                  <a:pt x="313" y="1686"/>
                </a:lnTo>
                <a:lnTo>
                  <a:pt x="316" y="1684"/>
                </a:lnTo>
                <a:lnTo>
                  <a:pt x="317" y="1683"/>
                </a:lnTo>
                <a:lnTo>
                  <a:pt x="318" y="1682"/>
                </a:lnTo>
                <a:lnTo>
                  <a:pt x="319" y="1681"/>
                </a:lnTo>
                <a:lnTo>
                  <a:pt x="320" y="1679"/>
                </a:lnTo>
                <a:lnTo>
                  <a:pt x="321" y="1677"/>
                </a:lnTo>
                <a:lnTo>
                  <a:pt x="322" y="1675"/>
                </a:lnTo>
                <a:lnTo>
                  <a:pt x="325" y="1674"/>
                </a:lnTo>
                <a:lnTo>
                  <a:pt x="326" y="1671"/>
                </a:lnTo>
                <a:lnTo>
                  <a:pt x="328" y="1670"/>
                </a:lnTo>
                <a:lnTo>
                  <a:pt x="331" y="1669"/>
                </a:lnTo>
                <a:lnTo>
                  <a:pt x="335" y="1668"/>
                </a:lnTo>
                <a:lnTo>
                  <a:pt x="338" y="1668"/>
                </a:lnTo>
                <a:lnTo>
                  <a:pt x="340" y="1668"/>
                </a:lnTo>
                <a:lnTo>
                  <a:pt x="343" y="1668"/>
                </a:lnTo>
                <a:lnTo>
                  <a:pt x="344" y="1668"/>
                </a:lnTo>
                <a:lnTo>
                  <a:pt x="345" y="1668"/>
                </a:lnTo>
                <a:lnTo>
                  <a:pt x="347" y="1668"/>
                </a:lnTo>
                <a:lnTo>
                  <a:pt x="350" y="1669"/>
                </a:lnTo>
                <a:lnTo>
                  <a:pt x="351" y="1670"/>
                </a:lnTo>
                <a:lnTo>
                  <a:pt x="352" y="1671"/>
                </a:lnTo>
                <a:lnTo>
                  <a:pt x="353" y="1673"/>
                </a:lnTo>
                <a:lnTo>
                  <a:pt x="353" y="1675"/>
                </a:lnTo>
                <a:lnTo>
                  <a:pt x="354" y="1676"/>
                </a:lnTo>
                <a:lnTo>
                  <a:pt x="356" y="1676"/>
                </a:lnTo>
                <a:lnTo>
                  <a:pt x="357" y="1676"/>
                </a:lnTo>
                <a:lnTo>
                  <a:pt x="359" y="1676"/>
                </a:lnTo>
                <a:lnTo>
                  <a:pt x="360" y="1676"/>
                </a:lnTo>
                <a:lnTo>
                  <a:pt x="362" y="1676"/>
                </a:lnTo>
                <a:lnTo>
                  <a:pt x="364" y="1675"/>
                </a:lnTo>
                <a:lnTo>
                  <a:pt x="366" y="1674"/>
                </a:lnTo>
                <a:lnTo>
                  <a:pt x="368" y="1674"/>
                </a:lnTo>
                <a:lnTo>
                  <a:pt x="369" y="1673"/>
                </a:lnTo>
                <a:lnTo>
                  <a:pt x="371" y="1671"/>
                </a:lnTo>
                <a:lnTo>
                  <a:pt x="372" y="1671"/>
                </a:lnTo>
                <a:lnTo>
                  <a:pt x="372" y="1670"/>
                </a:lnTo>
                <a:lnTo>
                  <a:pt x="372" y="1669"/>
                </a:lnTo>
                <a:lnTo>
                  <a:pt x="373" y="1669"/>
                </a:lnTo>
                <a:lnTo>
                  <a:pt x="373" y="1668"/>
                </a:lnTo>
                <a:lnTo>
                  <a:pt x="374" y="1667"/>
                </a:lnTo>
                <a:lnTo>
                  <a:pt x="374" y="1666"/>
                </a:lnTo>
                <a:lnTo>
                  <a:pt x="374" y="1665"/>
                </a:lnTo>
                <a:lnTo>
                  <a:pt x="376" y="1663"/>
                </a:lnTo>
                <a:lnTo>
                  <a:pt x="377" y="1662"/>
                </a:lnTo>
                <a:lnTo>
                  <a:pt x="378" y="1660"/>
                </a:lnTo>
                <a:lnTo>
                  <a:pt x="378" y="1658"/>
                </a:lnTo>
                <a:lnTo>
                  <a:pt x="378" y="1657"/>
                </a:lnTo>
                <a:lnTo>
                  <a:pt x="379" y="1654"/>
                </a:lnTo>
                <a:lnTo>
                  <a:pt x="380" y="1652"/>
                </a:lnTo>
                <a:lnTo>
                  <a:pt x="381" y="1650"/>
                </a:lnTo>
                <a:lnTo>
                  <a:pt x="383" y="1648"/>
                </a:lnTo>
                <a:lnTo>
                  <a:pt x="387" y="1645"/>
                </a:lnTo>
                <a:lnTo>
                  <a:pt x="388" y="1645"/>
                </a:lnTo>
                <a:lnTo>
                  <a:pt x="390" y="1644"/>
                </a:lnTo>
                <a:lnTo>
                  <a:pt x="393" y="1642"/>
                </a:lnTo>
                <a:lnTo>
                  <a:pt x="397" y="1641"/>
                </a:lnTo>
                <a:lnTo>
                  <a:pt x="402" y="1640"/>
                </a:lnTo>
                <a:lnTo>
                  <a:pt x="406" y="1638"/>
                </a:lnTo>
                <a:lnTo>
                  <a:pt x="411" y="1637"/>
                </a:lnTo>
                <a:lnTo>
                  <a:pt x="415" y="1636"/>
                </a:lnTo>
                <a:lnTo>
                  <a:pt x="416" y="1636"/>
                </a:lnTo>
                <a:lnTo>
                  <a:pt x="417" y="1636"/>
                </a:lnTo>
                <a:lnTo>
                  <a:pt x="419" y="1635"/>
                </a:lnTo>
                <a:lnTo>
                  <a:pt x="424" y="1634"/>
                </a:lnTo>
                <a:lnTo>
                  <a:pt x="428" y="1633"/>
                </a:lnTo>
                <a:lnTo>
                  <a:pt x="431" y="1632"/>
                </a:lnTo>
                <a:lnTo>
                  <a:pt x="435" y="1631"/>
                </a:lnTo>
                <a:lnTo>
                  <a:pt x="439" y="1628"/>
                </a:lnTo>
                <a:lnTo>
                  <a:pt x="442" y="1627"/>
                </a:lnTo>
                <a:lnTo>
                  <a:pt x="454" y="1624"/>
                </a:lnTo>
                <a:lnTo>
                  <a:pt x="458" y="1623"/>
                </a:lnTo>
                <a:lnTo>
                  <a:pt x="464" y="1621"/>
                </a:lnTo>
                <a:lnTo>
                  <a:pt x="467" y="1620"/>
                </a:lnTo>
                <a:lnTo>
                  <a:pt x="475" y="1618"/>
                </a:lnTo>
                <a:lnTo>
                  <a:pt x="475" y="1617"/>
                </a:lnTo>
                <a:lnTo>
                  <a:pt x="477" y="1616"/>
                </a:lnTo>
                <a:lnTo>
                  <a:pt x="478" y="1615"/>
                </a:lnTo>
                <a:lnTo>
                  <a:pt x="478" y="1613"/>
                </a:lnTo>
                <a:lnTo>
                  <a:pt x="478" y="1612"/>
                </a:lnTo>
                <a:lnTo>
                  <a:pt x="480" y="1612"/>
                </a:lnTo>
                <a:lnTo>
                  <a:pt x="481" y="1611"/>
                </a:lnTo>
                <a:lnTo>
                  <a:pt x="483" y="1610"/>
                </a:lnTo>
                <a:lnTo>
                  <a:pt x="486" y="1609"/>
                </a:lnTo>
                <a:lnTo>
                  <a:pt x="493" y="1603"/>
                </a:lnTo>
                <a:lnTo>
                  <a:pt x="501" y="1595"/>
                </a:lnTo>
                <a:lnTo>
                  <a:pt x="502" y="1594"/>
                </a:lnTo>
                <a:lnTo>
                  <a:pt x="502" y="1593"/>
                </a:lnTo>
                <a:lnTo>
                  <a:pt x="503" y="1593"/>
                </a:lnTo>
                <a:lnTo>
                  <a:pt x="503" y="1591"/>
                </a:lnTo>
                <a:lnTo>
                  <a:pt x="504" y="1590"/>
                </a:lnTo>
                <a:lnTo>
                  <a:pt x="504" y="1586"/>
                </a:lnTo>
                <a:lnTo>
                  <a:pt x="504" y="1582"/>
                </a:lnTo>
                <a:lnTo>
                  <a:pt x="504" y="1568"/>
                </a:lnTo>
                <a:lnTo>
                  <a:pt x="504" y="1566"/>
                </a:lnTo>
                <a:lnTo>
                  <a:pt x="504" y="1565"/>
                </a:lnTo>
                <a:lnTo>
                  <a:pt x="504" y="1562"/>
                </a:lnTo>
                <a:lnTo>
                  <a:pt x="504" y="1560"/>
                </a:lnTo>
                <a:lnTo>
                  <a:pt x="504" y="1556"/>
                </a:lnTo>
                <a:lnTo>
                  <a:pt x="504" y="1553"/>
                </a:lnTo>
                <a:lnTo>
                  <a:pt x="503" y="1552"/>
                </a:lnTo>
                <a:lnTo>
                  <a:pt x="503" y="1550"/>
                </a:lnTo>
                <a:lnTo>
                  <a:pt x="503" y="1549"/>
                </a:lnTo>
                <a:lnTo>
                  <a:pt x="503" y="1546"/>
                </a:lnTo>
                <a:lnTo>
                  <a:pt x="502" y="1542"/>
                </a:lnTo>
                <a:lnTo>
                  <a:pt x="501" y="1535"/>
                </a:lnTo>
                <a:lnTo>
                  <a:pt x="501" y="1534"/>
                </a:lnTo>
                <a:lnTo>
                  <a:pt x="501" y="1532"/>
                </a:lnTo>
                <a:lnTo>
                  <a:pt x="502" y="1529"/>
                </a:lnTo>
                <a:lnTo>
                  <a:pt x="502" y="1526"/>
                </a:lnTo>
                <a:lnTo>
                  <a:pt x="503" y="1521"/>
                </a:lnTo>
                <a:lnTo>
                  <a:pt x="504" y="1518"/>
                </a:lnTo>
                <a:lnTo>
                  <a:pt x="506" y="1515"/>
                </a:lnTo>
                <a:lnTo>
                  <a:pt x="506" y="1511"/>
                </a:lnTo>
                <a:lnTo>
                  <a:pt x="504" y="1507"/>
                </a:lnTo>
                <a:lnTo>
                  <a:pt x="503" y="1506"/>
                </a:lnTo>
                <a:lnTo>
                  <a:pt x="503" y="1504"/>
                </a:lnTo>
                <a:lnTo>
                  <a:pt x="502" y="1504"/>
                </a:lnTo>
                <a:lnTo>
                  <a:pt x="503" y="1500"/>
                </a:lnTo>
                <a:lnTo>
                  <a:pt x="503" y="1497"/>
                </a:lnTo>
                <a:lnTo>
                  <a:pt x="503" y="1495"/>
                </a:lnTo>
                <a:lnTo>
                  <a:pt x="503" y="1492"/>
                </a:lnTo>
                <a:lnTo>
                  <a:pt x="503" y="1491"/>
                </a:lnTo>
                <a:lnTo>
                  <a:pt x="503" y="1487"/>
                </a:lnTo>
                <a:lnTo>
                  <a:pt x="502" y="1485"/>
                </a:lnTo>
                <a:lnTo>
                  <a:pt x="502" y="1484"/>
                </a:lnTo>
                <a:lnTo>
                  <a:pt x="502" y="1482"/>
                </a:lnTo>
                <a:lnTo>
                  <a:pt x="501" y="1477"/>
                </a:lnTo>
                <a:lnTo>
                  <a:pt x="501" y="1475"/>
                </a:lnTo>
                <a:lnTo>
                  <a:pt x="500" y="1474"/>
                </a:lnTo>
                <a:lnTo>
                  <a:pt x="499" y="1469"/>
                </a:lnTo>
                <a:lnTo>
                  <a:pt x="499" y="1467"/>
                </a:lnTo>
                <a:lnTo>
                  <a:pt x="499" y="1466"/>
                </a:lnTo>
                <a:lnTo>
                  <a:pt x="499" y="1462"/>
                </a:lnTo>
                <a:lnTo>
                  <a:pt x="499" y="1460"/>
                </a:lnTo>
                <a:lnTo>
                  <a:pt x="499" y="1459"/>
                </a:lnTo>
                <a:lnTo>
                  <a:pt x="498" y="1456"/>
                </a:lnTo>
                <a:lnTo>
                  <a:pt x="498" y="1452"/>
                </a:lnTo>
                <a:lnTo>
                  <a:pt x="498" y="1450"/>
                </a:lnTo>
                <a:lnTo>
                  <a:pt x="498" y="1448"/>
                </a:lnTo>
                <a:lnTo>
                  <a:pt x="499" y="1444"/>
                </a:lnTo>
                <a:lnTo>
                  <a:pt x="500" y="1442"/>
                </a:lnTo>
                <a:lnTo>
                  <a:pt x="501" y="1440"/>
                </a:lnTo>
                <a:lnTo>
                  <a:pt x="502" y="1434"/>
                </a:lnTo>
                <a:lnTo>
                  <a:pt x="501" y="1431"/>
                </a:lnTo>
                <a:lnTo>
                  <a:pt x="501" y="1428"/>
                </a:lnTo>
                <a:lnTo>
                  <a:pt x="500" y="1425"/>
                </a:lnTo>
                <a:lnTo>
                  <a:pt x="499" y="1423"/>
                </a:lnTo>
                <a:lnTo>
                  <a:pt x="497" y="1420"/>
                </a:lnTo>
                <a:lnTo>
                  <a:pt x="495" y="1417"/>
                </a:lnTo>
                <a:lnTo>
                  <a:pt x="494" y="1416"/>
                </a:lnTo>
                <a:lnTo>
                  <a:pt x="494" y="1415"/>
                </a:lnTo>
                <a:lnTo>
                  <a:pt x="493" y="1415"/>
                </a:lnTo>
                <a:lnTo>
                  <a:pt x="492" y="1412"/>
                </a:lnTo>
                <a:lnTo>
                  <a:pt x="493" y="1411"/>
                </a:lnTo>
                <a:lnTo>
                  <a:pt x="494" y="1411"/>
                </a:lnTo>
                <a:lnTo>
                  <a:pt x="493" y="1405"/>
                </a:lnTo>
                <a:lnTo>
                  <a:pt x="493" y="1403"/>
                </a:lnTo>
                <a:lnTo>
                  <a:pt x="491" y="1398"/>
                </a:lnTo>
                <a:lnTo>
                  <a:pt x="490" y="1397"/>
                </a:lnTo>
                <a:lnTo>
                  <a:pt x="489" y="1398"/>
                </a:lnTo>
                <a:lnTo>
                  <a:pt x="488" y="1395"/>
                </a:lnTo>
                <a:lnTo>
                  <a:pt x="490" y="1393"/>
                </a:lnTo>
                <a:lnTo>
                  <a:pt x="489" y="1391"/>
                </a:lnTo>
                <a:lnTo>
                  <a:pt x="490" y="1390"/>
                </a:lnTo>
                <a:lnTo>
                  <a:pt x="489" y="1389"/>
                </a:lnTo>
                <a:lnTo>
                  <a:pt x="488" y="1387"/>
                </a:lnTo>
                <a:lnTo>
                  <a:pt x="486" y="1386"/>
                </a:lnTo>
                <a:lnTo>
                  <a:pt x="486" y="1385"/>
                </a:lnTo>
                <a:lnTo>
                  <a:pt x="486" y="1384"/>
                </a:lnTo>
                <a:lnTo>
                  <a:pt x="485" y="1383"/>
                </a:lnTo>
                <a:lnTo>
                  <a:pt x="484" y="1381"/>
                </a:lnTo>
                <a:lnTo>
                  <a:pt x="483" y="1380"/>
                </a:lnTo>
                <a:lnTo>
                  <a:pt x="482" y="1378"/>
                </a:lnTo>
                <a:lnTo>
                  <a:pt x="482" y="1377"/>
                </a:lnTo>
                <a:lnTo>
                  <a:pt x="481" y="1376"/>
                </a:lnTo>
                <a:lnTo>
                  <a:pt x="480" y="1375"/>
                </a:lnTo>
                <a:lnTo>
                  <a:pt x="477" y="1373"/>
                </a:lnTo>
                <a:lnTo>
                  <a:pt x="475" y="1370"/>
                </a:lnTo>
                <a:lnTo>
                  <a:pt x="475" y="1369"/>
                </a:lnTo>
                <a:lnTo>
                  <a:pt x="472" y="1367"/>
                </a:lnTo>
                <a:lnTo>
                  <a:pt x="471" y="1366"/>
                </a:lnTo>
                <a:lnTo>
                  <a:pt x="469" y="1365"/>
                </a:lnTo>
                <a:lnTo>
                  <a:pt x="467" y="1364"/>
                </a:lnTo>
                <a:lnTo>
                  <a:pt x="465" y="1361"/>
                </a:lnTo>
                <a:lnTo>
                  <a:pt x="463" y="1360"/>
                </a:lnTo>
                <a:lnTo>
                  <a:pt x="462" y="1359"/>
                </a:lnTo>
                <a:lnTo>
                  <a:pt x="460" y="1358"/>
                </a:lnTo>
                <a:lnTo>
                  <a:pt x="457" y="1356"/>
                </a:lnTo>
                <a:lnTo>
                  <a:pt x="456" y="1356"/>
                </a:lnTo>
                <a:lnTo>
                  <a:pt x="451" y="1352"/>
                </a:lnTo>
                <a:lnTo>
                  <a:pt x="448" y="1349"/>
                </a:lnTo>
                <a:lnTo>
                  <a:pt x="447" y="1347"/>
                </a:lnTo>
                <a:lnTo>
                  <a:pt x="446" y="1345"/>
                </a:lnTo>
                <a:lnTo>
                  <a:pt x="445" y="1342"/>
                </a:lnTo>
                <a:lnTo>
                  <a:pt x="445" y="1341"/>
                </a:lnTo>
                <a:lnTo>
                  <a:pt x="443" y="1339"/>
                </a:lnTo>
                <a:lnTo>
                  <a:pt x="442" y="1335"/>
                </a:lnTo>
                <a:lnTo>
                  <a:pt x="441" y="1333"/>
                </a:lnTo>
                <a:lnTo>
                  <a:pt x="441" y="1331"/>
                </a:lnTo>
                <a:lnTo>
                  <a:pt x="441" y="1330"/>
                </a:lnTo>
                <a:lnTo>
                  <a:pt x="440" y="1327"/>
                </a:lnTo>
                <a:lnTo>
                  <a:pt x="440" y="1326"/>
                </a:lnTo>
                <a:lnTo>
                  <a:pt x="440" y="1324"/>
                </a:lnTo>
                <a:lnTo>
                  <a:pt x="439" y="1323"/>
                </a:lnTo>
                <a:lnTo>
                  <a:pt x="439" y="1322"/>
                </a:lnTo>
                <a:lnTo>
                  <a:pt x="439" y="1319"/>
                </a:lnTo>
                <a:lnTo>
                  <a:pt x="439" y="1318"/>
                </a:lnTo>
                <a:lnTo>
                  <a:pt x="439" y="1317"/>
                </a:lnTo>
                <a:lnTo>
                  <a:pt x="440" y="1314"/>
                </a:lnTo>
                <a:lnTo>
                  <a:pt x="440" y="1310"/>
                </a:lnTo>
                <a:lnTo>
                  <a:pt x="440" y="1308"/>
                </a:lnTo>
                <a:lnTo>
                  <a:pt x="439" y="1306"/>
                </a:lnTo>
                <a:lnTo>
                  <a:pt x="439" y="1305"/>
                </a:lnTo>
                <a:lnTo>
                  <a:pt x="439" y="1303"/>
                </a:lnTo>
                <a:lnTo>
                  <a:pt x="439" y="1301"/>
                </a:lnTo>
                <a:lnTo>
                  <a:pt x="438" y="1295"/>
                </a:lnTo>
                <a:lnTo>
                  <a:pt x="438" y="1293"/>
                </a:lnTo>
                <a:lnTo>
                  <a:pt x="437" y="1290"/>
                </a:lnTo>
                <a:lnTo>
                  <a:pt x="437" y="1289"/>
                </a:lnTo>
                <a:lnTo>
                  <a:pt x="437" y="1288"/>
                </a:lnTo>
                <a:lnTo>
                  <a:pt x="435" y="1283"/>
                </a:lnTo>
                <a:lnTo>
                  <a:pt x="434" y="1278"/>
                </a:lnTo>
                <a:lnTo>
                  <a:pt x="434" y="1276"/>
                </a:lnTo>
                <a:lnTo>
                  <a:pt x="433" y="1274"/>
                </a:lnTo>
                <a:lnTo>
                  <a:pt x="432" y="1273"/>
                </a:lnTo>
                <a:lnTo>
                  <a:pt x="431" y="1271"/>
                </a:lnTo>
                <a:lnTo>
                  <a:pt x="431" y="1268"/>
                </a:lnTo>
                <a:lnTo>
                  <a:pt x="431" y="1266"/>
                </a:lnTo>
                <a:lnTo>
                  <a:pt x="432" y="1265"/>
                </a:lnTo>
                <a:lnTo>
                  <a:pt x="432" y="1264"/>
                </a:lnTo>
                <a:lnTo>
                  <a:pt x="432" y="1261"/>
                </a:lnTo>
                <a:lnTo>
                  <a:pt x="432" y="1260"/>
                </a:lnTo>
                <a:lnTo>
                  <a:pt x="432" y="1259"/>
                </a:lnTo>
                <a:lnTo>
                  <a:pt x="432" y="1258"/>
                </a:lnTo>
                <a:lnTo>
                  <a:pt x="431" y="1256"/>
                </a:lnTo>
                <a:lnTo>
                  <a:pt x="431" y="1253"/>
                </a:lnTo>
                <a:lnTo>
                  <a:pt x="430" y="1253"/>
                </a:lnTo>
                <a:lnTo>
                  <a:pt x="430" y="1251"/>
                </a:lnTo>
                <a:lnTo>
                  <a:pt x="429" y="1250"/>
                </a:lnTo>
                <a:lnTo>
                  <a:pt x="428" y="1249"/>
                </a:lnTo>
                <a:lnTo>
                  <a:pt x="426" y="1248"/>
                </a:lnTo>
                <a:lnTo>
                  <a:pt x="425" y="1248"/>
                </a:lnTo>
                <a:lnTo>
                  <a:pt x="424" y="1247"/>
                </a:lnTo>
                <a:lnTo>
                  <a:pt x="423" y="1246"/>
                </a:lnTo>
                <a:lnTo>
                  <a:pt x="421" y="1244"/>
                </a:lnTo>
                <a:lnTo>
                  <a:pt x="420" y="1244"/>
                </a:lnTo>
                <a:lnTo>
                  <a:pt x="420" y="1243"/>
                </a:lnTo>
                <a:lnTo>
                  <a:pt x="419" y="1243"/>
                </a:lnTo>
                <a:lnTo>
                  <a:pt x="419" y="1242"/>
                </a:lnTo>
                <a:lnTo>
                  <a:pt x="417" y="1242"/>
                </a:lnTo>
                <a:lnTo>
                  <a:pt x="416" y="1240"/>
                </a:lnTo>
                <a:lnTo>
                  <a:pt x="414" y="1239"/>
                </a:lnTo>
                <a:lnTo>
                  <a:pt x="412" y="1238"/>
                </a:lnTo>
                <a:lnTo>
                  <a:pt x="411" y="1236"/>
                </a:lnTo>
                <a:lnTo>
                  <a:pt x="398" y="1228"/>
                </a:lnTo>
                <a:lnTo>
                  <a:pt x="380" y="1224"/>
                </a:lnTo>
                <a:lnTo>
                  <a:pt x="359" y="1218"/>
                </a:lnTo>
                <a:lnTo>
                  <a:pt x="369" y="1210"/>
                </a:lnTo>
                <a:lnTo>
                  <a:pt x="386" y="1199"/>
                </a:lnTo>
                <a:lnTo>
                  <a:pt x="387" y="1198"/>
                </a:lnTo>
                <a:lnTo>
                  <a:pt x="387" y="1197"/>
                </a:lnTo>
                <a:lnTo>
                  <a:pt x="391" y="1193"/>
                </a:lnTo>
                <a:lnTo>
                  <a:pt x="391" y="1192"/>
                </a:lnTo>
                <a:lnTo>
                  <a:pt x="395" y="1189"/>
                </a:lnTo>
                <a:lnTo>
                  <a:pt x="396" y="1186"/>
                </a:lnTo>
                <a:lnTo>
                  <a:pt x="393" y="1168"/>
                </a:lnTo>
                <a:lnTo>
                  <a:pt x="394" y="1161"/>
                </a:lnTo>
                <a:lnTo>
                  <a:pt x="394" y="1160"/>
                </a:lnTo>
                <a:lnTo>
                  <a:pt x="394" y="1159"/>
                </a:lnTo>
                <a:lnTo>
                  <a:pt x="393" y="1159"/>
                </a:lnTo>
                <a:lnTo>
                  <a:pt x="393" y="1158"/>
                </a:lnTo>
                <a:lnTo>
                  <a:pt x="393" y="1157"/>
                </a:lnTo>
                <a:lnTo>
                  <a:pt x="393" y="1156"/>
                </a:lnTo>
                <a:lnTo>
                  <a:pt x="391" y="1156"/>
                </a:lnTo>
                <a:lnTo>
                  <a:pt x="391" y="1155"/>
                </a:lnTo>
                <a:lnTo>
                  <a:pt x="391" y="1154"/>
                </a:lnTo>
                <a:lnTo>
                  <a:pt x="391" y="1152"/>
                </a:lnTo>
                <a:lnTo>
                  <a:pt x="393" y="1150"/>
                </a:lnTo>
                <a:lnTo>
                  <a:pt x="393" y="1147"/>
                </a:lnTo>
                <a:lnTo>
                  <a:pt x="394" y="1143"/>
                </a:lnTo>
                <a:lnTo>
                  <a:pt x="396" y="1138"/>
                </a:lnTo>
                <a:lnTo>
                  <a:pt x="399" y="1129"/>
                </a:lnTo>
                <a:lnTo>
                  <a:pt x="400" y="1127"/>
                </a:lnTo>
                <a:lnTo>
                  <a:pt x="406" y="1118"/>
                </a:lnTo>
                <a:lnTo>
                  <a:pt x="407" y="1116"/>
                </a:lnTo>
                <a:lnTo>
                  <a:pt x="412" y="1106"/>
                </a:lnTo>
                <a:lnTo>
                  <a:pt x="413" y="1105"/>
                </a:lnTo>
                <a:lnTo>
                  <a:pt x="407" y="1091"/>
                </a:lnTo>
                <a:lnTo>
                  <a:pt x="403" y="1079"/>
                </a:lnTo>
                <a:lnTo>
                  <a:pt x="402" y="1077"/>
                </a:lnTo>
                <a:lnTo>
                  <a:pt x="380" y="1052"/>
                </a:lnTo>
                <a:lnTo>
                  <a:pt x="377" y="1049"/>
                </a:lnTo>
                <a:lnTo>
                  <a:pt x="376" y="1048"/>
                </a:lnTo>
                <a:lnTo>
                  <a:pt x="362" y="1035"/>
                </a:lnTo>
                <a:lnTo>
                  <a:pt x="361" y="1035"/>
                </a:lnTo>
                <a:lnTo>
                  <a:pt x="360" y="1034"/>
                </a:lnTo>
                <a:lnTo>
                  <a:pt x="359" y="1034"/>
                </a:lnTo>
                <a:lnTo>
                  <a:pt x="355" y="1031"/>
                </a:lnTo>
                <a:lnTo>
                  <a:pt x="350" y="1027"/>
                </a:lnTo>
                <a:lnTo>
                  <a:pt x="342" y="1014"/>
                </a:lnTo>
                <a:lnTo>
                  <a:pt x="340" y="1013"/>
                </a:lnTo>
                <a:lnTo>
                  <a:pt x="334" y="998"/>
                </a:lnTo>
                <a:lnTo>
                  <a:pt x="333" y="997"/>
                </a:lnTo>
                <a:lnTo>
                  <a:pt x="330" y="996"/>
                </a:lnTo>
                <a:lnTo>
                  <a:pt x="330" y="993"/>
                </a:lnTo>
                <a:lnTo>
                  <a:pt x="328" y="984"/>
                </a:lnTo>
                <a:lnTo>
                  <a:pt x="326" y="980"/>
                </a:lnTo>
                <a:lnTo>
                  <a:pt x="319" y="973"/>
                </a:lnTo>
                <a:lnTo>
                  <a:pt x="324" y="967"/>
                </a:lnTo>
                <a:lnTo>
                  <a:pt x="329" y="962"/>
                </a:lnTo>
                <a:lnTo>
                  <a:pt x="331" y="950"/>
                </a:lnTo>
                <a:lnTo>
                  <a:pt x="331" y="945"/>
                </a:lnTo>
                <a:lnTo>
                  <a:pt x="330" y="941"/>
                </a:lnTo>
                <a:lnTo>
                  <a:pt x="326" y="937"/>
                </a:lnTo>
                <a:lnTo>
                  <a:pt x="314" y="922"/>
                </a:lnTo>
                <a:lnTo>
                  <a:pt x="318" y="917"/>
                </a:lnTo>
                <a:lnTo>
                  <a:pt x="327" y="905"/>
                </a:lnTo>
                <a:lnTo>
                  <a:pt x="327" y="904"/>
                </a:lnTo>
                <a:lnTo>
                  <a:pt x="326" y="900"/>
                </a:lnTo>
                <a:lnTo>
                  <a:pt x="322" y="889"/>
                </a:lnTo>
                <a:lnTo>
                  <a:pt x="322" y="884"/>
                </a:lnTo>
                <a:lnTo>
                  <a:pt x="322" y="880"/>
                </a:lnTo>
                <a:lnTo>
                  <a:pt x="320" y="872"/>
                </a:lnTo>
                <a:lnTo>
                  <a:pt x="319" y="870"/>
                </a:lnTo>
                <a:lnTo>
                  <a:pt x="318" y="867"/>
                </a:lnTo>
                <a:lnTo>
                  <a:pt x="321" y="851"/>
                </a:lnTo>
                <a:lnTo>
                  <a:pt x="320" y="850"/>
                </a:lnTo>
                <a:lnTo>
                  <a:pt x="314" y="832"/>
                </a:lnTo>
                <a:lnTo>
                  <a:pt x="310" y="823"/>
                </a:lnTo>
                <a:lnTo>
                  <a:pt x="307" y="816"/>
                </a:lnTo>
                <a:lnTo>
                  <a:pt x="305" y="812"/>
                </a:lnTo>
                <a:lnTo>
                  <a:pt x="302" y="806"/>
                </a:lnTo>
                <a:lnTo>
                  <a:pt x="297" y="797"/>
                </a:lnTo>
                <a:lnTo>
                  <a:pt x="297" y="796"/>
                </a:lnTo>
                <a:lnTo>
                  <a:pt x="294" y="792"/>
                </a:lnTo>
                <a:lnTo>
                  <a:pt x="293" y="791"/>
                </a:lnTo>
                <a:lnTo>
                  <a:pt x="292" y="787"/>
                </a:lnTo>
                <a:lnTo>
                  <a:pt x="292" y="786"/>
                </a:lnTo>
                <a:lnTo>
                  <a:pt x="292" y="782"/>
                </a:lnTo>
                <a:lnTo>
                  <a:pt x="283" y="770"/>
                </a:lnTo>
                <a:lnTo>
                  <a:pt x="276" y="764"/>
                </a:lnTo>
                <a:lnTo>
                  <a:pt x="265" y="756"/>
                </a:lnTo>
                <a:lnTo>
                  <a:pt x="265" y="754"/>
                </a:lnTo>
                <a:lnTo>
                  <a:pt x="269" y="751"/>
                </a:lnTo>
                <a:lnTo>
                  <a:pt x="276" y="748"/>
                </a:lnTo>
                <a:lnTo>
                  <a:pt x="284" y="745"/>
                </a:lnTo>
                <a:lnTo>
                  <a:pt x="287" y="742"/>
                </a:lnTo>
                <a:lnTo>
                  <a:pt x="296" y="739"/>
                </a:lnTo>
                <a:lnTo>
                  <a:pt x="296" y="737"/>
                </a:lnTo>
                <a:lnTo>
                  <a:pt x="301" y="734"/>
                </a:lnTo>
                <a:lnTo>
                  <a:pt x="304" y="732"/>
                </a:lnTo>
                <a:lnTo>
                  <a:pt x="307" y="730"/>
                </a:lnTo>
                <a:lnTo>
                  <a:pt x="312" y="726"/>
                </a:lnTo>
                <a:lnTo>
                  <a:pt x="327" y="709"/>
                </a:lnTo>
                <a:lnTo>
                  <a:pt x="331" y="703"/>
                </a:lnTo>
                <a:lnTo>
                  <a:pt x="339" y="690"/>
                </a:lnTo>
                <a:lnTo>
                  <a:pt x="348" y="683"/>
                </a:lnTo>
                <a:lnTo>
                  <a:pt x="348" y="680"/>
                </a:lnTo>
                <a:lnTo>
                  <a:pt x="350" y="682"/>
                </a:lnTo>
                <a:lnTo>
                  <a:pt x="357" y="688"/>
                </a:lnTo>
                <a:lnTo>
                  <a:pt x="359" y="689"/>
                </a:lnTo>
                <a:lnTo>
                  <a:pt x="360" y="690"/>
                </a:lnTo>
                <a:lnTo>
                  <a:pt x="361" y="691"/>
                </a:lnTo>
                <a:lnTo>
                  <a:pt x="362" y="692"/>
                </a:lnTo>
                <a:lnTo>
                  <a:pt x="362" y="695"/>
                </a:lnTo>
                <a:lnTo>
                  <a:pt x="362" y="697"/>
                </a:lnTo>
                <a:lnTo>
                  <a:pt x="362" y="699"/>
                </a:lnTo>
                <a:lnTo>
                  <a:pt x="362" y="701"/>
                </a:lnTo>
                <a:lnTo>
                  <a:pt x="362" y="703"/>
                </a:lnTo>
                <a:lnTo>
                  <a:pt x="363" y="705"/>
                </a:lnTo>
                <a:lnTo>
                  <a:pt x="365" y="705"/>
                </a:lnTo>
                <a:lnTo>
                  <a:pt x="365" y="706"/>
                </a:lnTo>
                <a:lnTo>
                  <a:pt x="366" y="706"/>
                </a:lnTo>
                <a:lnTo>
                  <a:pt x="366" y="707"/>
                </a:lnTo>
                <a:lnTo>
                  <a:pt x="366" y="708"/>
                </a:lnTo>
                <a:lnTo>
                  <a:pt x="368" y="709"/>
                </a:lnTo>
                <a:lnTo>
                  <a:pt x="370" y="712"/>
                </a:lnTo>
                <a:lnTo>
                  <a:pt x="371" y="712"/>
                </a:lnTo>
                <a:lnTo>
                  <a:pt x="371" y="713"/>
                </a:lnTo>
                <a:lnTo>
                  <a:pt x="374" y="716"/>
                </a:lnTo>
                <a:lnTo>
                  <a:pt x="374" y="717"/>
                </a:lnTo>
                <a:lnTo>
                  <a:pt x="376" y="717"/>
                </a:lnTo>
                <a:lnTo>
                  <a:pt x="377" y="719"/>
                </a:lnTo>
                <a:lnTo>
                  <a:pt x="378" y="722"/>
                </a:lnTo>
                <a:lnTo>
                  <a:pt x="379" y="721"/>
                </a:lnTo>
                <a:lnTo>
                  <a:pt x="383" y="728"/>
                </a:lnTo>
                <a:lnTo>
                  <a:pt x="390" y="730"/>
                </a:lnTo>
                <a:lnTo>
                  <a:pt x="390" y="729"/>
                </a:lnTo>
                <a:lnTo>
                  <a:pt x="393" y="728"/>
                </a:lnTo>
                <a:lnTo>
                  <a:pt x="393" y="726"/>
                </a:lnTo>
                <a:lnTo>
                  <a:pt x="394" y="725"/>
                </a:lnTo>
                <a:lnTo>
                  <a:pt x="395" y="724"/>
                </a:lnTo>
                <a:lnTo>
                  <a:pt x="396" y="723"/>
                </a:lnTo>
                <a:lnTo>
                  <a:pt x="400" y="723"/>
                </a:lnTo>
                <a:lnTo>
                  <a:pt x="402" y="724"/>
                </a:lnTo>
                <a:lnTo>
                  <a:pt x="403" y="725"/>
                </a:lnTo>
                <a:lnTo>
                  <a:pt x="407" y="724"/>
                </a:lnTo>
                <a:lnTo>
                  <a:pt x="411" y="725"/>
                </a:lnTo>
                <a:lnTo>
                  <a:pt x="411" y="728"/>
                </a:lnTo>
                <a:lnTo>
                  <a:pt x="411" y="730"/>
                </a:lnTo>
                <a:lnTo>
                  <a:pt x="411" y="732"/>
                </a:lnTo>
                <a:lnTo>
                  <a:pt x="411" y="734"/>
                </a:lnTo>
                <a:lnTo>
                  <a:pt x="411" y="736"/>
                </a:lnTo>
                <a:lnTo>
                  <a:pt x="411" y="737"/>
                </a:lnTo>
                <a:lnTo>
                  <a:pt x="411" y="739"/>
                </a:lnTo>
                <a:lnTo>
                  <a:pt x="412" y="739"/>
                </a:lnTo>
                <a:lnTo>
                  <a:pt x="413" y="739"/>
                </a:lnTo>
                <a:lnTo>
                  <a:pt x="413" y="742"/>
                </a:lnTo>
                <a:lnTo>
                  <a:pt x="413" y="746"/>
                </a:lnTo>
                <a:lnTo>
                  <a:pt x="413" y="749"/>
                </a:lnTo>
                <a:lnTo>
                  <a:pt x="413" y="764"/>
                </a:lnTo>
                <a:lnTo>
                  <a:pt x="414" y="764"/>
                </a:lnTo>
                <a:lnTo>
                  <a:pt x="416" y="764"/>
                </a:lnTo>
                <a:lnTo>
                  <a:pt x="420" y="764"/>
                </a:lnTo>
                <a:lnTo>
                  <a:pt x="421" y="764"/>
                </a:lnTo>
                <a:lnTo>
                  <a:pt x="423" y="766"/>
                </a:lnTo>
                <a:lnTo>
                  <a:pt x="424" y="767"/>
                </a:lnTo>
                <a:lnTo>
                  <a:pt x="425" y="769"/>
                </a:lnTo>
                <a:lnTo>
                  <a:pt x="425" y="770"/>
                </a:lnTo>
                <a:lnTo>
                  <a:pt x="428" y="771"/>
                </a:lnTo>
                <a:lnTo>
                  <a:pt x="429" y="771"/>
                </a:lnTo>
                <a:lnTo>
                  <a:pt x="429" y="772"/>
                </a:lnTo>
                <a:lnTo>
                  <a:pt x="430" y="773"/>
                </a:lnTo>
                <a:lnTo>
                  <a:pt x="431" y="774"/>
                </a:lnTo>
                <a:lnTo>
                  <a:pt x="432" y="776"/>
                </a:lnTo>
                <a:lnTo>
                  <a:pt x="433" y="778"/>
                </a:lnTo>
                <a:lnTo>
                  <a:pt x="434" y="779"/>
                </a:lnTo>
                <a:lnTo>
                  <a:pt x="435" y="779"/>
                </a:lnTo>
                <a:lnTo>
                  <a:pt x="435" y="780"/>
                </a:lnTo>
                <a:lnTo>
                  <a:pt x="437" y="781"/>
                </a:lnTo>
                <a:lnTo>
                  <a:pt x="438" y="781"/>
                </a:lnTo>
                <a:lnTo>
                  <a:pt x="438" y="782"/>
                </a:lnTo>
                <a:lnTo>
                  <a:pt x="440" y="781"/>
                </a:lnTo>
                <a:lnTo>
                  <a:pt x="442" y="779"/>
                </a:lnTo>
                <a:lnTo>
                  <a:pt x="440" y="776"/>
                </a:lnTo>
                <a:lnTo>
                  <a:pt x="439" y="775"/>
                </a:lnTo>
                <a:lnTo>
                  <a:pt x="438" y="775"/>
                </a:lnTo>
                <a:lnTo>
                  <a:pt x="438" y="776"/>
                </a:lnTo>
                <a:lnTo>
                  <a:pt x="437" y="775"/>
                </a:lnTo>
                <a:lnTo>
                  <a:pt x="435" y="774"/>
                </a:lnTo>
                <a:lnTo>
                  <a:pt x="434" y="773"/>
                </a:lnTo>
                <a:lnTo>
                  <a:pt x="432" y="771"/>
                </a:lnTo>
                <a:lnTo>
                  <a:pt x="432" y="770"/>
                </a:lnTo>
                <a:lnTo>
                  <a:pt x="431" y="769"/>
                </a:lnTo>
                <a:lnTo>
                  <a:pt x="429" y="766"/>
                </a:lnTo>
                <a:lnTo>
                  <a:pt x="428" y="764"/>
                </a:lnTo>
                <a:lnTo>
                  <a:pt x="425" y="763"/>
                </a:lnTo>
                <a:lnTo>
                  <a:pt x="424" y="763"/>
                </a:lnTo>
                <a:lnTo>
                  <a:pt x="423" y="761"/>
                </a:lnTo>
                <a:lnTo>
                  <a:pt x="422" y="761"/>
                </a:lnTo>
                <a:lnTo>
                  <a:pt x="422" y="759"/>
                </a:lnTo>
                <a:lnTo>
                  <a:pt x="420" y="757"/>
                </a:lnTo>
                <a:lnTo>
                  <a:pt x="420" y="754"/>
                </a:lnTo>
                <a:lnTo>
                  <a:pt x="420" y="751"/>
                </a:lnTo>
                <a:lnTo>
                  <a:pt x="421" y="751"/>
                </a:lnTo>
                <a:lnTo>
                  <a:pt x="422" y="751"/>
                </a:lnTo>
                <a:lnTo>
                  <a:pt x="422" y="750"/>
                </a:lnTo>
                <a:lnTo>
                  <a:pt x="421" y="749"/>
                </a:lnTo>
                <a:lnTo>
                  <a:pt x="421" y="751"/>
                </a:lnTo>
                <a:lnTo>
                  <a:pt x="420" y="750"/>
                </a:lnTo>
                <a:lnTo>
                  <a:pt x="420" y="748"/>
                </a:lnTo>
                <a:lnTo>
                  <a:pt x="420" y="745"/>
                </a:lnTo>
                <a:lnTo>
                  <a:pt x="421" y="745"/>
                </a:lnTo>
                <a:lnTo>
                  <a:pt x="421" y="746"/>
                </a:lnTo>
                <a:lnTo>
                  <a:pt x="422" y="745"/>
                </a:lnTo>
                <a:lnTo>
                  <a:pt x="420" y="744"/>
                </a:lnTo>
                <a:lnTo>
                  <a:pt x="420" y="742"/>
                </a:lnTo>
                <a:lnTo>
                  <a:pt x="421" y="744"/>
                </a:lnTo>
                <a:lnTo>
                  <a:pt x="422" y="742"/>
                </a:lnTo>
                <a:lnTo>
                  <a:pt x="421" y="742"/>
                </a:lnTo>
                <a:lnTo>
                  <a:pt x="420" y="741"/>
                </a:lnTo>
                <a:lnTo>
                  <a:pt x="420" y="740"/>
                </a:lnTo>
                <a:lnTo>
                  <a:pt x="422" y="741"/>
                </a:lnTo>
                <a:lnTo>
                  <a:pt x="422" y="740"/>
                </a:lnTo>
                <a:lnTo>
                  <a:pt x="421" y="739"/>
                </a:lnTo>
                <a:lnTo>
                  <a:pt x="420" y="738"/>
                </a:lnTo>
                <a:lnTo>
                  <a:pt x="420" y="736"/>
                </a:lnTo>
                <a:lnTo>
                  <a:pt x="421" y="737"/>
                </a:lnTo>
                <a:lnTo>
                  <a:pt x="421" y="736"/>
                </a:lnTo>
                <a:lnTo>
                  <a:pt x="421" y="733"/>
                </a:lnTo>
                <a:lnTo>
                  <a:pt x="420" y="733"/>
                </a:lnTo>
                <a:lnTo>
                  <a:pt x="420" y="731"/>
                </a:lnTo>
                <a:lnTo>
                  <a:pt x="421" y="731"/>
                </a:lnTo>
                <a:lnTo>
                  <a:pt x="421" y="730"/>
                </a:lnTo>
                <a:lnTo>
                  <a:pt x="421" y="729"/>
                </a:lnTo>
                <a:lnTo>
                  <a:pt x="422" y="728"/>
                </a:lnTo>
                <a:lnTo>
                  <a:pt x="421" y="728"/>
                </a:lnTo>
                <a:lnTo>
                  <a:pt x="421" y="726"/>
                </a:lnTo>
                <a:lnTo>
                  <a:pt x="425" y="725"/>
                </a:lnTo>
                <a:lnTo>
                  <a:pt x="424" y="722"/>
                </a:lnTo>
                <a:lnTo>
                  <a:pt x="420" y="723"/>
                </a:lnTo>
                <a:lnTo>
                  <a:pt x="421" y="722"/>
                </a:lnTo>
                <a:lnTo>
                  <a:pt x="421" y="716"/>
                </a:lnTo>
                <a:lnTo>
                  <a:pt x="420" y="716"/>
                </a:lnTo>
                <a:lnTo>
                  <a:pt x="419" y="716"/>
                </a:lnTo>
                <a:lnTo>
                  <a:pt x="421" y="716"/>
                </a:lnTo>
                <a:lnTo>
                  <a:pt x="424" y="716"/>
                </a:lnTo>
                <a:lnTo>
                  <a:pt x="424" y="715"/>
                </a:lnTo>
                <a:lnTo>
                  <a:pt x="425" y="715"/>
                </a:lnTo>
                <a:lnTo>
                  <a:pt x="428" y="715"/>
                </a:lnTo>
                <a:lnTo>
                  <a:pt x="429" y="715"/>
                </a:lnTo>
                <a:lnTo>
                  <a:pt x="430" y="715"/>
                </a:lnTo>
                <a:lnTo>
                  <a:pt x="431" y="715"/>
                </a:lnTo>
                <a:lnTo>
                  <a:pt x="433" y="715"/>
                </a:lnTo>
                <a:lnTo>
                  <a:pt x="434" y="714"/>
                </a:lnTo>
                <a:lnTo>
                  <a:pt x="437" y="714"/>
                </a:lnTo>
                <a:lnTo>
                  <a:pt x="440" y="713"/>
                </a:lnTo>
                <a:lnTo>
                  <a:pt x="439" y="713"/>
                </a:lnTo>
                <a:lnTo>
                  <a:pt x="441" y="712"/>
                </a:lnTo>
                <a:lnTo>
                  <a:pt x="441" y="708"/>
                </a:lnTo>
                <a:lnTo>
                  <a:pt x="449" y="703"/>
                </a:lnTo>
                <a:lnTo>
                  <a:pt x="450" y="703"/>
                </a:lnTo>
                <a:lnTo>
                  <a:pt x="451" y="704"/>
                </a:lnTo>
                <a:lnTo>
                  <a:pt x="450" y="717"/>
                </a:lnTo>
                <a:lnTo>
                  <a:pt x="450" y="719"/>
                </a:lnTo>
                <a:lnTo>
                  <a:pt x="451" y="723"/>
                </a:lnTo>
                <a:lnTo>
                  <a:pt x="450" y="728"/>
                </a:lnTo>
                <a:lnTo>
                  <a:pt x="451" y="729"/>
                </a:lnTo>
                <a:lnTo>
                  <a:pt x="451" y="731"/>
                </a:lnTo>
                <a:lnTo>
                  <a:pt x="451" y="732"/>
                </a:lnTo>
                <a:lnTo>
                  <a:pt x="451" y="733"/>
                </a:lnTo>
                <a:lnTo>
                  <a:pt x="451" y="734"/>
                </a:lnTo>
                <a:lnTo>
                  <a:pt x="451" y="736"/>
                </a:lnTo>
                <a:lnTo>
                  <a:pt x="451" y="737"/>
                </a:lnTo>
                <a:lnTo>
                  <a:pt x="451" y="738"/>
                </a:lnTo>
                <a:lnTo>
                  <a:pt x="451" y="739"/>
                </a:lnTo>
                <a:lnTo>
                  <a:pt x="451" y="742"/>
                </a:lnTo>
                <a:lnTo>
                  <a:pt x="451" y="745"/>
                </a:lnTo>
                <a:lnTo>
                  <a:pt x="451" y="746"/>
                </a:lnTo>
                <a:lnTo>
                  <a:pt x="451" y="747"/>
                </a:lnTo>
                <a:lnTo>
                  <a:pt x="451" y="748"/>
                </a:lnTo>
                <a:lnTo>
                  <a:pt x="451" y="749"/>
                </a:lnTo>
                <a:lnTo>
                  <a:pt x="451" y="750"/>
                </a:lnTo>
                <a:lnTo>
                  <a:pt x="451" y="751"/>
                </a:lnTo>
                <a:lnTo>
                  <a:pt x="451" y="753"/>
                </a:lnTo>
                <a:lnTo>
                  <a:pt x="451" y="756"/>
                </a:lnTo>
                <a:lnTo>
                  <a:pt x="451" y="761"/>
                </a:lnTo>
                <a:lnTo>
                  <a:pt x="451" y="764"/>
                </a:lnTo>
                <a:lnTo>
                  <a:pt x="452" y="764"/>
                </a:lnTo>
                <a:lnTo>
                  <a:pt x="452" y="765"/>
                </a:lnTo>
                <a:lnTo>
                  <a:pt x="452" y="766"/>
                </a:lnTo>
                <a:lnTo>
                  <a:pt x="451" y="770"/>
                </a:lnTo>
                <a:lnTo>
                  <a:pt x="451" y="771"/>
                </a:lnTo>
                <a:lnTo>
                  <a:pt x="451" y="772"/>
                </a:lnTo>
                <a:lnTo>
                  <a:pt x="450" y="772"/>
                </a:lnTo>
                <a:lnTo>
                  <a:pt x="450" y="773"/>
                </a:lnTo>
                <a:lnTo>
                  <a:pt x="450" y="774"/>
                </a:lnTo>
                <a:lnTo>
                  <a:pt x="450" y="775"/>
                </a:lnTo>
                <a:lnTo>
                  <a:pt x="450" y="776"/>
                </a:lnTo>
                <a:lnTo>
                  <a:pt x="450" y="778"/>
                </a:lnTo>
                <a:lnTo>
                  <a:pt x="449" y="780"/>
                </a:lnTo>
                <a:lnTo>
                  <a:pt x="450" y="780"/>
                </a:lnTo>
                <a:lnTo>
                  <a:pt x="451" y="780"/>
                </a:lnTo>
                <a:lnTo>
                  <a:pt x="451" y="779"/>
                </a:lnTo>
                <a:lnTo>
                  <a:pt x="452" y="776"/>
                </a:lnTo>
                <a:lnTo>
                  <a:pt x="452" y="775"/>
                </a:lnTo>
                <a:lnTo>
                  <a:pt x="454" y="775"/>
                </a:lnTo>
                <a:lnTo>
                  <a:pt x="454" y="774"/>
                </a:lnTo>
                <a:lnTo>
                  <a:pt x="454" y="773"/>
                </a:lnTo>
                <a:lnTo>
                  <a:pt x="455" y="773"/>
                </a:lnTo>
                <a:lnTo>
                  <a:pt x="455" y="772"/>
                </a:lnTo>
                <a:lnTo>
                  <a:pt x="457" y="765"/>
                </a:lnTo>
                <a:lnTo>
                  <a:pt x="458" y="764"/>
                </a:lnTo>
                <a:lnTo>
                  <a:pt x="458" y="748"/>
                </a:lnTo>
                <a:lnTo>
                  <a:pt x="459" y="748"/>
                </a:lnTo>
                <a:lnTo>
                  <a:pt x="459" y="745"/>
                </a:lnTo>
                <a:lnTo>
                  <a:pt x="464" y="749"/>
                </a:lnTo>
                <a:lnTo>
                  <a:pt x="464" y="746"/>
                </a:lnTo>
                <a:lnTo>
                  <a:pt x="458" y="740"/>
                </a:lnTo>
                <a:lnTo>
                  <a:pt x="458" y="739"/>
                </a:lnTo>
                <a:lnTo>
                  <a:pt x="458" y="726"/>
                </a:lnTo>
                <a:lnTo>
                  <a:pt x="458" y="721"/>
                </a:lnTo>
                <a:lnTo>
                  <a:pt x="459" y="721"/>
                </a:lnTo>
                <a:lnTo>
                  <a:pt x="459" y="717"/>
                </a:lnTo>
                <a:lnTo>
                  <a:pt x="458" y="717"/>
                </a:lnTo>
                <a:lnTo>
                  <a:pt x="459" y="714"/>
                </a:lnTo>
                <a:lnTo>
                  <a:pt x="458" y="711"/>
                </a:lnTo>
                <a:lnTo>
                  <a:pt x="459" y="711"/>
                </a:lnTo>
                <a:lnTo>
                  <a:pt x="459" y="709"/>
                </a:lnTo>
                <a:lnTo>
                  <a:pt x="458" y="709"/>
                </a:lnTo>
                <a:lnTo>
                  <a:pt x="458" y="708"/>
                </a:lnTo>
                <a:lnTo>
                  <a:pt x="458" y="707"/>
                </a:lnTo>
                <a:lnTo>
                  <a:pt x="458" y="706"/>
                </a:lnTo>
                <a:lnTo>
                  <a:pt x="459" y="706"/>
                </a:lnTo>
                <a:lnTo>
                  <a:pt x="458" y="705"/>
                </a:lnTo>
                <a:lnTo>
                  <a:pt x="458" y="704"/>
                </a:lnTo>
                <a:lnTo>
                  <a:pt x="469" y="704"/>
                </a:lnTo>
                <a:lnTo>
                  <a:pt x="469" y="701"/>
                </a:lnTo>
                <a:lnTo>
                  <a:pt x="459" y="701"/>
                </a:lnTo>
                <a:lnTo>
                  <a:pt x="458" y="701"/>
                </a:lnTo>
                <a:lnTo>
                  <a:pt x="458" y="699"/>
                </a:lnTo>
                <a:lnTo>
                  <a:pt x="467" y="670"/>
                </a:lnTo>
                <a:lnTo>
                  <a:pt x="473" y="670"/>
                </a:lnTo>
                <a:lnTo>
                  <a:pt x="472" y="669"/>
                </a:lnTo>
                <a:lnTo>
                  <a:pt x="466" y="667"/>
                </a:lnTo>
                <a:lnTo>
                  <a:pt x="466" y="665"/>
                </a:lnTo>
                <a:lnTo>
                  <a:pt x="473" y="665"/>
                </a:lnTo>
                <a:lnTo>
                  <a:pt x="472" y="665"/>
                </a:lnTo>
                <a:lnTo>
                  <a:pt x="473" y="664"/>
                </a:lnTo>
                <a:lnTo>
                  <a:pt x="475" y="663"/>
                </a:lnTo>
                <a:lnTo>
                  <a:pt x="474" y="663"/>
                </a:lnTo>
                <a:lnTo>
                  <a:pt x="473" y="663"/>
                </a:lnTo>
                <a:lnTo>
                  <a:pt x="471" y="663"/>
                </a:lnTo>
                <a:lnTo>
                  <a:pt x="469" y="663"/>
                </a:lnTo>
                <a:lnTo>
                  <a:pt x="467" y="662"/>
                </a:lnTo>
                <a:lnTo>
                  <a:pt x="466" y="662"/>
                </a:lnTo>
                <a:lnTo>
                  <a:pt x="466" y="661"/>
                </a:lnTo>
                <a:lnTo>
                  <a:pt x="465" y="659"/>
                </a:lnTo>
                <a:lnTo>
                  <a:pt x="465" y="658"/>
                </a:lnTo>
                <a:lnTo>
                  <a:pt x="466" y="658"/>
                </a:lnTo>
                <a:lnTo>
                  <a:pt x="468" y="656"/>
                </a:lnTo>
                <a:lnTo>
                  <a:pt x="469" y="656"/>
                </a:lnTo>
                <a:lnTo>
                  <a:pt x="469" y="655"/>
                </a:lnTo>
                <a:lnTo>
                  <a:pt x="465" y="655"/>
                </a:lnTo>
                <a:lnTo>
                  <a:pt x="464" y="654"/>
                </a:lnTo>
                <a:lnTo>
                  <a:pt x="468" y="654"/>
                </a:lnTo>
                <a:lnTo>
                  <a:pt x="468" y="653"/>
                </a:lnTo>
                <a:lnTo>
                  <a:pt x="465" y="653"/>
                </a:lnTo>
                <a:lnTo>
                  <a:pt x="465" y="650"/>
                </a:lnTo>
                <a:lnTo>
                  <a:pt x="466" y="650"/>
                </a:lnTo>
                <a:lnTo>
                  <a:pt x="467" y="650"/>
                </a:lnTo>
                <a:lnTo>
                  <a:pt x="465" y="650"/>
                </a:lnTo>
                <a:lnTo>
                  <a:pt x="464" y="649"/>
                </a:lnTo>
                <a:lnTo>
                  <a:pt x="463" y="648"/>
                </a:lnTo>
                <a:lnTo>
                  <a:pt x="466" y="648"/>
                </a:lnTo>
                <a:lnTo>
                  <a:pt x="465" y="647"/>
                </a:lnTo>
                <a:lnTo>
                  <a:pt x="462" y="648"/>
                </a:lnTo>
                <a:lnTo>
                  <a:pt x="460" y="646"/>
                </a:lnTo>
                <a:lnTo>
                  <a:pt x="465" y="646"/>
                </a:lnTo>
                <a:lnTo>
                  <a:pt x="464" y="645"/>
                </a:lnTo>
                <a:lnTo>
                  <a:pt x="460" y="645"/>
                </a:lnTo>
                <a:lnTo>
                  <a:pt x="459" y="644"/>
                </a:lnTo>
                <a:lnTo>
                  <a:pt x="463" y="644"/>
                </a:lnTo>
                <a:lnTo>
                  <a:pt x="462" y="641"/>
                </a:lnTo>
                <a:lnTo>
                  <a:pt x="460" y="640"/>
                </a:lnTo>
                <a:lnTo>
                  <a:pt x="457" y="640"/>
                </a:lnTo>
                <a:lnTo>
                  <a:pt x="456" y="639"/>
                </a:lnTo>
                <a:lnTo>
                  <a:pt x="459" y="639"/>
                </a:lnTo>
                <a:lnTo>
                  <a:pt x="458" y="638"/>
                </a:lnTo>
                <a:lnTo>
                  <a:pt x="456" y="638"/>
                </a:lnTo>
                <a:lnTo>
                  <a:pt x="455" y="637"/>
                </a:lnTo>
                <a:lnTo>
                  <a:pt x="456" y="637"/>
                </a:lnTo>
                <a:lnTo>
                  <a:pt x="456" y="636"/>
                </a:lnTo>
                <a:lnTo>
                  <a:pt x="452" y="636"/>
                </a:lnTo>
                <a:lnTo>
                  <a:pt x="450" y="633"/>
                </a:lnTo>
                <a:lnTo>
                  <a:pt x="448" y="632"/>
                </a:lnTo>
                <a:lnTo>
                  <a:pt x="447" y="630"/>
                </a:lnTo>
                <a:lnTo>
                  <a:pt x="449" y="630"/>
                </a:lnTo>
                <a:lnTo>
                  <a:pt x="448" y="629"/>
                </a:lnTo>
                <a:lnTo>
                  <a:pt x="443" y="629"/>
                </a:lnTo>
                <a:lnTo>
                  <a:pt x="442" y="628"/>
                </a:lnTo>
                <a:lnTo>
                  <a:pt x="442" y="627"/>
                </a:lnTo>
                <a:lnTo>
                  <a:pt x="438" y="623"/>
                </a:lnTo>
                <a:lnTo>
                  <a:pt x="441" y="623"/>
                </a:lnTo>
                <a:lnTo>
                  <a:pt x="440" y="622"/>
                </a:lnTo>
                <a:lnTo>
                  <a:pt x="435" y="622"/>
                </a:lnTo>
                <a:lnTo>
                  <a:pt x="433" y="620"/>
                </a:lnTo>
                <a:lnTo>
                  <a:pt x="434" y="620"/>
                </a:lnTo>
                <a:lnTo>
                  <a:pt x="435" y="619"/>
                </a:lnTo>
                <a:lnTo>
                  <a:pt x="433" y="617"/>
                </a:lnTo>
                <a:lnTo>
                  <a:pt x="429" y="617"/>
                </a:lnTo>
                <a:lnTo>
                  <a:pt x="426" y="616"/>
                </a:lnTo>
                <a:lnTo>
                  <a:pt x="426" y="614"/>
                </a:lnTo>
                <a:lnTo>
                  <a:pt x="430" y="614"/>
                </a:lnTo>
                <a:lnTo>
                  <a:pt x="424" y="613"/>
                </a:lnTo>
                <a:lnTo>
                  <a:pt x="423" y="612"/>
                </a:lnTo>
                <a:lnTo>
                  <a:pt x="428" y="611"/>
                </a:lnTo>
                <a:lnTo>
                  <a:pt x="425" y="610"/>
                </a:lnTo>
                <a:lnTo>
                  <a:pt x="423" y="607"/>
                </a:lnTo>
                <a:lnTo>
                  <a:pt x="422" y="606"/>
                </a:lnTo>
                <a:lnTo>
                  <a:pt x="421" y="605"/>
                </a:lnTo>
                <a:lnTo>
                  <a:pt x="419" y="604"/>
                </a:lnTo>
                <a:lnTo>
                  <a:pt x="417" y="604"/>
                </a:lnTo>
                <a:lnTo>
                  <a:pt x="417" y="603"/>
                </a:lnTo>
                <a:lnTo>
                  <a:pt x="416" y="602"/>
                </a:lnTo>
                <a:lnTo>
                  <a:pt x="415" y="600"/>
                </a:lnTo>
                <a:lnTo>
                  <a:pt x="414" y="599"/>
                </a:lnTo>
                <a:lnTo>
                  <a:pt x="414" y="598"/>
                </a:lnTo>
                <a:lnTo>
                  <a:pt x="413" y="598"/>
                </a:lnTo>
                <a:lnTo>
                  <a:pt x="412" y="598"/>
                </a:lnTo>
                <a:lnTo>
                  <a:pt x="412" y="597"/>
                </a:lnTo>
                <a:lnTo>
                  <a:pt x="411" y="597"/>
                </a:lnTo>
                <a:lnTo>
                  <a:pt x="411" y="596"/>
                </a:lnTo>
                <a:lnTo>
                  <a:pt x="411" y="595"/>
                </a:lnTo>
                <a:lnTo>
                  <a:pt x="409" y="595"/>
                </a:lnTo>
                <a:lnTo>
                  <a:pt x="402" y="586"/>
                </a:lnTo>
                <a:lnTo>
                  <a:pt x="394" y="578"/>
                </a:lnTo>
                <a:lnTo>
                  <a:pt x="388" y="574"/>
                </a:lnTo>
                <a:lnTo>
                  <a:pt x="382" y="571"/>
                </a:lnTo>
                <a:lnTo>
                  <a:pt x="380" y="570"/>
                </a:lnTo>
                <a:lnTo>
                  <a:pt x="378" y="570"/>
                </a:lnTo>
                <a:lnTo>
                  <a:pt x="377" y="570"/>
                </a:lnTo>
                <a:lnTo>
                  <a:pt x="374" y="569"/>
                </a:lnTo>
                <a:lnTo>
                  <a:pt x="373" y="569"/>
                </a:lnTo>
                <a:lnTo>
                  <a:pt x="371" y="569"/>
                </a:lnTo>
                <a:lnTo>
                  <a:pt x="371" y="550"/>
                </a:lnTo>
                <a:lnTo>
                  <a:pt x="370" y="547"/>
                </a:lnTo>
                <a:lnTo>
                  <a:pt x="369" y="545"/>
                </a:lnTo>
                <a:lnTo>
                  <a:pt x="368" y="545"/>
                </a:lnTo>
                <a:lnTo>
                  <a:pt x="368" y="566"/>
                </a:lnTo>
                <a:lnTo>
                  <a:pt x="368" y="570"/>
                </a:lnTo>
                <a:lnTo>
                  <a:pt x="364" y="570"/>
                </a:lnTo>
                <a:lnTo>
                  <a:pt x="364" y="549"/>
                </a:lnTo>
                <a:lnTo>
                  <a:pt x="361" y="549"/>
                </a:lnTo>
                <a:lnTo>
                  <a:pt x="361" y="570"/>
                </a:lnTo>
                <a:lnTo>
                  <a:pt x="357" y="570"/>
                </a:lnTo>
                <a:lnTo>
                  <a:pt x="357" y="565"/>
                </a:lnTo>
                <a:lnTo>
                  <a:pt x="357" y="555"/>
                </a:lnTo>
                <a:lnTo>
                  <a:pt x="357" y="545"/>
                </a:lnTo>
                <a:lnTo>
                  <a:pt x="354" y="545"/>
                </a:lnTo>
                <a:lnTo>
                  <a:pt x="353" y="546"/>
                </a:lnTo>
                <a:lnTo>
                  <a:pt x="353" y="550"/>
                </a:lnTo>
                <a:lnTo>
                  <a:pt x="352" y="550"/>
                </a:lnTo>
                <a:lnTo>
                  <a:pt x="351" y="550"/>
                </a:lnTo>
                <a:lnTo>
                  <a:pt x="347" y="552"/>
                </a:lnTo>
                <a:lnTo>
                  <a:pt x="345" y="552"/>
                </a:lnTo>
                <a:lnTo>
                  <a:pt x="343" y="552"/>
                </a:lnTo>
                <a:lnTo>
                  <a:pt x="342" y="553"/>
                </a:lnTo>
                <a:lnTo>
                  <a:pt x="335" y="553"/>
                </a:lnTo>
                <a:lnTo>
                  <a:pt x="333" y="554"/>
                </a:lnTo>
                <a:lnTo>
                  <a:pt x="328" y="552"/>
                </a:lnTo>
                <a:lnTo>
                  <a:pt x="325" y="549"/>
                </a:lnTo>
                <a:lnTo>
                  <a:pt x="322" y="548"/>
                </a:lnTo>
                <a:lnTo>
                  <a:pt x="319" y="547"/>
                </a:lnTo>
                <a:lnTo>
                  <a:pt x="307" y="541"/>
                </a:lnTo>
                <a:lnTo>
                  <a:pt x="285" y="524"/>
                </a:lnTo>
                <a:lnTo>
                  <a:pt x="284" y="523"/>
                </a:lnTo>
                <a:lnTo>
                  <a:pt x="281" y="520"/>
                </a:lnTo>
                <a:lnTo>
                  <a:pt x="279" y="518"/>
                </a:lnTo>
                <a:lnTo>
                  <a:pt x="278" y="518"/>
                </a:lnTo>
                <a:lnTo>
                  <a:pt x="275" y="512"/>
                </a:lnTo>
                <a:lnTo>
                  <a:pt x="274" y="511"/>
                </a:lnTo>
                <a:lnTo>
                  <a:pt x="273" y="508"/>
                </a:lnTo>
                <a:lnTo>
                  <a:pt x="271" y="505"/>
                </a:lnTo>
                <a:lnTo>
                  <a:pt x="271" y="503"/>
                </a:lnTo>
                <a:lnTo>
                  <a:pt x="271" y="500"/>
                </a:lnTo>
                <a:lnTo>
                  <a:pt x="273" y="488"/>
                </a:lnTo>
                <a:lnTo>
                  <a:pt x="270" y="482"/>
                </a:lnTo>
                <a:lnTo>
                  <a:pt x="269" y="480"/>
                </a:lnTo>
                <a:lnTo>
                  <a:pt x="268" y="477"/>
                </a:lnTo>
                <a:lnTo>
                  <a:pt x="267" y="475"/>
                </a:lnTo>
                <a:lnTo>
                  <a:pt x="260" y="468"/>
                </a:lnTo>
                <a:lnTo>
                  <a:pt x="243" y="449"/>
                </a:lnTo>
                <a:lnTo>
                  <a:pt x="238" y="447"/>
                </a:lnTo>
                <a:lnTo>
                  <a:pt x="225" y="439"/>
                </a:lnTo>
                <a:lnTo>
                  <a:pt x="232" y="436"/>
                </a:lnTo>
                <a:lnTo>
                  <a:pt x="240" y="432"/>
                </a:lnTo>
                <a:lnTo>
                  <a:pt x="255" y="428"/>
                </a:lnTo>
                <a:lnTo>
                  <a:pt x="268" y="412"/>
                </a:lnTo>
                <a:lnTo>
                  <a:pt x="274" y="407"/>
                </a:lnTo>
                <a:lnTo>
                  <a:pt x="275" y="407"/>
                </a:lnTo>
                <a:lnTo>
                  <a:pt x="278" y="406"/>
                </a:lnTo>
                <a:lnTo>
                  <a:pt x="285" y="403"/>
                </a:lnTo>
                <a:lnTo>
                  <a:pt x="290" y="402"/>
                </a:lnTo>
                <a:lnTo>
                  <a:pt x="291" y="402"/>
                </a:lnTo>
                <a:lnTo>
                  <a:pt x="292" y="402"/>
                </a:lnTo>
                <a:lnTo>
                  <a:pt x="294" y="402"/>
                </a:lnTo>
                <a:lnTo>
                  <a:pt x="297" y="411"/>
                </a:lnTo>
                <a:lnTo>
                  <a:pt x="297" y="414"/>
                </a:lnTo>
                <a:lnTo>
                  <a:pt x="296" y="416"/>
                </a:lnTo>
                <a:lnTo>
                  <a:pt x="299" y="421"/>
                </a:lnTo>
                <a:lnTo>
                  <a:pt x="305" y="423"/>
                </a:lnTo>
                <a:lnTo>
                  <a:pt x="308" y="423"/>
                </a:lnTo>
                <a:lnTo>
                  <a:pt x="312" y="424"/>
                </a:lnTo>
                <a:lnTo>
                  <a:pt x="313" y="424"/>
                </a:lnTo>
                <a:lnTo>
                  <a:pt x="324" y="429"/>
                </a:lnTo>
                <a:lnTo>
                  <a:pt x="325" y="431"/>
                </a:lnTo>
                <a:lnTo>
                  <a:pt x="330" y="433"/>
                </a:lnTo>
                <a:lnTo>
                  <a:pt x="333" y="435"/>
                </a:lnTo>
                <a:lnTo>
                  <a:pt x="336" y="435"/>
                </a:lnTo>
                <a:lnTo>
                  <a:pt x="337" y="433"/>
                </a:lnTo>
                <a:lnTo>
                  <a:pt x="337" y="432"/>
                </a:lnTo>
                <a:lnTo>
                  <a:pt x="338" y="432"/>
                </a:lnTo>
                <a:lnTo>
                  <a:pt x="339" y="432"/>
                </a:lnTo>
                <a:lnTo>
                  <a:pt x="340" y="432"/>
                </a:lnTo>
                <a:lnTo>
                  <a:pt x="340" y="433"/>
                </a:lnTo>
                <a:lnTo>
                  <a:pt x="342" y="433"/>
                </a:lnTo>
                <a:lnTo>
                  <a:pt x="345" y="435"/>
                </a:lnTo>
                <a:lnTo>
                  <a:pt x="346" y="435"/>
                </a:lnTo>
                <a:lnTo>
                  <a:pt x="347" y="435"/>
                </a:lnTo>
                <a:lnTo>
                  <a:pt x="348" y="436"/>
                </a:lnTo>
                <a:lnTo>
                  <a:pt x="348" y="437"/>
                </a:lnTo>
                <a:lnTo>
                  <a:pt x="351" y="439"/>
                </a:lnTo>
                <a:lnTo>
                  <a:pt x="352" y="439"/>
                </a:lnTo>
                <a:lnTo>
                  <a:pt x="353" y="439"/>
                </a:lnTo>
                <a:lnTo>
                  <a:pt x="353" y="440"/>
                </a:lnTo>
                <a:lnTo>
                  <a:pt x="354" y="440"/>
                </a:lnTo>
                <a:lnTo>
                  <a:pt x="354" y="441"/>
                </a:lnTo>
                <a:lnTo>
                  <a:pt x="355" y="443"/>
                </a:lnTo>
                <a:lnTo>
                  <a:pt x="356" y="443"/>
                </a:lnTo>
                <a:lnTo>
                  <a:pt x="356" y="444"/>
                </a:lnTo>
                <a:lnTo>
                  <a:pt x="357" y="445"/>
                </a:lnTo>
                <a:lnTo>
                  <a:pt x="357" y="446"/>
                </a:lnTo>
                <a:lnTo>
                  <a:pt x="359" y="446"/>
                </a:lnTo>
                <a:lnTo>
                  <a:pt x="360" y="447"/>
                </a:lnTo>
                <a:lnTo>
                  <a:pt x="361" y="448"/>
                </a:lnTo>
                <a:lnTo>
                  <a:pt x="361" y="449"/>
                </a:lnTo>
                <a:lnTo>
                  <a:pt x="361" y="452"/>
                </a:lnTo>
                <a:lnTo>
                  <a:pt x="361" y="454"/>
                </a:lnTo>
                <a:lnTo>
                  <a:pt x="360" y="454"/>
                </a:lnTo>
                <a:lnTo>
                  <a:pt x="360" y="457"/>
                </a:lnTo>
                <a:lnTo>
                  <a:pt x="360" y="458"/>
                </a:lnTo>
                <a:lnTo>
                  <a:pt x="360" y="461"/>
                </a:lnTo>
                <a:lnTo>
                  <a:pt x="361" y="461"/>
                </a:lnTo>
                <a:lnTo>
                  <a:pt x="365" y="461"/>
                </a:lnTo>
                <a:lnTo>
                  <a:pt x="366" y="461"/>
                </a:lnTo>
                <a:lnTo>
                  <a:pt x="371" y="461"/>
                </a:lnTo>
                <a:lnTo>
                  <a:pt x="373" y="461"/>
                </a:lnTo>
                <a:lnTo>
                  <a:pt x="373" y="455"/>
                </a:lnTo>
                <a:lnTo>
                  <a:pt x="376" y="455"/>
                </a:lnTo>
                <a:lnTo>
                  <a:pt x="377" y="453"/>
                </a:lnTo>
                <a:lnTo>
                  <a:pt x="377" y="454"/>
                </a:lnTo>
                <a:lnTo>
                  <a:pt x="378" y="454"/>
                </a:lnTo>
                <a:lnTo>
                  <a:pt x="378" y="456"/>
                </a:lnTo>
                <a:lnTo>
                  <a:pt x="382" y="456"/>
                </a:lnTo>
                <a:lnTo>
                  <a:pt x="382" y="452"/>
                </a:lnTo>
                <a:lnTo>
                  <a:pt x="383" y="452"/>
                </a:lnTo>
                <a:lnTo>
                  <a:pt x="385" y="452"/>
                </a:lnTo>
                <a:lnTo>
                  <a:pt x="385" y="454"/>
                </a:lnTo>
                <a:lnTo>
                  <a:pt x="387" y="454"/>
                </a:lnTo>
                <a:lnTo>
                  <a:pt x="388" y="454"/>
                </a:lnTo>
                <a:lnTo>
                  <a:pt x="394" y="458"/>
                </a:lnTo>
                <a:lnTo>
                  <a:pt x="395" y="457"/>
                </a:lnTo>
                <a:lnTo>
                  <a:pt x="396" y="458"/>
                </a:lnTo>
                <a:lnTo>
                  <a:pt x="395" y="461"/>
                </a:lnTo>
                <a:lnTo>
                  <a:pt x="393" y="461"/>
                </a:lnTo>
                <a:lnTo>
                  <a:pt x="393" y="462"/>
                </a:lnTo>
                <a:lnTo>
                  <a:pt x="395" y="465"/>
                </a:lnTo>
                <a:lnTo>
                  <a:pt x="398" y="468"/>
                </a:lnTo>
                <a:lnTo>
                  <a:pt x="400" y="466"/>
                </a:lnTo>
                <a:lnTo>
                  <a:pt x="399" y="469"/>
                </a:lnTo>
                <a:lnTo>
                  <a:pt x="402" y="466"/>
                </a:lnTo>
                <a:lnTo>
                  <a:pt x="405" y="470"/>
                </a:lnTo>
                <a:lnTo>
                  <a:pt x="406" y="472"/>
                </a:lnTo>
                <a:lnTo>
                  <a:pt x="407" y="472"/>
                </a:lnTo>
                <a:lnTo>
                  <a:pt x="408" y="470"/>
                </a:lnTo>
                <a:lnTo>
                  <a:pt x="411" y="472"/>
                </a:lnTo>
                <a:lnTo>
                  <a:pt x="413" y="473"/>
                </a:lnTo>
                <a:lnTo>
                  <a:pt x="414" y="473"/>
                </a:lnTo>
                <a:lnTo>
                  <a:pt x="421" y="479"/>
                </a:lnTo>
                <a:lnTo>
                  <a:pt x="424" y="481"/>
                </a:lnTo>
                <a:lnTo>
                  <a:pt x="440" y="491"/>
                </a:lnTo>
                <a:lnTo>
                  <a:pt x="441" y="494"/>
                </a:lnTo>
                <a:lnTo>
                  <a:pt x="443" y="494"/>
                </a:lnTo>
                <a:lnTo>
                  <a:pt x="443" y="496"/>
                </a:lnTo>
                <a:lnTo>
                  <a:pt x="445" y="497"/>
                </a:lnTo>
                <a:lnTo>
                  <a:pt x="447" y="498"/>
                </a:lnTo>
                <a:lnTo>
                  <a:pt x="448" y="499"/>
                </a:lnTo>
                <a:lnTo>
                  <a:pt x="449" y="499"/>
                </a:lnTo>
                <a:lnTo>
                  <a:pt x="452" y="502"/>
                </a:lnTo>
                <a:lnTo>
                  <a:pt x="455" y="504"/>
                </a:lnTo>
                <a:lnTo>
                  <a:pt x="457" y="507"/>
                </a:lnTo>
                <a:lnTo>
                  <a:pt x="459" y="511"/>
                </a:lnTo>
                <a:lnTo>
                  <a:pt x="462" y="516"/>
                </a:lnTo>
                <a:lnTo>
                  <a:pt x="463" y="519"/>
                </a:lnTo>
                <a:lnTo>
                  <a:pt x="463" y="521"/>
                </a:lnTo>
                <a:lnTo>
                  <a:pt x="466" y="527"/>
                </a:lnTo>
                <a:lnTo>
                  <a:pt x="467" y="547"/>
                </a:lnTo>
                <a:lnTo>
                  <a:pt x="467" y="548"/>
                </a:lnTo>
                <a:lnTo>
                  <a:pt x="466" y="562"/>
                </a:lnTo>
                <a:lnTo>
                  <a:pt x="468" y="565"/>
                </a:lnTo>
                <a:lnTo>
                  <a:pt x="468" y="567"/>
                </a:lnTo>
                <a:lnTo>
                  <a:pt x="471" y="570"/>
                </a:lnTo>
                <a:lnTo>
                  <a:pt x="471" y="564"/>
                </a:lnTo>
                <a:lnTo>
                  <a:pt x="473" y="564"/>
                </a:lnTo>
                <a:lnTo>
                  <a:pt x="473" y="563"/>
                </a:lnTo>
                <a:lnTo>
                  <a:pt x="475" y="563"/>
                </a:lnTo>
                <a:lnTo>
                  <a:pt x="475" y="569"/>
                </a:lnTo>
                <a:lnTo>
                  <a:pt x="477" y="567"/>
                </a:lnTo>
                <a:lnTo>
                  <a:pt x="477" y="566"/>
                </a:lnTo>
                <a:lnTo>
                  <a:pt x="478" y="566"/>
                </a:lnTo>
                <a:lnTo>
                  <a:pt x="480" y="566"/>
                </a:lnTo>
                <a:lnTo>
                  <a:pt x="481" y="563"/>
                </a:lnTo>
                <a:lnTo>
                  <a:pt x="483" y="563"/>
                </a:lnTo>
                <a:lnTo>
                  <a:pt x="483" y="560"/>
                </a:lnTo>
                <a:lnTo>
                  <a:pt x="484" y="560"/>
                </a:lnTo>
                <a:lnTo>
                  <a:pt x="484" y="564"/>
                </a:lnTo>
                <a:lnTo>
                  <a:pt x="484" y="563"/>
                </a:lnTo>
                <a:lnTo>
                  <a:pt x="485" y="555"/>
                </a:lnTo>
                <a:lnTo>
                  <a:pt x="489" y="554"/>
                </a:lnTo>
                <a:lnTo>
                  <a:pt x="491" y="554"/>
                </a:lnTo>
                <a:lnTo>
                  <a:pt x="495" y="547"/>
                </a:lnTo>
                <a:lnTo>
                  <a:pt x="497" y="547"/>
                </a:lnTo>
                <a:lnTo>
                  <a:pt x="492" y="542"/>
                </a:lnTo>
                <a:lnTo>
                  <a:pt x="491" y="542"/>
                </a:lnTo>
                <a:lnTo>
                  <a:pt x="489" y="539"/>
                </a:lnTo>
                <a:lnTo>
                  <a:pt x="490" y="540"/>
                </a:lnTo>
                <a:lnTo>
                  <a:pt x="490" y="539"/>
                </a:lnTo>
                <a:lnTo>
                  <a:pt x="493" y="542"/>
                </a:lnTo>
                <a:lnTo>
                  <a:pt x="490" y="538"/>
                </a:lnTo>
                <a:lnTo>
                  <a:pt x="492" y="539"/>
                </a:lnTo>
                <a:lnTo>
                  <a:pt x="492" y="540"/>
                </a:lnTo>
                <a:lnTo>
                  <a:pt x="498" y="545"/>
                </a:lnTo>
                <a:lnTo>
                  <a:pt x="498" y="544"/>
                </a:lnTo>
                <a:lnTo>
                  <a:pt x="498" y="541"/>
                </a:lnTo>
                <a:lnTo>
                  <a:pt x="498" y="539"/>
                </a:lnTo>
                <a:lnTo>
                  <a:pt x="497" y="539"/>
                </a:lnTo>
                <a:lnTo>
                  <a:pt x="495" y="539"/>
                </a:lnTo>
                <a:lnTo>
                  <a:pt x="495" y="540"/>
                </a:lnTo>
                <a:lnTo>
                  <a:pt x="495" y="538"/>
                </a:lnTo>
                <a:lnTo>
                  <a:pt x="492" y="538"/>
                </a:lnTo>
                <a:lnTo>
                  <a:pt x="490" y="536"/>
                </a:lnTo>
                <a:lnTo>
                  <a:pt x="492" y="538"/>
                </a:lnTo>
                <a:lnTo>
                  <a:pt x="495" y="538"/>
                </a:lnTo>
                <a:lnTo>
                  <a:pt x="495" y="537"/>
                </a:lnTo>
                <a:lnTo>
                  <a:pt x="493" y="536"/>
                </a:lnTo>
                <a:lnTo>
                  <a:pt x="491" y="533"/>
                </a:lnTo>
                <a:lnTo>
                  <a:pt x="494" y="536"/>
                </a:lnTo>
                <a:lnTo>
                  <a:pt x="494" y="535"/>
                </a:lnTo>
                <a:lnTo>
                  <a:pt x="492" y="533"/>
                </a:lnTo>
                <a:lnTo>
                  <a:pt x="492" y="532"/>
                </a:lnTo>
                <a:lnTo>
                  <a:pt x="491" y="531"/>
                </a:lnTo>
                <a:lnTo>
                  <a:pt x="489" y="531"/>
                </a:lnTo>
                <a:lnTo>
                  <a:pt x="488" y="531"/>
                </a:lnTo>
                <a:lnTo>
                  <a:pt x="488" y="530"/>
                </a:lnTo>
                <a:lnTo>
                  <a:pt x="489" y="530"/>
                </a:lnTo>
                <a:lnTo>
                  <a:pt x="490" y="530"/>
                </a:lnTo>
                <a:lnTo>
                  <a:pt x="491" y="530"/>
                </a:lnTo>
                <a:lnTo>
                  <a:pt x="490" y="530"/>
                </a:lnTo>
                <a:lnTo>
                  <a:pt x="489" y="530"/>
                </a:lnTo>
                <a:lnTo>
                  <a:pt x="488" y="530"/>
                </a:lnTo>
                <a:lnTo>
                  <a:pt x="488" y="529"/>
                </a:lnTo>
                <a:lnTo>
                  <a:pt x="489" y="529"/>
                </a:lnTo>
                <a:lnTo>
                  <a:pt x="491" y="529"/>
                </a:lnTo>
                <a:lnTo>
                  <a:pt x="490" y="529"/>
                </a:lnTo>
                <a:lnTo>
                  <a:pt x="489" y="529"/>
                </a:lnTo>
                <a:lnTo>
                  <a:pt x="488" y="529"/>
                </a:lnTo>
                <a:lnTo>
                  <a:pt x="488" y="528"/>
                </a:lnTo>
                <a:lnTo>
                  <a:pt x="489" y="528"/>
                </a:lnTo>
                <a:lnTo>
                  <a:pt x="491" y="528"/>
                </a:lnTo>
                <a:lnTo>
                  <a:pt x="489" y="528"/>
                </a:lnTo>
                <a:lnTo>
                  <a:pt x="488" y="528"/>
                </a:lnTo>
                <a:lnTo>
                  <a:pt x="488" y="527"/>
                </a:lnTo>
                <a:lnTo>
                  <a:pt x="489" y="527"/>
                </a:lnTo>
                <a:lnTo>
                  <a:pt x="490" y="527"/>
                </a:lnTo>
                <a:lnTo>
                  <a:pt x="491" y="527"/>
                </a:lnTo>
                <a:lnTo>
                  <a:pt x="490" y="527"/>
                </a:lnTo>
                <a:lnTo>
                  <a:pt x="488" y="527"/>
                </a:lnTo>
                <a:lnTo>
                  <a:pt x="489" y="527"/>
                </a:lnTo>
                <a:lnTo>
                  <a:pt x="489" y="525"/>
                </a:lnTo>
                <a:lnTo>
                  <a:pt x="489" y="527"/>
                </a:lnTo>
                <a:lnTo>
                  <a:pt x="490" y="527"/>
                </a:lnTo>
                <a:lnTo>
                  <a:pt x="491" y="527"/>
                </a:lnTo>
                <a:lnTo>
                  <a:pt x="491" y="525"/>
                </a:lnTo>
                <a:lnTo>
                  <a:pt x="488" y="525"/>
                </a:lnTo>
                <a:lnTo>
                  <a:pt x="488" y="524"/>
                </a:lnTo>
                <a:lnTo>
                  <a:pt x="491" y="524"/>
                </a:lnTo>
                <a:lnTo>
                  <a:pt x="488" y="524"/>
                </a:lnTo>
                <a:lnTo>
                  <a:pt x="488" y="523"/>
                </a:lnTo>
                <a:lnTo>
                  <a:pt x="491" y="524"/>
                </a:lnTo>
                <a:lnTo>
                  <a:pt x="491" y="523"/>
                </a:lnTo>
                <a:lnTo>
                  <a:pt x="488" y="523"/>
                </a:lnTo>
                <a:lnTo>
                  <a:pt x="489" y="523"/>
                </a:lnTo>
                <a:lnTo>
                  <a:pt x="491" y="523"/>
                </a:lnTo>
                <a:lnTo>
                  <a:pt x="490" y="523"/>
                </a:lnTo>
                <a:lnTo>
                  <a:pt x="488" y="522"/>
                </a:lnTo>
                <a:lnTo>
                  <a:pt x="490" y="522"/>
                </a:lnTo>
                <a:lnTo>
                  <a:pt x="491" y="522"/>
                </a:lnTo>
                <a:lnTo>
                  <a:pt x="490" y="522"/>
                </a:lnTo>
                <a:lnTo>
                  <a:pt x="489" y="521"/>
                </a:lnTo>
                <a:lnTo>
                  <a:pt x="490" y="521"/>
                </a:lnTo>
                <a:lnTo>
                  <a:pt x="491" y="521"/>
                </a:lnTo>
                <a:lnTo>
                  <a:pt x="491" y="520"/>
                </a:lnTo>
                <a:lnTo>
                  <a:pt x="489" y="520"/>
                </a:lnTo>
                <a:lnTo>
                  <a:pt x="489" y="519"/>
                </a:lnTo>
                <a:lnTo>
                  <a:pt x="491" y="519"/>
                </a:lnTo>
                <a:lnTo>
                  <a:pt x="491" y="518"/>
                </a:lnTo>
                <a:lnTo>
                  <a:pt x="489" y="518"/>
                </a:lnTo>
                <a:lnTo>
                  <a:pt x="491" y="518"/>
                </a:lnTo>
                <a:lnTo>
                  <a:pt x="491" y="516"/>
                </a:lnTo>
                <a:lnTo>
                  <a:pt x="488" y="516"/>
                </a:lnTo>
                <a:lnTo>
                  <a:pt x="488" y="515"/>
                </a:lnTo>
                <a:lnTo>
                  <a:pt x="489" y="516"/>
                </a:lnTo>
                <a:lnTo>
                  <a:pt x="491" y="516"/>
                </a:lnTo>
                <a:lnTo>
                  <a:pt x="491" y="515"/>
                </a:lnTo>
                <a:lnTo>
                  <a:pt x="490" y="515"/>
                </a:lnTo>
                <a:lnTo>
                  <a:pt x="488" y="515"/>
                </a:lnTo>
                <a:lnTo>
                  <a:pt x="490" y="515"/>
                </a:lnTo>
                <a:lnTo>
                  <a:pt x="491" y="515"/>
                </a:lnTo>
                <a:lnTo>
                  <a:pt x="489" y="514"/>
                </a:lnTo>
                <a:lnTo>
                  <a:pt x="491" y="514"/>
                </a:lnTo>
                <a:lnTo>
                  <a:pt x="491" y="513"/>
                </a:lnTo>
                <a:lnTo>
                  <a:pt x="490" y="513"/>
                </a:lnTo>
                <a:lnTo>
                  <a:pt x="490" y="512"/>
                </a:lnTo>
                <a:lnTo>
                  <a:pt x="491" y="512"/>
                </a:lnTo>
                <a:lnTo>
                  <a:pt x="491" y="511"/>
                </a:lnTo>
                <a:lnTo>
                  <a:pt x="491" y="510"/>
                </a:lnTo>
                <a:lnTo>
                  <a:pt x="492" y="510"/>
                </a:lnTo>
                <a:lnTo>
                  <a:pt x="492" y="508"/>
                </a:lnTo>
                <a:lnTo>
                  <a:pt x="493" y="507"/>
                </a:lnTo>
                <a:lnTo>
                  <a:pt x="492" y="507"/>
                </a:lnTo>
                <a:lnTo>
                  <a:pt x="490" y="507"/>
                </a:lnTo>
                <a:lnTo>
                  <a:pt x="491" y="506"/>
                </a:lnTo>
                <a:lnTo>
                  <a:pt x="492" y="506"/>
                </a:lnTo>
                <a:lnTo>
                  <a:pt x="493" y="503"/>
                </a:lnTo>
                <a:lnTo>
                  <a:pt x="494" y="503"/>
                </a:lnTo>
                <a:lnTo>
                  <a:pt x="493" y="506"/>
                </a:lnTo>
                <a:lnTo>
                  <a:pt x="493" y="507"/>
                </a:lnTo>
                <a:lnTo>
                  <a:pt x="493" y="506"/>
                </a:lnTo>
                <a:lnTo>
                  <a:pt x="494" y="506"/>
                </a:lnTo>
                <a:lnTo>
                  <a:pt x="495" y="503"/>
                </a:lnTo>
                <a:lnTo>
                  <a:pt x="497" y="503"/>
                </a:lnTo>
                <a:lnTo>
                  <a:pt x="495" y="506"/>
                </a:lnTo>
                <a:lnTo>
                  <a:pt x="494" y="506"/>
                </a:lnTo>
                <a:lnTo>
                  <a:pt x="494" y="507"/>
                </a:lnTo>
                <a:lnTo>
                  <a:pt x="495" y="506"/>
                </a:lnTo>
                <a:lnTo>
                  <a:pt x="497" y="505"/>
                </a:lnTo>
                <a:lnTo>
                  <a:pt x="497" y="504"/>
                </a:lnTo>
                <a:lnTo>
                  <a:pt x="497" y="503"/>
                </a:lnTo>
                <a:lnTo>
                  <a:pt x="497" y="502"/>
                </a:lnTo>
                <a:lnTo>
                  <a:pt x="497" y="500"/>
                </a:lnTo>
                <a:lnTo>
                  <a:pt x="495" y="500"/>
                </a:lnTo>
                <a:lnTo>
                  <a:pt x="495" y="503"/>
                </a:lnTo>
                <a:lnTo>
                  <a:pt x="494" y="503"/>
                </a:lnTo>
                <a:lnTo>
                  <a:pt x="495" y="500"/>
                </a:lnTo>
                <a:lnTo>
                  <a:pt x="495" y="499"/>
                </a:lnTo>
                <a:lnTo>
                  <a:pt x="494" y="503"/>
                </a:lnTo>
                <a:lnTo>
                  <a:pt x="493" y="502"/>
                </a:lnTo>
                <a:lnTo>
                  <a:pt x="494" y="499"/>
                </a:lnTo>
                <a:lnTo>
                  <a:pt x="495" y="499"/>
                </a:lnTo>
                <a:lnTo>
                  <a:pt x="497" y="499"/>
                </a:lnTo>
                <a:lnTo>
                  <a:pt x="497" y="498"/>
                </a:lnTo>
                <a:lnTo>
                  <a:pt x="498" y="498"/>
                </a:lnTo>
                <a:lnTo>
                  <a:pt x="497" y="498"/>
                </a:lnTo>
                <a:lnTo>
                  <a:pt x="495" y="498"/>
                </a:lnTo>
                <a:lnTo>
                  <a:pt x="497" y="495"/>
                </a:lnTo>
                <a:lnTo>
                  <a:pt x="499" y="495"/>
                </a:lnTo>
                <a:lnTo>
                  <a:pt x="501" y="490"/>
                </a:lnTo>
                <a:lnTo>
                  <a:pt x="501" y="489"/>
                </a:lnTo>
                <a:lnTo>
                  <a:pt x="502" y="489"/>
                </a:lnTo>
                <a:lnTo>
                  <a:pt x="502" y="488"/>
                </a:lnTo>
                <a:lnTo>
                  <a:pt x="502" y="487"/>
                </a:lnTo>
                <a:lnTo>
                  <a:pt x="500" y="487"/>
                </a:lnTo>
                <a:lnTo>
                  <a:pt x="500" y="486"/>
                </a:lnTo>
                <a:lnTo>
                  <a:pt x="503" y="486"/>
                </a:lnTo>
                <a:lnTo>
                  <a:pt x="502" y="485"/>
                </a:lnTo>
                <a:lnTo>
                  <a:pt x="501" y="485"/>
                </a:lnTo>
                <a:lnTo>
                  <a:pt x="502" y="485"/>
                </a:lnTo>
                <a:lnTo>
                  <a:pt x="504" y="480"/>
                </a:lnTo>
                <a:lnTo>
                  <a:pt x="506" y="480"/>
                </a:lnTo>
                <a:lnTo>
                  <a:pt x="503" y="480"/>
                </a:lnTo>
                <a:lnTo>
                  <a:pt x="503" y="479"/>
                </a:lnTo>
                <a:lnTo>
                  <a:pt x="504" y="479"/>
                </a:lnTo>
                <a:lnTo>
                  <a:pt x="504" y="478"/>
                </a:lnTo>
                <a:lnTo>
                  <a:pt x="506" y="478"/>
                </a:lnTo>
                <a:lnTo>
                  <a:pt x="507" y="478"/>
                </a:lnTo>
                <a:lnTo>
                  <a:pt x="507" y="477"/>
                </a:lnTo>
                <a:lnTo>
                  <a:pt x="507" y="474"/>
                </a:lnTo>
                <a:lnTo>
                  <a:pt x="508" y="473"/>
                </a:lnTo>
                <a:lnTo>
                  <a:pt x="509" y="473"/>
                </a:lnTo>
                <a:lnTo>
                  <a:pt x="514" y="473"/>
                </a:lnTo>
                <a:lnTo>
                  <a:pt x="515" y="473"/>
                </a:lnTo>
                <a:lnTo>
                  <a:pt x="518" y="480"/>
                </a:lnTo>
                <a:lnTo>
                  <a:pt x="519" y="481"/>
                </a:lnTo>
                <a:lnTo>
                  <a:pt x="519" y="482"/>
                </a:lnTo>
                <a:lnTo>
                  <a:pt x="520" y="483"/>
                </a:lnTo>
                <a:lnTo>
                  <a:pt x="521" y="485"/>
                </a:lnTo>
                <a:lnTo>
                  <a:pt x="521" y="486"/>
                </a:lnTo>
                <a:lnTo>
                  <a:pt x="520" y="487"/>
                </a:lnTo>
                <a:lnTo>
                  <a:pt x="523" y="487"/>
                </a:lnTo>
                <a:lnTo>
                  <a:pt x="523" y="488"/>
                </a:lnTo>
                <a:lnTo>
                  <a:pt x="525" y="489"/>
                </a:lnTo>
                <a:lnTo>
                  <a:pt x="525" y="490"/>
                </a:lnTo>
                <a:lnTo>
                  <a:pt x="525" y="491"/>
                </a:lnTo>
                <a:lnTo>
                  <a:pt x="526" y="491"/>
                </a:lnTo>
                <a:lnTo>
                  <a:pt x="527" y="493"/>
                </a:lnTo>
                <a:lnTo>
                  <a:pt x="527" y="494"/>
                </a:lnTo>
                <a:lnTo>
                  <a:pt x="526" y="494"/>
                </a:lnTo>
                <a:lnTo>
                  <a:pt x="527" y="494"/>
                </a:lnTo>
                <a:lnTo>
                  <a:pt x="525" y="498"/>
                </a:lnTo>
                <a:lnTo>
                  <a:pt x="525" y="500"/>
                </a:lnTo>
                <a:lnTo>
                  <a:pt x="524" y="502"/>
                </a:lnTo>
                <a:lnTo>
                  <a:pt x="524" y="504"/>
                </a:lnTo>
                <a:lnTo>
                  <a:pt x="524" y="505"/>
                </a:lnTo>
                <a:lnTo>
                  <a:pt x="525" y="507"/>
                </a:lnTo>
                <a:lnTo>
                  <a:pt x="537" y="507"/>
                </a:lnTo>
                <a:lnTo>
                  <a:pt x="542" y="507"/>
                </a:lnTo>
                <a:lnTo>
                  <a:pt x="545" y="505"/>
                </a:lnTo>
                <a:lnTo>
                  <a:pt x="544" y="505"/>
                </a:lnTo>
                <a:lnTo>
                  <a:pt x="543" y="504"/>
                </a:lnTo>
                <a:lnTo>
                  <a:pt x="545" y="502"/>
                </a:lnTo>
                <a:lnTo>
                  <a:pt x="541" y="499"/>
                </a:lnTo>
                <a:lnTo>
                  <a:pt x="542" y="494"/>
                </a:lnTo>
                <a:lnTo>
                  <a:pt x="553" y="494"/>
                </a:lnTo>
                <a:lnTo>
                  <a:pt x="562" y="494"/>
                </a:lnTo>
                <a:lnTo>
                  <a:pt x="563" y="494"/>
                </a:lnTo>
                <a:lnTo>
                  <a:pt x="568" y="497"/>
                </a:lnTo>
                <a:lnTo>
                  <a:pt x="577" y="494"/>
                </a:lnTo>
                <a:lnTo>
                  <a:pt x="583" y="495"/>
                </a:lnTo>
                <a:lnTo>
                  <a:pt x="588" y="494"/>
                </a:lnTo>
                <a:lnTo>
                  <a:pt x="596" y="497"/>
                </a:lnTo>
                <a:lnTo>
                  <a:pt x="594" y="502"/>
                </a:lnTo>
                <a:lnTo>
                  <a:pt x="592" y="505"/>
                </a:lnTo>
                <a:lnTo>
                  <a:pt x="588" y="512"/>
                </a:lnTo>
                <a:lnTo>
                  <a:pt x="593" y="507"/>
                </a:lnTo>
                <a:lnTo>
                  <a:pt x="594" y="508"/>
                </a:lnTo>
                <a:lnTo>
                  <a:pt x="595" y="506"/>
                </a:lnTo>
                <a:lnTo>
                  <a:pt x="596" y="508"/>
                </a:lnTo>
                <a:lnTo>
                  <a:pt x="596" y="506"/>
                </a:lnTo>
                <a:lnTo>
                  <a:pt x="597" y="506"/>
                </a:lnTo>
                <a:lnTo>
                  <a:pt x="598" y="507"/>
                </a:lnTo>
                <a:lnTo>
                  <a:pt x="599" y="507"/>
                </a:lnTo>
                <a:lnTo>
                  <a:pt x="602" y="507"/>
                </a:lnTo>
                <a:lnTo>
                  <a:pt x="603" y="507"/>
                </a:lnTo>
                <a:lnTo>
                  <a:pt x="605" y="507"/>
                </a:lnTo>
                <a:lnTo>
                  <a:pt x="605" y="508"/>
                </a:lnTo>
                <a:lnTo>
                  <a:pt x="605" y="510"/>
                </a:lnTo>
                <a:lnTo>
                  <a:pt x="606" y="510"/>
                </a:lnTo>
                <a:lnTo>
                  <a:pt x="607" y="510"/>
                </a:lnTo>
                <a:lnTo>
                  <a:pt x="620" y="512"/>
                </a:lnTo>
                <a:lnTo>
                  <a:pt x="621" y="512"/>
                </a:lnTo>
                <a:lnTo>
                  <a:pt x="622" y="512"/>
                </a:lnTo>
                <a:lnTo>
                  <a:pt x="623" y="515"/>
                </a:lnTo>
                <a:lnTo>
                  <a:pt x="623" y="516"/>
                </a:lnTo>
                <a:lnTo>
                  <a:pt x="623" y="521"/>
                </a:lnTo>
                <a:lnTo>
                  <a:pt x="623" y="523"/>
                </a:lnTo>
                <a:lnTo>
                  <a:pt x="623" y="524"/>
                </a:lnTo>
                <a:lnTo>
                  <a:pt x="626" y="527"/>
                </a:lnTo>
                <a:lnTo>
                  <a:pt x="623" y="531"/>
                </a:lnTo>
                <a:lnTo>
                  <a:pt x="623" y="540"/>
                </a:lnTo>
                <a:lnTo>
                  <a:pt x="623" y="544"/>
                </a:lnTo>
                <a:lnTo>
                  <a:pt x="623" y="545"/>
                </a:lnTo>
                <a:lnTo>
                  <a:pt x="623" y="549"/>
                </a:lnTo>
                <a:lnTo>
                  <a:pt x="622" y="553"/>
                </a:lnTo>
                <a:lnTo>
                  <a:pt x="622" y="554"/>
                </a:lnTo>
                <a:lnTo>
                  <a:pt x="620" y="557"/>
                </a:lnTo>
                <a:lnTo>
                  <a:pt x="616" y="562"/>
                </a:lnTo>
                <a:lnTo>
                  <a:pt x="612" y="570"/>
                </a:lnTo>
                <a:lnTo>
                  <a:pt x="610" y="572"/>
                </a:lnTo>
                <a:lnTo>
                  <a:pt x="610" y="573"/>
                </a:lnTo>
                <a:lnTo>
                  <a:pt x="609" y="583"/>
                </a:lnTo>
                <a:lnTo>
                  <a:pt x="610" y="585"/>
                </a:lnTo>
                <a:lnTo>
                  <a:pt x="613" y="587"/>
                </a:lnTo>
                <a:lnTo>
                  <a:pt x="614" y="606"/>
                </a:lnTo>
                <a:lnTo>
                  <a:pt x="612" y="619"/>
                </a:lnTo>
                <a:lnTo>
                  <a:pt x="612" y="620"/>
                </a:lnTo>
                <a:lnTo>
                  <a:pt x="612" y="623"/>
                </a:lnTo>
                <a:lnTo>
                  <a:pt x="611" y="624"/>
                </a:lnTo>
                <a:lnTo>
                  <a:pt x="610" y="627"/>
                </a:lnTo>
                <a:lnTo>
                  <a:pt x="607" y="642"/>
                </a:lnTo>
                <a:lnTo>
                  <a:pt x="606" y="642"/>
                </a:lnTo>
                <a:lnTo>
                  <a:pt x="606" y="645"/>
                </a:lnTo>
                <a:lnTo>
                  <a:pt x="606" y="646"/>
                </a:lnTo>
                <a:lnTo>
                  <a:pt x="606" y="647"/>
                </a:lnTo>
                <a:lnTo>
                  <a:pt x="606" y="648"/>
                </a:lnTo>
                <a:lnTo>
                  <a:pt x="606" y="649"/>
                </a:lnTo>
                <a:lnTo>
                  <a:pt x="606" y="650"/>
                </a:lnTo>
                <a:lnTo>
                  <a:pt x="605" y="653"/>
                </a:lnTo>
                <a:lnTo>
                  <a:pt x="604" y="654"/>
                </a:lnTo>
                <a:lnTo>
                  <a:pt x="604" y="656"/>
                </a:lnTo>
                <a:lnTo>
                  <a:pt x="604" y="657"/>
                </a:lnTo>
                <a:lnTo>
                  <a:pt x="604" y="658"/>
                </a:lnTo>
                <a:lnTo>
                  <a:pt x="603" y="658"/>
                </a:lnTo>
                <a:lnTo>
                  <a:pt x="603" y="659"/>
                </a:lnTo>
                <a:lnTo>
                  <a:pt x="604" y="659"/>
                </a:lnTo>
                <a:lnTo>
                  <a:pt x="603" y="661"/>
                </a:lnTo>
                <a:lnTo>
                  <a:pt x="603" y="662"/>
                </a:lnTo>
                <a:lnTo>
                  <a:pt x="602" y="662"/>
                </a:lnTo>
                <a:lnTo>
                  <a:pt x="602" y="665"/>
                </a:lnTo>
                <a:lnTo>
                  <a:pt x="602" y="666"/>
                </a:lnTo>
                <a:lnTo>
                  <a:pt x="598" y="675"/>
                </a:lnTo>
                <a:lnTo>
                  <a:pt x="596" y="682"/>
                </a:lnTo>
                <a:lnTo>
                  <a:pt x="597" y="687"/>
                </a:lnTo>
                <a:lnTo>
                  <a:pt x="596" y="690"/>
                </a:lnTo>
                <a:lnTo>
                  <a:pt x="596" y="691"/>
                </a:lnTo>
                <a:lnTo>
                  <a:pt x="596" y="692"/>
                </a:lnTo>
                <a:lnTo>
                  <a:pt x="596" y="694"/>
                </a:lnTo>
                <a:lnTo>
                  <a:pt x="597" y="696"/>
                </a:lnTo>
                <a:lnTo>
                  <a:pt x="599" y="700"/>
                </a:lnTo>
                <a:lnTo>
                  <a:pt x="599" y="703"/>
                </a:lnTo>
                <a:lnTo>
                  <a:pt x="601" y="703"/>
                </a:lnTo>
                <a:lnTo>
                  <a:pt x="601" y="704"/>
                </a:lnTo>
                <a:lnTo>
                  <a:pt x="601" y="708"/>
                </a:lnTo>
                <a:lnTo>
                  <a:pt x="599" y="713"/>
                </a:lnTo>
                <a:lnTo>
                  <a:pt x="599" y="716"/>
                </a:lnTo>
                <a:lnTo>
                  <a:pt x="599" y="717"/>
                </a:lnTo>
                <a:lnTo>
                  <a:pt x="599" y="719"/>
                </a:lnTo>
                <a:lnTo>
                  <a:pt x="598" y="720"/>
                </a:lnTo>
                <a:lnTo>
                  <a:pt x="597" y="721"/>
                </a:lnTo>
                <a:lnTo>
                  <a:pt x="597" y="722"/>
                </a:lnTo>
                <a:lnTo>
                  <a:pt x="596" y="723"/>
                </a:lnTo>
                <a:lnTo>
                  <a:pt x="596" y="724"/>
                </a:lnTo>
                <a:lnTo>
                  <a:pt x="595" y="724"/>
                </a:lnTo>
                <a:lnTo>
                  <a:pt x="595" y="725"/>
                </a:lnTo>
                <a:lnTo>
                  <a:pt x="595" y="726"/>
                </a:lnTo>
                <a:lnTo>
                  <a:pt x="595" y="728"/>
                </a:lnTo>
                <a:lnTo>
                  <a:pt x="596" y="728"/>
                </a:lnTo>
                <a:lnTo>
                  <a:pt x="596" y="729"/>
                </a:lnTo>
                <a:lnTo>
                  <a:pt x="596" y="730"/>
                </a:lnTo>
                <a:lnTo>
                  <a:pt x="597" y="730"/>
                </a:lnTo>
                <a:lnTo>
                  <a:pt x="597" y="731"/>
                </a:lnTo>
                <a:lnTo>
                  <a:pt x="598" y="731"/>
                </a:lnTo>
                <a:lnTo>
                  <a:pt x="604" y="738"/>
                </a:lnTo>
                <a:lnTo>
                  <a:pt x="611" y="758"/>
                </a:lnTo>
                <a:lnTo>
                  <a:pt x="613" y="764"/>
                </a:lnTo>
                <a:lnTo>
                  <a:pt x="614" y="766"/>
                </a:lnTo>
                <a:lnTo>
                  <a:pt x="616" y="773"/>
                </a:lnTo>
                <a:lnTo>
                  <a:pt x="618" y="775"/>
                </a:lnTo>
                <a:lnTo>
                  <a:pt x="618" y="776"/>
                </a:lnTo>
                <a:lnTo>
                  <a:pt x="621" y="771"/>
                </a:lnTo>
                <a:lnTo>
                  <a:pt x="622" y="775"/>
                </a:lnTo>
                <a:lnTo>
                  <a:pt x="623" y="775"/>
                </a:lnTo>
                <a:lnTo>
                  <a:pt x="627" y="778"/>
                </a:lnTo>
                <a:lnTo>
                  <a:pt x="631" y="782"/>
                </a:lnTo>
                <a:lnTo>
                  <a:pt x="636" y="786"/>
                </a:lnTo>
                <a:lnTo>
                  <a:pt x="640" y="786"/>
                </a:lnTo>
                <a:lnTo>
                  <a:pt x="645" y="793"/>
                </a:lnTo>
                <a:lnTo>
                  <a:pt x="646" y="795"/>
                </a:lnTo>
                <a:lnTo>
                  <a:pt x="646" y="796"/>
                </a:lnTo>
                <a:lnTo>
                  <a:pt x="647" y="798"/>
                </a:lnTo>
                <a:lnTo>
                  <a:pt x="644" y="800"/>
                </a:lnTo>
                <a:lnTo>
                  <a:pt x="645" y="804"/>
                </a:lnTo>
                <a:lnTo>
                  <a:pt x="647" y="808"/>
                </a:lnTo>
                <a:lnTo>
                  <a:pt x="652" y="808"/>
                </a:lnTo>
                <a:lnTo>
                  <a:pt x="654" y="813"/>
                </a:lnTo>
                <a:lnTo>
                  <a:pt x="657" y="821"/>
                </a:lnTo>
                <a:lnTo>
                  <a:pt x="658" y="825"/>
                </a:lnTo>
                <a:lnTo>
                  <a:pt x="665" y="846"/>
                </a:lnTo>
                <a:lnTo>
                  <a:pt x="670" y="846"/>
                </a:lnTo>
                <a:lnTo>
                  <a:pt x="671" y="845"/>
                </a:lnTo>
                <a:lnTo>
                  <a:pt x="672" y="843"/>
                </a:lnTo>
                <a:lnTo>
                  <a:pt x="678" y="837"/>
                </a:lnTo>
                <a:lnTo>
                  <a:pt x="674" y="808"/>
                </a:lnTo>
                <a:lnTo>
                  <a:pt x="684" y="807"/>
                </a:lnTo>
                <a:lnTo>
                  <a:pt x="687" y="806"/>
                </a:lnTo>
                <a:lnTo>
                  <a:pt x="688" y="809"/>
                </a:lnTo>
                <a:lnTo>
                  <a:pt x="698" y="834"/>
                </a:lnTo>
                <a:lnTo>
                  <a:pt x="698" y="837"/>
                </a:lnTo>
                <a:lnTo>
                  <a:pt x="695" y="847"/>
                </a:lnTo>
                <a:lnTo>
                  <a:pt x="684" y="856"/>
                </a:lnTo>
                <a:lnTo>
                  <a:pt x="671" y="856"/>
                </a:lnTo>
                <a:lnTo>
                  <a:pt x="668" y="861"/>
                </a:lnTo>
                <a:lnTo>
                  <a:pt x="668" y="862"/>
                </a:lnTo>
                <a:lnTo>
                  <a:pt x="668" y="864"/>
                </a:lnTo>
                <a:lnTo>
                  <a:pt x="670" y="865"/>
                </a:lnTo>
                <a:lnTo>
                  <a:pt x="670" y="866"/>
                </a:lnTo>
                <a:lnTo>
                  <a:pt x="671" y="867"/>
                </a:lnTo>
                <a:lnTo>
                  <a:pt x="671" y="868"/>
                </a:lnTo>
                <a:lnTo>
                  <a:pt x="671" y="870"/>
                </a:lnTo>
                <a:lnTo>
                  <a:pt x="670" y="871"/>
                </a:lnTo>
                <a:lnTo>
                  <a:pt x="670" y="872"/>
                </a:lnTo>
                <a:lnTo>
                  <a:pt x="668" y="874"/>
                </a:lnTo>
                <a:lnTo>
                  <a:pt x="668" y="875"/>
                </a:lnTo>
                <a:lnTo>
                  <a:pt x="668" y="876"/>
                </a:lnTo>
                <a:lnTo>
                  <a:pt x="667" y="876"/>
                </a:lnTo>
                <a:lnTo>
                  <a:pt x="664" y="882"/>
                </a:lnTo>
                <a:lnTo>
                  <a:pt x="663" y="883"/>
                </a:lnTo>
                <a:lnTo>
                  <a:pt x="659" y="885"/>
                </a:lnTo>
                <a:lnTo>
                  <a:pt x="659" y="887"/>
                </a:lnTo>
                <a:lnTo>
                  <a:pt x="659" y="888"/>
                </a:lnTo>
                <a:lnTo>
                  <a:pt x="658" y="892"/>
                </a:lnTo>
                <a:lnTo>
                  <a:pt x="658" y="900"/>
                </a:lnTo>
                <a:lnTo>
                  <a:pt x="656" y="905"/>
                </a:lnTo>
                <a:lnTo>
                  <a:pt x="654" y="909"/>
                </a:lnTo>
                <a:lnTo>
                  <a:pt x="656" y="918"/>
                </a:lnTo>
                <a:lnTo>
                  <a:pt x="656" y="922"/>
                </a:lnTo>
                <a:lnTo>
                  <a:pt x="657" y="928"/>
                </a:lnTo>
                <a:lnTo>
                  <a:pt x="662" y="931"/>
                </a:lnTo>
                <a:lnTo>
                  <a:pt x="662" y="937"/>
                </a:lnTo>
                <a:lnTo>
                  <a:pt x="662" y="948"/>
                </a:lnTo>
                <a:lnTo>
                  <a:pt x="659" y="948"/>
                </a:lnTo>
                <a:lnTo>
                  <a:pt x="658" y="948"/>
                </a:lnTo>
                <a:lnTo>
                  <a:pt x="656" y="949"/>
                </a:lnTo>
                <a:lnTo>
                  <a:pt x="656" y="950"/>
                </a:lnTo>
                <a:lnTo>
                  <a:pt x="656" y="951"/>
                </a:lnTo>
                <a:lnTo>
                  <a:pt x="656" y="954"/>
                </a:lnTo>
                <a:lnTo>
                  <a:pt x="657" y="959"/>
                </a:lnTo>
                <a:lnTo>
                  <a:pt x="658" y="960"/>
                </a:lnTo>
                <a:lnTo>
                  <a:pt x="659" y="960"/>
                </a:lnTo>
                <a:lnTo>
                  <a:pt x="663" y="960"/>
                </a:lnTo>
                <a:lnTo>
                  <a:pt x="665" y="960"/>
                </a:lnTo>
                <a:lnTo>
                  <a:pt x="666" y="962"/>
                </a:lnTo>
                <a:lnTo>
                  <a:pt x="670" y="964"/>
                </a:lnTo>
                <a:lnTo>
                  <a:pt x="675" y="968"/>
                </a:lnTo>
                <a:lnTo>
                  <a:pt x="678" y="972"/>
                </a:lnTo>
                <a:lnTo>
                  <a:pt x="680" y="975"/>
                </a:lnTo>
                <a:lnTo>
                  <a:pt x="683" y="981"/>
                </a:lnTo>
                <a:lnTo>
                  <a:pt x="683" y="982"/>
                </a:lnTo>
                <a:lnTo>
                  <a:pt x="690" y="984"/>
                </a:lnTo>
                <a:lnTo>
                  <a:pt x="693" y="987"/>
                </a:lnTo>
                <a:lnTo>
                  <a:pt x="717" y="997"/>
                </a:lnTo>
                <a:lnTo>
                  <a:pt x="723" y="1000"/>
                </a:lnTo>
                <a:lnTo>
                  <a:pt x="754" y="1025"/>
                </a:lnTo>
                <a:lnTo>
                  <a:pt x="760" y="1027"/>
                </a:lnTo>
                <a:lnTo>
                  <a:pt x="761" y="1029"/>
                </a:lnTo>
                <a:lnTo>
                  <a:pt x="762" y="1031"/>
                </a:lnTo>
                <a:lnTo>
                  <a:pt x="764" y="1032"/>
                </a:lnTo>
                <a:lnTo>
                  <a:pt x="765" y="1033"/>
                </a:lnTo>
                <a:lnTo>
                  <a:pt x="766" y="1034"/>
                </a:lnTo>
                <a:lnTo>
                  <a:pt x="768" y="1034"/>
                </a:lnTo>
                <a:lnTo>
                  <a:pt x="773" y="1034"/>
                </a:lnTo>
                <a:lnTo>
                  <a:pt x="777" y="1033"/>
                </a:lnTo>
                <a:lnTo>
                  <a:pt x="778" y="1033"/>
                </a:lnTo>
                <a:lnTo>
                  <a:pt x="779" y="1034"/>
                </a:lnTo>
                <a:lnTo>
                  <a:pt x="782" y="1034"/>
                </a:lnTo>
                <a:lnTo>
                  <a:pt x="782" y="1033"/>
                </a:lnTo>
                <a:lnTo>
                  <a:pt x="783" y="1033"/>
                </a:lnTo>
                <a:lnTo>
                  <a:pt x="784" y="1033"/>
                </a:lnTo>
                <a:lnTo>
                  <a:pt x="785" y="1032"/>
                </a:lnTo>
                <a:lnTo>
                  <a:pt x="786" y="1031"/>
                </a:lnTo>
                <a:lnTo>
                  <a:pt x="794" y="1024"/>
                </a:lnTo>
                <a:lnTo>
                  <a:pt x="794" y="1025"/>
                </a:lnTo>
                <a:lnTo>
                  <a:pt x="795" y="1024"/>
                </a:lnTo>
                <a:lnTo>
                  <a:pt x="796" y="1025"/>
                </a:lnTo>
                <a:lnTo>
                  <a:pt x="801" y="1022"/>
                </a:lnTo>
                <a:lnTo>
                  <a:pt x="800" y="1022"/>
                </a:lnTo>
                <a:lnTo>
                  <a:pt x="800" y="1021"/>
                </a:lnTo>
                <a:lnTo>
                  <a:pt x="801" y="1020"/>
                </a:lnTo>
                <a:lnTo>
                  <a:pt x="802" y="1020"/>
                </a:lnTo>
                <a:lnTo>
                  <a:pt x="803" y="1020"/>
                </a:lnTo>
                <a:lnTo>
                  <a:pt x="803" y="1021"/>
                </a:lnTo>
                <a:lnTo>
                  <a:pt x="805" y="1018"/>
                </a:lnTo>
                <a:lnTo>
                  <a:pt x="806" y="1018"/>
                </a:lnTo>
                <a:lnTo>
                  <a:pt x="806" y="1017"/>
                </a:lnTo>
                <a:lnTo>
                  <a:pt x="806" y="1016"/>
                </a:lnTo>
                <a:lnTo>
                  <a:pt x="808" y="1015"/>
                </a:lnTo>
                <a:lnTo>
                  <a:pt x="805" y="1013"/>
                </a:lnTo>
                <a:lnTo>
                  <a:pt x="806" y="1013"/>
                </a:lnTo>
                <a:lnTo>
                  <a:pt x="799" y="988"/>
                </a:lnTo>
                <a:lnTo>
                  <a:pt x="796" y="984"/>
                </a:lnTo>
                <a:lnTo>
                  <a:pt x="790" y="976"/>
                </a:lnTo>
                <a:lnTo>
                  <a:pt x="788" y="974"/>
                </a:lnTo>
                <a:lnTo>
                  <a:pt x="783" y="967"/>
                </a:lnTo>
                <a:lnTo>
                  <a:pt x="786" y="962"/>
                </a:lnTo>
                <a:lnTo>
                  <a:pt x="787" y="959"/>
                </a:lnTo>
                <a:lnTo>
                  <a:pt x="793" y="948"/>
                </a:lnTo>
                <a:lnTo>
                  <a:pt x="794" y="946"/>
                </a:lnTo>
                <a:lnTo>
                  <a:pt x="794" y="945"/>
                </a:lnTo>
                <a:lnTo>
                  <a:pt x="799" y="934"/>
                </a:lnTo>
                <a:lnTo>
                  <a:pt x="799" y="932"/>
                </a:lnTo>
                <a:lnTo>
                  <a:pt x="799" y="931"/>
                </a:lnTo>
                <a:lnTo>
                  <a:pt x="800" y="931"/>
                </a:lnTo>
                <a:lnTo>
                  <a:pt x="801" y="930"/>
                </a:lnTo>
                <a:lnTo>
                  <a:pt x="800" y="928"/>
                </a:lnTo>
                <a:lnTo>
                  <a:pt x="800" y="926"/>
                </a:lnTo>
                <a:lnTo>
                  <a:pt x="800" y="925"/>
                </a:lnTo>
                <a:lnTo>
                  <a:pt x="800" y="924"/>
                </a:lnTo>
                <a:lnTo>
                  <a:pt x="800" y="922"/>
                </a:lnTo>
                <a:lnTo>
                  <a:pt x="800" y="921"/>
                </a:lnTo>
                <a:lnTo>
                  <a:pt x="801" y="921"/>
                </a:lnTo>
                <a:lnTo>
                  <a:pt x="801" y="920"/>
                </a:lnTo>
                <a:lnTo>
                  <a:pt x="801" y="918"/>
                </a:lnTo>
                <a:lnTo>
                  <a:pt x="802" y="918"/>
                </a:lnTo>
                <a:lnTo>
                  <a:pt x="802" y="917"/>
                </a:lnTo>
                <a:lnTo>
                  <a:pt x="803" y="917"/>
                </a:lnTo>
                <a:lnTo>
                  <a:pt x="804" y="917"/>
                </a:lnTo>
                <a:lnTo>
                  <a:pt x="804" y="916"/>
                </a:lnTo>
                <a:lnTo>
                  <a:pt x="804" y="915"/>
                </a:lnTo>
                <a:lnTo>
                  <a:pt x="805" y="915"/>
                </a:lnTo>
                <a:lnTo>
                  <a:pt x="805" y="914"/>
                </a:lnTo>
                <a:lnTo>
                  <a:pt x="805" y="913"/>
                </a:lnTo>
                <a:lnTo>
                  <a:pt x="805" y="912"/>
                </a:lnTo>
                <a:lnTo>
                  <a:pt x="806" y="910"/>
                </a:lnTo>
                <a:lnTo>
                  <a:pt x="808" y="910"/>
                </a:lnTo>
                <a:lnTo>
                  <a:pt x="809" y="910"/>
                </a:lnTo>
                <a:lnTo>
                  <a:pt x="809" y="909"/>
                </a:lnTo>
                <a:lnTo>
                  <a:pt x="809" y="908"/>
                </a:lnTo>
                <a:lnTo>
                  <a:pt x="810" y="908"/>
                </a:lnTo>
                <a:lnTo>
                  <a:pt x="809" y="908"/>
                </a:lnTo>
                <a:lnTo>
                  <a:pt x="810" y="907"/>
                </a:lnTo>
                <a:lnTo>
                  <a:pt x="811" y="907"/>
                </a:lnTo>
                <a:lnTo>
                  <a:pt x="811" y="906"/>
                </a:lnTo>
                <a:lnTo>
                  <a:pt x="811" y="905"/>
                </a:lnTo>
                <a:lnTo>
                  <a:pt x="812" y="905"/>
                </a:lnTo>
                <a:lnTo>
                  <a:pt x="812" y="904"/>
                </a:lnTo>
                <a:lnTo>
                  <a:pt x="813" y="904"/>
                </a:lnTo>
                <a:lnTo>
                  <a:pt x="814" y="903"/>
                </a:lnTo>
                <a:lnTo>
                  <a:pt x="814" y="901"/>
                </a:lnTo>
                <a:lnTo>
                  <a:pt x="816" y="901"/>
                </a:lnTo>
                <a:lnTo>
                  <a:pt x="816" y="900"/>
                </a:lnTo>
                <a:lnTo>
                  <a:pt x="817" y="900"/>
                </a:lnTo>
                <a:lnTo>
                  <a:pt x="817" y="899"/>
                </a:lnTo>
                <a:lnTo>
                  <a:pt x="818" y="899"/>
                </a:lnTo>
                <a:lnTo>
                  <a:pt x="818" y="898"/>
                </a:lnTo>
                <a:lnTo>
                  <a:pt x="819" y="898"/>
                </a:lnTo>
                <a:lnTo>
                  <a:pt x="819" y="897"/>
                </a:lnTo>
                <a:lnTo>
                  <a:pt x="820" y="897"/>
                </a:lnTo>
                <a:lnTo>
                  <a:pt x="820" y="898"/>
                </a:lnTo>
                <a:lnTo>
                  <a:pt x="821" y="898"/>
                </a:lnTo>
                <a:lnTo>
                  <a:pt x="821" y="897"/>
                </a:lnTo>
                <a:lnTo>
                  <a:pt x="820" y="897"/>
                </a:lnTo>
                <a:lnTo>
                  <a:pt x="820" y="896"/>
                </a:lnTo>
                <a:lnTo>
                  <a:pt x="821" y="896"/>
                </a:lnTo>
                <a:lnTo>
                  <a:pt x="822" y="896"/>
                </a:lnTo>
                <a:lnTo>
                  <a:pt x="822" y="895"/>
                </a:lnTo>
                <a:lnTo>
                  <a:pt x="821" y="895"/>
                </a:lnTo>
                <a:lnTo>
                  <a:pt x="821" y="893"/>
                </a:lnTo>
                <a:lnTo>
                  <a:pt x="822" y="893"/>
                </a:lnTo>
                <a:lnTo>
                  <a:pt x="822" y="892"/>
                </a:lnTo>
                <a:lnTo>
                  <a:pt x="822" y="891"/>
                </a:lnTo>
                <a:lnTo>
                  <a:pt x="822" y="890"/>
                </a:lnTo>
                <a:lnTo>
                  <a:pt x="822" y="889"/>
                </a:lnTo>
                <a:lnTo>
                  <a:pt x="820" y="885"/>
                </a:lnTo>
                <a:lnTo>
                  <a:pt x="820" y="881"/>
                </a:lnTo>
                <a:lnTo>
                  <a:pt x="820" y="875"/>
                </a:lnTo>
                <a:lnTo>
                  <a:pt x="820" y="866"/>
                </a:lnTo>
                <a:lnTo>
                  <a:pt x="820" y="865"/>
                </a:lnTo>
                <a:lnTo>
                  <a:pt x="820" y="864"/>
                </a:lnTo>
                <a:lnTo>
                  <a:pt x="820" y="855"/>
                </a:lnTo>
                <a:lnTo>
                  <a:pt x="820" y="854"/>
                </a:lnTo>
                <a:lnTo>
                  <a:pt x="819" y="848"/>
                </a:lnTo>
                <a:lnTo>
                  <a:pt x="819" y="841"/>
                </a:lnTo>
                <a:lnTo>
                  <a:pt x="823" y="839"/>
                </a:lnTo>
                <a:lnTo>
                  <a:pt x="826" y="838"/>
                </a:lnTo>
                <a:lnTo>
                  <a:pt x="829" y="828"/>
                </a:lnTo>
                <a:lnTo>
                  <a:pt x="835" y="816"/>
                </a:lnTo>
                <a:lnTo>
                  <a:pt x="835" y="815"/>
                </a:lnTo>
                <a:lnTo>
                  <a:pt x="836" y="814"/>
                </a:lnTo>
                <a:lnTo>
                  <a:pt x="839" y="807"/>
                </a:lnTo>
                <a:lnTo>
                  <a:pt x="839" y="806"/>
                </a:lnTo>
                <a:lnTo>
                  <a:pt x="840" y="805"/>
                </a:lnTo>
                <a:lnTo>
                  <a:pt x="839" y="805"/>
                </a:lnTo>
                <a:lnTo>
                  <a:pt x="838" y="800"/>
                </a:lnTo>
                <a:lnTo>
                  <a:pt x="837" y="799"/>
                </a:lnTo>
                <a:lnTo>
                  <a:pt x="835" y="795"/>
                </a:lnTo>
                <a:lnTo>
                  <a:pt x="834" y="793"/>
                </a:lnTo>
                <a:lnTo>
                  <a:pt x="834" y="791"/>
                </a:lnTo>
                <a:lnTo>
                  <a:pt x="834" y="790"/>
                </a:lnTo>
                <a:lnTo>
                  <a:pt x="833" y="790"/>
                </a:lnTo>
                <a:lnTo>
                  <a:pt x="833" y="789"/>
                </a:lnTo>
                <a:lnTo>
                  <a:pt x="833" y="788"/>
                </a:lnTo>
                <a:lnTo>
                  <a:pt x="828" y="781"/>
                </a:lnTo>
                <a:lnTo>
                  <a:pt x="829" y="773"/>
                </a:lnTo>
                <a:lnTo>
                  <a:pt x="833" y="772"/>
                </a:lnTo>
                <a:lnTo>
                  <a:pt x="835" y="770"/>
                </a:lnTo>
                <a:lnTo>
                  <a:pt x="836" y="772"/>
                </a:lnTo>
                <a:lnTo>
                  <a:pt x="837" y="773"/>
                </a:lnTo>
                <a:lnTo>
                  <a:pt x="833" y="775"/>
                </a:lnTo>
                <a:lnTo>
                  <a:pt x="831" y="779"/>
                </a:lnTo>
                <a:lnTo>
                  <a:pt x="835" y="783"/>
                </a:lnTo>
                <a:lnTo>
                  <a:pt x="838" y="787"/>
                </a:lnTo>
                <a:lnTo>
                  <a:pt x="835" y="783"/>
                </a:lnTo>
                <a:lnTo>
                  <a:pt x="833" y="779"/>
                </a:lnTo>
                <a:lnTo>
                  <a:pt x="834" y="776"/>
                </a:lnTo>
                <a:lnTo>
                  <a:pt x="839" y="773"/>
                </a:lnTo>
                <a:lnTo>
                  <a:pt x="839" y="774"/>
                </a:lnTo>
                <a:lnTo>
                  <a:pt x="840" y="775"/>
                </a:lnTo>
                <a:lnTo>
                  <a:pt x="840" y="776"/>
                </a:lnTo>
                <a:lnTo>
                  <a:pt x="837" y="779"/>
                </a:lnTo>
                <a:lnTo>
                  <a:pt x="837" y="780"/>
                </a:lnTo>
                <a:lnTo>
                  <a:pt x="842" y="786"/>
                </a:lnTo>
                <a:lnTo>
                  <a:pt x="843" y="787"/>
                </a:lnTo>
                <a:lnTo>
                  <a:pt x="844" y="787"/>
                </a:lnTo>
                <a:lnTo>
                  <a:pt x="843" y="786"/>
                </a:lnTo>
                <a:lnTo>
                  <a:pt x="842" y="784"/>
                </a:lnTo>
                <a:lnTo>
                  <a:pt x="840" y="783"/>
                </a:lnTo>
                <a:lnTo>
                  <a:pt x="839" y="781"/>
                </a:lnTo>
                <a:lnTo>
                  <a:pt x="838" y="780"/>
                </a:lnTo>
                <a:lnTo>
                  <a:pt x="838" y="779"/>
                </a:lnTo>
                <a:lnTo>
                  <a:pt x="839" y="779"/>
                </a:lnTo>
                <a:lnTo>
                  <a:pt x="839" y="778"/>
                </a:lnTo>
                <a:lnTo>
                  <a:pt x="840" y="778"/>
                </a:lnTo>
                <a:lnTo>
                  <a:pt x="842" y="778"/>
                </a:lnTo>
                <a:lnTo>
                  <a:pt x="842" y="776"/>
                </a:lnTo>
                <a:lnTo>
                  <a:pt x="842" y="775"/>
                </a:lnTo>
                <a:lnTo>
                  <a:pt x="840" y="772"/>
                </a:lnTo>
                <a:lnTo>
                  <a:pt x="839" y="772"/>
                </a:lnTo>
                <a:lnTo>
                  <a:pt x="838" y="771"/>
                </a:lnTo>
                <a:lnTo>
                  <a:pt x="836" y="769"/>
                </a:lnTo>
                <a:lnTo>
                  <a:pt x="835" y="766"/>
                </a:lnTo>
                <a:lnTo>
                  <a:pt x="835" y="764"/>
                </a:lnTo>
                <a:lnTo>
                  <a:pt x="837" y="765"/>
                </a:lnTo>
                <a:lnTo>
                  <a:pt x="838" y="764"/>
                </a:lnTo>
                <a:lnTo>
                  <a:pt x="839" y="763"/>
                </a:lnTo>
                <a:lnTo>
                  <a:pt x="840" y="759"/>
                </a:lnTo>
                <a:lnTo>
                  <a:pt x="840" y="758"/>
                </a:lnTo>
                <a:lnTo>
                  <a:pt x="840" y="757"/>
                </a:lnTo>
                <a:lnTo>
                  <a:pt x="840" y="756"/>
                </a:lnTo>
                <a:lnTo>
                  <a:pt x="839" y="755"/>
                </a:lnTo>
                <a:lnTo>
                  <a:pt x="839" y="754"/>
                </a:lnTo>
                <a:lnTo>
                  <a:pt x="840" y="754"/>
                </a:lnTo>
                <a:lnTo>
                  <a:pt x="842" y="753"/>
                </a:lnTo>
                <a:lnTo>
                  <a:pt x="842" y="751"/>
                </a:lnTo>
                <a:lnTo>
                  <a:pt x="842" y="749"/>
                </a:lnTo>
                <a:lnTo>
                  <a:pt x="840" y="748"/>
                </a:lnTo>
                <a:lnTo>
                  <a:pt x="842" y="747"/>
                </a:lnTo>
                <a:lnTo>
                  <a:pt x="842" y="746"/>
                </a:lnTo>
                <a:lnTo>
                  <a:pt x="839" y="747"/>
                </a:lnTo>
                <a:lnTo>
                  <a:pt x="839" y="748"/>
                </a:lnTo>
                <a:lnTo>
                  <a:pt x="838" y="747"/>
                </a:lnTo>
                <a:lnTo>
                  <a:pt x="837" y="747"/>
                </a:lnTo>
                <a:lnTo>
                  <a:pt x="836" y="747"/>
                </a:lnTo>
                <a:lnTo>
                  <a:pt x="835" y="747"/>
                </a:lnTo>
                <a:lnTo>
                  <a:pt x="834" y="747"/>
                </a:lnTo>
                <a:lnTo>
                  <a:pt x="833" y="748"/>
                </a:lnTo>
                <a:lnTo>
                  <a:pt x="831" y="748"/>
                </a:lnTo>
                <a:lnTo>
                  <a:pt x="830" y="748"/>
                </a:lnTo>
                <a:lnTo>
                  <a:pt x="829" y="748"/>
                </a:lnTo>
                <a:lnTo>
                  <a:pt x="828" y="748"/>
                </a:lnTo>
                <a:lnTo>
                  <a:pt x="827" y="748"/>
                </a:lnTo>
                <a:lnTo>
                  <a:pt x="826" y="747"/>
                </a:lnTo>
                <a:lnTo>
                  <a:pt x="825" y="746"/>
                </a:lnTo>
                <a:lnTo>
                  <a:pt x="822" y="746"/>
                </a:lnTo>
                <a:lnTo>
                  <a:pt x="821" y="746"/>
                </a:lnTo>
                <a:lnTo>
                  <a:pt x="820" y="746"/>
                </a:lnTo>
                <a:lnTo>
                  <a:pt x="819" y="745"/>
                </a:lnTo>
                <a:lnTo>
                  <a:pt x="818" y="744"/>
                </a:lnTo>
                <a:lnTo>
                  <a:pt x="818" y="742"/>
                </a:lnTo>
                <a:lnTo>
                  <a:pt x="817" y="742"/>
                </a:lnTo>
                <a:lnTo>
                  <a:pt x="817" y="741"/>
                </a:lnTo>
                <a:lnTo>
                  <a:pt x="816" y="741"/>
                </a:lnTo>
                <a:lnTo>
                  <a:pt x="814" y="740"/>
                </a:lnTo>
                <a:lnTo>
                  <a:pt x="813" y="739"/>
                </a:lnTo>
                <a:lnTo>
                  <a:pt x="813" y="738"/>
                </a:lnTo>
                <a:lnTo>
                  <a:pt x="812" y="737"/>
                </a:lnTo>
                <a:lnTo>
                  <a:pt x="812" y="736"/>
                </a:lnTo>
                <a:lnTo>
                  <a:pt x="811" y="734"/>
                </a:lnTo>
                <a:lnTo>
                  <a:pt x="810" y="734"/>
                </a:lnTo>
                <a:lnTo>
                  <a:pt x="809" y="734"/>
                </a:lnTo>
                <a:lnTo>
                  <a:pt x="808" y="734"/>
                </a:lnTo>
                <a:lnTo>
                  <a:pt x="806" y="734"/>
                </a:lnTo>
                <a:lnTo>
                  <a:pt x="805" y="734"/>
                </a:lnTo>
                <a:lnTo>
                  <a:pt x="804" y="733"/>
                </a:lnTo>
                <a:lnTo>
                  <a:pt x="804" y="732"/>
                </a:lnTo>
                <a:lnTo>
                  <a:pt x="804" y="731"/>
                </a:lnTo>
                <a:lnTo>
                  <a:pt x="804" y="730"/>
                </a:lnTo>
                <a:lnTo>
                  <a:pt x="804" y="729"/>
                </a:lnTo>
                <a:lnTo>
                  <a:pt x="803" y="729"/>
                </a:lnTo>
                <a:lnTo>
                  <a:pt x="803" y="728"/>
                </a:lnTo>
                <a:lnTo>
                  <a:pt x="802" y="728"/>
                </a:lnTo>
                <a:lnTo>
                  <a:pt x="802" y="726"/>
                </a:lnTo>
                <a:lnTo>
                  <a:pt x="801" y="726"/>
                </a:lnTo>
                <a:lnTo>
                  <a:pt x="801" y="725"/>
                </a:lnTo>
                <a:lnTo>
                  <a:pt x="801" y="724"/>
                </a:lnTo>
                <a:lnTo>
                  <a:pt x="801" y="723"/>
                </a:lnTo>
                <a:lnTo>
                  <a:pt x="800" y="722"/>
                </a:lnTo>
                <a:lnTo>
                  <a:pt x="800" y="720"/>
                </a:lnTo>
                <a:lnTo>
                  <a:pt x="800" y="719"/>
                </a:lnTo>
                <a:lnTo>
                  <a:pt x="799" y="717"/>
                </a:lnTo>
                <a:lnTo>
                  <a:pt x="799" y="716"/>
                </a:lnTo>
                <a:lnTo>
                  <a:pt x="797" y="716"/>
                </a:lnTo>
                <a:lnTo>
                  <a:pt x="797" y="715"/>
                </a:lnTo>
                <a:lnTo>
                  <a:pt x="797" y="713"/>
                </a:lnTo>
                <a:lnTo>
                  <a:pt x="796" y="712"/>
                </a:lnTo>
                <a:lnTo>
                  <a:pt x="796" y="708"/>
                </a:lnTo>
                <a:lnTo>
                  <a:pt x="795" y="707"/>
                </a:lnTo>
                <a:lnTo>
                  <a:pt x="795" y="706"/>
                </a:lnTo>
                <a:lnTo>
                  <a:pt x="795" y="705"/>
                </a:lnTo>
                <a:lnTo>
                  <a:pt x="795" y="704"/>
                </a:lnTo>
                <a:lnTo>
                  <a:pt x="795" y="703"/>
                </a:lnTo>
                <a:lnTo>
                  <a:pt x="794" y="703"/>
                </a:lnTo>
                <a:lnTo>
                  <a:pt x="794" y="701"/>
                </a:lnTo>
                <a:lnTo>
                  <a:pt x="793" y="701"/>
                </a:lnTo>
                <a:lnTo>
                  <a:pt x="793" y="700"/>
                </a:lnTo>
                <a:lnTo>
                  <a:pt x="792" y="698"/>
                </a:lnTo>
                <a:lnTo>
                  <a:pt x="791" y="697"/>
                </a:lnTo>
                <a:lnTo>
                  <a:pt x="791" y="696"/>
                </a:lnTo>
                <a:lnTo>
                  <a:pt x="790" y="696"/>
                </a:lnTo>
                <a:lnTo>
                  <a:pt x="790" y="695"/>
                </a:lnTo>
                <a:lnTo>
                  <a:pt x="788" y="695"/>
                </a:lnTo>
                <a:lnTo>
                  <a:pt x="788" y="694"/>
                </a:lnTo>
                <a:lnTo>
                  <a:pt x="788" y="692"/>
                </a:lnTo>
                <a:lnTo>
                  <a:pt x="787" y="691"/>
                </a:lnTo>
                <a:lnTo>
                  <a:pt x="787" y="689"/>
                </a:lnTo>
                <a:lnTo>
                  <a:pt x="787" y="688"/>
                </a:lnTo>
                <a:lnTo>
                  <a:pt x="786" y="688"/>
                </a:lnTo>
                <a:lnTo>
                  <a:pt x="785" y="687"/>
                </a:lnTo>
                <a:lnTo>
                  <a:pt x="785" y="686"/>
                </a:lnTo>
                <a:lnTo>
                  <a:pt x="786" y="684"/>
                </a:lnTo>
                <a:lnTo>
                  <a:pt x="787" y="681"/>
                </a:lnTo>
                <a:lnTo>
                  <a:pt x="787" y="680"/>
                </a:lnTo>
                <a:lnTo>
                  <a:pt x="787" y="679"/>
                </a:lnTo>
                <a:lnTo>
                  <a:pt x="787" y="678"/>
                </a:lnTo>
                <a:lnTo>
                  <a:pt x="787" y="677"/>
                </a:lnTo>
                <a:lnTo>
                  <a:pt x="786" y="675"/>
                </a:lnTo>
                <a:lnTo>
                  <a:pt x="786" y="674"/>
                </a:lnTo>
                <a:lnTo>
                  <a:pt x="786" y="673"/>
                </a:lnTo>
                <a:lnTo>
                  <a:pt x="786" y="672"/>
                </a:lnTo>
                <a:lnTo>
                  <a:pt x="785" y="671"/>
                </a:lnTo>
                <a:lnTo>
                  <a:pt x="786" y="670"/>
                </a:lnTo>
                <a:lnTo>
                  <a:pt x="786" y="669"/>
                </a:lnTo>
                <a:lnTo>
                  <a:pt x="785" y="667"/>
                </a:lnTo>
                <a:lnTo>
                  <a:pt x="784" y="666"/>
                </a:lnTo>
                <a:lnTo>
                  <a:pt x="783" y="666"/>
                </a:lnTo>
                <a:lnTo>
                  <a:pt x="782" y="665"/>
                </a:lnTo>
                <a:lnTo>
                  <a:pt x="779" y="664"/>
                </a:lnTo>
                <a:lnTo>
                  <a:pt x="779" y="663"/>
                </a:lnTo>
                <a:lnTo>
                  <a:pt x="778" y="662"/>
                </a:lnTo>
                <a:lnTo>
                  <a:pt x="777" y="661"/>
                </a:lnTo>
                <a:lnTo>
                  <a:pt x="776" y="659"/>
                </a:lnTo>
                <a:lnTo>
                  <a:pt x="776" y="658"/>
                </a:lnTo>
                <a:lnTo>
                  <a:pt x="775" y="657"/>
                </a:lnTo>
                <a:lnTo>
                  <a:pt x="775" y="655"/>
                </a:lnTo>
                <a:lnTo>
                  <a:pt x="775" y="654"/>
                </a:lnTo>
                <a:lnTo>
                  <a:pt x="774" y="652"/>
                </a:lnTo>
                <a:lnTo>
                  <a:pt x="774" y="650"/>
                </a:lnTo>
                <a:lnTo>
                  <a:pt x="774" y="648"/>
                </a:lnTo>
                <a:lnTo>
                  <a:pt x="774" y="646"/>
                </a:lnTo>
                <a:lnTo>
                  <a:pt x="774" y="645"/>
                </a:lnTo>
                <a:lnTo>
                  <a:pt x="773" y="644"/>
                </a:lnTo>
                <a:lnTo>
                  <a:pt x="773" y="642"/>
                </a:lnTo>
                <a:lnTo>
                  <a:pt x="773" y="641"/>
                </a:lnTo>
                <a:lnTo>
                  <a:pt x="774" y="639"/>
                </a:lnTo>
                <a:lnTo>
                  <a:pt x="775" y="638"/>
                </a:lnTo>
                <a:lnTo>
                  <a:pt x="775" y="637"/>
                </a:lnTo>
                <a:lnTo>
                  <a:pt x="775" y="636"/>
                </a:lnTo>
                <a:lnTo>
                  <a:pt x="776" y="634"/>
                </a:lnTo>
                <a:lnTo>
                  <a:pt x="777" y="634"/>
                </a:lnTo>
                <a:lnTo>
                  <a:pt x="778" y="634"/>
                </a:lnTo>
                <a:lnTo>
                  <a:pt x="779" y="634"/>
                </a:lnTo>
                <a:lnTo>
                  <a:pt x="779" y="636"/>
                </a:lnTo>
                <a:lnTo>
                  <a:pt x="780" y="636"/>
                </a:lnTo>
                <a:lnTo>
                  <a:pt x="782" y="636"/>
                </a:lnTo>
                <a:lnTo>
                  <a:pt x="783" y="636"/>
                </a:lnTo>
                <a:lnTo>
                  <a:pt x="784" y="636"/>
                </a:lnTo>
                <a:lnTo>
                  <a:pt x="785" y="636"/>
                </a:lnTo>
                <a:lnTo>
                  <a:pt x="785" y="637"/>
                </a:lnTo>
                <a:lnTo>
                  <a:pt x="786" y="637"/>
                </a:lnTo>
                <a:lnTo>
                  <a:pt x="787" y="638"/>
                </a:lnTo>
                <a:lnTo>
                  <a:pt x="788" y="639"/>
                </a:lnTo>
                <a:lnTo>
                  <a:pt x="790" y="640"/>
                </a:lnTo>
                <a:lnTo>
                  <a:pt x="791" y="641"/>
                </a:lnTo>
                <a:lnTo>
                  <a:pt x="792" y="641"/>
                </a:lnTo>
                <a:lnTo>
                  <a:pt x="793" y="641"/>
                </a:lnTo>
                <a:lnTo>
                  <a:pt x="793" y="642"/>
                </a:lnTo>
                <a:lnTo>
                  <a:pt x="794" y="642"/>
                </a:lnTo>
                <a:lnTo>
                  <a:pt x="795" y="642"/>
                </a:lnTo>
                <a:lnTo>
                  <a:pt x="795" y="641"/>
                </a:lnTo>
                <a:lnTo>
                  <a:pt x="795" y="640"/>
                </a:lnTo>
                <a:lnTo>
                  <a:pt x="795" y="639"/>
                </a:lnTo>
                <a:lnTo>
                  <a:pt x="795" y="638"/>
                </a:lnTo>
                <a:lnTo>
                  <a:pt x="794" y="637"/>
                </a:lnTo>
                <a:lnTo>
                  <a:pt x="794" y="636"/>
                </a:lnTo>
                <a:lnTo>
                  <a:pt x="793" y="634"/>
                </a:lnTo>
                <a:lnTo>
                  <a:pt x="793" y="633"/>
                </a:lnTo>
                <a:lnTo>
                  <a:pt x="792" y="633"/>
                </a:lnTo>
                <a:lnTo>
                  <a:pt x="792" y="632"/>
                </a:lnTo>
                <a:lnTo>
                  <a:pt x="791" y="631"/>
                </a:lnTo>
                <a:lnTo>
                  <a:pt x="791" y="630"/>
                </a:lnTo>
                <a:lnTo>
                  <a:pt x="790" y="630"/>
                </a:lnTo>
                <a:lnTo>
                  <a:pt x="788" y="630"/>
                </a:lnTo>
                <a:lnTo>
                  <a:pt x="787" y="629"/>
                </a:lnTo>
                <a:lnTo>
                  <a:pt x="786" y="628"/>
                </a:lnTo>
                <a:lnTo>
                  <a:pt x="784" y="627"/>
                </a:lnTo>
                <a:lnTo>
                  <a:pt x="783" y="625"/>
                </a:lnTo>
                <a:lnTo>
                  <a:pt x="782" y="624"/>
                </a:lnTo>
                <a:lnTo>
                  <a:pt x="779" y="623"/>
                </a:lnTo>
                <a:lnTo>
                  <a:pt x="778" y="623"/>
                </a:lnTo>
                <a:lnTo>
                  <a:pt x="778" y="622"/>
                </a:lnTo>
                <a:lnTo>
                  <a:pt x="776" y="621"/>
                </a:lnTo>
                <a:lnTo>
                  <a:pt x="774" y="619"/>
                </a:lnTo>
                <a:lnTo>
                  <a:pt x="773" y="619"/>
                </a:lnTo>
                <a:lnTo>
                  <a:pt x="771" y="617"/>
                </a:lnTo>
                <a:lnTo>
                  <a:pt x="770" y="617"/>
                </a:lnTo>
                <a:lnTo>
                  <a:pt x="769" y="616"/>
                </a:lnTo>
                <a:lnTo>
                  <a:pt x="769" y="615"/>
                </a:lnTo>
                <a:lnTo>
                  <a:pt x="768" y="615"/>
                </a:lnTo>
                <a:lnTo>
                  <a:pt x="767" y="614"/>
                </a:lnTo>
                <a:lnTo>
                  <a:pt x="766" y="612"/>
                </a:lnTo>
                <a:lnTo>
                  <a:pt x="765" y="612"/>
                </a:lnTo>
                <a:lnTo>
                  <a:pt x="764" y="611"/>
                </a:lnTo>
                <a:lnTo>
                  <a:pt x="762" y="611"/>
                </a:lnTo>
                <a:lnTo>
                  <a:pt x="761" y="611"/>
                </a:lnTo>
                <a:lnTo>
                  <a:pt x="760" y="611"/>
                </a:lnTo>
                <a:lnTo>
                  <a:pt x="760" y="612"/>
                </a:lnTo>
                <a:lnTo>
                  <a:pt x="759" y="613"/>
                </a:lnTo>
                <a:lnTo>
                  <a:pt x="759" y="614"/>
                </a:lnTo>
                <a:lnTo>
                  <a:pt x="758" y="615"/>
                </a:lnTo>
                <a:lnTo>
                  <a:pt x="758" y="616"/>
                </a:lnTo>
                <a:lnTo>
                  <a:pt x="757" y="616"/>
                </a:lnTo>
                <a:lnTo>
                  <a:pt x="757" y="617"/>
                </a:lnTo>
                <a:lnTo>
                  <a:pt x="757" y="619"/>
                </a:lnTo>
                <a:lnTo>
                  <a:pt x="757" y="620"/>
                </a:lnTo>
                <a:lnTo>
                  <a:pt x="757" y="621"/>
                </a:lnTo>
                <a:lnTo>
                  <a:pt x="757" y="622"/>
                </a:lnTo>
                <a:lnTo>
                  <a:pt x="757" y="623"/>
                </a:lnTo>
                <a:lnTo>
                  <a:pt x="757" y="624"/>
                </a:lnTo>
                <a:lnTo>
                  <a:pt x="757" y="625"/>
                </a:lnTo>
                <a:lnTo>
                  <a:pt x="757" y="628"/>
                </a:lnTo>
                <a:lnTo>
                  <a:pt x="757" y="629"/>
                </a:lnTo>
                <a:lnTo>
                  <a:pt x="756" y="630"/>
                </a:lnTo>
                <a:lnTo>
                  <a:pt x="756" y="632"/>
                </a:lnTo>
                <a:lnTo>
                  <a:pt x="754" y="634"/>
                </a:lnTo>
                <a:lnTo>
                  <a:pt x="754" y="636"/>
                </a:lnTo>
                <a:lnTo>
                  <a:pt x="754" y="637"/>
                </a:lnTo>
                <a:lnTo>
                  <a:pt x="753" y="637"/>
                </a:lnTo>
                <a:lnTo>
                  <a:pt x="753" y="638"/>
                </a:lnTo>
                <a:lnTo>
                  <a:pt x="752" y="638"/>
                </a:lnTo>
                <a:lnTo>
                  <a:pt x="751" y="637"/>
                </a:lnTo>
                <a:lnTo>
                  <a:pt x="750" y="636"/>
                </a:lnTo>
                <a:lnTo>
                  <a:pt x="750" y="634"/>
                </a:lnTo>
                <a:lnTo>
                  <a:pt x="748" y="633"/>
                </a:lnTo>
                <a:lnTo>
                  <a:pt x="747" y="632"/>
                </a:lnTo>
                <a:lnTo>
                  <a:pt x="747" y="631"/>
                </a:lnTo>
                <a:lnTo>
                  <a:pt x="745" y="629"/>
                </a:lnTo>
                <a:lnTo>
                  <a:pt x="743" y="627"/>
                </a:lnTo>
                <a:lnTo>
                  <a:pt x="743" y="625"/>
                </a:lnTo>
                <a:lnTo>
                  <a:pt x="743" y="624"/>
                </a:lnTo>
                <a:lnTo>
                  <a:pt x="742" y="623"/>
                </a:lnTo>
                <a:lnTo>
                  <a:pt x="741" y="621"/>
                </a:lnTo>
                <a:lnTo>
                  <a:pt x="741" y="620"/>
                </a:lnTo>
                <a:lnTo>
                  <a:pt x="740" y="620"/>
                </a:lnTo>
                <a:lnTo>
                  <a:pt x="740" y="619"/>
                </a:lnTo>
                <a:lnTo>
                  <a:pt x="739" y="616"/>
                </a:lnTo>
                <a:lnTo>
                  <a:pt x="737" y="616"/>
                </a:lnTo>
                <a:lnTo>
                  <a:pt x="736" y="615"/>
                </a:lnTo>
                <a:lnTo>
                  <a:pt x="735" y="615"/>
                </a:lnTo>
                <a:lnTo>
                  <a:pt x="734" y="615"/>
                </a:lnTo>
                <a:lnTo>
                  <a:pt x="733" y="615"/>
                </a:lnTo>
                <a:lnTo>
                  <a:pt x="732" y="614"/>
                </a:lnTo>
                <a:lnTo>
                  <a:pt x="731" y="614"/>
                </a:lnTo>
                <a:lnTo>
                  <a:pt x="731" y="615"/>
                </a:lnTo>
                <a:lnTo>
                  <a:pt x="730" y="615"/>
                </a:lnTo>
                <a:lnTo>
                  <a:pt x="728" y="615"/>
                </a:lnTo>
                <a:lnTo>
                  <a:pt x="728" y="616"/>
                </a:lnTo>
                <a:lnTo>
                  <a:pt x="728" y="615"/>
                </a:lnTo>
                <a:lnTo>
                  <a:pt x="726" y="616"/>
                </a:lnTo>
                <a:lnTo>
                  <a:pt x="724" y="616"/>
                </a:lnTo>
                <a:lnTo>
                  <a:pt x="723" y="616"/>
                </a:lnTo>
                <a:lnTo>
                  <a:pt x="722" y="615"/>
                </a:lnTo>
                <a:lnTo>
                  <a:pt x="722" y="614"/>
                </a:lnTo>
                <a:lnTo>
                  <a:pt x="721" y="614"/>
                </a:lnTo>
                <a:lnTo>
                  <a:pt x="719" y="614"/>
                </a:lnTo>
                <a:lnTo>
                  <a:pt x="718" y="613"/>
                </a:lnTo>
                <a:lnTo>
                  <a:pt x="717" y="613"/>
                </a:lnTo>
                <a:lnTo>
                  <a:pt x="716" y="612"/>
                </a:lnTo>
                <a:lnTo>
                  <a:pt x="715" y="612"/>
                </a:lnTo>
                <a:lnTo>
                  <a:pt x="715" y="611"/>
                </a:lnTo>
                <a:lnTo>
                  <a:pt x="714" y="611"/>
                </a:lnTo>
                <a:lnTo>
                  <a:pt x="714" y="610"/>
                </a:lnTo>
                <a:lnTo>
                  <a:pt x="713" y="607"/>
                </a:lnTo>
                <a:lnTo>
                  <a:pt x="711" y="605"/>
                </a:lnTo>
                <a:lnTo>
                  <a:pt x="710" y="603"/>
                </a:lnTo>
                <a:lnTo>
                  <a:pt x="709" y="600"/>
                </a:lnTo>
                <a:lnTo>
                  <a:pt x="709" y="597"/>
                </a:lnTo>
                <a:lnTo>
                  <a:pt x="708" y="596"/>
                </a:lnTo>
                <a:lnTo>
                  <a:pt x="708" y="595"/>
                </a:lnTo>
                <a:lnTo>
                  <a:pt x="708" y="594"/>
                </a:lnTo>
                <a:lnTo>
                  <a:pt x="708" y="592"/>
                </a:lnTo>
                <a:lnTo>
                  <a:pt x="707" y="590"/>
                </a:lnTo>
                <a:lnTo>
                  <a:pt x="707" y="589"/>
                </a:lnTo>
                <a:lnTo>
                  <a:pt x="707" y="588"/>
                </a:lnTo>
                <a:lnTo>
                  <a:pt x="706" y="588"/>
                </a:lnTo>
                <a:lnTo>
                  <a:pt x="706" y="587"/>
                </a:lnTo>
                <a:lnTo>
                  <a:pt x="706" y="586"/>
                </a:lnTo>
                <a:lnTo>
                  <a:pt x="707" y="585"/>
                </a:lnTo>
                <a:lnTo>
                  <a:pt x="707" y="582"/>
                </a:lnTo>
                <a:lnTo>
                  <a:pt x="707" y="581"/>
                </a:lnTo>
                <a:lnTo>
                  <a:pt x="707" y="580"/>
                </a:lnTo>
                <a:lnTo>
                  <a:pt x="707" y="579"/>
                </a:lnTo>
                <a:lnTo>
                  <a:pt x="707" y="578"/>
                </a:lnTo>
                <a:lnTo>
                  <a:pt x="707" y="577"/>
                </a:lnTo>
                <a:lnTo>
                  <a:pt x="707" y="575"/>
                </a:lnTo>
                <a:lnTo>
                  <a:pt x="706" y="575"/>
                </a:lnTo>
                <a:lnTo>
                  <a:pt x="706" y="574"/>
                </a:lnTo>
                <a:lnTo>
                  <a:pt x="706" y="573"/>
                </a:lnTo>
                <a:lnTo>
                  <a:pt x="706" y="571"/>
                </a:lnTo>
                <a:lnTo>
                  <a:pt x="705" y="571"/>
                </a:lnTo>
                <a:lnTo>
                  <a:pt x="705" y="569"/>
                </a:lnTo>
                <a:lnTo>
                  <a:pt x="705" y="567"/>
                </a:lnTo>
                <a:lnTo>
                  <a:pt x="706" y="566"/>
                </a:lnTo>
                <a:lnTo>
                  <a:pt x="706" y="565"/>
                </a:lnTo>
                <a:lnTo>
                  <a:pt x="706" y="564"/>
                </a:lnTo>
                <a:lnTo>
                  <a:pt x="707" y="563"/>
                </a:lnTo>
                <a:lnTo>
                  <a:pt x="707" y="562"/>
                </a:lnTo>
                <a:lnTo>
                  <a:pt x="707" y="561"/>
                </a:lnTo>
                <a:lnTo>
                  <a:pt x="707" y="560"/>
                </a:lnTo>
                <a:lnTo>
                  <a:pt x="708" y="555"/>
                </a:lnTo>
                <a:lnTo>
                  <a:pt x="708" y="553"/>
                </a:lnTo>
                <a:lnTo>
                  <a:pt x="708" y="552"/>
                </a:lnTo>
                <a:lnTo>
                  <a:pt x="708" y="549"/>
                </a:lnTo>
                <a:lnTo>
                  <a:pt x="709" y="547"/>
                </a:lnTo>
                <a:lnTo>
                  <a:pt x="709" y="546"/>
                </a:lnTo>
                <a:lnTo>
                  <a:pt x="709" y="544"/>
                </a:lnTo>
                <a:lnTo>
                  <a:pt x="709" y="540"/>
                </a:lnTo>
                <a:lnTo>
                  <a:pt x="708" y="540"/>
                </a:lnTo>
                <a:lnTo>
                  <a:pt x="708" y="539"/>
                </a:lnTo>
                <a:lnTo>
                  <a:pt x="708" y="536"/>
                </a:lnTo>
                <a:lnTo>
                  <a:pt x="708" y="532"/>
                </a:lnTo>
                <a:lnTo>
                  <a:pt x="708" y="531"/>
                </a:lnTo>
                <a:lnTo>
                  <a:pt x="708" y="529"/>
                </a:lnTo>
                <a:lnTo>
                  <a:pt x="708" y="528"/>
                </a:lnTo>
                <a:lnTo>
                  <a:pt x="708" y="527"/>
                </a:lnTo>
                <a:lnTo>
                  <a:pt x="708" y="525"/>
                </a:lnTo>
                <a:lnTo>
                  <a:pt x="708" y="523"/>
                </a:lnTo>
                <a:lnTo>
                  <a:pt x="708" y="522"/>
                </a:lnTo>
                <a:lnTo>
                  <a:pt x="708" y="521"/>
                </a:lnTo>
                <a:lnTo>
                  <a:pt x="708" y="520"/>
                </a:lnTo>
                <a:lnTo>
                  <a:pt x="708" y="518"/>
                </a:lnTo>
                <a:lnTo>
                  <a:pt x="708" y="516"/>
                </a:lnTo>
                <a:lnTo>
                  <a:pt x="708" y="514"/>
                </a:lnTo>
                <a:lnTo>
                  <a:pt x="708" y="513"/>
                </a:lnTo>
                <a:lnTo>
                  <a:pt x="709" y="510"/>
                </a:lnTo>
                <a:lnTo>
                  <a:pt x="709" y="508"/>
                </a:lnTo>
                <a:lnTo>
                  <a:pt x="709" y="507"/>
                </a:lnTo>
                <a:lnTo>
                  <a:pt x="710" y="506"/>
                </a:lnTo>
                <a:lnTo>
                  <a:pt x="711" y="506"/>
                </a:lnTo>
                <a:lnTo>
                  <a:pt x="713" y="505"/>
                </a:lnTo>
                <a:lnTo>
                  <a:pt x="713" y="503"/>
                </a:lnTo>
                <a:lnTo>
                  <a:pt x="713" y="502"/>
                </a:lnTo>
                <a:lnTo>
                  <a:pt x="713" y="500"/>
                </a:lnTo>
                <a:lnTo>
                  <a:pt x="713" y="499"/>
                </a:lnTo>
                <a:lnTo>
                  <a:pt x="713" y="498"/>
                </a:lnTo>
                <a:lnTo>
                  <a:pt x="714" y="498"/>
                </a:lnTo>
                <a:lnTo>
                  <a:pt x="714" y="497"/>
                </a:lnTo>
                <a:lnTo>
                  <a:pt x="715" y="497"/>
                </a:lnTo>
                <a:lnTo>
                  <a:pt x="715" y="498"/>
                </a:lnTo>
                <a:lnTo>
                  <a:pt x="716" y="498"/>
                </a:lnTo>
                <a:lnTo>
                  <a:pt x="717" y="499"/>
                </a:lnTo>
                <a:lnTo>
                  <a:pt x="718" y="500"/>
                </a:lnTo>
                <a:lnTo>
                  <a:pt x="718" y="502"/>
                </a:lnTo>
                <a:lnTo>
                  <a:pt x="719" y="504"/>
                </a:lnTo>
                <a:lnTo>
                  <a:pt x="719" y="505"/>
                </a:lnTo>
                <a:lnTo>
                  <a:pt x="721" y="505"/>
                </a:lnTo>
                <a:lnTo>
                  <a:pt x="721" y="506"/>
                </a:lnTo>
                <a:lnTo>
                  <a:pt x="722" y="507"/>
                </a:lnTo>
                <a:lnTo>
                  <a:pt x="722" y="508"/>
                </a:lnTo>
                <a:lnTo>
                  <a:pt x="723" y="510"/>
                </a:lnTo>
                <a:lnTo>
                  <a:pt x="724" y="511"/>
                </a:lnTo>
                <a:lnTo>
                  <a:pt x="725" y="512"/>
                </a:lnTo>
                <a:lnTo>
                  <a:pt x="726" y="513"/>
                </a:lnTo>
                <a:lnTo>
                  <a:pt x="727" y="514"/>
                </a:lnTo>
                <a:lnTo>
                  <a:pt x="727" y="515"/>
                </a:lnTo>
                <a:lnTo>
                  <a:pt x="728" y="518"/>
                </a:lnTo>
                <a:lnTo>
                  <a:pt x="730" y="519"/>
                </a:lnTo>
                <a:lnTo>
                  <a:pt x="730" y="520"/>
                </a:lnTo>
                <a:lnTo>
                  <a:pt x="731" y="521"/>
                </a:lnTo>
                <a:lnTo>
                  <a:pt x="732" y="522"/>
                </a:lnTo>
                <a:lnTo>
                  <a:pt x="732" y="521"/>
                </a:lnTo>
                <a:lnTo>
                  <a:pt x="734" y="520"/>
                </a:lnTo>
                <a:lnTo>
                  <a:pt x="734" y="519"/>
                </a:lnTo>
                <a:lnTo>
                  <a:pt x="735" y="519"/>
                </a:lnTo>
                <a:lnTo>
                  <a:pt x="735" y="518"/>
                </a:lnTo>
                <a:lnTo>
                  <a:pt x="734" y="518"/>
                </a:lnTo>
                <a:lnTo>
                  <a:pt x="734" y="516"/>
                </a:lnTo>
                <a:lnTo>
                  <a:pt x="733" y="515"/>
                </a:lnTo>
                <a:lnTo>
                  <a:pt x="732" y="512"/>
                </a:lnTo>
                <a:lnTo>
                  <a:pt x="732" y="511"/>
                </a:lnTo>
                <a:lnTo>
                  <a:pt x="732" y="510"/>
                </a:lnTo>
                <a:lnTo>
                  <a:pt x="732" y="507"/>
                </a:lnTo>
                <a:lnTo>
                  <a:pt x="732" y="506"/>
                </a:lnTo>
                <a:lnTo>
                  <a:pt x="732" y="505"/>
                </a:lnTo>
                <a:lnTo>
                  <a:pt x="732" y="504"/>
                </a:lnTo>
                <a:lnTo>
                  <a:pt x="732" y="503"/>
                </a:lnTo>
                <a:lnTo>
                  <a:pt x="732" y="502"/>
                </a:lnTo>
                <a:lnTo>
                  <a:pt x="732" y="500"/>
                </a:lnTo>
                <a:lnTo>
                  <a:pt x="732" y="499"/>
                </a:lnTo>
                <a:lnTo>
                  <a:pt x="732" y="498"/>
                </a:lnTo>
                <a:lnTo>
                  <a:pt x="733" y="494"/>
                </a:lnTo>
                <a:lnTo>
                  <a:pt x="733" y="490"/>
                </a:lnTo>
                <a:lnTo>
                  <a:pt x="733" y="488"/>
                </a:lnTo>
                <a:lnTo>
                  <a:pt x="733" y="483"/>
                </a:lnTo>
                <a:lnTo>
                  <a:pt x="733" y="482"/>
                </a:lnTo>
                <a:lnTo>
                  <a:pt x="735" y="480"/>
                </a:lnTo>
                <a:lnTo>
                  <a:pt x="735" y="479"/>
                </a:lnTo>
                <a:lnTo>
                  <a:pt x="736" y="478"/>
                </a:lnTo>
                <a:lnTo>
                  <a:pt x="736" y="477"/>
                </a:lnTo>
                <a:lnTo>
                  <a:pt x="736" y="475"/>
                </a:lnTo>
                <a:lnTo>
                  <a:pt x="737" y="475"/>
                </a:lnTo>
                <a:lnTo>
                  <a:pt x="737" y="474"/>
                </a:lnTo>
                <a:lnTo>
                  <a:pt x="739" y="474"/>
                </a:lnTo>
                <a:lnTo>
                  <a:pt x="740" y="475"/>
                </a:lnTo>
                <a:lnTo>
                  <a:pt x="740" y="477"/>
                </a:lnTo>
                <a:lnTo>
                  <a:pt x="741" y="478"/>
                </a:lnTo>
                <a:lnTo>
                  <a:pt x="742" y="479"/>
                </a:lnTo>
                <a:lnTo>
                  <a:pt x="742" y="480"/>
                </a:lnTo>
                <a:lnTo>
                  <a:pt x="743" y="483"/>
                </a:lnTo>
                <a:lnTo>
                  <a:pt x="742" y="485"/>
                </a:lnTo>
                <a:lnTo>
                  <a:pt x="742" y="486"/>
                </a:lnTo>
                <a:lnTo>
                  <a:pt x="742" y="487"/>
                </a:lnTo>
                <a:lnTo>
                  <a:pt x="743" y="487"/>
                </a:lnTo>
                <a:lnTo>
                  <a:pt x="743" y="488"/>
                </a:lnTo>
                <a:lnTo>
                  <a:pt x="743" y="489"/>
                </a:lnTo>
                <a:lnTo>
                  <a:pt x="743" y="490"/>
                </a:lnTo>
                <a:lnTo>
                  <a:pt x="744" y="494"/>
                </a:lnTo>
                <a:lnTo>
                  <a:pt x="744" y="495"/>
                </a:lnTo>
                <a:lnTo>
                  <a:pt x="744" y="496"/>
                </a:lnTo>
                <a:lnTo>
                  <a:pt x="744" y="497"/>
                </a:lnTo>
                <a:lnTo>
                  <a:pt x="744" y="498"/>
                </a:lnTo>
                <a:lnTo>
                  <a:pt x="744" y="502"/>
                </a:lnTo>
                <a:lnTo>
                  <a:pt x="744" y="503"/>
                </a:lnTo>
                <a:lnTo>
                  <a:pt x="744" y="504"/>
                </a:lnTo>
                <a:lnTo>
                  <a:pt x="744" y="506"/>
                </a:lnTo>
                <a:lnTo>
                  <a:pt x="744" y="507"/>
                </a:lnTo>
                <a:lnTo>
                  <a:pt x="744" y="508"/>
                </a:lnTo>
                <a:lnTo>
                  <a:pt x="745" y="510"/>
                </a:lnTo>
                <a:lnTo>
                  <a:pt x="745" y="511"/>
                </a:lnTo>
                <a:lnTo>
                  <a:pt x="745" y="513"/>
                </a:lnTo>
                <a:lnTo>
                  <a:pt x="744" y="513"/>
                </a:lnTo>
                <a:lnTo>
                  <a:pt x="744" y="515"/>
                </a:lnTo>
                <a:lnTo>
                  <a:pt x="745" y="516"/>
                </a:lnTo>
                <a:lnTo>
                  <a:pt x="745" y="518"/>
                </a:lnTo>
                <a:lnTo>
                  <a:pt x="747" y="518"/>
                </a:lnTo>
                <a:lnTo>
                  <a:pt x="747" y="519"/>
                </a:lnTo>
                <a:lnTo>
                  <a:pt x="747" y="520"/>
                </a:lnTo>
                <a:lnTo>
                  <a:pt x="747" y="521"/>
                </a:lnTo>
                <a:lnTo>
                  <a:pt x="748" y="520"/>
                </a:lnTo>
                <a:lnTo>
                  <a:pt x="749" y="519"/>
                </a:lnTo>
                <a:lnTo>
                  <a:pt x="750" y="519"/>
                </a:lnTo>
                <a:lnTo>
                  <a:pt x="751" y="519"/>
                </a:lnTo>
                <a:lnTo>
                  <a:pt x="752" y="519"/>
                </a:lnTo>
                <a:lnTo>
                  <a:pt x="753" y="518"/>
                </a:lnTo>
                <a:lnTo>
                  <a:pt x="754" y="516"/>
                </a:lnTo>
                <a:lnTo>
                  <a:pt x="756" y="516"/>
                </a:lnTo>
                <a:lnTo>
                  <a:pt x="756" y="515"/>
                </a:lnTo>
                <a:lnTo>
                  <a:pt x="757" y="514"/>
                </a:lnTo>
                <a:lnTo>
                  <a:pt x="757" y="512"/>
                </a:lnTo>
                <a:lnTo>
                  <a:pt x="757" y="511"/>
                </a:lnTo>
                <a:lnTo>
                  <a:pt x="757" y="510"/>
                </a:lnTo>
                <a:lnTo>
                  <a:pt x="757" y="508"/>
                </a:lnTo>
                <a:lnTo>
                  <a:pt x="757" y="507"/>
                </a:lnTo>
                <a:lnTo>
                  <a:pt x="757" y="506"/>
                </a:lnTo>
                <a:lnTo>
                  <a:pt x="758" y="505"/>
                </a:lnTo>
                <a:lnTo>
                  <a:pt x="757" y="503"/>
                </a:lnTo>
                <a:lnTo>
                  <a:pt x="757" y="500"/>
                </a:lnTo>
                <a:lnTo>
                  <a:pt x="758" y="498"/>
                </a:lnTo>
                <a:lnTo>
                  <a:pt x="758" y="496"/>
                </a:lnTo>
                <a:lnTo>
                  <a:pt x="758" y="494"/>
                </a:lnTo>
                <a:lnTo>
                  <a:pt x="759" y="493"/>
                </a:lnTo>
                <a:lnTo>
                  <a:pt x="759" y="490"/>
                </a:lnTo>
                <a:lnTo>
                  <a:pt x="760" y="488"/>
                </a:lnTo>
                <a:lnTo>
                  <a:pt x="760" y="487"/>
                </a:lnTo>
                <a:lnTo>
                  <a:pt x="761" y="487"/>
                </a:lnTo>
                <a:lnTo>
                  <a:pt x="762" y="483"/>
                </a:lnTo>
                <a:lnTo>
                  <a:pt x="764" y="480"/>
                </a:lnTo>
                <a:lnTo>
                  <a:pt x="765" y="480"/>
                </a:lnTo>
                <a:lnTo>
                  <a:pt x="765" y="479"/>
                </a:lnTo>
                <a:lnTo>
                  <a:pt x="766" y="479"/>
                </a:lnTo>
                <a:lnTo>
                  <a:pt x="766" y="477"/>
                </a:lnTo>
                <a:lnTo>
                  <a:pt x="767" y="475"/>
                </a:lnTo>
                <a:lnTo>
                  <a:pt x="768" y="474"/>
                </a:lnTo>
                <a:lnTo>
                  <a:pt x="768" y="473"/>
                </a:lnTo>
                <a:lnTo>
                  <a:pt x="769" y="472"/>
                </a:lnTo>
                <a:lnTo>
                  <a:pt x="770" y="472"/>
                </a:lnTo>
                <a:lnTo>
                  <a:pt x="771" y="472"/>
                </a:lnTo>
                <a:lnTo>
                  <a:pt x="773" y="471"/>
                </a:lnTo>
                <a:lnTo>
                  <a:pt x="774" y="471"/>
                </a:lnTo>
                <a:lnTo>
                  <a:pt x="775" y="471"/>
                </a:lnTo>
                <a:lnTo>
                  <a:pt x="776" y="471"/>
                </a:lnTo>
                <a:lnTo>
                  <a:pt x="777" y="472"/>
                </a:lnTo>
                <a:lnTo>
                  <a:pt x="778" y="472"/>
                </a:lnTo>
                <a:lnTo>
                  <a:pt x="778" y="473"/>
                </a:lnTo>
                <a:lnTo>
                  <a:pt x="779" y="473"/>
                </a:lnTo>
                <a:lnTo>
                  <a:pt x="779" y="474"/>
                </a:lnTo>
                <a:lnTo>
                  <a:pt x="779" y="475"/>
                </a:lnTo>
                <a:lnTo>
                  <a:pt x="779" y="477"/>
                </a:lnTo>
                <a:lnTo>
                  <a:pt x="779" y="478"/>
                </a:lnTo>
                <a:lnTo>
                  <a:pt x="779" y="479"/>
                </a:lnTo>
                <a:lnTo>
                  <a:pt x="779" y="480"/>
                </a:lnTo>
                <a:lnTo>
                  <a:pt x="779" y="481"/>
                </a:lnTo>
                <a:lnTo>
                  <a:pt x="779" y="482"/>
                </a:lnTo>
                <a:lnTo>
                  <a:pt x="780" y="485"/>
                </a:lnTo>
                <a:lnTo>
                  <a:pt x="780" y="486"/>
                </a:lnTo>
                <a:lnTo>
                  <a:pt x="783" y="487"/>
                </a:lnTo>
                <a:lnTo>
                  <a:pt x="783" y="488"/>
                </a:lnTo>
                <a:lnTo>
                  <a:pt x="785" y="488"/>
                </a:lnTo>
                <a:lnTo>
                  <a:pt x="785" y="489"/>
                </a:lnTo>
                <a:lnTo>
                  <a:pt x="786" y="489"/>
                </a:lnTo>
                <a:lnTo>
                  <a:pt x="787" y="489"/>
                </a:lnTo>
                <a:lnTo>
                  <a:pt x="788" y="489"/>
                </a:lnTo>
                <a:lnTo>
                  <a:pt x="790" y="489"/>
                </a:lnTo>
                <a:lnTo>
                  <a:pt x="791" y="489"/>
                </a:lnTo>
                <a:lnTo>
                  <a:pt x="791" y="488"/>
                </a:lnTo>
                <a:lnTo>
                  <a:pt x="791" y="489"/>
                </a:lnTo>
                <a:lnTo>
                  <a:pt x="792" y="488"/>
                </a:lnTo>
                <a:lnTo>
                  <a:pt x="793" y="488"/>
                </a:lnTo>
                <a:lnTo>
                  <a:pt x="794" y="488"/>
                </a:lnTo>
                <a:lnTo>
                  <a:pt x="794" y="487"/>
                </a:lnTo>
                <a:lnTo>
                  <a:pt x="795" y="487"/>
                </a:lnTo>
                <a:lnTo>
                  <a:pt x="796" y="487"/>
                </a:lnTo>
                <a:lnTo>
                  <a:pt x="796" y="486"/>
                </a:lnTo>
                <a:lnTo>
                  <a:pt x="797" y="486"/>
                </a:lnTo>
                <a:lnTo>
                  <a:pt x="797" y="485"/>
                </a:lnTo>
                <a:lnTo>
                  <a:pt x="799" y="485"/>
                </a:lnTo>
                <a:lnTo>
                  <a:pt x="799" y="483"/>
                </a:lnTo>
                <a:lnTo>
                  <a:pt x="799" y="482"/>
                </a:lnTo>
                <a:lnTo>
                  <a:pt x="800" y="482"/>
                </a:lnTo>
                <a:lnTo>
                  <a:pt x="801" y="482"/>
                </a:lnTo>
                <a:lnTo>
                  <a:pt x="801" y="481"/>
                </a:lnTo>
                <a:lnTo>
                  <a:pt x="801" y="480"/>
                </a:lnTo>
                <a:lnTo>
                  <a:pt x="801" y="479"/>
                </a:lnTo>
                <a:lnTo>
                  <a:pt x="801" y="478"/>
                </a:lnTo>
                <a:lnTo>
                  <a:pt x="800" y="478"/>
                </a:lnTo>
                <a:lnTo>
                  <a:pt x="800" y="477"/>
                </a:lnTo>
                <a:lnTo>
                  <a:pt x="800" y="475"/>
                </a:lnTo>
                <a:lnTo>
                  <a:pt x="799" y="474"/>
                </a:lnTo>
                <a:lnTo>
                  <a:pt x="800" y="473"/>
                </a:lnTo>
                <a:lnTo>
                  <a:pt x="799" y="473"/>
                </a:lnTo>
                <a:lnTo>
                  <a:pt x="800" y="473"/>
                </a:lnTo>
                <a:lnTo>
                  <a:pt x="799" y="473"/>
                </a:lnTo>
                <a:lnTo>
                  <a:pt x="799" y="472"/>
                </a:lnTo>
                <a:lnTo>
                  <a:pt x="799" y="471"/>
                </a:lnTo>
                <a:lnTo>
                  <a:pt x="799" y="470"/>
                </a:lnTo>
                <a:lnTo>
                  <a:pt x="797" y="470"/>
                </a:lnTo>
                <a:lnTo>
                  <a:pt x="797" y="469"/>
                </a:lnTo>
                <a:lnTo>
                  <a:pt x="797" y="468"/>
                </a:lnTo>
                <a:lnTo>
                  <a:pt x="797" y="466"/>
                </a:lnTo>
                <a:lnTo>
                  <a:pt x="797" y="465"/>
                </a:lnTo>
                <a:lnTo>
                  <a:pt x="797" y="464"/>
                </a:lnTo>
                <a:lnTo>
                  <a:pt x="796" y="464"/>
                </a:lnTo>
                <a:lnTo>
                  <a:pt x="796" y="463"/>
                </a:lnTo>
                <a:lnTo>
                  <a:pt x="795" y="462"/>
                </a:lnTo>
                <a:lnTo>
                  <a:pt x="794" y="461"/>
                </a:lnTo>
                <a:lnTo>
                  <a:pt x="794" y="460"/>
                </a:lnTo>
                <a:lnTo>
                  <a:pt x="793" y="460"/>
                </a:lnTo>
                <a:lnTo>
                  <a:pt x="793" y="458"/>
                </a:lnTo>
                <a:lnTo>
                  <a:pt x="793" y="457"/>
                </a:lnTo>
                <a:lnTo>
                  <a:pt x="793" y="456"/>
                </a:lnTo>
                <a:lnTo>
                  <a:pt x="794" y="456"/>
                </a:lnTo>
                <a:lnTo>
                  <a:pt x="794" y="455"/>
                </a:lnTo>
                <a:lnTo>
                  <a:pt x="794" y="454"/>
                </a:lnTo>
                <a:lnTo>
                  <a:pt x="794" y="453"/>
                </a:lnTo>
                <a:lnTo>
                  <a:pt x="794" y="452"/>
                </a:lnTo>
                <a:lnTo>
                  <a:pt x="795" y="452"/>
                </a:lnTo>
                <a:lnTo>
                  <a:pt x="795" y="451"/>
                </a:lnTo>
                <a:lnTo>
                  <a:pt x="795" y="449"/>
                </a:lnTo>
                <a:lnTo>
                  <a:pt x="795" y="448"/>
                </a:lnTo>
                <a:lnTo>
                  <a:pt x="794" y="448"/>
                </a:lnTo>
                <a:lnTo>
                  <a:pt x="794" y="447"/>
                </a:lnTo>
                <a:lnTo>
                  <a:pt x="795" y="447"/>
                </a:lnTo>
                <a:lnTo>
                  <a:pt x="795" y="446"/>
                </a:lnTo>
                <a:lnTo>
                  <a:pt x="795" y="445"/>
                </a:lnTo>
                <a:lnTo>
                  <a:pt x="795" y="444"/>
                </a:lnTo>
                <a:lnTo>
                  <a:pt x="794" y="444"/>
                </a:lnTo>
                <a:lnTo>
                  <a:pt x="795" y="444"/>
                </a:lnTo>
                <a:lnTo>
                  <a:pt x="795" y="443"/>
                </a:lnTo>
                <a:lnTo>
                  <a:pt x="795" y="441"/>
                </a:lnTo>
                <a:lnTo>
                  <a:pt x="795" y="440"/>
                </a:lnTo>
                <a:lnTo>
                  <a:pt x="794" y="440"/>
                </a:lnTo>
                <a:lnTo>
                  <a:pt x="794" y="439"/>
                </a:lnTo>
                <a:lnTo>
                  <a:pt x="794" y="438"/>
                </a:lnTo>
                <a:lnTo>
                  <a:pt x="793" y="438"/>
                </a:lnTo>
                <a:lnTo>
                  <a:pt x="793" y="437"/>
                </a:lnTo>
                <a:lnTo>
                  <a:pt x="793" y="436"/>
                </a:lnTo>
                <a:lnTo>
                  <a:pt x="793" y="435"/>
                </a:lnTo>
                <a:lnTo>
                  <a:pt x="792" y="435"/>
                </a:lnTo>
                <a:lnTo>
                  <a:pt x="792" y="433"/>
                </a:lnTo>
                <a:lnTo>
                  <a:pt x="792" y="432"/>
                </a:lnTo>
                <a:lnTo>
                  <a:pt x="792" y="431"/>
                </a:lnTo>
                <a:lnTo>
                  <a:pt x="793" y="431"/>
                </a:lnTo>
                <a:lnTo>
                  <a:pt x="792" y="431"/>
                </a:lnTo>
                <a:lnTo>
                  <a:pt x="792" y="430"/>
                </a:lnTo>
                <a:lnTo>
                  <a:pt x="793" y="430"/>
                </a:lnTo>
                <a:lnTo>
                  <a:pt x="792" y="430"/>
                </a:lnTo>
                <a:lnTo>
                  <a:pt x="792" y="429"/>
                </a:lnTo>
                <a:lnTo>
                  <a:pt x="794" y="429"/>
                </a:lnTo>
                <a:lnTo>
                  <a:pt x="793" y="428"/>
                </a:lnTo>
                <a:lnTo>
                  <a:pt x="793" y="427"/>
                </a:lnTo>
                <a:lnTo>
                  <a:pt x="793" y="426"/>
                </a:lnTo>
                <a:lnTo>
                  <a:pt x="793" y="424"/>
                </a:lnTo>
                <a:lnTo>
                  <a:pt x="794" y="424"/>
                </a:lnTo>
                <a:lnTo>
                  <a:pt x="794" y="423"/>
                </a:lnTo>
                <a:lnTo>
                  <a:pt x="794" y="422"/>
                </a:lnTo>
                <a:lnTo>
                  <a:pt x="794" y="421"/>
                </a:lnTo>
                <a:lnTo>
                  <a:pt x="794" y="420"/>
                </a:lnTo>
                <a:lnTo>
                  <a:pt x="792" y="420"/>
                </a:lnTo>
                <a:lnTo>
                  <a:pt x="792" y="419"/>
                </a:lnTo>
                <a:lnTo>
                  <a:pt x="792" y="418"/>
                </a:lnTo>
                <a:lnTo>
                  <a:pt x="792" y="414"/>
                </a:lnTo>
                <a:lnTo>
                  <a:pt x="793" y="414"/>
                </a:lnTo>
                <a:lnTo>
                  <a:pt x="794" y="414"/>
                </a:lnTo>
                <a:lnTo>
                  <a:pt x="794" y="413"/>
                </a:lnTo>
                <a:lnTo>
                  <a:pt x="794" y="412"/>
                </a:lnTo>
                <a:lnTo>
                  <a:pt x="795" y="412"/>
                </a:lnTo>
                <a:lnTo>
                  <a:pt x="795" y="411"/>
                </a:lnTo>
                <a:lnTo>
                  <a:pt x="795" y="410"/>
                </a:lnTo>
                <a:lnTo>
                  <a:pt x="795" y="408"/>
                </a:lnTo>
                <a:lnTo>
                  <a:pt x="795" y="407"/>
                </a:lnTo>
                <a:lnTo>
                  <a:pt x="796" y="407"/>
                </a:lnTo>
                <a:lnTo>
                  <a:pt x="796" y="406"/>
                </a:lnTo>
                <a:lnTo>
                  <a:pt x="797" y="406"/>
                </a:lnTo>
                <a:lnTo>
                  <a:pt x="797" y="405"/>
                </a:lnTo>
                <a:lnTo>
                  <a:pt x="797" y="404"/>
                </a:lnTo>
                <a:lnTo>
                  <a:pt x="797" y="403"/>
                </a:lnTo>
                <a:lnTo>
                  <a:pt x="797" y="402"/>
                </a:lnTo>
                <a:lnTo>
                  <a:pt x="797" y="401"/>
                </a:lnTo>
                <a:lnTo>
                  <a:pt x="797" y="399"/>
                </a:lnTo>
                <a:lnTo>
                  <a:pt x="797" y="398"/>
                </a:lnTo>
                <a:lnTo>
                  <a:pt x="797" y="397"/>
                </a:lnTo>
                <a:lnTo>
                  <a:pt x="797" y="396"/>
                </a:lnTo>
                <a:lnTo>
                  <a:pt x="797" y="395"/>
                </a:lnTo>
                <a:lnTo>
                  <a:pt x="796" y="395"/>
                </a:lnTo>
                <a:lnTo>
                  <a:pt x="796" y="394"/>
                </a:lnTo>
                <a:lnTo>
                  <a:pt x="795" y="394"/>
                </a:lnTo>
                <a:lnTo>
                  <a:pt x="795" y="393"/>
                </a:lnTo>
                <a:lnTo>
                  <a:pt x="795" y="391"/>
                </a:lnTo>
                <a:lnTo>
                  <a:pt x="794" y="393"/>
                </a:lnTo>
                <a:lnTo>
                  <a:pt x="793" y="393"/>
                </a:lnTo>
                <a:lnTo>
                  <a:pt x="793" y="391"/>
                </a:lnTo>
                <a:lnTo>
                  <a:pt x="793" y="390"/>
                </a:lnTo>
                <a:lnTo>
                  <a:pt x="793" y="389"/>
                </a:lnTo>
                <a:lnTo>
                  <a:pt x="793" y="390"/>
                </a:lnTo>
                <a:lnTo>
                  <a:pt x="792" y="390"/>
                </a:lnTo>
                <a:lnTo>
                  <a:pt x="792" y="389"/>
                </a:lnTo>
                <a:lnTo>
                  <a:pt x="791" y="389"/>
                </a:lnTo>
                <a:lnTo>
                  <a:pt x="791" y="390"/>
                </a:lnTo>
                <a:lnTo>
                  <a:pt x="790" y="390"/>
                </a:lnTo>
                <a:lnTo>
                  <a:pt x="790" y="389"/>
                </a:lnTo>
                <a:lnTo>
                  <a:pt x="788" y="388"/>
                </a:lnTo>
                <a:lnTo>
                  <a:pt x="788" y="387"/>
                </a:lnTo>
                <a:lnTo>
                  <a:pt x="787" y="387"/>
                </a:lnTo>
                <a:lnTo>
                  <a:pt x="787" y="386"/>
                </a:lnTo>
                <a:lnTo>
                  <a:pt x="786" y="386"/>
                </a:lnTo>
                <a:lnTo>
                  <a:pt x="786" y="385"/>
                </a:lnTo>
                <a:lnTo>
                  <a:pt x="785" y="385"/>
                </a:lnTo>
                <a:lnTo>
                  <a:pt x="785" y="383"/>
                </a:lnTo>
                <a:lnTo>
                  <a:pt x="785" y="382"/>
                </a:lnTo>
                <a:lnTo>
                  <a:pt x="784" y="382"/>
                </a:lnTo>
                <a:lnTo>
                  <a:pt x="784" y="381"/>
                </a:lnTo>
                <a:lnTo>
                  <a:pt x="783" y="381"/>
                </a:lnTo>
                <a:lnTo>
                  <a:pt x="783" y="380"/>
                </a:lnTo>
                <a:lnTo>
                  <a:pt x="782" y="380"/>
                </a:lnTo>
                <a:lnTo>
                  <a:pt x="782" y="379"/>
                </a:lnTo>
                <a:lnTo>
                  <a:pt x="782" y="378"/>
                </a:lnTo>
                <a:lnTo>
                  <a:pt x="780" y="378"/>
                </a:lnTo>
                <a:lnTo>
                  <a:pt x="780" y="377"/>
                </a:lnTo>
                <a:lnTo>
                  <a:pt x="780" y="376"/>
                </a:lnTo>
                <a:lnTo>
                  <a:pt x="779" y="376"/>
                </a:lnTo>
                <a:lnTo>
                  <a:pt x="778" y="374"/>
                </a:lnTo>
                <a:lnTo>
                  <a:pt x="778" y="373"/>
                </a:lnTo>
                <a:lnTo>
                  <a:pt x="778" y="372"/>
                </a:lnTo>
                <a:lnTo>
                  <a:pt x="778" y="371"/>
                </a:lnTo>
                <a:lnTo>
                  <a:pt x="777" y="371"/>
                </a:lnTo>
                <a:lnTo>
                  <a:pt x="777" y="370"/>
                </a:lnTo>
                <a:lnTo>
                  <a:pt x="777" y="369"/>
                </a:lnTo>
                <a:lnTo>
                  <a:pt x="776" y="369"/>
                </a:lnTo>
                <a:lnTo>
                  <a:pt x="776" y="368"/>
                </a:lnTo>
                <a:lnTo>
                  <a:pt x="776" y="366"/>
                </a:lnTo>
                <a:lnTo>
                  <a:pt x="776" y="365"/>
                </a:lnTo>
                <a:lnTo>
                  <a:pt x="776" y="364"/>
                </a:lnTo>
                <a:lnTo>
                  <a:pt x="775" y="364"/>
                </a:lnTo>
                <a:lnTo>
                  <a:pt x="775" y="363"/>
                </a:lnTo>
                <a:lnTo>
                  <a:pt x="775" y="362"/>
                </a:lnTo>
                <a:lnTo>
                  <a:pt x="774" y="362"/>
                </a:lnTo>
                <a:lnTo>
                  <a:pt x="774" y="361"/>
                </a:lnTo>
                <a:lnTo>
                  <a:pt x="774" y="360"/>
                </a:lnTo>
                <a:lnTo>
                  <a:pt x="774" y="359"/>
                </a:lnTo>
                <a:lnTo>
                  <a:pt x="773" y="357"/>
                </a:lnTo>
                <a:lnTo>
                  <a:pt x="774" y="357"/>
                </a:lnTo>
                <a:lnTo>
                  <a:pt x="773" y="357"/>
                </a:lnTo>
                <a:lnTo>
                  <a:pt x="773" y="356"/>
                </a:lnTo>
                <a:lnTo>
                  <a:pt x="773" y="355"/>
                </a:lnTo>
                <a:lnTo>
                  <a:pt x="773" y="354"/>
                </a:lnTo>
                <a:lnTo>
                  <a:pt x="771" y="354"/>
                </a:lnTo>
                <a:lnTo>
                  <a:pt x="771" y="353"/>
                </a:lnTo>
                <a:lnTo>
                  <a:pt x="771" y="352"/>
                </a:lnTo>
                <a:lnTo>
                  <a:pt x="771" y="351"/>
                </a:lnTo>
                <a:lnTo>
                  <a:pt x="770" y="349"/>
                </a:lnTo>
                <a:lnTo>
                  <a:pt x="770" y="348"/>
                </a:lnTo>
                <a:lnTo>
                  <a:pt x="770" y="347"/>
                </a:lnTo>
                <a:lnTo>
                  <a:pt x="770" y="346"/>
                </a:lnTo>
                <a:lnTo>
                  <a:pt x="769" y="346"/>
                </a:lnTo>
                <a:lnTo>
                  <a:pt x="769" y="345"/>
                </a:lnTo>
                <a:lnTo>
                  <a:pt x="769" y="344"/>
                </a:lnTo>
                <a:lnTo>
                  <a:pt x="769" y="343"/>
                </a:lnTo>
                <a:lnTo>
                  <a:pt x="769" y="341"/>
                </a:lnTo>
                <a:lnTo>
                  <a:pt x="769" y="340"/>
                </a:lnTo>
                <a:lnTo>
                  <a:pt x="769" y="339"/>
                </a:lnTo>
                <a:lnTo>
                  <a:pt x="769" y="338"/>
                </a:lnTo>
                <a:lnTo>
                  <a:pt x="769" y="337"/>
                </a:lnTo>
                <a:lnTo>
                  <a:pt x="769" y="336"/>
                </a:lnTo>
                <a:lnTo>
                  <a:pt x="769" y="335"/>
                </a:lnTo>
                <a:lnTo>
                  <a:pt x="769" y="334"/>
                </a:lnTo>
                <a:lnTo>
                  <a:pt x="768" y="334"/>
                </a:lnTo>
                <a:lnTo>
                  <a:pt x="768" y="332"/>
                </a:lnTo>
                <a:lnTo>
                  <a:pt x="768" y="331"/>
                </a:lnTo>
                <a:lnTo>
                  <a:pt x="768" y="330"/>
                </a:lnTo>
                <a:lnTo>
                  <a:pt x="768" y="329"/>
                </a:lnTo>
                <a:lnTo>
                  <a:pt x="769" y="329"/>
                </a:lnTo>
                <a:lnTo>
                  <a:pt x="769" y="328"/>
                </a:lnTo>
                <a:lnTo>
                  <a:pt x="769" y="327"/>
                </a:lnTo>
                <a:lnTo>
                  <a:pt x="769" y="326"/>
                </a:lnTo>
                <a:lnTo>
                  <a:pt x="769" y="324"/>
                </a:lnTo>
                <a:lnTo>
                  <a:pt x="770" y="323"/>
                </a:lnTo>
                <a:lnTo>
                  <a:pt x="769" y="323"/>
                </a:lnTo>
                <a:lnTo>
                  <a:pt x="770" y="323"/>
                </a:lnTo>
                <a:lnTo>
                  <a:pt x="770" y="322"/>
                </a:lnTo>
                <a:lnTo>
                  <a:pt x="770" y="321"/>
                </a:lnTo>
                <a:lnTo>
                  <a:pt x="770" y="320"/>
                </a:lnTo>
                <a:lnTo>
                  <a:pt x="770" y="319"/>
                </a:lnTo>
                <a:lnTo>
                  <a:pt x="770" y="318"/>
                </a:lnTo>
                <a:lnTo>
                  <a:pt x="771" y="316"/>
                </a:lnTo>
                <a:lnTo>
                  <a:pt x="771" y="315"/>
                </a:lnTo>
                <a:lnTo>
                  <a:pt x="771" y="314"/>
                </a:lnTo>
                <a:lnTo>
                  <a:pt x="771" y="313"/>
                </a:lnTo>
                <a:lnTo>
                  <a:pt x="773" y="313"/>
                </a:lnTo>
                <a:lnTo>
                  <a:pt x="773" y="312"/>
                </a:lnTo>
                <a:lnTo>
                  <a:pt x="773" y="311"/>
                </a:lnTo>
                <a:lnTo>
                  <a:pt x="773" y="310"/>
                </a:lnTo>
                <a:lnTo>
                  <a:pt x="774" y="310"/>
                </a:lnTo>
                <a:lnTo>
                  <a:pt x="774" y="309"/>
                </a:lnTo>
                <a:lnTo>
                  <a:pt x="774" y="307"/>
                </a:lnTo>
                <a:lnTo>
                  <a:pt x="774" y="306"/>
                </a:lnTo>
                <a:lnTo>
                  <a:pt x="775" y="306"/>
                </a:lnTo>
                <a:lnTo>
                  <a:pt x="776" y="306"/>
                </a:lnTo>
                <a:lnTo>
                  <a:pt x="776" y="305"/>
                </a:lnTo>
                <a:lnTo>
                  <a:pt x="777" y="305"/>
                </a:lnTo>
                <a:lnTo>
                  <a:pt x="777" y="304"/>
                </a:lnTo>
                <a:lnTo>
                  <a:pt x="778" y="304"/>
                </a:lnTo>
                <a:lnTo>
                  <a:pt x="779" y="304"/>
                </a:lnTo>
                <a:lnTo>
                  <a:pt x="778" y="304"/>
                </a:lnTo>
                <a:lnTo>
                  <a:pt x="777" y="305"/>
                </a:lnTo>
                <a:lnTo>
                  <a:pt x="778" y="305"/>
                </a:lnTo>
                <a:lnTo>
                  <a:pt x="778" y="306"/>
                </a:lnTo>
                <a:lnTo>
                  <a:pt x="778" y="305"/>
                </a:lnTo>
                <a:lnTo>
                  <a:pt x="779" y="305"/>
                </a:lnTo>
                <a:lnTo>
                  <a:pt x="779" y="306"/>
                </a:lnTo>
                <a:lnTo>
                  <a:pt x="778" y="306"/>
                </a:lnTo>
                <a:lnTo>
                  <a:pt x="779" y="306"/>
                </a:lnTo>
                <a:lnTo>
                  <a:pt x="779" y="305"/>
                </a:lnTo>
                <a:lnTo>
                  <a:pt x="780" y="305"/>
                </a:lnTo>
                <a:lnTo>
                  <a:pt x="782" y="304"/>
                </a:lnTo>
                <a:lnTo>
                  <a:pt x="783" y="304"/>
                </a:lnTo>
                <a:lnTo>
                  <a:pt x="783" y="303"/>
                </a:lnTo>
                <a:lnTo>
                  <a:pt x="784" y="303"/>
                </a:lnTo>
                <a:lnTo>
                  <a:pt x="784" y="302"/>
                </a:lnTo>
                <a:lnTo>
                  <a:pt x="785" y="301"/>
                </a:lnTo>
                <a:lnTo>
                  <a:pt x="785" y="299"/>
                </a:lnTo>
                <a:lnTo>
                  <a:pt x="785" y="298"/>
                </a:lnTo>
                <a:lnTo>
                  <a:pt x="786" y="298"/>
                </a:lnTo>
                <a:lnTo>
                  <a:pt x="786" y="297"/>
                </a:lnTo>
                <a:lnTo>
                  <a:pt x="786" y="296"/>
                </a:lnTo>
                <a:lnTo>
                  <a:pt x="787" y="296"/>
                </a:lnTo>
                <a:lnTo>
                  <a:pt x="786" y="294"/>
                </a:lnTo>
                <a:lnTo>
                  <a:pt x="786" y="293"/>
                </a:lnTo>
                <a:lnTo>
                  <a:pt x="786" y="291"/>
                </a:lnTo>
                <a:lnTo>
                  <a:pt x="786" y="290"/>
                </a:lnTo>
                <a:lnTo>
                  <a:pt x="786" y="289"/>
                </a:lnTo>
                <a:lnTo>
                  <a:pt x="786" y="288"/>
                </a:lnTo>
                <a:lnTo>
                  <a:pt x="785" y="288"/>
                </a:lnTo>
                <a:lnTo>
                  <a:pt x="785" y="287"/>
                </a:lnTo>
                <a:lnTo>
                  <a:pt x="784" y="287"/>
                </a:lnTo>
                <a:lnTo>
                  <a:pt x="783" y="287"/>
                </a:lnTo>
                <a:lnTo>
                  <a:pt x="783" y="286"/>
                </a:lnTo>
                <a:lnTo>
                  <a:pt x="782" y="286"/>
                </a:lnTo>
                <a:lnTo>
                  <a:pt x="780" y="285"/>
                </a:lnTo>
                <a:lnTo>
                  <a:pt x="779" y="285"/>
                </a:lnTo>
                <a:lnTo>
                  <a:pt x="778" y="285"/>
                </a:lnTo>
                <a:lnTo>
                  <a:pt x="777" y="285"/>
                </a:lnTo>
                <a:lnTo>
                  <a:pt x="777" y="284"/>
                </a:lnTo>
                <a:lnTo>
                  <a:pt x="776" y="284"/>
                </a:lnTo>
                <a:lnTo>
                  <a:pt x="775" y="284"/>
                </a:lnTo>
                <a:lnTo>
                  <a:pt x="775" y="282"/>
                </a:lnTo>
                <a:lnTo>
                  <a:pt x="774" y="282"/>
                </a:lnTo>
                <a:lnTo>
                  <a:pt x="773" y="282"/>
                </a:lnTo>
                <a:lnTo>
                  <a:pt x="771" y="282"/>
                </a:lnTo>
                <a:lnTo>
                  <a:pt x="771" y="284"/>
                </a:lnTo>
                <a:lnTo>
                  <a:pt x="770" y="284"/>
                </a:lnTo>
                <a:lnTo>
                  <a:pt x="769" y="284"/>
                </a:lnTo>
                <a:lnTo>
                  <a:pt x="769" y="282"/>
                </a:lnTo>
                <a:lnTo>
                  <a:pt x="768" y="282"/>
                </a:lnTo>
                <a:lnTo>
                  <a:pt x="767" y="282"/>
                </a:lnTo>
                <a:lnTo>
                  <a:pt x="766" y="281"/>
                </a:lnTo>
                <a:lnTo>
                  <a:pt x="765" y="281"/>
                </a:lnTo>
                <a:lnTo>
                  <a:pt x="765" y="282"/>
                </a:lnTo>
                <a:lnTo>
                  <a:pt x="764" y="282"/>
                </a:lnTo>
                <a:lnTo>
                  <a:pt x="762" y="282"/>
                </a:lnTo>
                <a:lnTo>
                  <a:pt x="762" y="284"/>
                </a:lnTo>
                <a:lnTo>
                  <a:pt x="761" y="284"/>
                </a:lnTo>
                <a:lnTo>
                  <a:pt x="761" y="285"/>
                </a:lnTo>
                <a:lnTo>
                  <a:pt x="760" y="285"/>
                </a:lnTo>
                <a:lnTo>
                  <a:pt x="759" y="286"/>
                </a:lnTo>
                <a:lnTo>
                  <a:pt x="759" y="287"/>
                </a:lnTo>
                <a:lnTo>
                  <a:pt x="758" y="287"/>
                </a:lnTo>
                <a:lnTo>
                  <a:pt x="757" y="288"/>
                </a:lnTo>
                <a:lnTo>
                  <a:pt x="756" y="289"/>
                </a:lnTo>
                <a:lnTo>
                  <a:pt x="754" y="290"/>
                </a:lnTo>
                <a:lnTo>
                  <a:pt x="753" y="291"/>
                </a:lnTo>
                <a:lnTo>
                  <a:pt x="752" y="293"/>
                </a:lnTo>
                <a:lnTo>
                  <a:pt x="751" y="294"/>
                </a:lnTo>
                <a:lnTo>
                  <a:pt x="750" y="295"/>
                </a:lnTo>
                <a:lnTo>
                  <a:pt x="749" y="295"/>
                </a:lnTo>
                <a:lnTo>
                  <a:pt x="749" y="296"/>
                </a:lnTo>
                <a:lnTo>
                  <a:pt x="749" y="297"/>
                </a:lnTo>
                <a:lnTo>
                  <a:pt x="749" y="298"/>
                </a:lnTo>
                <a:lnTo>
                  <a:pt x="749" y="299"/>
                </a:lnTo>
                <a:lnTo>
                  <a:pt x="749" y="301"/>
                </a:lnTo>
                <a:lnTo>
                  <a:pt x="748" y="301"/>
                </a:lnTo>
                <a:lnTo>
                  <a:pt x="748" y="302"/>
                </a:lnTo>
                <a:lnTo>
                  <a:pt x="747" y="302"/>
                </a:lnTo>
                <a:lnTo>
                  <a:pt x="747" y="303"/>
                </a:lnTo>
                <a:lnTo>
                  <a:pt x="745" y="303"/>
                </a:lnTo>
                <a:lnTo>
                  <a:pt x="745" y="304"/>
                </a:lnTo>
                <a:lnTo>
                  <a:pt x="745" y="305"/>
                </a:lnTo>
                <a:lnTo>
                  <a:pt x="744" y="305"/>
                </a:lnTo>
                <a:lnTo>
                  <a:pt x="744" y="306"/>
                </a:lnTo>
                <a:lnTo>
                  <a:pt x="743" y="306"/>
                </a:lnTo>
                <a:lnTo>
                  <a:pt x="742" y="307"/>
                </a:lnTo>
                <a:lnTo>
                  <a:pt x="741" y="307"/>
                </a:lnTo>
                <a:lnTo>
                  <a:pt x="740" y="307"/>
                </a:lnTo>
                <a:lnTo>
                  <a:pt x="739" y="307"/>
                </a:lnTo>
                <a:lnTo>
                  <a:pt x="737" y="307"/>
                </a:lnTo>
                <a:lnTo>
                  <a:pt x="736" y="307"/>
                </a:lnTo>
                <a:lnTo>
                  <a:pt x="735" y="307"/>
                </a:lnTo>
                <a:lnTo>
                  <a:pt x="734" y="307"/>
                </a:lnTo>
                <a:lnTo>
                  <a:pt x="733" y="306"/>
                </a:lnTo>
                <a:lnTo>
                  <a:pt x="732" y="306"/>
                </a:lnTo>
                <a:lnTo>
                  <a:pt x="731" y="306"/>
                </a:lnTo>
                <a:lnTo>
                  <a:pt x="731" y="305"/>
                </a:lnTo>
                <a:lnTo>
                  <a:pt x="730" y="305"/>
                </a:lnTo>
                <a:lnTo>
                  <a:pt x="728" y="305"/>
                </a:lnTo>
                <a:lnTo>
                  <a:pt x="727" y="304"/>
                </a:lnTo>
                <a:lnTo>
                  <a:pt x="726" y="304"/>
                </a:lnTo>
                <a:lnTo>
                  <a:pt x="725" y="304"/>
                </a:lnTo>
                <a:lnTo>
                  <a:pt x="725" y="303"/>
                </a:lnTo>
                <a:lnTo>
                  <a:pt x="724" y="303"/>
                </a:lnTo>
                <a:lnTo>
                  <a:pt x="723" y="303"/>
                </a:lnTo>
                <a:lnTo>
                  <a:pt x="722" y="302"/>
                </a:lnTo>
                <a:lnTo>
                  <a:pt x="721" y="302"/>
                </a:lnTo>
                <a:lnTo>
                  <a:pt x="719" y="302"/>
                </a:lnTo>
                <a:lnTo>
                  <a:pt x="718" y="301"/>
                </a:lnTo>
                <a:lnTo>
                  <a:pt x="717" y="301"/>
                </a:lnTo>
                <a:lnTo>
                  <a:pt x="716" y="301"/>
                </a:lnTo>
                <a:lnTo>
                  <a:pt x="715" y="301"/>
                </a:lnTo>
                <a:lnTo>
                  <a:pt x="715" y="299"/>
                </a:lnTo>
                <a:lnTo>
                  <a:pt x="714" y="299"/>
                </a:lnTo>
                <a:lnTo>
                  <a:pt x="713" y="299"/>
                </a:lnTo>
                <a:lnTo>
                  <a:pt x="711" y="299"/>
                </a:lnTo>
                <a:lnTo>
                  <a:pt x="710" y="298"/>
                </a:lnTo>
                <a:lnTo>
                  <a:pt x="709" y="298"/>
                </a:lnTo>
                <a:lnTo>
                  <a:pt x="709" y="297"/>
                </a:lnTo>
                <a:lnTo>
                  <a:pt x="708" y="297"/>
                </a:lnTo>
                <a:lnTo>
                  <a:pt x="707" y="296"/>
                </a:lnTo>
                <a:lnTo>
                  <a:pt x="706" y="296"/>
                </a:lnTo>
                <a:lnTo>
                  <a:pt x="705" y="296"/>
                </a:lnTo>
                <a:lnTo>
                  <a:pt x="705" y="295"/>
                </a:lnTo>
                <a:lnTo>
                  <a:pt x="704" y="295"/>
                </a:lnTo>
                <a:lnTo>
                  <a:pt x="704" y="294"/>
                </a:lnTo>
                <a:lnTo>
                  <a:pt x="702" y="294"/>
                </a:lnTo>
                <a:lnTo>
                  <a:pt x="702" y="293"/>
                </a:lnTo>
                <a:lnTo>
                  <a:pt x="701" y="293"/>
                </a:lnTo>
                <a:lnTo>
                  <a:pt x="701" y="291"/>
                </a:lnTo>
                <a:lnTo>
                  <a:pt x="701" y="290"/>
                </a:lnTo>
                <a:lnTo>
                  <a:pt x="701" y="289"/>
                </a:lnTo>
                <a:lnTo>
                  <a:pt x="701" y="288"/>
                </a:lnTo>
                <a:lnTo>
                  <a:pt x="701" y="287"/>
                </a:lnTo>
                <a:lnTo>
                  <a:pt x="701" y="286"/>
                </a:lnTo>
                <a:lnTo>
                  <a:pt x="701" y="285"/>
                </a:lnTo>
                <a:lnTo>
                  <a:pt x="700" y="285"/>
                </a:lnTo>
                <a:lnTo>
                  <a:pt x="700" y="284"/>
                </a:lnTo>
                <a:lnTo>
                  <a:pt x="700" y="282"/>
                </a:lnTo>
                <a:lnTo>
                  <a:pt x="699" y="282"/>
                </a:lnTo>
                <a:lnTo>
                  <a:pt x="699" y="281"/>
                </a:lnTo>
                <a:lnTo>
                  <a:pt x="698" y="280"/>
                </a:lnTo>
                <a:lnTo>
                  <a:pt x="698" y="279"/>
                </a:lnTo>
                <a:lnTo>
                  <a:pt x="698" y="278"/>
                </a:lnTo>
                <a:lnTo>
                  <a:pt x="697" y="278"/>
                </a:lnTo>
                <a:lnTo>
                  <a:pt x="696" y="278"/>
                </a:lnTo>
                <a:lnTo>
                  <a:pt x="696" y="277"/>
                </a:lnTo>
                <a:lnTo>
                  <a:pt x="695" y="277"/>
                </a:lnTo>
                <a:lnTo>
                  <a:pt x="695" y="276"/>
                </a:lnTo>
                <a:lnTo>
                  <a:pt x="693" y="276"/>
                </a:lnTo>
                <a:lnTo>
                  <a:pt x="693" y="274"/>
                </a:lnTo>
                <a:lnTo>
                  <a:pt x="692" y="274"/>
                </a:lnTo>
                <a:lnTo>
                  <a:pt x="692" y="273"/>
                </a:lnTo>
                <a:lnTo>
                  <a:pt x="691" y="272"/>
                </a:lnTo>
                <a:lnTo>
                  <a:pt x="691" y="271"/>
                </a:lnTo>
                <a:lnTo>
                  <a:pt x="691" y="270"/>
                </a:lnTo>
                <a:lnTo>
                  <a:pt x="691" y="269"/>
                </a:lnTo>
                <a:lnTo>
                  <a:pt x="690" y="269"/>
                </a:lnTo>
                <a:lnTo>
                  <a:pt x="689" y="269"/>
                </a:lnTo>
                <a:lnTo>
                  <a:pt x="689" y="268"/>
                </a:lnTo>
                <a:lnTo>
                  <a:pt x="688" y="268"/>
                </a:lnTo>
                <a:lnTo>
                  <a:pt x="687" y="268"/>
                </a:lnTo>
                <a:lnTo>
                  <a:pt x="687" y="267"/>
                </a:lnTo>
                <a:lnTo>
                  <a:pt x="684" y="263"/>
                </a:lnTo>
                <a:lnTo>
                  <a:pt x="683" y="262"/>
                </a:lnTo>
                <a:lnTo>
                  <a:pt x="683" y="261"/>
                </a:lnTo>
                <a:lnTo>
                  <a:pt x="682" y="260"/>
                </a:lnTo>
                <a:lnTo>
                  <a:pt x="681" y="259"/>
                </a:lnTo>
                <a:lnTo>
                  <a:pt x="681" y="257"/>
                </a:lnTo>
                <a:lnTo>
                  <a:pt x="680" y="257"/>
                </a:lnTo>
                <a:lnTo>
                  <a:pt x="680" y="256"/>
                </a:lnTo>
                <a:lnTo>
                  <a:pt x="680" y="255"/>
                </a:lnTo>
                <a:lnTo>
                  <a:pt x="679" y="255"/>
                </a:lnTo>
                <a:lnTo>
                  <a:pt x="678" y="255"/>
                </a:lnTo>
                <a:lnTo>
                  <a:pt x="678" y="254"/>
                </a:lnTo>
                <a:lnTo>
                  <a:pt x="676" y="254"/>
                </a:lnTo>
                <a:lnTo>
                  <a:pt x="676" y="253"/>
                </a:lnTo>
                <a:lnTo>
                  <a:pt x="675" y="253"/>
                </a:lnTo>
                <a:lnTo>
                  <a:pt x="675" y="252"/>
                </a:lnTo>
                <a:lnTo>
                  <a:pt x="675" y="251"/>
                </a:lnTo>
                <a:lnTo>
                  <a:pt x="674" y="249"/>
                </a:lnTo>
                <a:lnTo>
                  <a:pt x="673" y="249"/>
                </a:lnTo>
                <a:lnTo>
                  <a:pt x="673" y="248"/>
                </a:lnTo>
                <a:lnTo>
                  <a:pt x="673" y="247"/>
                </a:lnTo>
                <a:lnTo>
                  <a:pt x="672" y="247"/>
                </a:lnTo>
                <a:lnTo>
                  <a:pt x="671" y="246"/>
                </a:lnTo>
                <a:lnTo>
                  <a:pt x="671" y="245"/>
                </a:lnTo>
                <a:lnTo>
                  <a:pt x="670" y="245"/>
                </a:lnTo>
                <a:lnTo>
                  <a:pt x="670" y="244"/>
                </a:lnTo>
                <a:lnTo>
                  <a:pt x="668" y="244"/>
                </a:lnTo>
                <a:lnTo>
                  <a:pt x="668" y="243"/>
                </a:lnTo>
                <a:lnTo>
                  <a:pt x="668" y="242"/>
                </a:lnTo>
                <a:lnTo>
                  <a:pt x="668" y="240"/>
                </a:lnTo>
                <a:lnTo>
                  <a:pt x="667" y="240"/>
                </a:lnTo>
                <a:lnTo>
                  <a:pt x="667" y="239"/>
                </a:lnTo>
                <a:lnTo>
                  <a:pt x="667" y="238"/>
                </a:lnTo>
                <a:lnTo>
                  <a:pt x="666" y="238"/>
                </a:lnTo>
                <a:lnTo>
                  <a:pt x="666" y="237"/>
                </a:lnTo>
                <a:lnTo>
                  <a:pt x="666" y="236"/>
                </a:lnTo>
                <a:lnTo>
                  <a:pt x="667" y="236"/>
                </a:lnTo>
                <a:lnTo>
                  <a:pt x="667" y="235"/>
                </a:lnTo>
                <a:lnTo>
                  <a:pt x="666" y="235"/>
                </a:lnTo>
                <a:lnTo>
                  <a:pt x="666" y="234"/>
                </a:lnTo>
                <a:lnTo>
                  <a:pt x="667" y="234"/>
                </a:lnTo>
                <a:lnTo>
                  <a:pt x="667" y="232"/>
                </a:lnTo>
                <a:lnTo>
                  <a:pt x="667" y="231"/>
                </a:lnTo>
                <a:lnTo>
                  <a:pt x="666" y="231"/>
                </a:lnTo>
                <a:lnTo>
                  <a:pt x="666" y="230"/>
                </a:lnTo>
                <a:lnTo>
                  <a:pt x="666" y="229"/>
                </a:lnTo>
                <a:lnTo>
                  <a:pt x="666" y="228"/>
                </a:lnTo>
                <a:lnTo>
                  <a:pt x="666" y="227"/>
                </a:lnTo>
                <a:lnTo>
                  <a:pt x="666" y="226"/>
                </a:lnTo>
                <a:lnTo>
                  <a:pt x="665" y="226"/>
                </a:lnTo>
                <a:lnTo>
                  <a:pt x="665" y="224"/>
                </a:lnTo>
                <a:lnTo>
                  <a:pt x="664" y="224"/>
                </a:lnTo>
                <a:lnTo>
                  <a:pt x="664" y="223"/>
                </a:lnTo>
                <a:lnTo>
                  <a:pt x="663" y="223"/>
                </a:lnTo>
                <a:lnTo>
                  <a:pt x="663" y="222"/>
                </a:lnTo>
                <a:lnTo>
                  <a:pt x="662" y="222"/>
                </a:lnTo>
                <a:lnTo>
                  <a:pt x="662" y="221"/>
                </a:lnTo>
                <a:lnTo>
                  <a:pt x="662" y="220"/>
                </a:lnTo>
                <a:lnTo>
                  <a:pt x="662" y="219"/>
                </a:lnTo>
                <a:lnTo>
                  <a:pt x="662" y="218"/>
                </a:lnTo>
                <a:lnTo>
                  <a:pt x="662" y="217"/>
                </a:lnTo>
                <a:lnTo>
                  <a:pt x="661" y="217"/>
                </a:lnTo>
                <a:lnTo>
                  <a:pt x="661" y="215"/>
                </a:lnTo>
                <a:lnTo>
                  <a:pt x="661" y="214"/>
                </a:lnTo>
                <a:lnTo>
                  <a:pt x="659" y="213"/>
                </a:lnTo>
                <a:lnTo>
                  <a:pt x="661" y="213"/>
                </a:lnTo>
                <a:lnTo>
                  <a:pt x="661" y="212"/>
                </a:lnTo>
                <a:lnTo>
                  <a:pt x="661" y="211"/>
                </a:lnTo>
                <a:lnTo>
                  <a:pt x="662" y="210"/>
                </a:lnTo>
                <a:lnTo>
                  <a:pt x="662" y="209"/>
                </a:lnTo>
                <a:lnTo>
                  <a:pt x="662" y="207"/>
                </a:lnTo>
                <a:lnTo>
                  <a:pt x="662" y="206"/>
                </a:lnTo>
                <a:lnTo>
                  <a:pt x="662" y="205"/>
                </a:lnTo>
                <a:lnTo>
                  <a:pt x="663" y="205"/>
                </a:lnTo>
                <a:lnTo>
                  <a:pt x="662" y="205"/>
                </a:lnTo>
                <a:lnTo>
                  <a:pt x="662" y="204"/>
                </a:lnTo>
                <a:lnTo>
                  <a:pt x="661" y="203"/>
                </a:lnTo>
                <a:lnTo>
                  <a:pt x="659" y="203"/>
                </a:lnTo>
                <a:lnTo>
                  <a:pt x="659" y="202"/>
                </a:lnTo>
                <a:lnTo>
                  <a:pt x="659" y="201"/>
                </a:lnTo>
                <a:lnTo>
                  <a:pt x="658" y="201"/>
                </a:lnTo>
                <a:lnTo>
                  <a:pt x="659" y="201"/>
                </a:lnTo>
                <a:lnTo>
                  <a:pt x="659" y="200"/>
                </a:lnTo>
                <a:lnTo>
                  <a:pt x="659" y="198"/>
                </a:lnTo>
                <a:lnTo>
                  <a:pt x="659" y="197"/>
                </a:lnTo>
                <a:lnTo>
                  <a:pt x="659" y="196"/>
                </a:lnTo>
                <a:lnTo>
                  <a:pt x="659" y="195"/>
                </a:lnTo>
                <a:lnTo>
                  <a:pt x="658" y="195"/>
                </a:lnTo>
                <a:lnTo>
                  <a:pt x="658" y="194"/>
                </a:lnTo>
                <a:lnTo>
                  <a:pt x="658" y="193"/>
                </a:lnTo>
                <a:lnTo>
                  <a:pt x="657" y="193"/>
                </a:lnTo>
                <a:lnTo>
                  <a:pt x="657" y="192"/>
                </a:lnTo>
                <a:lnTo>
                  <a:pt x="657" y="190"/>
                </a:lnTo>
                <a:lnTo>
                  <a:pt x="656" y="190"/>
                </a:lnTo>
                <a:lnTo>
                  <a:pt x="656" y="189"/>
                </a:lnTo>
                <a:lnTo>
                  <a:pt x="656" y="188"/>
                </a:lnTo>
                <a:lnTo>
                  <a:pt x="656" y="187"/>
                </a:lnTo>
                <a:lnTo>
                  <a:pt x="656" y="186"/>
                </a:lnTo>
                <a:lnTo>
                  <a:pt x="656" y="185"/>
                </a:lnTo>
                <a:lnTo>
                  <a:pt x="656" y="184"/>
                </a:lnTo>
                <a:lnTo>
                  <a:pt x="656" y="182"/>
                </a:lnTo>
                <a:lnTo>
                  <a:pt x="656" y="181"/>
                </a:lnTo>
                <a:lnTo>
                  <a:pt x="655" y="181"/>
                </a:lnTo>
                <a:lnTo>
                  <a:pt x="655" y="180"/>
                </a:lnTo>
                <a:lnTo>
                  <a:pt x="655" y="179"/>
                </a:lnTo>
                <a:lnTo>
                  <a:pt x="654" y="178"/>
                </a:lnTo>
                <a:lnTo>
                  <a:pt x="654" y="177"/>
                </a:lnTo>
                <a:lnTo>
                  <a:pt x="653" y="177"/>
                </a:lnTo>
                <a:lnTo>
                  <a:pt x="653" y="176"/>
                </a:lnTo>
                <a:lnTo>
                  <a:pt x="653" y="175"/>
                </a:lnTo>
                <a:lnTo>
                  <a:pt x="653" y="173"/>
                </a:lnTo>
                <a:lnTo>
                  <a:pt x="652" y="173"/>
                </a:lnTo>
                <a:lnTo>
                  <a:pt x="652" y="172"/>
                </a:lnTo>
                <a:lnTo>
                  <a:pt x="652" y="171"/>
                </a:lnTo>
                <a:lnTo>
                  <a:pt x="652" y="170"/>
                </a:lnTo>
                <a:lnTo>
                  <a:pt x="652" y="169"/>
                </a:lnTo>
                <a:lnTo>
                  <a:pt x="652" y="168"/>
                </a:lnTo>
                <a:lnTo>
                  <a:pt x="652" y="167"/>
                </a:lnTo>
                <a:lnTo>
                  <a:pt x="652" y="165"/>
                </a:lnTo>
                <a:lnTo>
                  <a:pt x="650" y="165"/>
                </a:lnTo>
                <a:lnTo>
                  <a:pt x="650" y="164"/>
                </a:lnTo>
                <a:lnTo>
                  <a:pt x="650" y="163"/>
                </a:lnTo>
                <a:lnTo>
                  <a:pt x="648" y="160"/>
                </a:lnTo>
                <a:lnTo>
                  <a:pt x="647" y="159"/>
                </a:lnTo>
                <a:lnTo>
                  <a:pt x="647" y="157"/>
                </a:lnTo>
                <a:lnTo>
                  <a:pt x="646" y="157"/>
                </a:lnTo>
                <a:lnTo>
                  <a:pt x="646" y="156"/>
                </a:lnTo>
                <a:lnTo>
                  <a:pt x="646" y="155"/>
                </a:lnTo>
                <a:lnTo>
                  <a:pt x="647" y="155"/>
                </a:lnTo>
                <a:lnTo>
                  <a:pt x="647" y="154"/>
                </a:lnTo>
                <a:lnTo>
                  <a:pt x="648" y="154"/>
                </a:lnTo>
                <a:lnTo>
                  <a:pt x="649" y="154"/>
                </a:lnTo>
                <a:lnTo>
                  <a:pt x="649" y="155"/>
                </a:lnTo>
                <a:lnTo>
                  <a:pt x="650" y="155"/>
                </a:lnTo>
                <a:lnTo>
                  <a:pt x="650" y="154"/>
                </a:lnTo>
                <a:lnTo>
                  <a:pt x="650" y="153"/>
                </a:lnTo>
                <a:lnTo>
                  <a:pt x="650" y="152"/>
                </a:lnTo>
                <a:lnTo>
                  <a:pt x="650" y="151"/>
                </a:lnTo>
                <a:lnTo>
                  <a:pt x="650" y="150"/>
                </a:lnTo>
                <a:lnTo>
                  <a:pt x="650" y="148"/>
                </a:lnTo>
                <a:lnTo>
                  <a:pt x="652" y="148"/>
                </a:lnTo>
                <a:lnTo>
                  <a:pt x="652" y="147"/>
                </a:lnTo>
                <a:lnTo>
                  <a:pt x="652" y="146"/>
                </a:lnTo>
                <a:lnTo>
                  <a:pt x="653" y="145"/>
                </a:lnTo>
                <a:lnTo>
                  <a:pt x="653" y="144"/>
                </a:lnTo>
                <a:lnTo>
                  <a:pt x="653" y="143"/>
                </a:lnTo>
                <a:lnTo>
                  <a:pt x="653" y="142"/>
                </a:lnTo>
                <a:lnTo>
                  <a:pt x="653" y="140"/>
                </a:lnTo>
                <a:lnTo>
                  <a:pt x="654" y="139"/>
                </a:lnTo>
                <a:lnTo>
                  <a:pt x="654" y="138"/>
                </a:lnTo>
                <a:lnTo>
                  <a:pt x="654" y="137"/>
                </a:lnTo>
                <a:lnTo>
                  <a:pt x="655" y="137"/>
                </a:lnTo>
                <a:lnTo>
                  <a:pt x="655" y="136"/>
                </a:lnTo>
                <a:lnTo>
                  <a:pt x="656" y="135"/>
                </a:lnTo>
                <a:lnTo>
                  <a:pt x="656" y="134"/>
                </a:lnTo>
                <a:lnTo>
                  <a:pt x="656" y="132"/>
                </a:lnTo>
                <a:lnTo>
                  <a:pt x="656" y="131"/>
                </a:lnTo>
                <a:lnTo>
                  <a:pt x="656" y="130"/>
                </a:lnTo>
                <a:lnTo>
                  <a:pt x="656" y="129"/>
                </a:lnTo>
                <a:lnTo>
                  <a:pt x="657" y="129"/>
                </a:lnTo>
                <a:lnTo>
                  <a:pt x="657" y="128"/>
                </a:lnTo>
                <a:lnTo>
                  <a:pt x="657" y="127"/>
                </a:lnTo>
                <a:lnTo>
                  <a:pt x="658" y="127"/>
                </a:lnTo>
                <a:lnTo>
                  <a:pt x="658" y="126"/>
                </a:lnTo>
                <a:lnTo>
                  <a:pt x="658" y="125"/>
                </a:lnTo>
                <a:lnTo>
                  <a:pt x="659" y="123"/>
                </a:lnTo>
                <a:lnTo>
                  <a:pt x="659" y="122"/>
                </a:lnTo>
                <a:lnTo>
                  <a:pt x="661" y="122"/>
                </a:lnTo>
                <a:lnTo>
                  <a:pt x="661" y="121"/>
                </a:lnTo>
                <a:lnTo>
                  <a:pt x="662" y="121"/>
                </a:lnTo>
                <a:lnTo>
                  <a:pt x="663" y="119"/>
                </a:lnTo>
                <a:lnTo>
                  <a:pt x="668" y="112"/>
                </a:lnTo>
                <a:lnTo>
                  <a:pt x="667" y="106"/>
                </a:lnTo>
                <a:lnTo>
                  <a:pt x="668" y="106"/>
                </a:lnTo>
                <a:lnTo>
                  <a:pt x="668" y="105"/>
                </a:lnTo>
                <a:lnTo>
                  <a:pt x="672" y="103"/>
                </a:lnTo>
                <a:lnTo>
                  <a:pt x="675" y="101"/>
                </a:lnTo>
                <a:lnTo>
                  <a:pt x="678" y="100"/>
                </a:lnTo>
                <a:lnTo>
                  <a:pt x="681" y="98"/>
                </a:lnTo>
                <a:lnTo>
                  <a:pt x="682" y="97"/>
                </a:lnTo>
                <a:lnTo>
                  <a:pt x="689" y="96"/>
                </a:lnTo>
                <a:lnTo>
                  <a:pt x="689" y="94"/>
                </a:lnTo>
                <a:lnTo>
                  <a:pt x="687" y="94"/>
                </a:lnTo>
                <a:lnTo>
                  <a:pt x="683" y="94"/>
                </a:lnTo>
                <a:lnTo>
                  <a:pt x="679" y="95"/>
                </a:lnTo>
                <a:lnTo>
                  <a:pt x="676" y="95"/>
                </a:lnTo>
                <a:lnTo>
                  <a:pt x="672" y="95"/>
                </a:lnTo>
                <a:lnTo>
                  <a:pt x="672" y="94"/>
                </a:lnTo>
                <a:lnTo>
                  <a:pt x="671" y="92"/>
                </a:lnTo>
                <a:lnTo>
                  <a:pt x="671" y="90"/>
                </a:lnTo>
                <a:lnTo>
                  <a:pt x="673" y="88"/>
                </a:lnTo>
                <a:lnTo>
                  <a:pt x="678" y="86"/>
                </a:lnTo>
                <a:lnTo>
                  <a:pt x="676" y="84"/>
                </a:lnTo>
                <a:lnTo>
                  <a:pt x="676" y="83"/>
                </a:lnTo>
                <a:lnTo>
                  <a:pt x="675" y="83"/>
                </a:lnTo>
                <a:lnTo>
                  <a:pt x="668" y="88"/>
                </a:lnTo>
                <a:lnTo>
                  <a:pt x="665" y="87"/>
                </a:lnTo>
                <a:lnTo>
                  <a:pt x="663" y="88"/>
                </a:lnTo>
                <a:lnTo>
                  <a:pt x="659" y="88"/>
                </a:lnTo>
                <a:lnTo>
                  <a:pt x="658" y="88"/>
                </a:lnTo>
                <a:lnTo>
                  <a:pt x="657" y="88"/>
                </a:lnTo>
                <a:lnTo>
                  <a:pt x="656" y="88"/>
                </a:lnTo>
                <a:lnTo>
                  <a:pt x="656" y="87"/>
                </a:lnTo>
                <a:lnTo>
                  <a:pt x="656" y="86"/>
                </a:lnTo>
                <a:lnTo>
                  <a:pt x="655" y="86"/>
                </a:lnTo>
                <a:lnTo>
                  <a:pt x="654" y="86"/>
                </a:lnTo>
                <a:lnTo>
                  <a:pt x="653" y="86"/>
                </a:lnTo>
                <a:lnTo>
                  <a:pt x="652" y="85"/>
                </a:lnTo>
                <a:lnTo>
                  <a:pt x="650" y="85"/>
                </a:lnTo>
                <a:lnTo>
                  <a:pt x="649" y="85"/>
                </a:lnTo>
                <a:lnTo>
                  <a:pt x="649" y="86"/>
                </a:lnTo>
                <a:lnTo>
                  <a:pt x="648" y="86"/>
                </a:lnTo>
                <a:lnTo>
                  <a:pt x="647" y="86"/>
                </a:lnTo>
                <a:lnTo>
                  <a:pt x="646" y="86"/>
                </a:lnTo>
                <a:lnTo>
                  <a:pt x="645" y="86"/>
                </a:lnTo>
                <a:lnTo>
                  <a:pt x="644" y="86"/>
                </a:lnTo>
                <a:lnTo>
                  <a:pt x="642" y="86"/>
                </a:lnTo>
                <a:lnTo>
                  <a:pt x="641" y="86"/>
                </a:lnTo>
                <a:lnTo>
                  <a:pt x="640" y="87"/>
                </a:lnTo>
                <a:lnTo>
                  <a:pt x="639" y="87"/>
                </a:lnTo>
                <a:lnTo>
                  <a:pt x="639" y="88"/>
                </a:lnTo>
                <a:lnTo>
                  <a:pt x="638" y="92"/>
                </a:lnTo>
                <a:lnTo>
                  <a:pt x="637" y="93"/>
                </a:lnTo>
                <a:lnTo>
                  <a:pt x="628" y="102"/>
                </a:lnTo>
                <a:lnTo>
                  <a:pt x="628" y="103"/>
                </a:lnTo>
                <a:lnTo>
                  <a:pt x="627" y="103"/>
                </a:lnTo>
                <a:lnTo>
                  <a:pt x="626" y="104"/>
                </a:lnTo>
                <a:lnTo>
                  <a:pt x="624" y="105"/>
                </a:lnTo>
                <a:lnTo>
                  <a:pt x="624" y="106"/>
                </a:lnTo>
                <a:lnTo>
                  <a:pt x="624" y="108"/>
                </a:lnTo>
                <a:lnTo>
                  <a:pt x="624" y="109"/>
                </a:lnTo>
                <a:lnTo>
                  <a:pt x="623" y="109"/>
                </a:lnTo>
                <a:lnTo>
                  <a:pt x="622" y="110"/>
                </a:lnTo>
                <a:lnTo>
                  <a:pt x="621" y="111"/>
                </a:lnTo>
                <a:lnTo>
                  <a:pt x="621" y="112"/>
                </a:lnTo>
                <a:lnTo>
                  <a:pt x="620" y="112"/>
                </a:lnTo>
                <a:lnTo>
                  <a:pt x="620" y="113"/>
                </a:lnTo>
                <a:lnTo>
                  <a:pt x="619" y="114"/>
                </a:lnTo>
                <a:lnTo>
                  <a:pt x="618" y="115"/>
                </a:lnTo>
                <a:lnTo>
                  <a:pt x="615" y="117"/>
                </a:lnTo>
                <a:lnTo>
                  <a:pt x="614" y="117"/>
                </a:lnTo>
                <a:lnTo>
                  <a:pt x="613" y="117"/>
                </a:lnTo>
                <a:lnTo>
                  <a:pt x="612" y="117"/>
                </a:lnTo>
                <a:lnTo>
                  <a:pt x="611" y="118"/>
                </a:lnTo>
                <a:lnTo>
                  <a:pt x="611" y="119"/>
                </a:lnTo>
                <a:lnTo>
                  <a:pt x="611" y="120"/>
                </a:lnTo>
                <a:lnTo>
                  <a:pt x="611" y="121"/>
                </a:lnTo>
                <a:lnTo>
                  <a:pt x="610" y="121"/>
                </a:lnTo>
                <a:lnTo>
                  <a:pt x="609" y="123"/>
                </a:lnTo>
                <a:lnTo>
                  <a:pt x="607" y="125"/>
                </a:lnTo>
                <a:lnTo>
                  <a:pt x="606" y="126"/>
                </a:lnTo>
                <a:lnTo>
                  <a:pt x="606" y="127"/>
                </a:lnTo>
                <a:lnTo>
                  <a:pt x="606" y="128"/>
                </a:lnTo>
                <a:lnTo>
                  <a:pt x="606" y="129"/>
                </a:lnTo>
                <a:lnTo>
                  <a:pt x="606" y="130"/>
                </a:lnTo>
                <a:lnTo>
                  <a:pt x="606" y="131"/>
                </a:lnTo>
                <a:lnTo>
                  <a:pt x="605" y="132"/>
                </a:lnTo>
                <a:lnTo>
                  <a:pt x="605" y="134"/>
                </a:lnTo>
                <a:lnTo>
                  <a:pt x="605" y="136"/>
                </a:lnTo>
                <a:lnTo>
                  <a:pt x="605" y="137"/>
                </a:lnTo>
                <a:lnTo>
                  <a:pt x="604" y="139"/>
                </a:lnTo>
                <a:lnTo>
                  <a:pt x="605" y="139"/>
                </a:lnTo>
                <a:lnTo>
                  <a:pt x="604" y="142"/>
                </a:lnTo>
                <a:lnTo>
                  <a:pt x="605" y="143"/>
                </a:lnTo>
                <a:lnTo>
                  <a:pt x="605" y="144"/>
                </a:lnTo>
                <a:lnTo>
                  <a:pt x="605" y="146"/>
                </a:lnTo>
                <a:lnTo>
                  <a:pt x="605" y="147"/>
                </a:lnTo>
                <a:lnTo>
                  <a:pt x="604" y="148"/>
                </a:lnTo>
                <a:lnTo>
                  <a:pt x="604" y="151"/>
                </a:lnTo>
                <a:lnTo>
                  <a:pt x="603" y="152"/>
                </a:lnTo>
                <a:lnTo>
                  <a:pt x="602" y="153"/>
                </a:lnTo>
                <a:lnTo>
                  <a:pt x="602" y="155"/>
                </a:lnTo>
                <a:lnTo>
                  <a:pt x="601" y="156"/>
                </a:lnTo>
                <a:lnTo>
                  <a:pt x="601" y="157"/>
                </a:lnTo>
                <a:lnTo>
                  <a:pt x="599" y="159"/>
                </a:lnTo>
                <a:lnTo>
                  <a:pt x="599" y="161"/>
                </a:lnTo>
                <a:lnTo>
                  <a:pt x="601" y="161"/>
                </a:lnTo>
                <a:lnTo>
                  <a:pt x="601" y="162"/>
                </a:lnTo>
                <a:lnTo>
                  <a:pt x="602" y="163"/>
                </a:lnTo>
                <a:lnTo>
                  <a:pt x="603" y="164"/>
                </a:lnTo>
                <a:lnTo>
                  <a:pt x="603" y="167"/>
                </a:lnTo>
                <a:lnTo>
                  <a:pt x="604" y="168"/>
                </a:lnTo>
                <a:lnTo>
                  <a:pt x="604" y="170"/>
                </a:lnTo>
                <a:lnTo>
                  <a:pt x="604" y="171"/>
                </a:lnTo>
                <a:lnTo>
                  <a:pt x="605" y="172"/>
                </a:lnTo>
                <a:lnTo>
                  <a:pt x="605" y="173"/>
                </a:lnTo>
                <a:lnTo>
                  <a:pt x="607" y="178"/>
                </a:lnTo>
                <a:lnTo>
                  <a:pt x="611" y="182"/>
                </a:lnTo>
                <a:lnTo>
                  <a:pt x="611" y="187"/>
                </a:lnTo>
                <a:lnTo>
                  <a:pt x="611" y="190"/>
                </a:lnTo>
                <a:lnTo>
                  <a:pt x="611" y="194"/>
                </a:lnTo>
                <a:lnTo>
                  <a:pt x="613" y="200"/>
                </a:lnTo>
                <a:lnTo>
                  <a:pt x="614" y="204"/>
                </a:lnTo>
                <a:lnTo>
                  <a:pt x="614" y="209"/>
                </a:lnTo>
                <a:lnTo>
                  <a:pt x="615" y="222"/>
                </a:lnTo>
                <a:lnTo>
                  <a:pt x="619" y="224"/>
                </a:lnTo>
                <a:lnTo>
                  <a:pt x="620" y="224"/>
                </a:lnTo>
                <a:lnTo>
                  <a:pt x="619" y="228"/>
                </a:lnTo>
                <a:lnTo>
                  <a:pt x="621" y="238"/>
                </a:lnTo>
                <a:lnTo>
                  <a:pt x="626" y="261"/>
                </a:lnTo>
                <a:lnTo>
                  <a:pt x="628" y="271"/>
                </a:lnTo>
                <a:lnTo>
                  <a:pt x="628" y="277"/>
                </a:lnTo>
                <a:lnTo>
                  <a:pt x="629" y="280"/>
                </a:lnTo>
                <a:lnTo>
                  <a:pt x="630" y="287"/>
                </a:lnTo>
                <a:lnTo>
                  <a:pt x="630" y="288"/>
                </a:lnTo>
                <a:lnTo>
                  <a:pt x="632" y="294"/>
                </a:lnTo>
                <a:lnTo>
                  <a:pt x="632" y="297"/>
                </a:lnTo>
                <a:lnTo>
                  <a:pt x="633" y="302"/>
                </a:lnTo>
                <a:lnTo>
                  <a:pt x="632" y="307"/>
                </a:lnTo>
                <a:lnTo>
                  <a:pt x="632" y="310"/>
                </a:lnTo>
                <a:lnTo>
                  <a:pt x="633" y="311"/>
                </a:lnTo>
                <a:lnTo>
                  <a:pt x="635" y="313"/>
                </a:lnTo>
                <a:lnTo>
                  <a:pt x="635" y="315"/>
                </a:lnTo>
                <a:lnTo>
                  <a:pt x="635" y="318"/>
                </a:lnTo>
                <a:lnTo>
                  <a:pt x="636" y="319"/>
                </a:lnTo>
                <a:lnTo>
                  <a:pt x="637" y="321"/>
                </a:lnTo>
                <a:lnTo>
                  <a:pt x="645" y="328"/>
                </a:lnTo>
                <a:lnTo>
                  <a:pt x="648" y="334"/>
                </a:lnTo>
                <a:lnTo>
                  <a:pt x="648" y="335"/>
                </a:lnTo>
                <a:lnTo>
                  <a:pt x="652" y="337"/>
                </a:lnTo>
                <a:lnTo>
                  <a:pt x="650" y="335"/>
                </a:lnTo>
                <a:lnTo>
                  <a:pt x="653" y="335"/>
                </a:lnTo>
                <a:lnTo>
                  <a:pt x="654" y="337"/>
                </a:lnTo>
                <a:lnTo>
                  <a:pt x="657" y="343"/>
                </a:lnTo>
                <a:lnTo>
                  <a:pt x="665" y="341"/>
                </a:lnTo>
                <a:lnTo>
                  <a:pt x="676" y="341"/>
                </a:lnTo>
                <a:lnTo>
                  <a:pt x="692" y="351"/>
                </a:lnTo>
                <a:lnTo>
                  <a:pt x="693" y="352"/>
                </a:lnTo>
                <a:lnTo>
                  <a:pt x="698" y="359"/>
                </a:lnTo>
                <a:lnTo>
                  <a:pt x="700" y="366"/>
                </a:lnTo>
                <a:lnTo>
                  <a:pt x="685" y="395"/>
                </a:lnTo>
                <a:lnTo>
                  <a:pt x="684" y="396"/>
                </a:lnTo>
                <a:lnTo>
                  <a:pt x="681" y="404"/>
                </a:lnTo>
                <a:lnTo>
                  <a:pt x="679" y="405"/>
                </a:lnTo>
                <a:lnTo>
                  <a:pt x="678" y="406"/>
                </a:lnTo>
                <a:lnTo>
                  <a:pt x="676" y="408"/>
                </a:lnTo>
                <a:lnTo>
                  <a:pt x="674" y="411"/>
                </a:lnTo>
                <a:lnTo>
                  <a:pt x="668" y="416"/>
                </a:lnTo>
                <a:lnTo>
                  <a:pt x="666" y="420"/>
                </a:lnTo>
                <a:lnTo>
                  <a:pt x="665" y="421"/>
                </a:lnTo>
                <a:lnTo>
                  <a:pt x="649" y="428"/>
                </a:lnTo>
                <a:lnTo>
                  <a:pt x="648" y="428"/>
                </a:lnTo>
                <a:lnTo>
                  <a:pt x="647" y="428"/>
                </a:lnTo>
                <a:lnTo>
                  <a:pt x="645" y="441"/>
                </a:lnTo>
                <a:lnTo>
                  <a:pt x="641" y="453"/>
                </a:lnTo>
                <a:lnTo>
                  <a:pt x="641" y="454"/>
                </a:lnTo>
                <a:lnTo>
                  <a:pt x="635" y="461"/>
                </a:lnTo>
                <a:lnTo>
                  <a:pt x="633" y="461"/>
                </a:lnTo>
                <a:lnTo>
                  <a:pt x="629" y="468"/>
                </a:lnTo>
                <a:lnTo>
                  <a:pt x="628" y="470"/>
                </a:lnTo>
                <a:lnTo>
                  <a:pt x="626" y="473"/>
                </a:lnTo>
                <a:lnTo>
                  <a:pt x="626" y="474"/>
                </a:lnTo>
                <a:lnTo>
                  <a:pt x="626" y="479"/>
                </a:lnTo>
                <a:lnTo>
                  <a:pt x="626" y="480"/>
                </a:lnTo>
                <a:lnTo>
                  <a:pt x="624" y="490"/>
                </a:lnTo>
                <a:lnTo>
                  <a:pt x="622" y="490"/>
                </a:lnTo>
                <a:lnTo>
                  <a:pt x="621" y="489"/>
                </a:lnTo>
                <a:lnTo>
                  <a:pt x="618" y="486"/>
                </a:lnTo>
                <a:lnTo>
                  <a:pt x="615" y="482"/>
                </a:lnTo>
                <a:lnTo>
                  <a:pt x="611" y="477"/>
                </a:lnTo>
                <a:lnTo>
                  <a:pt x="610" y="472"/>
                </a:lnTo>
                <a:lnTo>
                  <a:pt x="610" y="471"/>
                </a:lnTo>
                <a:lnTo>
                  <a:pt x="609" y="470"/>
                </a:lnTo>
                <a:lnTo>
                  <a:pt x="607" y="469"/>
                </a:lnTo>
                <a:lnTo>
                  <a:pt x="606" y="469"/>
                </a:lnTo>
                <a:lnTo>
                  <a:pt x="606" y="468"/>
                </a:lnTo>
                <a:lnTo>
                  <a:pt x="605" y="466"/>
                </a:lnTo>
                <a:lnTo>
                  <a:pt x="605" y="465"/>
                </a:lnTo>
                <a:lnTo>
                  <a:pt x="604" y="465"/>
                </a:lnTo>
                <a:lnTo>
                  <a:pt x="604" y="466"/>
                </a:lnTo>
                <a:lnTo>
                  <a:pt x="603" y="466"/>
                </a:lnTo>
                <a:lnTo>
                  <a:pt x="601" y="466"/>
                </a:lnTo>
                <a:lnTo>
                  <a:pt x="599" y="465"/>
                </a:lnTo>
                <a:lnTo>
                  <a:pt x="598" y="465"/>
                </a:lnTo>
                <a:lnTo>
                  <a:pt x="598" y="466"/>
                </a:lnTo>
                <a:lnTo>
                  <a:pt x="597" y="465"/>
                </a:lnTo>
                <a:lnTo>
                  <a:pt x="596" y="464"/>
                </a:lnTo>
                <a:lnTo>
                  <a:pt x="596" y="463"/>
                </a:lnTo>
                <a:lnTo>
                  <a:pt x="597" y="463"/>
                </a:lnTo>
                <a:lnTo>
                  <a:pt x="597" y="464"/>
                </a:lnTo>
                <a:lnTo>
                  <a:pt x="598" y="464"/>
                </a:lnTo>
                <a:lnTo>
                  <a:pt x="598" y="463"/>
                </a:lnTo>
                <a:lnTo>
                  <a:pt x="597" y="462"/>
                </a:lnTo>
                <a:lnTo>
                  <a:pt x="597" y="461"/>
                </a:lnTo>
                <a:lnTo>
                  <a:pt x="597" y="460"/>
                </a:lnTo>
                <a:lnTo>
                  <a:pt x="596" y="460"/>
                </a:lnTo>
                <a:lnTo>
                  <a:pt x="596" y="461"/>
                </a:lnTo>
                <a:lnTo>
                  <a:pt x="597" y="462"/>
                </a:lnTo>
                <a:lnTo>
                  <a:pt x="596" y="463"/>
                </a:lnTo>
                <a:lnTo>
                  <a:pt x="595" y="464"/>
                </a:lnTo>
                <a:lnTo>
                  <a:pt x="594" y="464"/>
                </a:lnTo>
                <a:lnTo>
                  <a:pt x="593" y="464"/>
                </a:lnTo>
                <a:lnTo>
                  <a:pt x="593" y="465"/>
                </a:lnTo>
                <a:lnTo>
                  <a:pt x="592" y="465"/>
                </a:lnTo>
                <a:lnTo>
                  <a:pt x="590" y="466"/>
                </a:lnTo>
                <a:lnTo>
                  <a:pt x="589" y="466"/>
                </a:lnTo>
                <a:lnTo>
                  <a:pt x="584" y="469"/>
                </a:lnTo>
                <a:lnTo>
                  <a:pt x="576" y="475"/>
                </a:lnTo>
                <a:lnTo>
                  <a:pt x="573" y="480"/>
                </a:lnTo>
                <a:lnTo>
                  <a:pt x="571" y="482"/>
                </a:lnTo>
                <a:lnTo>
                  <a:pt x="571" y="486"/>
                </a:lnTo>
                <a:lnTo>
                  <a:pt x="564" y="491"/>
                </a:lnTo>
                <a:lnTo>
                  <a:pt x="553" y="490"/>
                </a:lnTo>
                <a:lnTo>
                  <a:pt x="546" y="491"/>
                </a:lnTo>
                <a:lnTo>
                  <a:pt x="543" y="490"/>
                </a:lnTo>
                <a:lnTo>
                  <a:pt x="542" y="490"/>
                </a:lnTo>
                <a:lnTo>
                  <a:pt x="541" y="488"/>
                </a:lnTo>
                <a:lnTo>
                  <a:pt x="540" y="488"/>
                </a:lnTo>
                <a:lnTo>
                  <a:pt x="538" y="488"/>
                </a:lnTo>
                <a:lnTo>
                  <a:pt x="537" y="487"/>
                </a:lnTo>
                <a:lnTo>
                  <a:pt x="536" y="486"/>
                </a:lnTo>
                <a:lnTo>
                  <a:pt x="535" y="485"/>
                </a:lnTo>
                <a:lnTo>
                  <a:pt x="534" y="483"/>
                </a:lnTo>
                <a:lnTo>
                  <a:pt x="533" y="485"/>
                </a:lnTo>
                <a:lnTo>
                  <a:pt x="530" y="482"/>
                </a:lnTo>
                <a:lnTo>
                  <a:pt x="529" y="481"/>
                </a:lnTo>
                <a:lnTo>
                  <a:pt x="530" y="480"/>
                </a:lnTo>
                <a:lnTo>
                  <a:pt x="530" y="479"/>
                </a:lnTo>
                <a:lnTo>
                  <a:pt x="529" y="478"/>
                </a:lnTo>
                <a:lnTo>
                  <a:pt x="528" y="478"/>
                </a:lnTo>
                <a:lnTo>
                  <a:pt x="528" y="477"/>
                </a:lnTo>
                <a:lnTo>
                  <a:pt x="527" y="477"/>
                </a:lnTo>
                <a:lnTo>
                  <a:pt x="526" y="475"/>
                </a:lnTo>
                <a:lnTo>
                  <a:pt x="525" y="475"/>
                </a:lnTo>
                <a:lnTo>
                  <a:pt x="525" y="477"/>
                </a:lnTo>
                <a:lnTo>
                  <a:pt x="524" y="477"/>
                </a:lnTo>
                <a:lnTo>
                  <a:pt x="524" y="475"/>
                </a:lnTo>
                <a:lnTo>
                  <a:pt x="524" y="474"/>
                </a:lnTo>
                <a:lnTo>
                  <a:pt x="523" y="474"/>
                </a:lnTo>
                <a:lnTo>
                  <a:pt x="523" y="473"/>
                </a:lnTo>
                <a:lnTo>
                  <a:pt x="521" y="473"/>
                </a:lnTo>
                <a:lnTo>
                  <a:pt x="521" y="472"/>
                </a:lnTo>
                <a:lnTo>
                  <a:pt x="520" y="471"/>
                </a:lnTo>
                <a:lnTo>
                  <a:pt x="519" y="469"/>
                </a:lnTo>
                <a:lnTo>
                  <a:pt x="518" y="468"/>
                </a:lnTo>
                <a:lnTo>
                  <a:pt x="517" y="466"/>
                </a:lnTo>
                <a:lnTo>
                  <a:pt x="516" y="469"/>
                </a:lnTo>
                <a:lnTo>
                  <a:pt x="516" y="468"/>
                </a:lnTo>
                <a:lnTo>
                  <a:pt x="515" y="469"/>
                </a:lnTo>
                <a:lnTo>
                  <a:pt x="515" y="468"/>
                </a:lnTo>
                <a:lnTo>
                  <a:pt x="515" y="469"/>
                </a:lnTo>
                <a:lnTo>
                  <a:pt x="514" y="469"/>
                </a:lnTo>
                <a:lnTo>
                  <a:pt x="514" y="466"/>
                </a:lnTo>
                <a:lnTo>
                  <a:pt x="512" y="466"/>
                </a:lnTo>
                <a:lnTo>
                  <a:pt x="512" y="469"/>
                </a:lnTo>
                <a:lnTo>
                  <a:pt x="511" y="469"/>
                </a:lnTo>
                <a:lnTo>
                  <a:pt x="510" y="469"/>
                </a:lnTo>
                <a:lnTo>
                  <a:pt x="510" y="468"/>
                </a:lnTo>
                <a:lnTo>
                  <a:pt x="509" y="469"/>
                </a:lnTo>
                <a:lnTo>
                  <a:pt x="507" y="470"/>
                </a:lnTo>
                <a:lnTo>
                  <a:pt x="506" y="470"/>
                </a:lnTo>
                <a:lnTo>
                  <a:pt x="504" y="469"/>
                </a:lnTo>
                <a:lnTo>
                  <a:pt x="501" y="470"/>
                </a:lnTo>
                <a:lnTo>
                  <a:pt x="499" y="471"/>
                </a:lnTo>
                <a:lnTo>
                  <a:pt x="498" y="471"/>
                </a:lnTo>
                <a:lnTo>
                  <a:pt x="493" y="477"/>
                </a:lnTo>
                <a:lnTo>
                  <a:pt x="492" y="479"/>
                </a:lnTo>
                <a:lnTo>
                  <a:pt x="489" y="487"/>
                </a:lnTo>
                <a:lnTo>
                  <a:pt x="486" y="490"/>
                </a:lnTo>
                <a:lnTo>
                  <a:pt x="484" y="494"/>
                </a:lnTo>
                <a:lnTo>
                  <a:pt x="483" y="494"/>
                </a:lnTo>
                <a:lnTo>
                  <a:pt x="484" y="495"/>
                </a:lnTo>
                <a:lnTo>
                  <a:pt x="484" y="496"/>
                </a:lnTo>
                <a:lnTo>
                  <a:pt x="484" y="497"/>
                </a:lnTo>
                <a:lnTo>
                  <a:pt x="483" y="498"/>
                </a:lnTo>
                <a:lnTo>
                  <a:pt x="483" y="499"/>
                </a:lnTo>
                <a:lnTo>
                  <a:pt x="483" y="500"/>
                </a:lnTo>
                <a:lnTo>
                  <a:pt x="482" y="502"/>
                </a:lnTo>
                <a:lnTo>
                  <a:pt x="481" y="502"/>
                </a:lnTo>
                <a:lnTo>
                  <a:pt x="481" y="503"/>
                </a:lnTo>
                <a:lnTo>
                  <a:pt x="476" y="503"/>
                </a:lnTo>
                <a:lnTo>
                  <a:pt x="475" y="503"/>
                </a:lnTo>
                <a:lnTo>
                  <a:pt x="474" y="502"/>
                </a:lnTo>
                <a:lnTo>
                  <a:pt x="473" y="500"/>
                </a:lnTo>
                <a:lnTo>
                  <a:pt x="472" y="499"/>
                </a:lnTo>
                <a:lnTo>
                  <a:pt x="471" y="498"/>
                </a:lnTo>
                <a:lnTo>
                  <a:pt x="469" y="497"/>
                </a:lnTo>
                <a:lnTo>
                  <a:pt x="466" y="494"/>
                </a:lnTo>
                <a:lnTo>
                  <a:pt x="466" y="493"/>
                </a:lnTo>
                <a:lnTo>
                  <a:pt x="465" y="493"/>
                </a:lnTo>
                <a:lnTo>
                  <a:pt x="464" y="494"/>
                </a:lnTo>
                <a:lnTo>
                  <a:pt x="464" y="493"/>
                </a:lnTo>
                <a:lnTo>
                  <a:pt x="464" y="494"/>
                </a:lnTo>
                <a:lnTo>
                  <a:pt x="463" y="494"/>
                </a:lnTo>
                <a:lnTo>
                  <a:pt x="463" y="495"/>
                </a:lnTo>
                <a:lnTo>
                  <a:pt x="463" y="494"/>
                </a:lnTo>
                <a:lnTo>
                  <a:pt x="463" y="493"/>
                </a:lnTo>
                <a:lnTo>
                  <a:pt x="463" y="494"/>
                </a:lnTo>
                <a:lnTo>
                  <a:pt x="462" y="494"/>
                </a:lnTo>
                <a:lnTo>
                  <a:pt x="462" y="491"/>
                </a:lnTo>
                <a:lnTo>
                  <a:pt x="462" y="490"/>
                </a:lnTo>
                <a:lnTo>
                  <a:pt x="462" y="494"/>
                </a:lnTo>
                <a:lnTo>
                  <a:pt x="460" y="494"/>
                </a:lnTo>
                <a:lnTo>
                  <a:pt x="460" y="490"/>
                </a:lnTo>
                <a:lnTo>
                  <a:pt x="460" y="493"/>
                </a:lnTo>
                <a:lnTo>
                  <a:pt x="459" y="493"/>
                </a:lnTo>
                <a:lnTo>
                  <a:pt x="459" y="490"/>
                </a:lnTo>
                <a:lnTo>
                  <a:pt x="458" y="489"/>
                </a:lnTo>
                <a:lnTo>
                  <a:pt x="457" y="489"/>
                </a:lnTo>
                <a:lnTo>
                  <a:pt x="455" y="489"/>
                </a:lnTo>
                <a:lnTo>
                  <a:pt x="454" y="488"/>
                </a:lnTo>
                <a:lnTo>
                  <a:pt x="454" y="489"/>
                </a:lnTo>
                <a:lnTo>
                  <a:pt x="452" y="489"/>
                </a:lnTo>
                <a:lnTo>
                  <a:pt x="451" y="489"/>
                </a:lnTo>
                <a:lnTo>
                  <a:pt x="451" y="488"/>
                </a:lnTo>
                <a:lnTo>
                  <a:pt x="450" y="488"/>
                </a:lnTo>
                <a:lnTo>
                  <a:pt x="449" y="488"/>
                </a:lnTo>
                <a:lnTo>
                  <a:pt x="448" y="488"/>
                </a:lnTo>
                <a:lnTo>
                  <a:pt x="448" y="489"/>
                </a:lnTo>
                <a:lnTo>
                  <a:pt x="448" y="490"/>
                </a:lnTo>
                <a:lnTo>
                  <a:pt x="448" y="491"/>
                </a:lnTo>
                <a:lnTo>
                  <a:pt x="447" y="491"/>
                </a:lnTo>
                <a:lnTo>
                  <a:pt x="446" y="491"/>
                </a:lnTo>
                <a:lnTo>
                  <a:pt x="445" y="491"/>
                </a:lnTo>
                <a:lnTo>
                  <a:pt x="441" y="490"/>
                </a:lnTo>
                <a:lnTo>
                  <a:pt x="438" y="487"/>
                </a:lnTo>
                <a:lnTo>
                  <a:pt x="430" y="481"/>
                </a:lnTo>
                <a:lnTo>
                  <a:pt x="417" y="473"/>
                </a:lnTo>
                <a:lnTo>
                  <a:pt x="414" y="470"/>
                </a:lnTo>
                <a:lnTo>
                  <a:pt x="413" y="470"/>
                </a:lnTo>
                <a:lnTo>
                  <a:pt x="409" y="466"/>
                </a:lnTo>
                <a:lnTo>
                  <a:pt x="408" y="465"/>
                </a:lnTo>
                <a:lnTo>
                  <a:pt x="407" y="464"/>
                </a:lnTo>
                <a:lnTo>
                  <a:pt x="402" y="460"/>
                </a:lnTo>
                <a:lnTo>
                  <a:pt x="400" y="460"/>
                </a:lnTo>
                <a:lnTo>
                  <a:pt x="398" y="458"/>
                </a:lnTo>
                <a:lnTo>
                  <a:pt x="399" y="457"/>
                </a:lnTo>
                <a:lnTo>
                  <a:pt x="398" y="457"/>
                </a:lnTo>
                <a:lnTo>
                  <a:pt x="397" y="456"/>
                </a:lnTo>
                <a:lnTo>
                  <a:pt x="398" y="456"/>
                </a:lnTo>
                <a:lnTo>
                  <a:pt x="398" y="455"/>
                </a:lnTo>
                <a:lnTo>
                  <a:pt x="396" y="455"/>
                </a:lnTo>
                <a:lnTo>
                  <a:pt x="396" y="454"/>
                </a:lnTo>
                <a:lnTo>
                  <a:pt x="394" y="453"/>
                </a:lnTo>
                <a:lnTo>
                  <a:pt x="393" y="452"/>
                </a:lnTo>
                <a:lnTo>
                  <a:pt x="391" y="451"/>
                </a:lnTo>
                <a:lnTo>
                  <a:pt x="390" y="448"/>
                </a:lnTo>
                <a:lnTo>
                  <a:pt x="390" y="447"/>
                </a:lnTo>
                <a:lnTo>
                  <a:pt x="389" y="447"/>
                </a:lnTo>
                <a:lnTo>
                  <a:pt x="389" y="446"/>
                </a:lnTo>
                <a:lnTo>
                  <a:pt x="389" y="447"/>
                </a:lnTo>
                <a:lnTo>
                  <a:pt x="388" y="447"/>
                </a:lnTo>
                <a:lnTo>
                  <a:pt x="389" y="447"/>
                </a:lnTo>
                <a:lnTo>
                  <a:pt x="389" y="446"/>
                </a:lnTo>
                <a:lnTo>
                  <a:pt x="388" y="446"/>
                </a:lnTo>
                <a:lnTo>
                  <a:pt x="386" y="444"/>
                </a:lnTo>
                <a:lnTo>
                  <a:pt x="385" y="444"/>
                </a:lnTo>
                <a:lnTo>
                  <a:pt x="385" y="443"/>
                </a:lnTo>
                <a:lnTo>
                  <a:pt x="382" y="443"/>
                </a:lnTo>
                <a:lnTo>
                  <a:pt x="381" y="443"/>
                </a:lnTo>
                <a:lnTo>
                  <a:pt x="381" y="444"/>
                </a:lnTo>
                <a:lnTo>
                  <a:pt x="378" y="443"/>
                </a:lnTo>
                <a:lnTo>
                  <a:pt x="378" y="444"/>
                </a:lnTo>
                <a:lnTo>
                  <a:pt x="379" y="445"/>
                </a:lnTo>
                <a:lnTo>
                  <a:pt x="378" y="444"/>
                </a:lnTo>
                <a:lnTo>
                  <a:pt x="378" y="443"/>
                </a:lnTo>
                <a:lnTo>
                  <a:pt x="378" y="441"/>
                </a:lnTo>
                <a:lnTo>
                  <a:pt x="377" y="441"/>
                </a:lnTo>
                <a:lnTo>
                  <a:pt x="376" y="441"/>
                </a:lnTo>
                <a:lnTo>
                  <a:pt x="376" y="444"/>
                </a:lnTo>
                <a:lnTo>
                  <a:pt x="373" y="443"/>
                </a:lnTo>
                <a:lnTo>
                  <a:pt x="373" y="441"/>
                </a:lnTo>
                <a:lnTo>
                  <a:pt x="372" y="441"/>
                </a:lnTo>
                <a:lnTo>
                  <a:pt x="372" y="444"/>
                </a:lnTo>
                <a:lnTo>
                  <a:pt x="366" y="441"/>
                </a:lnTo>
                <a:lnTo>
                  <a:pt x="360" y="435"/>
                </a:lnTo>
                <a:lnTo>
                  <a:pt x="362" y="432"/>
                </a:lnTo>
                <a:lnTo>
                  <a:pt x="360" y="431"/>
                </a:lnTo>
                <a:lnTo>
                  <a:pt x="356" y="433"/>
                </a:lnTo>
                <a:lnTo>
                  <a:pt x="354" y="432"/>
                </a:lnTo>
                <a:lnTo>
                  <a:pt x="357" y="430"/>
                </a:lnTo>
                <a:lnTo>
                  <a:pt x="356" y="429"/>
                </a:lnTo>
                <a:lnTo>
                  <a:pt x="355" y="429"/>
                </a:lnTo>
                <a:lnTo>
                  <a:pt x="354" y="429"/>
                </a:lnTo>
                <a:lnTo>
                  <a:pt x="348" y="423"/>
                </a:lnTo>
                <a:lnTo>
                  <a:pt x="346" y="421"/>
                </a:lnTo>
                <a:lnTo>
                  <a:pt x="347" y="420"/>
                </a:lnTo>
                <a:lnTo>
                  <a:pt x="346" y="419"/>
                </a:lnTo>
                <a:lnTo>
                  <a:pt x="346" y="420"/>
                </a:lnTo>
                <a:lnTo>
                  <a:pt x="343" y="418"/>
                </a:lnTo>
                <a:lnTo>
                  <a:pt x="342" y="418"/>
                </a:lnTo>
                <a:lnTo>
                  <a:pt x="340" y="418"/>
                </a:lnTo>
                <a:lnTo>
                  <a:pt x="339" y="418"/>
                </a:lnTo>
                <a:lnTo>
                  <a:pt x="339" y="419"/>
                </a:lnTo>
                <a:lnTo>
                  <a:pt x="338" y="419"/>
                </a:lnTo>
                <a:lnTo>
                  <a:pt x="337" y="420"/>
                </a:lnTo>
                <a:lnTo>
                  <a:pt x="335" y="420"/>
                </a:lnTo>
                <a:lnTo>
                  <a:pt x="335" y="418"/>
                </a:lnTo>
                <a:lnTo>
                  <a:pt x="333" y="418"/>
                </a:lnTo>
                <a:lnTo>
                  <a:pt x="333" y="421"/>
                </a:lnTo>
                <a:lnTo>
                  <a:pt x="328" y="422"/>
                </a:lnTo>
                <a:lnTo>
                  <a:pt x="327" y="424"/>
                </a:lnTo>
                <a:lnTo>
                  <a:pt x="326" y="424"/>
                </a:lnTo>
                <a:lnTo>
                  <a:pt x="318" y="421"/>
                </a:lnTo>
                <a:lnTo>
                  <a:pt x="311" y="418"/>
                </a:lnTo>
                <a:lnTo>
                  <a:pt x="308" y="416"/>
                </a:lnTo>
                <a:lnTo>
                  <a:pt x="305" y="414"/>
                </a:lnTo>
                <a:lnTo>
                  <a:pt x="302" y="408"/>
                </a:lnTo>
                <a:lnTo>
                  <a:pt x="300" y="401"/>
                </a:lnTo>
                <a:lnTo>
                  <a:pt x="299" y="398"/>
                </a:lnTo>
                <a:lnTo>
                  <a:pt x="297" y="397"/>
                </a:lnTo>
                <a:lnTo>
                  <a:pt x="295" y="393"/>
                </a:lnTo>
                <a:lnTo>
                  <a:pt x="295" y="390"/>
                </a:lnTo>
                <a:lnTo>
                  <a:pt x="294" y="389"/>
                </a:lnTo>
                <a:lnTo>
                  <a:pt x="294" y="388"/>
                </a:lnTo>
                <a:lnTo>
                  <a:pt x="293" y="388"/>
                </a:lnTo>
                <a:lnTo>
                  <a:pt x="292" y="387"/>
                </a:lnTo>
                <a:lnTo>
                  <a:pt x="292" y="386"/>
                </a:lnTo>
                <a:lnTo>
                  <a:pt x="291" y="385"/>
                </a:lnTo>
                <a:lnTo>
                  <a:pt x="291" y="383"/>
                </a:lnTo>
                <a:lnTo>
                  <a:pt x="287" y="382"/>
                </a:lnTo>
                <a:lnTo>
                  <a:pt x="286" y="378"/>
                </a:lnTo>
                <a:lnTo>
                  <a:pt x="287" y="373"/>
                </a:lnTo>
                <a:lnTo>
                  <a:pt x="295" y="368"/>
                </a:lnTo>
                <a:lnTo>
                  <a:pt x="302" y="349"/>
                </a:lnTo>
                <a:lnTo>
                  <a:pt x="303" y="347"/>
                </a:lnTo>
                <a:lnTo>
                  <a:pt x="308" y="347"/>
                </a:lnTo>
                <a:lnTo>
                  <a:pt x="308" y="341"/>
                </a:lnTo>
                <a:lnTo>
                  <a:pt x="308" y="340"/>
                </a:lnTo>
                <a:lnTo>
                  <a:pt x="308" y="338"/>
                </a:lnTo>
                <a:lnTo>
                  <a:pt x="308" y="336"/>
                </a:lnTo>
                <a:lnTo>
                  <a:pt x="308" y="335"/>
                </a:lnTo>
                <a:lnTo>
                  <a:pt x="307" y="331"/>
                </a:lnTo>
                <a:lnTo>
                  <a:pt x="303" y="327"/>
                </a:lnTo>
                <a:lnTo>
                  <a:pt x="302" y="324"/>
                </a:lnTo>
                <a:lnTo>
                  <a:pt x="301" y="322"/>
                </a:lnTo>
                <a:lnTo>
                  <a:pt x="301" y="320"/>
                </a:lnTo>
                <a:lnTo>
                  <a:pt x="304" y="313"/>
                </a:lnTo>
                <a:lnTo>
                  <a:pt x="308" y="306"/>
                </a:lnTo>
                <a:lnTo>
                  <a:pt x="309" y="305"/>
                </a:lnTo>
                <a:lnTo>
                  <a:pt x="329" y="295"/>
                </a:lnTo>
                <a:lnTo>
                  <a:pt x="334" y="291"/>
                </a:lnTo>
                <a:lnTo>
                  <a:pt x="336" y="290"/>
                </a:lnTo>
                <a:lnTo>
                  <a:pt x="336" y="289"/>
                </a:lnTo>
                <a:lnTo>
                  <a:pt x="342" y="286"/>
                </a:lnTo>
                <a:lnTo>
                  <a:pt x="344" y="284"/>
                </a:lnTo>
                <a:lnTo>
                  <a:pt x="347" y="279"/>
                </a:lnTo>
                <a:lnTo>
                  <a:pt x="354" y="272"/>
                </a:lnTo>
                <a:lnTo>
                  <a:pt x="364" y="265"/>
                </a:lnTo>
                <a:lnTo>
                  <a:pt x="364" y="264"/>
                </a:lnTo>
                <a:lnTo>
                  <a:pt x="365" y="264"/>
                </a:lnTo>
                <a:lnTo>
                  <a:pt x="366" y="252"/>
                </a:lnTo>
                <a:lnTo>
                  <a:pt x="368" y="248"/>
                </a:lnTo>
                <a:lnTo>
                  <a:pt x="376" y="237"/>
                </a:lnTo>
                <a:lnTo>
                  <a:pt x="374" y="224"/>
                </a:lnTo>
                <a:lnTo>
                  <a:pt x="374" y="220"/>
                </a:lnTo>
                <a:lnTo>
                  <a:pt x="376" y="214"/>
                </a:lnTo>
                <a:lnTo>
                  <a:pt x="381" y="198"/>
                </a:lnTo>
                <a:lnTo>
                  <a:pt x="383" y="189"/>
                </a:lnTo>
                <a:lnTo>
                  <a:pt x="381" y="181"/>
                </a:lnTo>
                <a:lnTo>
                  <a:pt x="380" y="176"/>
                </a:lnTo>
                <a:lnTo>
                  <a:pt x="379" y="171"/>
                </a:lnTo>
                <a:lnTo>
                  <a:pt x="379" y="169"/>
                </a:lnTo>
                <a:lnTo>
                  <a:pt x="378" y="167"/>
                </a:lnTo>
                <a:lnTo>
                  <a:pt x="378" y="165"/>
                </a:lnTo>
                <a:lnTo>
                  <a:pt x="378" y="164"/>
                </a:lnTo>
                <a:lnTo>
                  <a:pt x="378" y="163"/>
                </a:lnTo>
                <a:lnTo>
                  <a:pt x="377" y="163"/>
                </a:lnTo>
                <a:lnTo>
                  <a:pt x="377" y="162"/>
                </a:lnTo>
                <a:lnTo>
                  <a:pt x="377" y="161"/>
                </a:lnTo>
                <a:lnTo>
                  <a:pt x="376" y="159"/>
                </a:lnTo>
                <a:lnTo>
                  <a:pt x="376" y="157"/>
                </a:lnTo>
                <a:lnTo>
                  <a:pt x="376" y="156"/>
                </a:lnTo>
                <a:lnTo>
                  <a:pt x="374" y="154"/>
                </a:lnTo>
                <a:lnTo>
                  <a:pt x="373" y="150"/>
                </a:lnTo>
                <a:lnTo>
                  <a:pt x="372" y="148"/>
                </a:lnTo>
                <a:lnTo>
                  <a:pt x="372" y="147"/>
                </a:lnTo>
                <a:lnTo>
                  <a:pt x="371" y="145"/>
                </a:lnTo>
                <a:lnTo>
                  <a:pt x="370" y="144"/>
                </a:lnTo>
                <a:lnTo>
                  <a:pt x="370" y="143"/>
                </a:lnTo>
                <a:lnTo>
                  <a:pt x="369" y="142"/>
                </a:lnTo>
                <a:lnTo>
                  <a:pt x="369" y="140"/>
                </a:lnTo>
                <a:lnTo>
                  <a:pt x="369" y="139"/>
                </a:lnTo>
                <a:lnTo>
                  <a:pt x="368" y="137"/>
                </a:lnTo>
                <a:lnTo>
                  <a:pt x="366" y="135"/>
                </a:lnTo>
                <a:lnTo>
                  <a:pt x="365" y="134"/>
                </a:lnTo>
                <a:lnTo>
                  <a:pt x="365" y="132"/>
                </a:lnTo>
                <a:lnTo>
                  <a:pt x="364" y="131"/>
                </a:lnTo>
                <a:lnTo>
                  <a:pt x="364" y="130"/>
                </a:lnTo>
                <a:lnTo>
                  <a:pt x="363" y="130"/>
                </a:lnTo>
                <a:lnTo>
                  <a:pt x="363" y="129"/>
                </a:lnTo>
                <a:lnTo>
                  <a:pt x="363" y="128"/>
                </a:lnTo>
                <a:lnTo>
                  <a:pt x="362" y="128"/>
                </a:lnTo>
                <a:lnTo>
                  <a:pt x="362" y="127"/>
                </a:lnTo>
                <a:lnTo>
                  <a:pt x="362" y="126"/>
                </a:lnTo>
                <a:lnTo>
                  <a:pt x="361" y="126"/>
                </a:lnTo>
                <a:lnTo>
                  <a:pt x="361" y="125"/>
                </a:lnTo>
                <a:lnTo>
                  <a:pt x="361" y="123"/>
                </a:lnTo>
                <a:lnTo>
                  <a:pt x="361" y="122"/>
                </a:lnTo>
                <a:lnTo>
                  <a:pt x="361" y="121"/>
                </a:lnTo>
                <a:lnTo>
                  <a:pt x="360" y="120"/>
                </a:lnTo>
                <a:lnTo>
                  <a:pt x="360" y="119"/>
                </a:lnTo>
                <a:lnTo>
                  <a:pt x="360" y="118"/>
                </a:lnTo>
                <a:lnTo>
                  <a:pt x="360" y="117"/>
                </a:lnTo>
                <a:lnTo>
                  <a:pt x="360" y="115"/>
                </a:lnTo>
                <a:lnTo>
                  <a:pt x="360" y="114"/>
                </a:lnTo>
                <a:lnTo>
                  <a:pt x="360" y="113"/>
                </a:lnTo>
                <a:lnTo>
                  <a:pt x="360" y="112"/>
                </a:lnTo>
                <a:lnTo>
                  <a:pt x="361" y="112"/>
                </a:lnTo>
                <a:lnTo>
                  <a:pt x="361" y="111"/>
                </a:lnTo>
                <a:lnTo>
                  <a:pt x="361" y="109"/>
                </a:lnTo>
                <a:lnTo>
                  <a:pt x="361" y="108"/>
                </a:lnTo>
                <a:lnTo>
                  <a:pt x="362" y="106"/>
                </a:lnTo>
                <a:lnTo>
                  <a:pt x="362" y="105"/>
                </a:lnTo>
                <a:lnTo>
                  <a:pt x="362" y="104"/>
                </a:lnTo>
                <a:lnTo>
                  <a:pt x="362" y="103"/>
                </a:lnTo>
                <a:lnTo>
                  <a:pt x="363" y="102"/>
                </a:lnTo>
                <a:lnTo>
                  <a:pt x="363" y="101"/>
                </a:lnTo>
                <a:lnTo>
                  <a:pt x="363" y="100"/>
                </a:lnTo>
                <a:lnTo>
                  <a:pt x="363" y="98"/>
                </a:lnTo>
                <a:lnTo>
                  <a:pt x="363" y="97"/>
                </a:lnTo>
                <a:lnTo>
                  <a:pt x="363" y="96"/>
                </a:lnTo>
                <a:lnTo>
                  <a:pt x="363" y="95"/>
                </a:lnTo>
                <a:lnTo>
                  <a:pt x="364" y="95"/>
                </a:lnTo>
                <a:lnTo>
                  <a:pt x="364" y="94"/>
                </a:lnTo>
                <a:lnTo>
                  <a:pt x="364" y="93"/>
                </a:lnTo>
                <a:lnTo>
                  <a:pt x="365" y="92"/>
                </a:lnTo>
                <a:lnTo>
                  <a:pt x="366" y="90"/>
                </a:lnTo>
                <a:lnTo>
                  <a:pt x="366" y="89"/>
                </a:lnTo>
                <a:lnTo>
                  <a:pt x="366" y="88"/>
                </a:lnTo>
                <a:lnTo>
                  <a:pt x="366" y="87"/>
                </a:lnTo>
                <a:lnTo>
                  <a:pt x="366" y="86"/>
                </a:lnTo>
                <a:lnTo>
                  <a:pt x="366" y="85"/>
                </a:lnTo>
                <a:lnTo>
                  <a:pt x="366" y="83"/>
                </a:lnTo>
                <a:lnTo>
                  <a:pt x="366" y="81"/>
                </a:lnTo>
                <a:lnTo>
                  <a:pt x="365" y="81"/>
                </a:lnTo>
                <a:lnTo>
                  <a:pt x="365" y="80"/>
                </a:lnTo>
                <a:lnTo>
                  <a:pt x="365" y="79"/>
                </a:lnTo>
                <a:lnTo>
                  <a:pt x="363" y="76"/>
                </a:lnTo>
                <a:lnTo>
                  <a:pt x="362" y="73"/>
                </a:lnTo>
                <a:lnTo>
                  <a:pt x="361" y="72"/>
                </a:lnTo>
                <a:lnTo>
                  <a:pt x="360" y="71"/>
                </a:lnTo>
                <a:lnTo>
                  <a:pt x="359" y="70"/>
                </a:lnTo>
                <a:lnTo>
                  <a:pt x="357" y="69"/>
                </a:lnTo>
                <a:lnTo>
                  <a:pt x="356" y="68"/>
                </a:lnTo>
                <a:lnTo>
                  <a:pt x="355" y="67"/>
                </a:lnTo>
                <a:lnTo>
                  <a:pt x="354" y="65"/>
                </a:lnTo>
                <a:lnTo>
                  <a:pt x="353" y="65"/>
                </a:lnTo>
                <a:lnTo>
                  <a:pt x="353" y="64"/>
                </a:lnTo>
                <a:lnTo>
                  <a:pt x="351" y="63"/>
                </a:lnTo>
                <a:lnTo>
                  <a:pt x="350" y="62"/>
                </a:lnTo>
                <a:lnTo>
                  <a:pt x="348" y="61"/>
                </a:lnTo>
                <a:lnTo>
                  <a:pt x="347" y="60"/>
                </a:lnTo>
                <a:lnTo>
                  <a:pt x="347" y="59"/>
                </a:lnTo>
                <a:lnTo>
                  <a:pt x="348" y="59"/>
                </a:lnTo>
                <a:lnTo>
                  <a:pt x="348" y="58"/>
                </a:lnTo>
                <a:lnTo>
                  <a:pt x="348" y="56"/>
                </a:lnTo>
                <a:lnTo>
                  <a:pt x="348" y="55"/>
                </a:lnTo>
                <a:lnTo>
                  <a:pt x="348" y="54"/>
                </a:lnTo>
                <a:lnTo>
                  <a:pt x="347" y="53"/>
                </a:lnTo>
                <a:lnTo>
                  <a:pt x="346" y="52"/>
                </a:lnTo>
                <a:lnTo>
                  <a:pt x="346" y="51"/>
                </a:lnTo>
                <a:lnTo>
                  <a:pt x="345" y="51"/>
                </a:lnTo>
                <a:lnTo>
                  <a:pt x="344" y="50"/>
                </a:lnTo>
                <a:lnTo>
                  <a:pt x="344" y="48"/>
                </a:lnTo>
                <a:lnTo>
                  <a:pt x="343" y="48"/>
                </a:lnTo>
                <a:lnTo>
                  <a:pt x="343" y="47"/>
                </a:lnTo>
                <a:lnTo>
                  <a:pt x="340" y="45"/>
                </a:lnTo>
                <a:lnTo>
                  <a:pt x="339" y="44"/>
                </a:lnTo>
                <a:lnTo>
                  <a:pt x="338" y="43"/>
                </a:lnTo>
                <a:lnTo>
                  <a:pt x="337" y="42"/>
                </a:lnTo>
                <a:lnTo>
                  <a:pt x="337" y="41"/>
                </a:lnTo>
                <a:lnTo>
                  <a:pt x="336" y="41"/>
                </a:lnTo>
                <a:lnTo>
                  <a:pt x="336" y="39"/>
                </a:lnTo>
                <a:lnTo>
                  <a:pt x="335" y="37"/>
                </a:lnTo>
                <a:lnTo>
                  <a:pt x="335" y="36"/>
                </a:lnTo>
                <a:lnTo>
                  <a:pt x="334" y="36"/>
                </a:lnTo>
                <a:lnTo>
                  <a:pt x="334" y="35"/>
                </a:lnTo>
                <a:lnTo>
                  <a:pt x="333" y="34"/>
                </a:lnTo>
                <a:lnTo>
                  <a:pt x="333" y="33"/>
                </a:lnTo>
                <a:lnTo>
                  <a:pt x="331" y="33"/>
                </a:lnTo>
                <a:lnTo>
                  <a:pt x="331" y="31"/>
                </a:lnTo>
                <a:lnTo>
                  <a:pt x="331" y="30"/>
                </a:lnTo>
                <a:lnTo>
                  <a:pt x="331" y="29"/>
                </a:lnTo>
                <a:lnTo>
                  <a:pt x="333" y="28"/>
                </a:lnTo>
                <a:lnTo>
                  <a:pt x="333" y="27"/>
                </a:lnTo>
                <a:lnTo>
                  <a:pt x="333" y="25"/>
                </a:lnTo>
                <a:lnTo>
                  <a:pt x="333" y="23"/>
                </a:lnTo>
                <a:lnTo>
                  <a:pt x="333" y="22"/>
                </a:lnTo>
                <a:lnTo>
                  <a:pt x="333" y="21"/>
                </a:lnTo>
                <a:lnTo>
                  <a:pt x="333" y="20"/>
                </a:lnTo>
                <a:lnTo>
                  <a:pt x="333" y="19"/>
                </a:lnTo>
                <a:lnTo>
                  <a:pt x="333" y="18"/>
                </a:lnTo>
                <a:lnTo>
                  <a:pt x="333" y="17"/>
                </a:lnTo>
                <a:lnTo>
                  <a:pt x="333" y="16"/>
                </a:lnTo>
                <a:lnTo>
                  <a:pt x="333" y="14"/>
                </a:lnTo>
                <a:lnTo>
                  <a:pt x="331" y="14"/>
                </a:lnTo>
                <a:lnTo>
                  <a:pt x="331" y="13"/>
                </a:lnTo>
                <a:lnTo>
                  <a:pt x="331" y="12"/>
                </a:lnTo>
                <a:lnTo>
                  <a:pt x="331" y="11"/>
                </a:lnTo>
                <a:lnTo>
                  <a:pt x="330" y="11"/>
                </a:lnTo>
                <a:lnTo>
                  <a:pt x="330" y="10"/>
                </a:lnTo>
                <a:lnTo>
                  <a:pt x="330" y="9"/>
                </a:lnTo>
                <a:lnTo>
                  <a:pt x="333" y="9"/>
                </a:lnTo>
                <a:lnTo>
                  <a:pt x="334" y="9"/>
                </a:lnTo>
                <a:lnTo>
                  <a:pt x="335" y="9"/>
                </a:lnTo>
                <a:lnTo>
                  <a:pt x="337" y="9"/>
                </a:lnTo>
                <a:lnTo>
                  <a:pt x="342" y="9"/>
                </a:lnTo>
                <a:lnTo>
                  <a:pt x="343" y="9"/>
                </a:lnTo>
                <a:lnTo>
                  <a:pt x="345" y="9"/>
                </a:lnTo>
                <a:lnTo>
                  <a:pt x="346" y="9"/>
                </a:lnTo>
                <a:lnTo>
                  <a:pt x="350" y="9"/>
                </a:lnTo>
                <a:lnTo>
                  <a:pt x="360" y="10"/>
                </a:lnTo>
                <a:lnTo>
                  <a:pt x="365" y="10"/>
                </a:lnTo>
                <a:lnTo>
                  <a:pt x="366" y="10"/>
                </a:lnTo>
                <a:lnTo>
                  <a:pt x="369" y="10"/>
                </a:lnTo>
                <a:lnTo>
                  <a:pt x="371" y="10"/>
                </a:lnTo>
                <a:lnTo>
                  <a:pt x="372" y="10"/>
                </a:lnTo>
                <a:lnTo>
                  <a:pt x="373" y="10"/>
                </a:lnTo>
                <a:lnTo>
                  <a:pt x="378" y="10"/>
                </a:lnTo>
                <a:lnTo>
                  <a:pt x="380" y="10"/>
                </a:lnTo>
                <a:lnTo>
                  <a:pt x="383" y="10"/>
                </a:lnTo>
                <a:lnTo>
                  <a:pt x="386" y="10"/>
                </a:lnTo>
                <a:lnTo>
                  <a:pt x="387" y="10"/>
                </a:lnTo>
                <a:lnTo>
                  <a:pt x="390" y="10"/>
                </a:lnTo>
                <a:lnTo>
                  <a:pt x="391" y="10"/>
                </a:lnTo>
                <a:lnTo>
                  <a:pt x="393" y="10"/>
                </a:lnTo>
                <a:lnTo>
                  <a:pt x="394" y="10"/>
                </a:lnTo>
                <a:lnTo>
                  <a:pt x="395" y="10"/>
                </a:lnTo>
                <a:lnTo>
                  <a:pt x="396" y="10"/>
                </a:lnTo>
                <a:lnTo>
                  <a:pt x="398" y="10"/>
                </a:lnTo>
                <a:lnTo>
                  <a:pt x="399" y="10"/>
                </a:lnTo>
                <a:lnTo>
                  <a:pt x="403" y="10"/>
                </a:lnTo>
                <a:lnTo>
                  <a:pt x="404" y="10"/>
                </a:lnTo>
                <a:lnTo>
                  <a:pt x="405" y="10"/>
                </a:lnTo>
                <a:lnTo>
                  <a:pt x="406" y="10"/>
                </a:lnTo>
                <a:lnTo>
                  <a:pt x="408" y="10"/>
                </a:lnTo>
                <a:lnTo>
                  <a:pt x="412" y="10"/>
                </a:lnTo>
                <a:lnTo>
                  <a:pt x="413" y="10"/>
                </a:lnTo>
                <a:lnTo>
                  <a:pt x="414" y="10"/>
                </a:lnTo>
                <a:lnTo>
                  <a:pt x="419" y="10"/>
                </a:lnTo>
                <a:lnTo>
                  <a:pt x="420" y="10"/>
                </a:lnTo>
                <a:lnTo>
                  <a:pt x="421" y="10"/>
                </a:lnTo>
                <a:lnTo>
                  <a:pt x="424" y="10"/>
                </a:lnTo>
                <a:lnTo>
                  <a:pt x="425" y="10"/>
                </a:lnTo>
                <a:lnTo>
                  <a:pt x="426" y="10"/>
                </a:lnTo>
                <a:lnTo>
                  <a:pt x="428" y="10"/>
                </a:lnTo>
                <a:lnTo>
                  <a:pt x="429" y="10"/>
                </a:lnTo>
                <a:lnTo>
                  <a:pt x="431" y="10"/>
                </a:lnTo>
                <a:lnTo>
                  <a:pt x="432" y="10"/>
                </a:lnTo>
                <a:lnTo>
                  <a:pt x="434" y="10"/>
                </a:lnTo>
                <a:lnTo>
                  <a:pt x="437" y="10"/>
                </a:lnTo>
                <a:lnTo>
                  <a:pt x="439" y="10"/>
                </a:lnTo>
                <a:lnTo>
                  <a:pt x="441" y="10"/>
                </a:lnTo>
                <a:lnTo>
                  <a:pt x="446" y="10"/>
                </a:lnTo>
                <a:lnTo>
                  <a:pt x="447" y="10"/>
                </a:lnTo>
                <a:lnTo>
                  <a:pt x="450" y="10"/>
                </a:lnTo>
                <a:lnTo>
                  <a:pt x="460" y="10"/>
                </a:lnTo>
                <a:lnTo>
                  <a:pt x="462" y="10"/>
                </a:lnTo>
                <a:lnTo>
                  <a:pt x="463" y="10"/>
                </a:lnTo>
                <a:lnTo>
                  <a:pt x="464" y="10"/>
                </a:lnTo>
                <a:lnTo>
                  <a:pt x="465" y="10"/>
                </a:lnTo>
                <a:lnTo>
                  <a:pt x="469" y="10"/>
                </a:lnTo>
                <a:lnTo>
                  <a:pt x="471" y="10"/>
                </a:lnTo>
                <a:lnTo>
                  <a:pt x="472" y="10"/>
                </a:lnTo>
                <a:lnTo>
                  <a:pt x="477" y="10"/>
                </a:lnTo>
                <a:lnTo>
                  <a:pt x="482" y="10"/>
                </a:lnTo>
                <a:lnTo>
                  <a:pt x="484" y="10"/>
                </a:lnTo>
                <a:lnTo>
                  <a:pt x="490" y="10"/>
                </a:lnTo>
                <a:lnTo>
                  <a:pt x="491" y="10"/>
                </a:lnTo>
                <a:lnTo>
                  <a:pt x="494" y="10"/>
                </a:lnTo>
                <a:lnTo>
                  <a:pt x="497" y="10"/>
                </a:lnTo>
                <a:lnTo>
                  <a:pt x="498" y="10"/>
                </a:lnTo>
                <a:lnTo>
                  <a:pt x="499" y="10"/>
                </a:lnTo>
                <a:lnTo>
                  <a:pt x="500" y="10"/>
                </a:lnTo>
                <a:lnTo>
                  <a:pt x="503" y="10"/>
                </a:lnTo>
                <a:lnTo>
                  <a:pt x="508" y="10"/>
                </a:lnTo>
                <a:lnTo>
                  <a:pt x="509" y="10"/>
                </a:lnTo>
                <a:lnTo>
                  <a:pt x="510" y="10"/>
                </a:lnTo>
                <a:lnTo>
                  <a:pt x="511" y="10"/>
                </a:lnTo>
                <a:lnTo>
                  <a:pt x="512" y="10"/>
                </a:lnTo>
                <a:lnTo>
                  <a:pt x="516" y="10"/>
                </a:lnTo>
                <a:lnTo>
                  <a:pt x="517" y="10"/>
                </a:lnTo>
                <a:lnTo>
                  <a:pt x="518" y="10"/>
                </a:lnTo>
                <a:lnTo>
                  <a:pt x="519" y="10"/>
                </a:lnTo>
                <a:lnTo>
                  <a:pt x="520" y="10"/>
                </a:lnTo>
                <a:lnTo>
                  <a:pt x="521" y="10"/>
                </a:lnTo>
                <a:lnTo>
                  <a:pt x="523" y="10"/>
                </a:lnTo>
                <a:lnTo>
                  <a:pt x="524" y="10"/>
                </a:lnTo>
                <a:lnTo>
                  <a:pt x="526" y="10"/>
                </a:lnTo>
                <a:lnTo>
                  <a:pt x="527" y="10"/>
                </a:lnTo>
                <a:lnTo>
                  <a:pt x="528" y="10"/>
                </a:lnTo>
                <a:lnTo>
                  <a:pt x="530" y="10"/>
                </a:lnTo>
                <a:lnTo>
                  <a:pt x="532" y="11"/>
                </a:lnTo>
                <a:lnTo>
                  <a:pt x="533" y="11"/>
                </a:lnTo>
                <a:lnTo>
                  <a:pt x="534" y="11"/>
                </a:lnTo>
                <a:lnTo>
                  <a:pt x="535" y="11"/>
                </a:lnTo>
                <a:lnTo>
                  <a:pt x="536" y="11"/>
                </a:lnTo>
                <a:lnTo>
                  <a:pt x="537" y="11"/>
                </a:lnTo>
                <a:lnTo>
                  <a:pt x="538" y="11"/>
                </a:lnTo>
                <a:lnTo>
                  <a:pt x="541" y="11"/>
                </a:lnTo>
                <a:lnTo>
                  <a:pt x="542" y="11"/>
                </a:lnTo>
                <a:lnTo>
                  <a:pt x="543" y="11"/>
                </a:lnTo>
                <a:lnTo>
                  <a:pt x="544" y="11"/>
                </a:lnTo>
                <a:lnTo>
                  <a:pt x="545" y="11"/>
                </a:lnTo>
                <a:lnTo>
                  <a:pt x="546" y="11"/>
                </a:lnTo>
                <a:lnTo>
                  <a:pt x="547" y="11"/>
                </a:lnTo>
                <a:lnTo>
                  <a:pt x="549" y="11"/>
                </a:lnTo>
                <a:lnTo>
                  <a:pt x="551" y="11"/>
                </a:lnTo>
                <a:lnTo>
                  <a:pt x="552" y="11"/>
                </a:lnTo>
                <a:lnTo>
                  <a:pt x="554" y="11"/>
                </a:lnTo>
                <a:lnTo>
                  <a:pt x="557" y="11"/>
                </a:lnTo>
                <a:lnTo>
                  <a:pt x="558" y="11"/>
                </a:lnTo>
                <a:lnTo>
                  <a:pt x="560" y="11"/>
                </a:lnTo>
                <a:lnTo>
                  <a:pt x="561" y="11"/>
                </a:lnTo>
                <a:lnTo>
                  <a:pt x="566" y="11"/>
                </a:lnTo>
                <a:lnTo>
                  <a:pt x="567" y="11"/>
                </a:lnTo>
                <a:lnTo>
                  <a:pt x="569" y="11"/>
                </a:lnTo>
                <a:lnTo>
                  <a:pt x="570" y="11"/>
                </a:lnTo>
                <a:lnTo>
                  <a:pt x="573" y="11"/>
                </a:lnTo>
                <a:lnTo>
                  <a:pt x="575" y="11"/>
                </a:lnTo>
                <a:lnTo>
                  <a:pt x="580" y="11"/>
                </a:lnTo>
                <a:lnTo>
                  <a:pt x="584" y="11"/>
                </a:lnTo>
                <a:lnTo>
                  <a:pt x="585" y="11"/>
                </a:lnTo>
                <a:lnTo>
                  <a:pt x="587" y="11"/>
                </a:lnTo>
                <a:lnTo>
                  <a:pt x="588" y="11"/>
                </a:lnTo>
                <a:lnTo>
                  <a:pt x="589" y="11"/>
                </a:lnTo>
                <a:lnTo>
                  <a:pt x="592" y="11"/>
                </a:lnTo>
                <a:lnTo>
                  <a:pt x="594" y="11"/>
                </a:lnTo>
                <a:lnTo>
                  <a:pt x="595" y="11"/>
                </a:lnTo>
                <a:lnTo>
                  <a:pt x="596" y="11"/>
                </a:lnTo>
                <a:lnTo>
                  <a:pt x="597" y="11"/>
                </a:lnTo>
                <a:lnTo>
                  <a:pt x="599" y="11"/>
                </a:lnTo>
                <a:lnTo>
                  <a:pt x="601" y="11"/>
                </a:lnTo>
                <a:lnTo>
                  <a:pt x="603" y="11"/>
                </a:lnTo>
                <a:lnTo>
                  <a:pt x="604" y="11"/>
                </a:lnTo>
                <a:lnTo>
                  <a:pt x="605" y="11"/>
                </a:lnTo>
                <a:lnTo>
                  <a:pt x="610" y="11"/>
                </a:lnTo>
                <a:lnTo>
                  <a:pt x="611" y="12"/>
                </a:lnTo>
                <a:lnTo>
                  <a:pt x="618" y="12"/>
                </a:lnTo>
                <a:lnTo>
                  <a:pt x="623" y="12"/>
                </a:lnTo>
                <a:lnTo>
                  <a:pt x="630" y="12"/>
                </a:lnTo>
                <a:lnTo>
                  <a:pt x="637" y="12"/>
                </a:lnTo>
                <a:lnTo>
                  <a:pt x="642" y="12"/>
                </a:lnTo>
                <a:lnTo>
                  <a:pt x="646" y="12"/>
                </a:lnTo>
                <a:lnTo>
                  <a:pt x="647" y="12"/>
                </a:lnTo>
                <a:lnTo>
                  <a:pt x="648" y="12"/>
                </a:lnTo>
                <a:lnTo>
                  <a:pt x="650" y="12"/>
                </a:lnTo>
                <a:lnTo>
                  <a:pt x="653" y="12"/>
                </a:lnTo>
                <a:lnTo>
                  <a:pt x="654" y="12"/>
                </a:lnTo>
                <a:lnTo>
                  <a:pt x="655" y="12"/>
                </a:lnTo>
                <a:lnTo>
                  <a:pt x="662" y="12"/>
                </a:lnTo>
                <a:lnTo>
                  <a:pt x="665" y="12"/>
                </a:lnTo>
                <a:lnTo>
                  <a:pt x="670" y="12"/>
                </a:lnTo>
                <a:lnTo>
                  <a:pt x="679" y="12"/>
                </a:lnTo>
                <a:lnTo>
                  <a:pt x="681" y="12"/>
                </a:lnTo>
                <a:lnTo>
                  <a:pt x="689" y="12"/>
                </a:lnTo>
                <a:lnTo>
                  <a:pt x="690" y="12"/>
                </a:lnTo>
                <a:lnTo>
                  <a:pt x="691" y="12"/>
                </a:lnTo>
                <a:lnTo>
                  <a:pt x="692" y="12"/>
                </a:lnTo>
                <a:lnTo>
                  <a:pt x="695" y="12"/>
                </a:lnTo>
                <a:lnTo>
                  <a:pt x="699" y="12"/>
                </a:lnTo>
                <a:lnTo>
                  <a:pt x="704" y="13"/>
                </a:lnTo>
                <a:lnTo>
                  <a:pt x="705" y="13"/>
                </a:lnTo>
                <a:lnTo>
                  <a:pt x="706" y="13"/>
                </a:lnTo>
                <a:lnTo>
                  <a:pt x="707" y="12"/>
                </a:lnTo>
                <a:lnTo>
                  <a:pt x="708" y="13"/>
                </a:lnTo>
                <a:lnTo>
                  <a:pt x="709" y="13"/>
                </a:lnTo>
                <a:lnTo>
                  <a:pt x="710" y="13"/>
                </a:lnTo>
                <a:lnTo>
                  <a:pt x="711" y="13"/>
                </a:lnTo>
                <a:lnTo>
                  <a:pt x="715" y="13"/>
                </a:lnTo>
                <a:lnTo>
                  <a:pt x="716" y="13"/>
                </a:lnTo>
                <a:lnTo>
                  <a:pt x="717" y="13"/>
                </a:lnTo>
                <a:lnTo>
                  <a:pt x="718" y="13"/>
                </a:lnTo>
                <a:lnTo>
                  <a:pt x="719" y="13"/>
                </a:lnTo>
                <a:lnTo>
                  <a:pt x="721" y="13"/>
                </a:lnTo>
                <a:lnTo>
                  <a:pt x="722" y="13"/>
                </a:lnTo>
                <a:lnTo>
                  <a:pt x="724" y="13"/>
                </a:lnTo>
                <a:lnTo>
                  <a:pt x="726" y="13"/>
                </a:lnTo>
                <a:lnTo>
                  <a:pt x="728" y="13"/>
                </a:lnTo>
                <a:lnTo>
                  <a:pt x="731" y="13"/>
                </a:lnTo>
                <a:lnTo>
                  <a:pt x="734" y="13"/>
                </a:lnTo>
                <a:lnTo>
                  <a:pt x="744" y="13"/>
                </a:lnTo>
                <a:lnTo>
                  <a:pt x="745" y="13"/>
                </a:lnTo>
                <a:lnTo>
                  <a:pt x="748" y="13"/>
                </a:lnTo>
                <a:lnTo>
                  <a:pt x="754" y="13"/>
                </a:lnTo>
                <a:lnTo>
                  <a:pt x="761" y="14"/>
                </a:lnTo>
                <a:lnTo>
                  <a:pt x="768" y="14"/>
                </a:lnTo>
                <a:lnTo>
                  <a:pt x="770" y="14"/>
                </a:lnTo>
                <a:lnTo>
                  <a:pt x="775" y="14"/>
                </a:lnTo>
                <a:lnTo>
                  <a:pt x="776" y="14"/>
                </a:lnTo>
                <a:lnTo>
                  <a:pt x="777" y="14"/>
                </a:lnTo>
                <a:lnTo>
                  <a:pt x="778" y="14"/>
                </a:lnTo>
                <a:lnTo>
                  <a:pt x="782" y="14"/>
                </a:lnTo>
                <a:lnTo>
                  <a:pt x="785" y="14"/>
                </a:lnTo>
                <a:lnTo>
                  <a:pt x="795" y="14"/>
                </a:lnTo>
                <a:lnTo>
                  <a:pt x="803" y="14"/>
                </a:lnTo>
                <a:lnTo>
                  <a:pt x="805" y="14"/>
                </a:lnTo>
                <a:lnTo>
                  <a:pt x="809" y="14"/>
                </a:lnTo>
                <a:lnTo>
                  <a:pt x="818" y="14"/>
                </a:lnTo>
                <a:lnTo>
                  <a:pt x="821" y="14"/>
                </a:lnTo>
                <a:lnTo>
                  <a:pt x="831" y="14"/>
                </a:lnTo>
                <a:lnTo>
                  <a:pt x="833" y="14"/>
                </a:lnTo>
                <a:lnTo>
                  <a:pt x="834" y="14"/>
                </a:lnTo>
                <a:lnTo>
                  <a:pt x="835" y="14"/>
                </a:lnTo>
                <a:lnTo>
                  <a:pt x="838" y="14"/>
                </a:lnTo>
                <a:lnTo>
                  <a:pt x="839" y="14"/>
                </a:lnTo>
                <a:lnTo>
                  <a:pt x="845" y="14"/>
                </a:lnTo>
                <a:lnTo>
                  <a:pt x="846" y="14"/>
                </a:lnTo>
                <a:lnTo>
                  <a:pt x="848" y="14"/>
                </a:lnTo>
                <a:lnTo>
                  <a:pt x="855" y="14"/>
                </a:lnTo>
                <a:lnTo>
                  <a:pt x="860" y="14"/>
                </a:lnTo>
                <a:lnTo>
                  <a:pt x="861" y="14"/>
                </a:lnTo>
                <a:lnTo>
                  <a:pt x="862" y="14"/>
                </a:lnTo>
                <a:lnTo>
                  <a:pt x="863" y="16"/>
                </a:lnTo>
                <a:lnTo>
                  <a:pt x="864" y="16"/>
                </a:lnTo>
                <a:lnTo>
                  <a:pt x="866" y="16"/>
                </a:lnTo>
                <a:lnTo>
                  <a:pt x="871" y="16"/>
                </a:lnTo>
                <a:lnTo>
                  <a:pt x="873" y="16"/>
                </a:lnTo>
                <a:lnTo>
                  <a:pt x="874" y="16"/>
                </a:lnTo>
                <a:lnTo>
                  <a:pt x="877" y="16"/>
                </a:lnTo>
                <a:lnTo>
                  <a:pt x="878" y="16"/>
                </a:lnTo>
                <a:lnTo>
                  <a:pt x="880" y="16"/>
                </a:lnTo>
                <a:lnTo>
                  <a:pt x="881" y="16"/>
                </a:lnTo>
                <a:lnTo>
                  <a:pt x="882" y="16"/>
                </a:lnTo>
                <a:lnTo>
                  <a:pt x="883" y="16"/>
                </a:lnTo>
                <a:lnTo>
                  <a:pt x="886" y="1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67" name="Freeform 405">
            <a:extLst>
              <a:ext uri="{FF2B5EF4-FFF2-40B4-BE49-F238E27FC236}">
                <a16:creationId xmlns:a16="http://schemas.microsoft.com/office/drawing/2014/main" id="{D57623F5-1703-A62F-F16E-9165FD7790F1}"/>
              </a:ext>
            </a:extLst>
          </p:cNvPr>
          <p:cNvSpPr>
            <a:spLocks noEditPoints="1"/>
          </p:cNvSpPr>
          <p:nvPr/>
        </p:nvSpPr>
        <p:spPr bwMode="auto">
          <a:xfrm>
            <a:off x="2522353" y="1888949"/>
            <a:ext cx="492889" cy="642417"/>
          </a:xfrm>
          <a:custGeom>
            <a:avLst/>
            <a:gdLst>
              <a:gd name="T0" fmla="*/ 196 w 356"/>
              <a:gd name="T1" fmla="*/ 0 h 464"/>
              <a:gd name="T2" fmla="*/ 198 w 356"/>
              <a:gd name="T3" fmla="*/ 44 h 464"/>
              <a:gd name="T4" fmla="*/ 198 w 356"/>
              <a:gd name="T5" fmla="*/ 90 h 464"/>
              <a:gd name="T6" fmla="*/ 198 w 356"/>
              <a:gd name="T7" fmla="*/ 121 h 464"/>
              <a:gd name="T8" fmla="*/ 214 w 356"/>
              <a:gd name="T9" fmla="*/ 120 h 464"/>
              <a:gd name="T10" fmla="*/ 221 w 356"/>
              <a:gd name="T11" fmla="*/ 105 h 464"/>
              <a:gd name="T12" fmla="*/ 241 w 356"/>
              <a:gd name="T13" fmla="*/ 89 h 464"/>
              <a:gd name="T14" fmla="*/ 262 w 356"/>
              <a:gd name="T15" fmla="*/ 67 h 464"/>
              <a:gd name="T16" fmla="*/ 278 w 356"/>
              <a:gd name="T17" fmla="*/ 56 h 464"/>
              <a:gd name="T18" fmla="*/ 278 w 356"/>
              <a:gd name="T19" fmla="*/ 88 h 464"/>
              <a:gd name="T20" fmla="*/ 290 w 356"/>
              <a:gd name="T21" fmla="*/ 122 h 464"/>
              <a:gd name="T22" fmla="*/ 317 w 356"/>
              <a:gd name="T23" fmla="*/ 122 h 464"/>
              <a:gd name="T24" fmla="*/ 356 w 356"/>
              <a:gd name="T25" fmla="*/ 132 h 464"/>
              <a:gd name="T26" fmla="*/ 317 w 356"/>
              <a:gd name="T27" fmla="*/ 201 h 464"/>
              <a:gd name="T28" fmla="*/ 310 w 356"/>
              <a:gd name="T29" fmla="*/ 331 h 464"/>
              <a:gd name="T30" fmla="*/ 305 w 356"/>
              <a:gd name="T31" fmla="*/ 345 h 464"/>
              <a:gd name="T32" fmla="*/ 310 w 356"/>
              <a:gd name="T33" fmla="*/ 374 h 464"/>
              <a:gd name="T34" fmla="*/ 297 w 356"/>
              <a:gd name="T35" fmla="*/ 428 h 464"/>
              <a:gd name="T36" fmla="*/ 285 w 356"/>
              <a:gd name="T37" fmla="*/ 425 h 464"/>
              <a:gd name="T38" fmla="*/ 276 w 356"/>
              <a:gd name="T39" fmla="*/ 430 h 464"/>
              <a:gd name="T40" fmla="*/ 278 w 356"/>
              <a:gd name="T41" fmla="*/ 447 h 464"/>
              <a:gd name="T42" fmla="*/ 264 w 356"/>
              <a:gd name="T43" fmla="*/ 455 h 464"/>
              <a:gd name="T44" fmla="*/ 242 w 356"/>
              <a:gd name="T45" fmla="*/ 461 h 464"/>
              <a:gd name="T46" fmla="*/ 226 w 356"/>
              <a:gd name="T47" fmla="*/ 463 h 464"/>
              <a:gd name="T48" fmla="*/ 202 w 356"/>
              <a:gd name="T49" fmla="*/ 449 h 464"/>
              <a:gd name="T50" fmla="*/ 172 w 356"/>
              <a:gd name="T51" fmla="*/ 429 h 464"/>
              <a:gd name="T52" fmla="*/ 142 w 356"/>
              <a:gd name="T53" fmla="*/ 445 h 464"/>
              <a:gd name="T54" fmla="*/ 116 w 356"/>
              <a:gd name="T55" fmla="*/ 441 h 464"/>
              <a:gd name="T56" fmla="*/ 91 w 356"/>
              <a:gd name="T57" fmla="*/ 438 h 464"/>
              <a:gd name="T58" fmla="*/ 69 w 356"/>
              <a:gd name="T59" fmla="*/ 424 h 464"/>
              <a:gd name="T60" fmla="*/ 79 w 356"/>
              <a:gd name="T61" fmla="*/ 373 h 464"/>
              <a:gd name="T62" fmla="*/ 77 w 356"/>
              <a:gd name="T63" fmla="*/ 346 h 464"/>
              <a:gd name="T64" fmla="*/ 78 w 356"/>
              <a:gd name="T65" fmla="*/ 333 h 464"/>
              <a:gd name="T66" fmla="*/ 82 w 356"/>
              <a:gd name="T67" fmla="*/ 337 h 464"/>
              <a:gd name="T68" fmla="*/ 81 w 356"/>
              <a:gd name="T69" fmla="*/ 322 h 464"/>
              <a:gd name="T70" fmla="*/ 86 w 356"/>
              <a:gd name="T71" fmla="*/ 304 h 464"/>
              <a:gd name="T72" fmla="*/ 71 w 356"/>
              <a:gd name="T73" fmla="*/ 305 h 464"/>
              <a:gd name="T74" fmla="*/ 57 w 356"/>
              <a:gd name="T75" fmla="*/ 295 h 464"/>
              <a:gd name="T76" fmla="*/ 47 w 356"/>
              <a:gd name="T77" fmla="*/ 286 h 464"/>
              <a:gd name="T78" fmla="*/ 65 w 356"/>
              <a:gd name="T79" fmla="*/ 278 h 464"/>
              <a:gd name="T80" fmla="*/ 49 w 356"/>
              <a:gd name="T81" fmla="*/ 273 h 464"/>
              <a:gd name="T82" fmla="*/ 39 w 356"/>
              <a:gd name="T83" fmla="*/ 264 h 464"/>
              <a:gd name="T84" fmla="*/ 32 w 356"/>
              <a:gd name="T85" fmla="*/ 252 h 464"/>
              <a:gd name="T86" fmla="*/ 31 w 356"/>
              <a:gd name="T87" fmla="*/ 234 h 464"/>
              <a:gd name="T88" fmla="*/ 22 w 356"/>
              <a:gd name="T89" fmla="*/ 219 h 464"/>
              <a:gd name="T90" fmla="*/ 17 w 356"/>
              <a:gd name="T91" fmla="*/ 198 h 464"/>
              <a:gd name="T92" fmla="*/ 29 w 356"/>
              <a:gd name="T93" fmla="*/ 193 h 464"/>
              <a:gd name="T94" fmla="*/ 39 w 356"/>
              <a:gd name="T95" fmla="*/ 196 h 464"/>
              <a:gd name="T96" fmla="*/ 28 w 356"/>
              <a:gd name="T97" fmla="*/ 184 h 464"/>
              <a:gd name="T98" fmla="*/ 11 w 356"/>
              <a:gd name="T99" fmla="*/ 171 h 464"/>
              <a:gd name="T100" fmla="*/ 0 w 356"/>
              <a:gd name="T101" fmla="*/ 161 h 464"/>
              <a:gd name="T102" fmla="*/ 5 w 356"/>
              <a:gd name="T103" fmla="*/ 146 h 464"/>
              <a:gd name="T104" fmla="*/ 32 w 356"/>
              <a:gd name="T105" fmla="*/ 117 h 464"/>
              <a:gd name="T106" fmla="*/ 32 w 356"/>
              <a:gd name="T107" fmla="*/ 68 h 464"/>
              <a:gd name="T108" fmla="*/ 47 w 356"/>
              <a:gd name="T109" fmla="*/ 64 h 464"/>
              <a:gd name="T110" fmla="*/ 55 w 356"/>
              <a:gd name="T111" fmla="*/ 64 h 464"/>
              <a:gd name="T112" fmla="*/ 65 w 356"/>
              <a:gd name="T113" fmla="*/ 62 h 464"/>
              <a:gd name="T114" fmla="*/ 118 w 356"/>
              <a:gd name="T115" fmla="*/ 53 h 464"/>
              <a:gd name="T116" fmla="*/ 145 w 356"/>
              <a:gd name="T117" fmla="*/ 11 h 464"/>
              <a:gd name="T118" fmla="*/ 300 w 356"/>
              <a:gd name="T119" fmla="*/ 41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56" h="464">
                <a:moveTo>
                  <a:pt x="159" y="0"/>
                </a:moveTo>
                <a:lnTo>
                  <a:pt x="160" y="0"/>
                </a:lnTo>
                <a:lnTo>
                  <a:pt x="161" y="0"/>
                </a:lnTo>
                <a:lnTo>
                  <a:pt x="164" y="0"/>
                </a:lnTo>
                <a:lnTo>
                  <a:pt x="165" y="1"/>
                </a:lnTo>
                <a:lnTo>
                  <a:pt x="167" y="0"/>
                </a:lnTo>
                <a:lnTo>
                  <a:pt x="169" y="1"/>
                </a:lnTo>
                <a:lnTo>
                  <a:pt x="172" y="1"/>
                </a:lnTo>
                <a:lnTo>
                  <a:pt x="177" y="1"/>
                </a:lnTo>
                <a:lnTo>
                  <a:pt x="182" y="1"/>
                </a:lnTo>
                <a:lnTo>
                  <a:pt x="183" y="1"/>
                </a:lnTo>
                <a:lnTo>
                  <a:pt x="185" y="1"/>
                </a:lnTo>
                <a:lnTo>
                  <a:pt x="194" y="0"/>
                </a:lnTo>
                <a:lnTo>
                  <a:pt x="196" y="0"/>
                </a:lnTo>
                <a:lnTo>
                  <a:pt x="196" y="5"/>
                </a:lnTo>
                <a:lnTo>
                  <a:pt x="196" y="8"/>
                </a:lnTo>
                <a:lnTo>
                  <a:pt x="196" y="11"/>
                </a:lnTo>
                <a:lnTo>
                  <a:pt x="196" y="12"/>
                </a:lnTo>
                <a:lnTo>
                  <a:pt x="196" y="13"/>
                </a:lnTo>
                <a:lnTo>
                  <a:pt x="196" y="20"/>
                </a:lnTo>
                <a:lnTo>
                  <a:pt x="196" y="21"/>
                </a:lnTo>
                <a:lnTo>
                  <a:pt x="196" y="26"/>
                </a:lnTo>
                <a:lnTo>
                  <a:pt x="196" y="27"/>
                </a:lnTo>
                <a:lnTo>
                  <a:pt x="196" y="30"/>
                </a:lnTo>
                <a:lnTo>
                  <a:pt x="196" y="31"/>
                </a:lnTo>
                <a:lnTo>
                  <a:pt x="198" y="37"/>
                </a:lnTo>
                <a:lnTo>
                  <a:pt x="198" y="39"/>
                </a:lnTo>
                <a:lnTo>
                  <a:pt x="198" y="44"/>
                </a:lnTo>
                <a:lnTo>
                  <a:pt x="198" y="51"/>
                </a:lnTo>
                <a:lnTo>
                  <a:pt x="198" y="52"/>
                </a:lnTo>
                <a:lnTo>
                  <a:pt x="198" y="54"/>
                </a:lnTo>
                <a:lnTo>
                  <a:pt x="198" y="57"/>
                </a:lnTo>
                <a:lnTo>
                  <a:pt x="198" y="60"/>
                </a:lnTo>
                <a:lnTo>
                  <a:pt x="198" y="61"/>
                </a:lnTo>
                <a:lnTo>
                  <a:pt x="198" y="68"/>
                </a:lnTo>
                <a:lnTo>
                  <a:pt x="198" y="71"/>
                </a:lnTo>
                <a:lnTo>
                  <a:pt x="198" y="76"/>
                </a:lnTo>
                <a:lnTo>
                  <a:pt x="198" y="80"/>
                </a:lnTo>
                <a:lnTo>
                  <a:pt x="198" y="81"/>
                </a:lnTo>
                <a:lnTo>
                  <a:pt x="198" y="85"/>
                </a:lnTo>
                <a:lnTo>
                  <a:pt x="198" y="88"/>
                </a:lnTo>
                <a:lnTo>
                  <a:pt x="198" y="90"/>
                </a:lnTo>
                <a:lnTo>
                  <a:pt x="198" y="92"/>
                </a:lnTo>
                <a:lnTo>
                  <a:pt x="198" y="93"/>
                </a:lnTo>
                <a:lnTo>
                  <a:pt x="198" y="94"/>
                </a:lnTo>
                <a:lnTo>
                  <a:pt x="198" y="96"/>
                </a:lnTo>
                <a:lnTo>
                  <a:pt x="198" y="97"/>
                </a:lnTo>
                <a:lnTo>
                  <a:pt x="198" y="99"/>
                </a:lnTo>
                <a:lnTo>
                  <a:pt x="198" y="101"/>
                </a:lnTo>
                <a:lnTo>
                  <a:pt x="198" y="102"/>
                </a:lnTo>
                <a:lnTo>
                  <a:pt x="198" y="103"/>
                </a:lnTo>
                <a:lnTo>
                  <a:pt x="198" y="104"/>
                </a:lnTo>
                <a:lnTo>
                  <a:pt x="198" y="105"/>
                </a:lnTo>
                <a:lnTo>
                  <a:pt x="198" y="107"/>
                </a:lnTo>
                <a:lnTo>
                  <a:pt x="198" y="120"/>
                </a:lnTo>
                <a:lnTo>
                  <a:pt x="198" y="121"/>
                </a:lnTo>
                <a:lnTo>
                  <a:pt x="198" y="123"/>
                </a:lnTo>
                <a:lnTo>
                  <a:pt x="199" y="123"/>
                </a:lnTo>
                <a:lnTo>
                  <a:pt x="199" y="122"/>
                </a:lnTo>
                <a:lnTo>
                  <a:pt x="200" y="122"/>
                </a:lnTo>
                <a:lnTo>
                  <a:pt x="200" y="121"/>
                </a:lnTo>
                <a:lnTo>
                  <a:pt x="201" y="121"/>
                </a:lnTo>
                <a:lnTo>
                  <a:pt x="202" y="121"/>
                </a:lnTo>
                <a:lnTo>
                  <a:pt x="203" y="121"/>
                </a:lnTo>
                <a:lnTo>
                  <a:pt x="204" y="121"/>
                </a:lnTo>
                <a:lnTo>
                  <a:pt x="210" y="121"/>
                </a:lnTo>
                <a:lnTo>
                  <a:pt x="211" y="121"/>
                </a:lnTo>
                <a:lnTo>
                  <a:pt x="212" y="121"/>
                </a:lnTo>
                <a:lnTo>
                  <a:pt x="213" y="120"/>
                </a:lnTo>
                <a:lnTo>
                  <a:pt x="214" y="120"/>
                </a:lnTo>
                <a:lnTo>
                  <a:pt x="216" y="119"/>
                </a:lnTo>
                <a:lnTo>
                  <a:pt x="217" y="118"/>
                </a:lnTo>
                <a:lnTo>
                  <a:pt x="218" y="117"/>
                </a:lnTo>
                <a:lnTo>
                  <a:pt x="218" y="115"/>
                </a:lnTo>
                <a:lnTo>
                  <a:pt x="218" y="114"/>
                </a:lnTo>
                <a:lnTo>
                  <a:pt x="219" y="114"/>
                </a:lnTo>
                <a:lnTo>
                  <a:pt x="219" y="113"/>
                </a:lnTo>
                <a:lnTo>
                  <a:pt x="219" y="112"/>
                </a:lnTo>
                <a:lnTo>
                  <a:pt x="219" y="110"/>
                </a:lnTo>
                <a:lnTo>
                  <a:pt x="219" y="109"/>
                </a:lnTo>
                <a:lnTo>
                  <a:pt x="220" y="107"/>
                </a:lnTo>
                <a:lnTo>
                  <a:pt x="220" y="106"/>
                </a:lnTo>
                <a:lnTo>
                  <a:pt x="221" y="106"/>
                </a:lnTo>
                <a:lnTo>
                  <a:pt x="221" y="105"/>
                </a:lnTo>
                <a:lnTo>
                  <a:pt x="222" y="104"/>
                </a:lnTo>
                <a:lnTo>
                  <a:pt x="225" y="103"/>
                </a:lnTo>
                <a:lnTo>
                  <a:pt x="225" y="99"/>
                </a:lnTo>
                <a:lnTo>
                  <a:pt x="225" y="94"/>
                </a:lnTo>
                <a:lnTo>
                  <a:pt x="226" y="94"/>
                </a:lnTo>
                <a:lnTo>
                  <a:pt x="229" y="94"/>
                </a:lnTo>
                <a:lnTo>
                  <a:pt x="230" y="94"/>
                </a:lnTo>
                <a:lnTo>
                  <a:pt x="231" y="94"/>
                </a:lnTo>
                <a:lnTo>
                  <a:pt x="233" y="94"/>
                </a:lnTo>
                <a:lnTo>
                  <a:pt x="234" y="94"/>
                </a:lnTo>
                <a:lnTo>
                  <a:pt x="235" y="94"/>
                </a:lnTo>
                <a:lnTo>
                  <a:pt x="237" y="93"/>
                </a:lnTo>
                <a:lnTo>
                  <a:pt x="238" y="92"/>
                </a:lnTo>
                <a:lnTo>
                  <a:pt x="241" y="89"/>
                </a:lnTo>
                <a:lnTo>
                  <a:pt x="243" y="87"/>
                </a:lnTo>
                <a:lnTo>
                  <a:pt x="245" y="85"/>
                </a:lnTo>
                <a:lnTo>
                  <a:pt x="246" y="84"/>
                </a:lnTo>
                <a:lnTo>
                  <a:pt x="247" y="84"/>
                </a:lnTo>
                <a:lnTo>
                  <a:pt x="247" y="82"/>
                </a:lnTo>
                <a:lnTo>
                  <a:pt x="248" y="81"/>
                </a:lnTo>
                <a:lnTo>
                  <a:pt x="250" y="81"/>
                </a:lnTo>
                <a:lnTo>
                  <a:pt x="251" y="80"/>
                </a:lnTo>
                <a:lnTo>
                  <a:pt x="253" y="76"/>
                </a:lnTo>
                <a:lnTo>
                  <a:pt x="255" y="75"/>
                </a:lnTo>
                <a:lnTo>
                  <a:pt x="255" y="73"/>
                </a:lnTo>
                <a:lnTo>
                  <a:pt x="259" y="70"/>
                </a:lnTo>
                <a:lnTo>
                  <a:pt x="261" y="67"/>
                </a:lnTo>
                <a:lnTo>
                  <a:pt x="262" y="67"/>
                </a:lnTo>
                <a:lnTo>
                  <a:pt x="265" y="62"/>
                </a:lnTo>
                <a:lnTo>
                  <a:pt x="265" y="61"/>
                </a:lnTo>
                <a:lnTo>
                  <a:pt x="268" y="57"/>
                </a:lnTo>
                <a:lnTo>
                  <a:pt x="269" y="57"/>
                </a:lnTo>
                <a:lnTo>
                  <a:pt x="269" y="56"/>
                </a:lnTo>
                <a:lnTo>
                  <a:pt x="269" y="55"/>
                </a:lnTo>
                <a:lnTo>
                  <a:pt x="269" y="54"/>
                </a:lnTo>
                <a:lnTo>
                  <a:pt x="271" y="54"/>
                </a:lnTo>
                <a:lnTo>
                  <a:pt x="272" y="54"/>
                </a:lnTo>
                <a:lnTo>
                  <a:pt x="273" y="54"/>
                </a:lnTo>
                <a:lnTo>
                  <a:pt x="274" y="54"/>
                </a:lnTo>
                <a:lnTo>
                  <a:pt x="276" y="54"/>
                </a:lnTo>
                <a:lnTo>
                  <a:pt x="278" y="54"/>
                </a:lnTo>
                <a:lnTo>
                  <a:pt x="278" y="56"/>
                </a:lnTo>
                <a:lnTo>
                  <a:pt x="278" y="59"/>
                </a:lnTo>
                <a:lnTo>
                  <a:pt x="278" y="62"/>
                </a:lnTo>
                <a:lnTo>
                  <a:pt x="278" y="63"/>
                </a:lnTo>
                <a:lnTo>
                  <a:pt x="278" y="64"/>
                </a:lnTo>
                <a:lnTo>
                  <a:pt x="278" y="68"/>
                </a:lnTo>
                <a:lnTo>
                  <a:pt x="278" y="71"/>
                </a:lnTo>
                <a:lnTo>
                  <a:pt x="278" y="73"/>
                </a:lnTo>
                <a:lnTo>
                  <a:pt x="278" y="78"/>
                </a:lnTo>
                <a:lnTo>
                  <a:pt x="278" y="79"/>
                </a:lnTo>
                <a:lnTo>
                  <a:pt x="278" y="81"/>
                </a:lnTo>
                <a:lnTo>
                  <a:pt x="278" y="82"/>
                </a:lnTo>
                <a:lnTo>
                  <a:pt x="278" y="84"/>
                </a:lnTo>
                <a:lnTo>
                  <a:pt x="278" y="86"/>
                </a:lnTo>
                <a:lnTo>
                  <a:pt x="278" y="88"/>
                </a:lnTo>
                <a:lnTo>
                  <a:pt x="278" y="90"/>
                </a:lnTo>
                <a:lnTo>
                  <a:pt x="278" y="93"/>
                </a:lnTo>
                <a:lnTo>
                  <a:pt x="278" y="94"/>
                </a:lnTo>
                <a:lnTo>
                  <a:pt x="278" y="95"/>
                </a:lnTo>
                <a:lnTo>
                  <a:pt x="278" y="98"/>
                </a:lnTo>
                <a:lnTo>
                  <a:pt x="278" y="103"/>
                </a:lnTo>
                <a:lnTo>
                  <a:pt x="278" y="109"/>
                </a:lnTo>
                <a:lnTo>
                  <a:pt x="278" y="113"/>
                </a:lnTo>
                <a:lnTo>
                  <a:pt x="277" y="120"/>
                </a:lnTo>
                <a:lnTo>
                  <a:pt x="277" y="122"/>
                </a:lnTo>
                <a:lnTo>
                  <a:pt x="279" y="122"/>
                </a:lnTo>
                <a:lnTo>
                  <a:pt x="283" y="122"/>
                </a:lnTo>
                <a:lnTo>
                  <a:pt x="287" y="122"/>
                </a:lnTo>
                <a:lnTo>
                  <a:pt x="290" y="122"/>
                </a:lnTo>
                <a:lnTo>
                  <a:pt x="294" y="122"/>
                </a:lnTo>
                <a:lnTo>
                  <a:pt x="295" y="122"/>
                </a:lnTo>
                <a:lnTo>
                  <a:pt x="296" y="122"/>
                </a:lnTo>
                <a:lnTo>
                  <a:pt x="298" y="122"/>
                </a:lnTo>
                <a:lnTo>
                  <a:pt x="302" y="122"/>
                </a:lnTo>
                <a:lnTo>
                  <a:pt x="304" y="122"/>
                </a:lnTo>
                <a:lnTo>
                  <a:pt x="305" y="122"/>
                </a:lnTo>
                <a:lnTo>
                  <a:pt x="308" y="122"/>
                </a:lnTo>
                <a:lnTo>
                  <a:pt x="310" y="122"/>
                </a:lnTo>
                <a:lnTo>
                  <a:pt x="311" y="122"/>
                </a:lnTo>
                <a:lnTo>
                  <a:pt x="313" y="122"/>
                </a:lnTo>
                <a:lnTo>
                  <a:pt x="314" y="122"/>
                </a:lnTo>
                <a:lnTo>
                  <a:pt x="315" y="122"/>
                </a:lnTo>
                <a:lnTo>
                  <a:pt x="317" y="122"/>
                </a:lnTo>
                <a:lnTo>
                  <a:pt x="320" y="122"/>
                </a:lnTo>
                <a:lnTo>
                  <a:pt x="322" y="122"/>
                </a:lnTo>
                <a:lnTo>
                  <a:pt x="323" y="122"/>
                </a:lnTo>
                <a:lnTo>
                  <a:pt x="323" y="123"/>
                </a:lnTo>
                <a:lnTo>
                  <a:pt x="324" y="123"/>
                </a:lnTo>
                <a:lnTo>
                  <a:pt x="324" y="122"/>
                </a:lnTo>
                <a:lnTo>
                  <a:pt x="326" y="122"/>
                </a:lnTo>
                <a:lnTo>
                  <a:pt x="330" y="122"/>
                </a:lnTo>
                <a:lnTo>
                  <a:pt x="332" y="122"/>
                </a:lnTo>
                <a:lnTo>
                  <a:pt x="333" y="122"/>
                </a:lnTo>
                <a:lnTo>
                  <a:pt x="337" y="122"/>
                </a:lnTo>
                <a:lnTo>
                  <a:pt x="345" y="122"/>
                </a:lnTo>
                <a:lnTo>
                  <a:pt x="356" y="122"/>
                </a:lnTo>
                <a:lnTo>
                  <a:pt x="356" y="132"/>
                </a:lnTo>
                <a:lnTo>
                  <a:pt x="356" y="139"/>
                </a:lnTo>
                <a:lnTo>
                  <a:pt x="355" y="146"/>
                </a:lnTo>
                <a:lnTo>
                  <a:pt x="351" y="155"/>
                </a:lnTo>
                <a:lnTo>
                  <a:pt x="351" y="156"/>
                </a:lnTo>
                <a:lnTo>
                  <a:pt x="349" y="159"/>
                </a:lnTo>
                <a:lnTo>
                  <a:pt x="349" y="160"/>
                </a:lnTo>
                <a:lnTo>
                  <a:pt x="345" y="165"/>
                </a:lnTo>
                <a:lnTo>
                  <a:pt x="338" y="174"/>
                </a:lnTo>
                <a:lnTo>
                  <a:pt x="331" y="180"/>
                </a:lnTo>
                <a:lnTo>
                  <a:pt x="330" y="182"/>
                </a:lnTo>
                <a:lnTo>
                  <a:pt x="326" y="185"/>
                </a:lnTo>
                <a:lnTo>
                  <a:pt x="323" y="190"/>
                </a:lnTo>
                <a:lnTo>
                  <a:pt x="320" y="195"/>
                </a:lnTo>
                <a:lnTo>
                  <a:pt x="317" y="201"/>
                </a:lnTo>
                <a:lnTo>
                  <a:pt x="315" y="207"/>
                </a:lnTo>
                <a:lnTo>
                  <a:pt x="313" y="213"/>
                </a:lnTo>
                <a:lnTo>
                  <a:pt x="313" y="215"/>
                </a:lnTo>
                <a:lnTo>
                  <a:pt x="308" y="251"/>
                </a:lnTo>
                <a:lnTo>
                  <a:pt x="308" y="254"/>
                </a:lnTo>
                <a:lnTo>
                  <a:pt x="308" y="269"/>
                </a:lnTo>
                <a:lnTo>
                  <a:pt x="308" y="280"/>
                </a:lnTo>
                <a:lnTo>
                  <a:pt x="311" y="294"/>
                </a:lnTo>
                <a:lnTo>
                  <a:pt x="312" y="296"/>
                </a:lnTo>
                <a:lnTo>
                  <a:pt x="313" y="297"/>
                </a:lnTo>
                <a:lnTo>
                  <a:pt x="310" y="327"/>
                </a:lnTo>
                <a:lnTo>
                  <a:pt x="310" y="328"/>
                </a:lnTo>
                <a:lnTo>
                  <a:pt x="310" y="329"/>
                </a:lnTo>
                <a:lnTo>
                  <a:pt x="310" y="331"/>
                </a:lnTo>
                <a:lnTo>
                  <a:pt x="310" y="332"/>
                </a:lnTo>
                <a:lnTo>
                  <a:pt x="310" y="336"/>
                </a:lnTo>
                <a:lnTo>
                  <a:pt x="307" y="336"/>
                </a:lnTo>
                <a:lnTo>
                  <a:pt x="307" y="335"/>
                </a:lnTo>
                <a:lnTo>
                  <a:pt x="306" y="335"/>
                </a:lnTo>
                <a:lnTo>
                  <a:pt x="305" y="336"/>
                </a:lnTo>
                <a:lnTo>
                  <a:pt x="306" y="337"/>
                </a:lnTo>
                <a:lnTo>
                  <a:pt x="307" y="339"/>
                </a:lnTo>
                <a:lnTo>
                  <a:pt x="305" y="340"/>
                </a:lnTo>
                <a:lnTo>
                  <a:pt x="304" y="340"/>
                </a:lnTo>
                <a:lnTo>
                  <a:pt x="305" y="341"/>
                </a:lnTo>
                <a:lnTo>
                  <a:pt x="305" y="343"/>
                </a:lnTo>
                <a:lnTo>
                  <a:pt x="305" y="344"/>
                </a:lnTo>
                <a:lnTo>
                  <a:pt x="305" y="345"/>
                </a:lnTo>
                <a:lnTo>
                  <a:pt x="306" y="346"/>
                </a:lnTo>
                <a:lnTo>
                  <a:pt x="306" y="348"/>
                </a:lnTo>
                <a:lnTo>
                  <a:pt x="306" y="352"/>
                </a:lnTo>
                <a:lnTo>
                  <a:pt x="306" y="354"/>
                </a:lnTo>
                <a:lnTo>
                  <a:pt x="307" y="354"/>
                </a:lnTo>
                <a:lnTo>
                  <a:pt x="307" y="355"/>
                </a:lnTo>
                <a:lnTo>
                  <a:pt x="307" y="357"/>
                </a:lnTo>
                <a:lnTo>
                  <a:pt x="308" y="360"/>
                </a:lnTo>
                <a:lnTo>
                  <a:pt x="308" y="361"/>
                </a:lnTo>
                <a:lnTo>
                  <a:pt x="308" y="362"/>
                </a:lnTo>
                <a:lnTo>
                  <a:pt x="308" y="363"/>
                </a:lnTo>
                <a:lnTo>
                  <a:pt x="308" y="364"/>
                </a:lnTo>
                <a:lnTo>
                  <a:pt x="307" y="370"/>
                </a:lnTo>
                <a:lnTo>
                  <a:pt x="310" y="374"/>
                </a:lnTo>
                <a:lnTo>
                  <a:pt x="304" y="374"/>
                </a:lnTo>
                <a:lnTo>
                  <a:pt x="304" y="375"/>
                </a:lnTo>
                <a:lnTo>
                  <a:pt x="304" y="385"/>
                </a:lnTo>
                <a:lnTo>
                  <a:pt x="304" y="388"/>
                </a:lnTo>
                <a:lnTo>
                  <a:pt x="304" y="391"/>
                </a:lnTo>
                <a:lnTo>
                  <a:pt x="304" y="395"/>
                </a:lnTo>
                <a:lnTo>
                  <a:pt x="304" y="398"/>
                </a:lnTo>
                <a:lnTo>
                  <a:pt x="304" y="405"/>
                </a:lnTo>
                <a:lnTo>
                  <a:pt x="303" y="408"/>
                </a:lnTo>
                <a:lnTo>
                  <a:pt x="303" y="413"/>
                </a:lnTo>
                <a:lnTo>
                  <a:pt x="303" y="414"/>
                </a:lnTo>
                <a:lnTo>
                  <a:pt x="303" y="427"/>
                </a:lnTo>
                <a:lnTo>
                  <a:pt x="299" y="428"/>
                </a:lnTo>
                <a:lnTo>
                  <a:pt x="297" y="428"/>
                </a:lnTo>
                <a:lnTo>
                  <a:pt x="295" y="428"/>
                </a:lnTo>
                <a:lnTo>
                  <a:pt x="294" y="428"/>
                </a:lnTo>
                <a:lnTo>
                  <a:pt x="294" y="420"/>
                </a:lnTo>
                <a:lnTo>
                  <a:pt x="290" y="420"/>
                </a:lnTo>
                <a:lnTo>
                  <a:pt x="290" y="427"/>
                </a:lnTo>
                <a:lnTo>
                  <a:pt x="291" y="428"/>
                </a:lnTo>
                <a:lnTo>
                  <a:pt x="290" y="428"/>
                </a:lnTo>
                <a:lnTo>
                  <a:pt x="288" y="428"/>
                </a:lnTo>
                <a:lnTo>
                  <a:pt x="287" y="428"/>
                </a:lnTo>
                <a:lnTo>
                  <a:pt x="287" y="425"/>
                </a:lnTo>
                <a:lnTo>
                  <a:pt x="288" y="425"/>
                </a:lnTo>
                <a:lnTo>
                  <a:pt x="288" y="421"/>
                </a:lnTo>
                <a:lnTo>
                  <a:pt x="285" y="421"/>
                </a:lnTo>
                <a:lnTo>
                  <a:pt x="285" y="425"/>
                </a:lnTo>
                <a:lnTo>
                  <a:pt x="285" y="427"/>
                </a:lnTo>
                <a:lnTo>
                  <a:pt x="285" y="425"/>
                </a:lnTo>
                <a:lnTo>
                  <a:pt x="286" y="425"/>
                </a:lnTo>
                <a:lnTo>
                  <a:pt x="286" y="427"/>
                </a:lnTo>
                <a:lnTo>
                  <a:pt x="286" y="428"/>
                </a:lnTo>
                <a:lnTo>
                  <a:pt x="285" y="428"/>
                </a:lnTo>
                <a:lnTo>
                  <a:pt x="283" y="428"/>
                </a:lnTo>
                <a:lnTo>
                  <a:pt x="281" y="429"/>
                </a:lnTo>
                <a:lnTo>
                  <a:pt x="281" y="430"/>
                </a:lnTo>
                <a:lnTo>
                  <a:pt x="281" y="431"/>
                </a:lnTo>
                <a:lnTo>
                  <a:pt x="280" y="431"/>
                </a:lnTo>
                <a:lnTo>
                  <a:pt x="279" y="431"/>
                </a:lnTo>
                <a:lnTo>
                  <a:pt x="276" y="431"/>
                </a:lnTo>
                <a:lnTo>
                  <a:pt x="276" y="430"/>
                </a:lnTo>
                <a:lnTo>
                  <a:pt x="276" y="432"/>
                </a:lnTo>
                <a:lnTo>
                  <a:pt x="274" y="435"/>
                </a:lnTo>
                <a:lnTo>
                  <a:pt x="276" y="435"/>
                </a:lnTo>
                <a:lnTo>
                  <a:pt x="277" y="435"/>
                </a:lnTo>
                <a:lnTo>
                  <a:pt x="278" y="435"/>
                </a:lnTo>
                <a:lnTo>
                  <a:pt x="278" y="436"/>
                </a:lnTo>
                <a:lnTo>
                  <a:pt x="280" y="436"/>
                </a:lnTo>
                <a:lnTo>
                  <a:pt x="280" y="439"/>
                </a:lnTo>
                <a:lnTo>
                  <a:pt x="279" y="441"/>
                </a:lnTo>
                <a:lnTo>
                  <a:pt x="279" y="444"/>
                </a:lnTo>
                <a:lnTo>
                  <a:pt x="282" y="444"/>
                </a:lnTo>
                <a:lnTo>
                  <a:pt x="283" y="444"/>
                </a:lnTo>
                <a:lnTo>
                  <a:pt x="283" y="447"/>
                </a:lnTo>
                <a:lnTo>
                  <a:pt x="278" y="447"/>
                </a:lnTo>
                <a:lnTo>
                  <a:pt x="277" y="447"/>
                </a:lnTo>
                <a:lnTo>
                  <a:pt x="277" y="448"/>
                </a:lnTo>
                <a:lnTo>
                  <a:pt x="277" y="460"/>
                </a:lnTo>
                <a:lnTo>
                  <a:pt x="274" y="460"/>
                </a:lnTo>
                <a:lnTo>
                  <a:pt x="273" y="460"/>
                </a:lnTo>
                <a:lnTo>
                  <a:pt x="272" y="460"/>
                </a:lnTo>
                <a:lnTo>
                  <a:pt x="271" y="460"/>
                </a:lnTo>
                <a:lnTo>
                  <a:pt x="267" y="460"/>
                </a:lnTo>
                <a:lnTo>
                  <a:pt x="267" y="458"/>
                </a:lnTo>
                <a:lnTo>
                  <a:pt x="267" y="457"/>
                </a:lnTo>
                <a:lnTo>
                  <a:pt x="265" y="457"/>
                </a:lnTo>
                <a:lnTo>
                  <a:pt x="265" y="456"/>
                </a:lnTo>
                <a:lnTo>
                  <a:pt x="264" y="456"/>
                </a:lnTo>
                <a:lnTo>
                  <a:pt x="264" y="455"/>
                </a:lnTo>
                <a:lnTo>
                  <a:pt x="263" y="455"/>
                </a:lnTo>
                <a:lnTo>
                  <a:pt x="263" y="454"/>
                </a:lnTo>
                <a:lnTo>
                  <a:pt x="263" y="453"/>
                </a:lnTo>
                <a:lnTo>
                  <a:pt x="257" y="453"/>
                </a:lnTo>
                <a:lnTo>
                  <a:pt x="254" y="453"/>
                </a:lnTo>
                <a:lnTo>
                  <a:pt x="254" y="454"/>
                </a:lnTo>
                <a:lnTo>
                  <a:pt x="253" y="454"/>
                </a:lnTo>
                <a:lnTo>
                  <a:pt x="251" y="455"/>
                </a:lnTo>
                <a:lnTo>
                  <a:pt x="248" y="455"/>
                </a:lnTo>
                <a:lnTo>
                  <a:pt x="247" y="456"/>
                </a:lnTo>
                <a:lnTo>
                  <a:pt x="245" y="456"/>
                </a:lnTo>
                <a:lnTo>
                  <a:pt x="244" y="457"/>
                </a:lnTo>
                <a:lnTo>
                  <a:pt x="243" y="458"/>
                </a:lnTo>
                <a:lnTo>
                  <a:pt x="242" y="461"/>
                </a:lnTo>
                <a:lnTo>
                  <a:pt x="241" y="462"/>
                </a:lnTo>
                <a:lnTo>
                  <a:pt x="239" y="463"/>
                </a:lnTo>
                <a:lnTo>
                  <a:pt x="237" y="463"/>
                </a:lnTo>
                <a:lnTo>
                  <a:pt x="236" y="462"/>
                </a:lnTo>
                <a:lnTo>
                  <a:pt x="234" y="462"/>
                </a:lnTo>
                <a:lnTo>
                  <a:pt x="233" y="462"/>
                </a:lnTo>
                <a:lnTo>
                  <a:pt x="231" y="463"/>
                </a:lnTo>
                <a:lnTo>
                  <a:pt x="230" y="463"/>
                </a:lnTo>
                <a:lnTo>
                  <a:pt x="230" y="464"/>
                </a:lnTo>
                <a:lnTo>
                  <a:pt x="229" y="464"/>
                </a:lnTo>
                <a:lnTo>
                  <a:pt x="228" y="464"/>
                </a:lnTo>
                <a:lnTo>
                  <a:pt x="228" y="463"/>
                </a:lnTo>
                <a:lnTo>
                  <a:pt x="227" y="463"/>
                </a:lnTo>
                <a:lnTo>
                  <a:pt x="226" y="463"/>
                </a:lnTo>
                <a:lnTo>
                  <a:pt x="226" y="462"/>
                </a:lnTo>
                <a:lnTo>
                  <a:pt x="225" y="461"/>
                </a:lnTo>
                <a:lnTo>
                  <a:pt x="225" y="460"/>
                </a:lnTo>
                <a:lnTo>
                  <a:pt x="224" y="458"/>
                </a:lnTo>
                <a:lnTo>
                  <a:pt x="222" y="457"/>
                </a:lnTo>
                <a:lnTo>
                  <a:pt x="221" y="456"/>
                </a:lnTo>
                <a:lnTo>
                  <a:pt x="220" y="456"/>
                </a:lnTo>
                <a:lnTo>
                  <a:pt x="217" y="454"/>
                </a:lnTo>
                <a:lnTo>
                  <a:pt x="214" y="453"/>
                </a:lnTo>
                <a:lnTo>
                  <a:pt x="214" y="452"/>
                </a:lnTo>
                <a:lnTo>
                  <a:pt x="213" y="452"/>
                </a:lnTo>
                <a:lnTo>
                  <a:pt x="212" y="452"/>
                </a:lnTo>
                <a:lnTo>
                  <a:pt x="211" y="450"/>
                </a:lnTo>
                <a:lnTo>
                  <a:pt x="202" y="449"/>
                </a:lnTo>
                <a:lnTo>
                  <a:pt x="201" y="449"/>
                </a:lnTo>
                <a:lnTo>
                  <a:pt x="200" y="448"/>
                </a:lnTo>
                <a:lnTo>
                  <a:pt x="199" y="448"/>
                </a:lnTo>
                <a:lnTo>
                  <a:pt x="199" y="447"/>
                </a:lnTo>
                <a:lnTo>
                  <a:pt x="199" y="442"/>
                </a:lnTo>
                <a:lnTo>
                  <a:pt x="199" y="441"/>
                </a:lnTo>
                <a:lnTo>
                  <a:pt x="199" y="440"/>
                </a:lnTo>
                <a:lnTo>
                  <a:pt x="199" y="439"/>
                </a:lnTo>
                <a:lnTo>
                  <a:pt x="198" y="439"/>
                </a:lnTo>
                <a:lnTo>
                  <a:pt x="172" y="439"/>
                </a:lnTo>
                <a:lnTo>
                  <a:pt x="172" y="435"/>
                </a:lnTo>
                <a:lnTo>
                  <a:pt x="172" y="431"/>
                </a:lnTo>
                <a:lnTo>
                  <a:pt x="172" y="430"/>
                </a:lnTo>
                <a:lnTo>
                  <a:pt x="172" y="429"/>
                </a:lnTo>
                <a:lnTo>
                  <a:pt x="172" y="425"/>
                </a:lnTo>
                <a:lnTo>
                  <a:pt x="156" y="425"/>
                </a:lnTo>
                <a:lnTo>
                  <a:pt x="151" y="425"/>
                </a:lnTo>
                <a:lnTo>
                  <a:pt x="149" y="425"/>
                </a:lnTo>
                <a:lnTo>
                  <a:pt x="144" y="425"/>
                </a:lnTo>
                <a:lnTo>
                  <a:pt x="144" y="429"/>
                </a:lnTo>
                <a:lnTo>
                  <a:pt x="144" y="430"/>
                </a:lnTo>
                <a:lnTo>
                  <a:pt x="144" y="431"/>
                </a:lnTo>
                <a:lnTo>
                  <a:pt x="144" y="432"/>
                </a:lnTo>
                <a:lnTo>
                  <a:pt x="144" y="433"/>
                </a:lnTo>
                <a:lnTo>
                  <a:pt x="144" y="435"/>
                </a:lnTo>
                <a:lnTo>
                  <a:pt x="144" y="436"/>
                </a:lnTo>
                <a:lnTo>
                  <a:pt x="144" y="437"/>
                </a:lnTo>
                <a:lnTo>
                  <a:pt x="142" y="445"/>
                </a:lnTo>
                <a:lnTo>
                  <a:pt x="136" y="445"/>
                </a:lnTo>
                <a:lnTo>
                  <a:pt x="135" y="445"/>
                </a:lnTo>
                <a:lnTo>
                  <a:pt x="134" y="445"/>
                </a:lnTo>
                <a:lnTo>
                  <a:pt x="133" y="445"/>
                </a:lnTo>
                <a:lnTo>
                  <a:pt x="132" y="445"/>
                </a:lnTo>
                <a:lnTo>
                  <a:pt x="131" y="445"/>
                </a:lnTo>
                <a:lnTo>
                  <a:pt x="131" y="444"/>
                </a:lnTo>
                <a:lnTo>
                  <a:pt x="130" y="444"/>
                </a:lnTo>
                <a:lnTo>
                  <a:pt x="130" y="442"/>
                </a:lnTo>
                <a:lnTo>
                  <a:pt x="129" y="442"/>
                </a:lnTo>
                <a:lnTo>
                  <a:pt x="127" y="442"/>
                </a:lnTo>
                <a:lnTo>
                  <a:pt x="122" y="441"/>
                </a:lnTo>
                <a:lnTo>
                  <a:pt x="118" y="441"/>
                </a:lnTo>
                <a:lnTo>
                  <a:pt x="116" y="441"/>
                </a:lnTo>
                <a:lnTo>
                  <a:pt x="114" y="441"/>
                </a:lnTo>
                <a:lnTo>
                  <a:pt x="110" y="441"/>
                </a:lnTo>
                <a:lnTo>
                  <a:pt x="108" y="441"/>
                </a:lnTo>
                <a:lnTo>
                  <a:pt x="107" y="441"/>
                </a:lnTo>
                <a:lnTo>
                  <a:pt x="104" y="441"/>
                </a:lnTo>
                <a:lnTo>
                  <a:pt x="103" y="441"/>
                </a:lnTo>
                <a:lnTo>
                  <a:pt x="101" y="440"/>
                </a:lnTo>
                <a:lnTo>
                  <a:pt x="100" y="440"/>
                </a:lnTo>
                <a:lnTo>
                  <a:pt x="97" y="440"/>
                </a:lnTo>
                <a:lnTo>
                  <a:pt x="96" y="439"/>
                </a:lnTo>
                <a:lnTo>
                  <a:pt x="95" y="439"/>
                </a:lnTo>
                <a:lnTo>
                  <a:pt x="93" y="439"/>
                </a:lnTo>
                <a:lnTo>
                  <a:pt x="92" y="438"/>
                </a:lnTo>
                <a:lnTo>
                  <a:pt x="91" y="438"/>
                </a:lnTo>
                <a:lnTo>
                  <a:pt x="89" y="438"/>
                </a:lnTo>
                <a:lnTo>
                  <a:pt x="86" y="438"/>
                </a:lnTo>
                <a:lnTo>
                  <a:pt x="84" y="438"/>
                </a:lnTo>
                <a:lnTo>
                  <a:pt x="80" y="438"/>
                </a:lnTo>
                <a:lnTo>
                  <a:pt x="80" y="437"/>
                </a:lnTo>
                <a:lnTo>
                  <a:pt x="79" y="437"/>
                </a:lnTo>
                <a:lnTo>
                  <a:pt x="79" y="435"/>
                </a:lnTo>
                <a:lnTo>
                  <a:pt x="79" y="432"/>
                </a:lnTo>
                <a:lnTo>
                  <a:pt x="79" y="428"/>
                </a:lnTo>
                <a:lnTo>
                  <a:pt x="79" y="424"/>
                </a:lnTo>
                <a:lnTo>
                  <a:pt x="74" y="424"/>
                </a:lnTo>
                <a:lnTo>
                  <a:pt x="72" y="424"/>
                </a:lnTo>
                <a:lnTo>
                  <a:pt x="70" y="424"/>
                </a:lnTo>
                <a:lnTo>
                  <a:pt x="69" y="424"/>
                </a:lnTo>
                <a:lnTo>
                  <a:pt x="67" y="424"/>
                </a:lnTo>
                <a:lnTo>
                  <a:pt x="67" y="423"/>
                </a:lnTo>
                <a:lnTo>
                  <a:pt x="65" y="423"/>
                </a:lnTo>
                <a:lnTo>
                  <a:pt x="64" y="423"/>
                </a:lnTo>
                <a:lnTo>
                  <a:pt x="64" y="422"/>
                </a:lnTo>
                <a:lnTo>
                  <a:pt x="64" y="421"/>
                </a:lnTo>
                <a:lnTo>
                  <a:pt x="64" y="412"/>
                </a:lnTo>
                <a:lnTo>
                  <a:pt x="64" y="411"/>
                </a:lnTo>
                <a:lnTo>
                  <a:pt x="63" y="405"/>
                </a:lnTo>
                <a:lnTo>
                  <a:pt x="63" y="398"/>
                </a:lnTo>
                <a:lnTo>
                  <a:pt x="67" y="396"/>
                </a:lnTo>
                <a:lnTo>
                  <a:pt x="70" y="395"/>
                </a:lnTo>
                <a:lnTo>
                  <a:pt x="73" y="385"/>
                </a:lnTo>
                <a:lnTo>
                  <a:pt x="79" y="373"/>
                </a:lnTo>
                <a:lnTo>
                  <a:pt x="79" y="372"/>
                </a:lnTo>
                <a:lnTo>
                  <a:pt x="80" y="371"/>
                </a:lnTo>
                <a:lnTo>
                  <a:pt x="83" y="364"/>
                </a:lnTo>
                <a:lnTo>
                  <a:pt x="83" y="363"/>
                </a:lnTo>
                <a:lnTo>
                  <a:pt x="84" y="362"/>
                </a:lnTo>
                <a:lnTo>
                  <a:pt x="83" y="362"/>
                </a:lnTo>
                <a:lnTo>
                  <a:pt x="82" y="357"/>
                </a:lnTo>
                <a:lnTo>
                  <a:pt x="81" y="356"/>
                </a:lnTo>
                <a:lnTo>
                  <a:pt x="79" y="352"/>
                </a:lnTo>
                <a:lnTo>
                  <a:pt x="78" y="350"/>
                </a:lnTo>
                <a:lnTo>
                  <a:pt x="78" y="348"/>
                </a:lnTo>
                <a:lnTo>
                  <a:pt x="78" y="347"/>
                </a:lnTo>
                <a:lnTo>
                  <a:pt x="77" y="347"/>
                </a:lnTo>
                <a:lnTo>
                  <a:pt x="77" y="346"/>
                </a:lnTo>
                <a:lnTo>
                  <a:pt x="77" y="345"/>
                </a:lnTo>
                <a:lnTo>
                  <a:pt x="72" y="338"/>
                </a:lnTo>
                <a:lnTo>
                  <a:pt x="73" y="330"/>
                </a:lnTo>
                <a:lnTo>
                  <a:pt x="77" y="329"/>
                </a:lnTo>
                <a:lnTo>
                  <a:pt x="79" y="327"/>
                </a:lnTo>
                <a:lnTo>
                  <a:pt x="80" y="329"/>
                </a:lnTo>
                <a:lnTo>
                  <a:pt x="81" y="330"/>
                </a:lnTo>
                <a:lnTo>
                  <a:pt x="77" y="332"/>
                </a:lnTo>
                <a:lnTo>
                  <a:pt x="75" y="336"/>
                </a:lnTo>
                <a:lnTo>
                  <a:pt x="79" y="340"/>
                </a:lnTo>
                <a:lnTo>
                  <a:pt x="82" y="344"/>
                </a:lnTo>
                <a:lnTo>
                  <a:pt x="79" y="340"/>
                </a:lnTo>
                <a:lnTo>
                  <a:pt x="77" y="336"/>
                </a:lnTo>
                <a:lnTo>
                  <a:pt x="78" y="333"/>
                </a:lnTo>
                <a:lnTo>
                  <a:pt x="83" y="330"/>
                </a:lnTo>
                <a:lnTo>
                  <a:pt x="83" y="331"/>
                </a:lnTo>
                <a:lnTo>
                  <a:pt x="84" y="332"/>
                </a:lnTo>
                <a:lnTo>
                  <a:pt x="84" y="333"/>
                </a:lnTo>
                <a:lnTo>
                  <a:pt x="81" y="336"/>
                </a:lnTo>
                <a:lnTo>
                  <a:pt x="81" y="337"/>
                </a:lnTo>
                <a:lnTo>
                  <a:pt x="86" y="343"/>
                </a:lnTo>
                <a:lnTo>
                  <a:pt x="87" y="344"/>
                </a:lnTo>
                <a:lnTo>
                  <a:pt x="88" y="344"/>
                </a:lnTo>
                <a:lnTo>
                  <a:pt x="87" y="343"/>
                </a:lnTo>
                <a:lnTo>
                  <a:pt x="86" y="341"/>
                </a:lnTo>
                <a:lnTo>
                  <a:pt x="84" y="340"/>
                </a:lnTo>
                <a:lnTo>
                  <a:pt x="83" y="338"/>
                </a:lnTo>
                <a:lnTo>
                  <a:pt x="82" y="337"/>
                </a:lnTo>
                <a:lnTo>
                  <a:pt x="82" y="336"/>
                </a:lnTo>
                <a:lnTo>
                  <a:pt x="83" y="336"/>
                </a:lnTo>
                <a:lnTo>
                  <a:pt x="83" y="335"/>
                </a:lnTo>
                <a:lnTo>
                  <a:pt x="84" y="335"/>
                </a:lnTo>
                <a:lnTo>
                  <a:pt x="86" y="335"/>
                </a:lnTo>
                <a:lnTo>
                  <a:pt x="86" y="333"/>
                </a:lnTo>
                <a:lnTo>
                  <a:pt x="86" y="332"/>
                </a:lnTo>
                <a:lnTo>
                  <a:pt x="84" y="329"/>
                </a:lnTo>
                <a:lnTo>
                  <a:pt x="83" y="329"/>
                </a:lnTo>
                <a:lnTo>
                  <a:pt x="82" y="328"/>
                </a:lnTo>
                <a:lnTo>
                  <a:pt x="80" y="326"/>
                </a:lnTo>
                <a:lnTo>
                  <a:pt x="79" y="323"/>
                </a:lnTo>
                <a:lnTo>
                  <a:pt x="79" y="321"/>
                </a:lnTo>
                <a:lnTo>
                  <a:pt x="81" y="322"/>
                </a:lnTo>
                <a:lnTo>
                  <a:pt x="82" y="321"/>
                </a:lnTo>
                <a:lnTo>
                  <a:pt x="83" y="320"/>
                </a:lnTo>
                <a:lnTo>
                  <a:pt x="84" y="316"/>
                </a:lnTo>
                <a:lnTo>
                  <a:pt x="84" y="315"/>
                </a:lnTo>
                <a:lnTo>
                  <a:pt x="84" y="314"/>
                </a:lnTo>
                <a:lnTo>
                  <a:pt x="84" y="313"/>
                </a:lnTo>
                <a:lnTo>
                  <a:pt x="83" y="312"/>
                </a:lnTo>
                <a:lnTo>
                  <a:pt x="83" y="311"/>
                </a:lnTo>
                <a:lnTo>
                  <a:pt x="84" y="311"/>
                </a:lnTo>
                <a:lnTo>
                  <a:pt x="86" y="310"/>
                </a:lnTo>
                <a:lnTo>
                  <a:pt x="86" y="308"/>
                </a:lnTo>
                <a:lnTo>
                  <a:pt x="86" y="306"/>
                </a:lnTo>
                <a:lnTo>
                  <a:pt x="84" y="305"/>
                </a:lnTo>
                <a:lnTo>
                  <a:pt x="86" y="304"/>
                </a:lnTo>
                <a:lnTo>
                  <a:pt x="86" y="303"/>
                </a:lnTo>
                <a:lnTo>
                  <a:pt x="83" y="304"/>
                </a:lnTo>
                <a:lnTo>
                  <a:pt x="83" y="305"/>
                </a:lnTo>
                <a:lnTo>
                  <a:pt x="82" y="304"/>
                </a:lnTo>
                <a:lnTo>
                  <a:pt x="81" y="304"/>
                </a:lnTo>
                <a:lnTo>
                  <a:pt x="80" y="304"/>
                </a:lnTo>
                <a:lnTo>
                  <a:pt x="79" y="304"/>
                </a:lnTo>
                <a:lnTo>
                  <a:pt x="78" y="304"/>
                </a:lnTo>
                <a:lnTo>
                  <a:pt x="77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70" y="304"/>
                </a:lnTo>
                <a:lnTo>
                  <a:pt x="69" y="303"/>
                </a:lnTo>
                <a:lnTo>
                  <a:pt x="66" y="303"/>
                </a:lnTo>
                <a:lnTo>
                  <a:pt x="65" y="303"/>
                </a:lnTo>
                <a:lnTo>
                  <a:pt x="64" y="303"/>
                </a:lnTo>
                <a:lnTo>
                  <a:pt x="63" y="302"/>
                </a:lnTo>
                <a:lnTo>
                  <a:pt x="62" y="301"/>
                </a:lnTo>
                <a:lnTo>
                  <a:pt x="62" y="299"/>
                </a:lnTo>
                <a:lnTo>
                  <a:pt x="61" y="299"/>
                </a:lnTo>
                <a:lnTo>
                  <a:pt x="61" y="298"/>
                </a:lnTo>
                <a:lnTo>
                  <a:pt x="60" y="298"/>
                </a:lnTo>
                <a:lnTo>
                  <a:pt x="58" y="297"/>
                </a:lnTo>
                <a:lnTo>
                  <a:pt x="57" y="296"/>
                </a:lnTo>
                <a:lnTo>
                  <a:pt x="57" y="295"/>
                </a:lnTo>
                <a:lnTo>
                  <a:pt x="56" y="294"/>
                </a:lnTo>
                <a:lnTo>
                  <a:pt x="56" y="293"/>
                </a:lnTo>
                <a:lnTo>
                  <a:pt x="55" y="291"/>
                </a:lnTo>
                <a:lnTo>
                  <a:pt x="54" y="291"/>
                </a:lnTo>
                <a:lnTo>
                  <a:pt x="53" y="291"/>
                </a:lnTo>
                <a:lnTo>
                  <a:pt x="52" y="291"/>
                </a:lnTo>
                <a:lnTo>
                  <a:pt x="50" y="291"/>
                </a:lnTo>
                <a:lnTo>
                  <a:pt x="49" y="291"/>
                </a:lnTo>
                <a:lnTo>
                  <a:pt x="48" y="290"/>
                </a:lnTo>
                <a:lnTo>
                  <a:pt x="48" y="289"/>
                </a:lnTo>
                <a:lnTo>
                  <a:pt x="48" y="288"/>
                </a:lnTo>
                <a:lnTo>
                  <a:pt x="48" y="287"/>
                </a:lnTo>
                <a:lnTo>
                  <a:pt x="48" y="286"/>
                </a:lnTo>
                <a:lnTo>
                  <a:pt x="47" y="286"/>
                </a:lnTo>
                <a:lnTo>
                  <a:pt x="47" y="285"/>
                </a:lnTo>
                <a:lnTo>
                  <a:pt x="46" y="285"/>
                </a:lnTo>
                <a:lnTo>
                  <a:pt x="46" y="283"/>
                </a:lnTo>
                <a:lnTo>
                  <a:pt x="50" y="283"/>
                </a:lnTo>
                <a:lnTo>
                  <a:pt x="52" y="283"/>
                </a:lnTo>
                <a:lnTo>
                  <a:pt x="54" y="283"/>
                </a:lnTo>
                <a:lnTo>
                  <a:pt x="57" y="283"/>
                </a:lnTo>
                <a:lnTo>
                  <a:pt x="58" y="283"/>
                </a:lnTo>
                <a:lnTo>
                  <a:pt x="61" y="283"/>
                </a:lnTo>
                <a:lnTo>
                  <a:pt x="62" y="283"/>
                </a:lnTo>
                <a:lnTo>
                  <a:pt x="63" y="283"/>
                </a:lnTo>
                <a:lnTo>
                  <a:pt x="65" y="283"/>
                </a:lnTo>
                <a:lnTo>
                  <a:pt x="65" y="282"/>
                </a:lnTo>
                <a:lnTo>
                  <a:pt x="65" y="278"/>
                </a:lnTo>
                <a:lnTo>
                  <a:pt x="65" y="277"/>
                </a:lnTo>
                <a:lnTo>
                  <a:pt x="65" y="273"/>
                </a:lnTo>
                <a:lnTo>
                  <a:pt x="63" y="273"/>
                </a:lnTo>
                <a:lnTo>
                  <a:pt x="62" y="273"/>
                </a:lnTo>
                <a:lnTo>
                  <a:pt x="61" y="273"/>
                </a:lnTo>
                <a:lnTo>
                  <a:pt x="58" y="273"/>
                </a:lnTo>
                <a:lnTo>
                  <a:pt x="57" y="273"/>
                </a:lnTo>
                <a:lnTo>
                  <a:pt x="56" y="273"/>
                </a:lnTo>
                <a:lnTo>
                  <a:pt x="55" y="273"/>
                </a:lnTo>
                <a:lnTo>
                  <a:pt x="54" y="273"/>
                </a:lnTo>
                <a:lnTo>
                  <a:pt x="53" y="273"/>
                </a:lnTo>
                <a:lnTo>
                  <a:pt x="52" y="273"/>
                </a:lnTo>
                <a:lnTo>
                  <a:pt x="50" y="273"/>
                </a:lnTo>
                <a:lnTo>
                  <a:pt x="49" y="273"/>
                </a:lnTo>
                <a:lnTo>
                  <a:pt x="48" y="273"/>
                </a:lnTo>
                <a:lnTo>
                  <a:pt x="48" y="272"/>
                </a:lnTo>
                <a:lnTo>
                  <a:pt x="47" y="272"/>
                </a:lnTo>
                <a:lnTo>
                  <a:pt x="46" y="272"/>
                </a:lnTo>
                <a:lnTo>
                  <a:pt x="46" y="273"/>
                </a:lnTo>
                <a:lnTo>
                  <a:pt x="45" y="273"/>
                </a:lnTo>
                <a:lnTo>
                  <a:pt x="44" y="273"/>
                </a:lnTo>
                <a:lnTo>
                  <a:pt x="43" y="273"/>
                </a:lnTo>
                <a:lnTo>
                  <a:pt x="41" y="273"/>
                </a:lnTo>
                <a:lnTo>
                  <a:pt x="41" y="272"/>
                </a:lnTo>
                <a:lnTo>
                  <a:pt x="41" y="270"/>
                </a:lnTo>
                <a:lnTo>
                  <a:pt x="40" y="269"/>
                </a:lnTo>
                <a:lnTo>
                  <a:pt x="40" y="265"/>
                </a:lnTo>
                <a:lnTo>
                  <a:pt x="39" y="264"/>
                </a:lnTo>
                <a:lnTo>
                  <a:pt x="39" y="263"/>
                </a:lnTo>
                <a:lnTo>
                  <a:pt x="39" y="262"/>
                </a:lnTo>
                <a:lnTo>
                  <a:pt x="39" y="261"/>
                </a:lnTo>
                <a:lnTo>
                  <a:pt x="39" y="260"/>
                </a:lnTo>
                <a:lnTo>
                  <a:pt x="38" y="260"/>
                </a:lnTo>
                <a:lnTo>
                  <a:pt x="38" y="258"/>
                </a:lnTo>
                <a:lnTo>
                  <a:pt x="37" y="258"/>
                </a:lnTo>
                <a:lnTo>
                  <a:pt x="37" y="257"/>
                </a:lnTo>
                <a:lnTo>
                  <a:pt x="36" y="255"/>
                </a:lnTo>
                <a:lnTo>
                  <a:pt x="35" y="254"/>
                </a:lnTo>
                <a:lnTo>
                  <a:pt x="35" y="253"/>
                </a:lnTo>
                <a:lnTo>
                  <a:pt x="34" y="253"/>
                </a:lnTo>
                <a:lnTo>
                  <a:pt x="34" y="252"/>
                </a:lnTo>
                <a:lnTo>
                  <a:pt x="32" y="252"/>
                </a:lnTo>
                <a:lnTo>
                  <a:pt x="32" y="251"/>
                </a:lnTo>
                <a:lnTo>
                  <a:pt x="32" y="249"/>
                </a:lnTo>
                <a:lnTo>
                  <a:pt x="31" y="248"/>
                </a:lnTo>
                <a:lnTo>
                  <a:pt x="31" y="246"/>
                </a:lnTo>
                <a:lnTo>
                  <a:pt x="31" y="245"/>
                </a:lnTo>
                <a:lnTo>
                  <a:pt x="30" y="245"/>
                </a:lnTo>
                <a:lnTo>
                  <a:pt x="29" y="244"/>
                </a:lnTo>
                <a:lnTo>
                  <a:pt x="29" y="243"/>
                </a:lnTo>
                <a:lnTo>
                  <a:pt x="30" y="241"/>
                </a:lnTo>
                <a:lnTo>
                  <a:pt x="31" y="238"/>
                </a:lnTo>
                <a:lnTo>
                  <a:pt x="31" y="237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0" y="232"/>
                </a:lnTo>
                <a:lnTo>
                  <a:pt x="30" y="231"/>
                </a:lnTo>
                <a:lnTo>
                  <a:pt x="30" y="230"/>
                </a:lnTo>
                <a:lnTo>
                  <a:pt x="30" y="229"/>
                </a:lnTo>
                <a:lnTo>
                  <a:pt x="29" y="228"/>
                </a:lnTo>
                <a:lnTo>
                  <a:pt x="30" y="227"/>
                </a:lnTo>
                <a:lnTo>
                  <a:pt x="30" y="226"/>
                </a:lnTo>
                <a:lnTo>
                  <a:pt x="29" y="224"/>
                </a:lnTo>
                <a:lnTo>
                  <a:pt x="28" y="223"/>
                </a:lnTo>
                <a:lnTo>
                  <a:pt x="27" y="223"/>
                </a:lnTo>
                <a:lnTo>
                  <a:pt x="26" y="222"/>
                </a:lnTo>
                <a:lnTo>
                  <a:pt x="23" y="221"/>
                </a:lnTo>
                <a:lnTo>
                  <a:pt x="23" y="220"/>
                </a:lnTo>
                <a:lnTo>
                  <a:pt x="22" y="219"/>
                </a:lnTo>
                <a:lnTo>
                  <a:pt x="21" y="218"/>
                </a:lnTo>
                <a:lnTo>
                  <a:pt x="20" y="216"/>
                </a:lnTo>
                <a:lnTo>
                  <a:pt x="20" y="215"/>
                </a:lnTo>
                <a:lnTo>
                  <a:pt x="19" y="214"/>
                </a:lnTo>
                <a:lnTo>
                  <a:pt x="19" y="212"/>
                </a:lnTo>
                <a:lnTo>
                  <a:pt x="19" y="211"/>
                </a:lnTo>
                <a:lnTo>
                  <a:pt x="18" y="209"/>
                </a:lnTo>
                <a:lnTo>
                  <a:pt x="18" y="207"/>
                </a:lnTo>
                <a:lnTo>
                  <a:pt x="18" y="205"/>
                </a:lnTo>
                <a:lnTo>
                  <a:pt x="18" y="203"/>
                </a:lnTo>
                <a:lnTo>
                  <a:pt x="18" y="202"/>
                </a:lnTo>
                <a:lnTo>
                  <a:pt x="17" y="201"/>
                </a:lnTo>
                <a:lnTo>
                  <a:pt x="17" y="199"/>
                </a:lnTo>
                <a:lnTo>
                  <a:pt x="17" y="198"/>
                </a:lnTo>
                <a:lnTo>
                  <a:pt x="18" y="196"/>
                </a:lnTo>
                <a:lnTo>
                  <a:pt x="19" y="195"/>
                </a:lnTo>
                <a:lnTo>
                  <a:pt x="19" y="194"/>
                </a:lnTo>
                <a:lnTo>
                  <a:pt x="19" y="193"/>
                </a:lnTo>
                <a:lnTo>
                  <a:pt x="20" y="191"/>
                </a:lnTo>
                <a:lnTo>
                  <a:pt x="21" y="191"/>
                </a:lnTo>
                <a:lnTo>
                  <a:pt x="22" y="191"/>
                </a:lnTo>
                <a:lnTo>
                  <a:pt x="23" y="191"/>
                </a:lnTo>
                <a:lnTo>
                  <a:pt x="23" y="193"/>
                </a:lnTo>
                <a:lnTo>
                  <a:pt x="24" y="193"/>
                </a:lnTo>
                <a:lnTo>
                  <a:pt x="26" y="193"/>
                </a:lnTo>
                <a:lnTo>
                  <a:pt x="27" y="193"/>
                </a:lnTo>
                <a:lnTo>
                  <a:pt x="28" y="193"/>
                </a:lnTo>
                <a:lnTo>
                  <a:pt x="29" y="193"/>
                </a:lnTo>
                <a:lnTo>
                  <a:pt x="29" y="194"/>
                </a:lnTo>
                <a:lnTo>
                  <a:pt x="30" y="194"/>
                </a:lnTo>
                <a:lnTo>
                  <a:pt x="31" y="195"/>
                </a:lnTo>
                <a:lnTo>
                  <a:pt x="32" y="196"/>
                </a:lnTo>
                <a:lnTo>
                  <a:pt x="34" y="197"/>
                </a:lnTo>
                <a:lnTo>
                  <a:pt x="35" y="198"/>
                </a:lnTo>
                <a:lnTo>
                  <a:pt x="36" y="198"/>
                </a:lnTo>
                <a:lnTo>
                  <a:pt x="37" y="198"/>
                </a:lnTo>
                <a:lnTo>
                  <a:pt x="37" y="199"/>
                </a:lnTo>
                <a:lnTo>
                  <a:pt x="38" y="199"/>
                </a:lnTo>
                <a:lnTo>
                  <a:pt x="39" y="199"/>
                </a:lnTo>
                <a:lnTo>
                  <a:pt x="39" y="198"/>
                </a:lnTo>
                <a:lnTo>
                  <a:pt x="39" y="197"/>
                </a:lnTo>
                <a:lnTo>
                  <a:pt x="39" y="196"/>
                </a:lnTo>
                <a:lnTo>
                  <a:pt x="39" y="195"/>
                </a:lnTo>
                <a:lnTo>
                  <a:pt x="38" y="194"/>
                </a:lnTo>
                <a:lnTo>
                  <a:pt x="38" y="193"/>
                </a:lnTo>
                <a:lnTo>
                  <a:pt x="37" y="191"/>
                </a:lnTo>
                <a:lnTo>
                  <a:pt x="37" y="190"/>
                </a:lnTo>
                <a:lnTo>
                  <a:pt x="36" y="190"/>
                </a:lnTo>
                <a:lnTo>
                  <a:pt x="36" y="189"/>
                </a:lnTo>
                <a:lnTo>
                  <a:pt x="35" y="188"/>
                </a:lnTo>
                <a:lnTo>
                  <a:pt x="35" y="187"/>
                </a:lnTo>
                <a:lnTo>
                  <a:pt x="34" y="187"/>
                </a:lnTo>
                <a:lnTo>
                  <a:pt x="32" y="187"/>
                </a:lnTo>
                <a:lnTo>
                  <a:pt x="31" y="186"/>
                </a:lnTo>
                <a:lnTo>
                  <a:pt x="30" y="185"/>
                </a:lnTo>
                <a:lnTo>
                  <a:pt x="28" y="184"/>
                </a:lnTo>
                <a:lnTo>
                  <a:pt x="27" y="182"/>
                </a:lnTo>
                <a:lnTo>
                  <a:pt x="26" y="181"/>
                </a:lnTo>
                <a:lnTo>
                  <a:pt x="23" y="180"/>
                </a:lnTo>
                <a:lnTo>
                  <a:pt x="22" y="180"/>
                </a:lnTo>
                <a:lnTo>
                  <a:pt x="22" y="179"/>
                </a:lnTo>
                <a:lnTo>
                  <a:pt x="20" y="178"/>
                </a:lnTo>
                <a:lnTo>
                  <a:pt x="18" y="176"/>
                </a:lnTo>
                <a:lnTo>
                  <a:pt x="17" y="176"/>
                </a:lnTo>
                <a:lnTo>
                  <a:pt x="15" y="174"/>
                </a:lnTo>
                <a:lnTo>
                  <a:pt x="14" y="174"/>
                </a:lnTo>
                <a:lnTo>
                  <a:pt x="13" y="173"/>
                </a:lnTo>
                <a:lnTo>
                  <a:pt x="13" y="172"/>
                </a:lnTo>
                <a:lnTo>
                  <a:pt x="12" y="172"/>
                </a:lnTo>
                <a:lnTo>
                  <a:pt x="11" y="171"/>
                </a:lnTo>
                <a:lnTo>
                  <a:pt x="10" y="169"/>
                </a:lnTo>
                <a:lnTo>
                  <a:pt x="9" y="169"/>
                </a:lnTo>
                <a:lnTo>
                  <a:pt x="8" y="168"/>
                </a:lnTo>
                <a:lnTo>
                  <a:pt x="6" y="168"/>
                </a:lnTo>
                <a:lnTo>
                  <a:pt x="6" y="167"/>
                </a:lnTo>
                <a:lnTo>
                  <a:pt x="6" y="165"/>
                </a:lnTo>
                <a:lnTo>
                  <a:pt x="6" y="163"/>
                </a:lnTo>
                <a:lnTo>
                  <a:pt x="6" y="162"/>
                </a:lnTo>
                <a:lnTo>
                  <a:pt x="5" y="162"/>
                </a:lnTo>
                <a:lnTo>
                  <a:pt x="4" y="161"/>
                </a:lnTo>
                <a:lnTo>
                  <a:pt x="3" y="161"/>
                </a:lnTo>
                <a:lnTo>
                  <a:pt x="2" y="161"/>
                </a:lnTo>
                <a:lnTo>
                  <a:pt x="1" y="161"/>
                </a:lnTo>
                <a:lnTo>
                  <a:pt x="0" y="161"/>
                </a:lnTo>
                <a:lnTo>
                  <a:pt x="1" y="160"/>
                </a:lnTo>
                <a:lnTo>
                  <a:pt x="1" y="156"/>
                </a:lnTo>
                <a:lnTo>
                  <a:pt x="3" y="155"/>
                </a:lnTo>
                <a:lnTo>
                  <a:pt x="3" y="153"/>
                </a:lnTo>
                <a:lnTo>
                  <a:pt x="1" y="152"/>
                </a:lnTo>
                <a:lnTo>
                  <a:pt x="0" y="151"/>
                </a:lnTo>
                <a:lnTo>
                  <a:pt x="2" y="148"/>
                </a:lnTo>
                <a:lnTo>
                  <a:pt x="1" y="148"/>
                </a:lnTo>
                <a:lnTo>
                  <a:pt x="1" y="147"/>
                </a:lnTo>
                <a:lnTo>
                  <a:pt x="1" y="146"/>
                </a:lnTo>
                <a:lnTo>
                  <a:pt x="2" y="146"/>
                </a:lnTo>
                <a:lnTo>
                  <a:pt x="3" y="146"/>
                </a:lnTo>
                <a:lnTo>
                  <a:pt x="4" y="146"/>
                </a:lnTo>
                <a:lnTo>
                  <a:pt x="5" y="146"/>
                </a:lnTo>
                <a:lnTo>
                  <a:pt x="12" y="146"/>
                </a:lnTo>
                <a:lnTo>
                  <a:pt x="19" y="146"/>
                </a:lnTo>
                <a:lnTo>
                  <a:pt x="31" y="146"/>
                </a:lnTo>
                <a:lnTo>
                  <a:pt x="31" y="145"/>
                </a:lnTo>
                <a:lnTo>
                  <a:pt x="32" y="145"/>
                </a:lnTo>
                <a:lnTo>
                  <a:pt x="32" y="139"/>
                </a:lnTo>
                <a:lnTo>
                  <a:pt x="31" y="136"/>
                </a:lnTo>
                <a:lnTo>
                  <a:pt x="32" y="136"/>
                </a:lnTo>
                <a:lnTo>
                  <a:pt x="32" y="132"/>
                </a:lnTo>
                <a:lnTo>
                  <a:pt x="32" y="126"/>
                </a:lnTo>
                <a:lnTo>
                  <a:pt x="32" y="122"/>
                </a:lnTo>
                <a:lnTo>
                  <a:pt x="32" y="120"/>
                </a:lnTo>
                <a:lnTo>
                  <a:pt x="32" y="119"/>
                </a:lnTo>
                <a:lnTo>
                  <a:pt x="32" y="117"/>
                </a:lnTo>
                <a:lnTo>
                  <a:pt x="32" y="113"/>
                </a:lnTo>
                <a:lnTo>
                  <a:pt x="32" y="110"/>
                </a:lnTo>
                <a:lnTo>
                  <a:pt x="32" y="106"/>
                </a:lnTo>
                <a:lnTo>
                  <a:pt x="32" y="103"/>
                </a:lnTo>
                <a:lnTo>
                  <a:pt x="32" y="99"/>
                </a:lnTo>
                <a:lnTo>
                  <a:pt x="32" y="96"/>
                </a:lnTo>
                <a:lnTo>
                  <a:pt x="32" y="93"/>
                </a:lnTo>
                <a:lnTo>
                  <a:pt x="32" y="89"/>
                </a:lnTo>
                <a:lnTo>
                  <a:pt x="32" y="86"/>
                </a:lnTo>
                <a:lnTo>
                  <a:pt x="32" y="82"/>
                </a:lnTo>
                <a:lnTo>
                  <a:pt x="32" y="79"/>
                </a:lnTo>
                <a:lnTo>
                  <a:pt x="32" y="75"/>
                </a:lnTo>
                <a:lnTo>
                  <a:pt x="32" y="71"/>
                </a:lnTo>
                <a:lnTo>
                  <a:pt x="32" y="68"/>
                </a:lnTo>
                <a:lnTo>
                  <a:pt x="32" y="65"/>
                </a:lnTo>
                <a:lnTo>
                  <a:pt x="32" y="64"/>
                </a:lnTo>
                <a:lnTo>
                  <a:pt x="34" y="64"/>
                </a:lnTo>
                <a:lnTo>
                  <a:pt x="35" y="63"/>
                </a:lnTo>
                <a:lnTo>
                  <a:pt x="36" y="63"/>
                </a:lnTo>
                <a:lnTo>
                  <a:pt x="37" y="63"/>
                </a:lnTo>
                <a:lnTo>
                  <a:pt x="38" y="63"/>
                </a:lnTo>
                <a:lnTo>
                  <a:pt x="39" y="63"/>
                </a:lnTo>
                <a:lnTo>
                  <a:pt x="40" y="63"/>
                </a:lnTo>
                <a:lnTo>
                  <a:pt x="43" y="64"/>
                </a:lnTo>
                <a:lnTo>
                  <a:pt x="44" y="64"/>
                </a:lnTo>
                <a:lnTo>
                  <a:pt x="45" y="64"/>
                </a:lnTo>
                <a:lnTo>
                  <a:pt x="46" y="64"/>
                </a:lnTo>
                <a:lnTo>
                  <a:pt x="47" y="64"/>
                </a:lnTo>
                <a:lnTo>
                  <a:pt x="48" y="64"/>
                </a:lnTo>
                <a:lnTo>
                  <a:pt x="49" y="64"/>
                </a:lnTo>
                <a:lnTo>
                  <a:pt x="49" y="63"/>
                </a:lnTo>
                <a:lnTo>
                  <a:pt x="50" y="63"/>
                </a:lnTo>
                <a:lnTo>
                  <a:pt x="50" y="62"/>
                </a:lnTo>
                <a:lnTo>
                  <a:pt x="52" y="61"/>
                </a:lnTo>
                <a:lnTo>
                  <a:pt x="52" y="60"/>
                </a:lnTo>
                <a:lnTo>
                  <a:pt x="53" y="60"/>
                </a:lnTo>
                <a:lnTo>
                  <a:pt x="53" y="59"/>
                </a:lnTo>
                <a:lnTo>
                  <a:pt x="53" y="60"/>
                </a:lnTo>
                <a:lnTo>
                  <a:pt x="53" y="61"/>
                </a:lnTo>
                <a:lnTo>
                  <a:pt x="53" y="62"/>
                </a:lnTo>
                <a:lnTo>
                  <a:pt x="54" y="63"/>
                </a:lnTo>
                <a:lnTo>
                  <a:pt x="55" y="64"/>
                </a:lnTo>
                <a:lnTo>
                  <a:pt x="56" y="65"/>
                </a:lnTo>
                <a:lnTo>
                  <a:pt x="56" y="67"/>
                </a:lnTo>
                <a:lnTo>
                  <a:pt x="57" y="67"/>
                </a:lnTo>
                <a:lnTo>
                  <a:pt x="57" y="68"/>
                </a:lnTo>
                <a:lnTo>
                  <a:pt x="61" y="68"/>
                </a:lnTo>
                <a:lnTo>
                  <a:pt x="61" y="67"/>
                </a:lnTo>
                <a:lnTo>
                  <a:pt x="61" y="65"/>
                </a:lnTo>
                <a:lnTo>
                  <a:pt x="62" y="65"/>
                </a:lnTo>
                <a:lnTo>
                  <a:pt x="63" y="65"/>
                </a:lnTo>
                <a:lnTo>
                  <a:pt x="64" y="65"/>
                </a:lnTo>
                <a:lnTo>
                  <a:pt x="65" y="65"/>
                </a:lnTo>
                <a:lnTo>
                  <a:pt x="65" y="64"/>
                </a:lnTo>
                <a:lnTo>
                  <a:pt x="65" y="63"/>
                </a:lnTo>
                <a:lnTo>
                  <a:pt x="65" y="62"/>
                </a:lnTo>
                <a:lnTo>
                  <a:pt x="65" y="61"/>
                </a:lnTo>
                <a:lnTo>
                  <a:pt x="65" y="59"/>
                </a:lnTo>
                <a:lnTo>
                  <a:pt x="65" y="57"/>
                </a:lnTo>
                <a:lnTo>
                  <a:pt x="65" y="56"/>
                </a:lnTo>
                <a:lnTo>
                  <a:pt x="65" y="53"/>
                </a:lnTo>
                <a:lnTo>
                  <a:pt x="66" y="53"/>
                </a:lnTo>
                <a:lnTo>
                  <a:pt x="69" y="53"/>
                </a:lnTo>
                <a:lnTo>
                  <a:pt x="79" y="53"/>
                </a:lnTo>
                <a:lnTo>
                  <a:pt x="87" y="53"/>
                </a:lnTo>
                <a:lnTo>
                  <a:pt x="88" y="53"/>
                </a:lnTo>
                <a:lnTo>
                  <a:pt x="89" y="53"/>
                </a:lnTo>
                <a:lnTo>
                  <a:pt x="92" y="53"/>
                </a:lnTo>
                <a:lnTo>
                  <a:pt x="106" y="53"/>
                </a:lnTo>
                <a:lnTo>
                  <a:pt x="118" y="53"/>
                </a:lnTo>
                <a:lnTo>
                  <a:pt x="125" y="53"/>
                </a:lnTo>
                <a:lnTo>
                  <a:pt x="133" y="53"/>
                </a:lnTo>
                <a:lnTo>
                  <a:pt x="138" y="53"/>
                </a:lnTo>
                <a:lnTo>
                  <a:pt x="143" y="54"/>
                </a:lnTo>
                <a:lnTo>
                  <a:pt x="144" y="53"/>
                </a:lnTo>
                <a:lnTo>
                  <a:pt x="144" y="52"/>
                </a:lnTo>
                <a:lnTo>
                  <a:pt x="144" y="35"/>
                </a:lnTo>
                <a:lnTo>
                  <a:pt x="144" y="31"/>
                </a:lnTo>
                <a:lnTo>
                  <a:pt x="145" y="27"/>
                </a:lnTo>
                <a:lnTo>
                  <a:pt x="145" y="26"/>
                </a:lnTo>
                <a:lnTo>
                  <a:pt x="145" y="22"/>
                </a:lnTo>
                <a:lnTo>
                  <a:pt x="145" y="14"/>
                </a:lnTo>
                <a:lnTo>
                  <a:pt x="145" y="13"/>
                </a:lnTo>
                <a:lnTo>
                  <a:pt x="145" y="11"/>
                </a:lnTo>
                <a:lnTo>
                  <a:pt x="145" y="5"/>
                </a:lnTo>
                <a:lnTo>
                  <a:pt x="145" y="1"/>
                </a:lnTo>
                <a:lnTo>
                  <a:pt x="145" y="0"/>
                </a:lnTo>
                <a:lnTo>
                  <a:pt x="147" y="0"/>
                </a:lnTo>
                <a:lnTo>
                  <a:pt x="156" y="0"/>
                </a:lnTo>
                <a:lnTo>
                  <a:pt x="159" y="0"/>
                </a:lnTo>
                <a:close/>
                <a:moveTo>
                  <a:pt x="303" y="414"/>
                </a:moveTo>
                <a:lnTo>
                  <a:pt x="303" y="412"/>
                </a:lnTo>
                <a:lnTo>
                  <a:pt x="302" y="412"/>
                </a:lnTo>
                <a:lnTo>
                  <a:pt x="302" y="411"/>
                </a:lnTo>
                <a:lnTo>
                  <a:pt x="300" y="411"/>
                </a:lnTo>
                <a:lnTo>
                  <a:pt x="299" y="411"/>
                </a:lnTo>
                <a:lnTo>
                  <a:pt x="299" y="414"/>
                </a:lnTo>
                <a:lnTo>
                  <a:pt x="300" y="414"/>
                </a:lnTo>
                <a:lnTo>
                  <a:pt x="302" y="414"/>
                </a:lnTo>
                <a:lnTo>
                  <a:pt x="303" y="414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47" name="Freeform 485">
            <a:extLst>
              <a:ext uri="{FF2B5EF4-FFF2-40B4-BE49-F238E27FC236}">
                <a16:creationId xmlns:a16="http://schemas.microsoft.com/office/drawing/2014/main" id="{A5269867-A3B4-5240-3E09-9F34FF8F90BB}"/>
              </a:ext>
            </a:extLst>
          </p:cNvPr>
          <p:cNvSpPr>
            <a:spLocks noEditPoints="1"/>
          </p:cNvSpPr>
          <p:nvPr/>
        </p:nvSpPr>
        <p:spPr bwMode="auto">
          <a:xfrm>
            <a:off x="2224682" y="3009025"/>
            <a:ext cx="1079925" cy="567653"/>
          </a:xfrm>
          <a:custGeom>
            <a:avLst/>
            <a:gdLst>
              <a:gd name="T0" fmla="*/ 660 w 780"/>
              <a:gd name="T1" fmla="*/ 358 h 410"/>
              <a:gd name="T2" fmla="*/ 779 w 780"/>
              <a:gd name="T3" fmla="*/ 280 h 410"/>
              <a:gd name="T4" fmla="*/ 488 w 780"/>
              <a:gd name="T5" fmla="*/ 330 h 410"/>
              <a:gd name="T6" fmla="*/ 330 w 780"/>
              <a:gd name="T7" fmla="*/ 377 h 410"/>
              <a:gd name="T8" fmla="*/ 320 w 780"/>
              <a:gd name="T9" fmla="*/ 404 h 410"/>
              <a:gd name="T10" fmla="*/ 318 w 780"/>
              <a:gd name="T11" fmla="*/ 380 h 410"/>
              <a:gd name="T12" fmla="*/ 331 w 780"/>
              <a:gd name="T13" fmla="*/ 367 h 410"/>
              <a:gd name="T14" fmla="*/ 226 w 780"/>
              <a:gd name="T15" fmla="*/ 40 h 410"/>
              <a:gd name="T16" fmla="*/ 241 w 780"/>
              <a:gd name="T17" fmla="*/ 67 h 410"/>
              <a:gd name="T18" fmla="*/ 275 w 780"/>
              <a:gd name="T19" fmla="*/ 67 h 410"/>
              <a:gd name="T20" fmla="*/ 319 w 780"/>
              <a:gd name="T21" fmla="*/ 40 h 410"/>
              <a:gd name="T22" fmla="*/ 340 w 780"/>
              <a:gd name="T23" fmla="*/ 64 h 410"/>
              <a:gd name="T24" fmla="*/ 360 w 780"/>
              <a:gd name="T25" fmla="*/ 79 h 410"/>
              <a:gd name="T26" fmla="*/ 372 w 780"/>
              <a:gd name="T27" fmla="*/ 103 h 410"/>
              <a:gd name="T28" fmla="*/ 371 w 780"/>
              <a:gd name="T29" fmla="*/ 141 h 410"/>
              <a:gd name="T30" fmla="*/ 388 w 780"/>
              <a:gd name="T31" fmla="*/ 184 h 410"/>
              <a:gd name="T32" fmla="*/ 411 w 780"/>
              <a:gd name="T33" fmla="*/ 206 h 410"/>
              <a:gd name="T34" fmla="*/ 410 w 780"/>
              <a:gd name="T35" fmla="*/ 262 h 410"/>
              <a:gd name="T36" fmla="*/ 429 w 780"/>
              <a:gd name="T37" fmla="*/ 280 h 410"/>
              <a:gd name="T38" fmla="*/ 443 w 780"/>
              <a:gd name="T39" fmla="*/ 302 h 410"/>
              <a:gd name="T40" fmla="*/ 443 w 780"/>
              <a:gd name="T41" fmla="*/ 317 h 410"/>
              <a:gd name="T42" fmla="*/ 425 w 780"/>
              <a:gd name="T43" fmla="*/ 339 h 410"/>
              <a:gd name="T44" fmla="*/ 403 w 780"/>
              <a:gd name="T45" fmla="*/ 359 h 410"/>
              <a:gd name="T46" fmla="*/ 355 w 780"/>
              <a:gd name="T47" fmla="*/ 340 h 410"/>
              <a:gd name="T48" fmla="*/ 318 w 780"/>
              <a:gd name="T49" fmla="*/ 337 h 410"/>
              <a:gd name="T50" fmla="*/ 249 w 780"/>
              <a:gd name="T51" fmla="*/ 332 h 410"/>
              <a:gd name="T52" fmla="*/ 249 w 780"/>
              <a:gd name="T53" fmla="*/ 322 h 410"/>
              <a:gd name="T54" fmla="*/ 241 w 780"/>
              <a:gd name="T55" fmla="*/ 287 h 410"/>
              <a:gd name="T56" fmla="*/ 218 w 780"/>
              <a:gd name="T57" fmla="*/ 263 h 410"/>
              <a:gd name="T58" fmla="*/ 206 w 780"/>
              <a:gd name="T59" fmla="*/ 271 h 410"/>
              <a:gd name="T60" fmla="*/ 201 w 780"/>
              <a:gd name="T61" fmla="*/ 293 h 410"/>
              <a:gd name="T62" fmla="*/ 180 w 780"/>
              <a:gd name="T63" fmla="*/ 282 h 410"/>
              <a:gd name="T64" fmla="*/ 173 w 780"/>
              <a:gd name="T65" fmla="*/ 263 h 410"/>
              <a:gd name="T66" fmla="*/ 165 w 780"/>
              <a:gd name="T67" fmla="*/ 322 h 410"/>
              <a:gd name="T68" fmla="*/ 150 w 780"/>
              <a:gd name="T69" fmla="*/ 284 h 410"/>
              <a:gd name="T70" fmla="*/ 149 w 780"/>
              <a:gd name="T71" fmla="*/ 246 h 410"/>
              <a:gd name="T72" fmla="*/ 131 w 780"/>
              <a:gd name="T73" fmla="*/ 257 h 410"/>
              <a:gd name="T74" fmla="*/ 124 w 780"/>
              <a:gd name="T75" fmla="*/ 230 h 410"/>
              <a:gd name="T76" fmla="*/ 97 w 780"/>
              <a:gd name="T77" fmla="*/ 245 h 410"/>
              <a:gd name="T78" fmla="*/ 104 w 780"/>
              <a:gd name="T79" fmla="*/ 274 h 410"/>
              <a:gd name="T80" fmla="*/ 92 w 780"/>
              <a:gd name="T81" fmla="*/ 299 h 410"/>
              <a:gd name="T82" fmla="*/ 66 w 780"/>
              <a:gd name="T83" fmla="*/ 307 h 410"/>
              <a:gd name="T84" fmla="*/ 25 w 780"/>
              <a:gd name="T85" fmla="*/ 307 h 410"/>
              <a:gd name="T86" fmla="*/ 10 w 780"/>
              <a:gd name="T87" fmla="*/ 280 h 410"/>
              <a:gd name="T88" fmla="*/ 21 w 780"/>
              <a:gd name="T89" fmla="*/ 245 h 410"/>
              <a:gd name="T90" fmla="*/ 18 w 780"/>
              <a:gd name="T91" fmla="*/ 227 h 410"/>
              <a:gd name="T92" fmla="*/ 29 w 780"/>
              <a:gd name="T93" fmla="*/ 201 h 410"/>
              <a:gd name="T94" fmla="*/ 36 w 780"/>
              <a:gd name="T95" fmla="*/ 181 h 410"/>
              <a:gd name="T96" fmla="*/ 35 w 780"/>
              <a:gd name="T97" fmla="*/ 174 h 410"/>
              <a:gd name="T98" fmla="*/ 45 w 780"/>
              <a:gd name="T99" fmla="*/ 166 h 410"/>
              <a:gd name="T100" fmla="*/ 63 w 780"/>
              <a:gd name="T101" fmla="*/ 153 h 410"/>
              <a:gd name="T102" fmla="*/ 56 w 780"/>
              <a:gd name="T103" fmla="*/ 138 h 410"/>
              <a:gd name="T104" fmla="*/ 70 w 780"/>
              <a:gd name="T105" fmla="*/ 118 h 410"/>
              <a:gd name="T106" fmla="*/ 90 w 780"/>
              <a:gd name="T107" fmla="*/ 81 h 410"/>
              <a:gd name="T108" fmla="*/ 109 w 780"/>
              <a:gd name="T109" fmla="*/ 47 h 410"/>
              <a:gd name="T110" fmla="*/ 116 w 780"/>
              <a:gd name="T111" fmla="*/ 31 h 410"/>
              <a:gd name="T112" fmla="*/ 139 w 780"/>
              <a:gd name="T113" fmla="*/ 29 h 410"/>
              <a:gd name="T114" fmla="*/ 157 w 780"/>
              <a:gd name="T115" fmla="*/ 11 h 410"/>
              <a:gd name="T116" fmla="*/ 202 w 780"/>
              <a:gd name="T117" fmla="*/ 0 h 410"/>
              <a:gd name="T118" fmla="*/ 62 w 780"/>
              <a:gd name="T119" fmla="*/ 201 h 410"/>
              <a:gd name="T120" fmla="*/ 69 w 780"/>
              <a:gd name="T121" fmla="*/ 204 h 410"/>
              <a:gd name="T122" fmla="*/ 73 w 780"/>
              <a:gd name="T123" fmla="*/ 195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0" h="410">
                <a:moveTo>
                  <a:pt x="660" y="358"/>
                </a:moveTo>
                <a:lnTo>
                  <a:pt x="660" y="359"/>
                </a:lnTo>
                <a:lnTo>
                  <a:pt x="647" y="359"/>
                </a:lnTo>
                <a:lnTo>
                  <a:pt x="640" y="359"/>
                </a:lnTo>
                <a:lnTo>
                  <a:pt x="636" y="359"/>
                </a:lnTo>
                <a:lnTo>
                  <a:pt x="634" y="359"/>
                </a:lnTo>
                <a:lnTo>
                  <a:pt x="634" y="358"/>
                </a:lnTo>
                <a:lnTo>
                  <a:pt x="634" y="356"/>
                </a:lnTo>
                <a:lnTo>
                  <a:pt x="634" y="355"/>
                </a:lnTo>
                <a:lnTo>
                  <a:pt x="634" y="354"/>
                </a:lnTo>
                <a:lnTo>
                  <a:pt x="634" y="346"/>
                </a:lnTo>
                <a:lnTo>
                  <a:pt x="634" y="343"/>
                </a:lnTo>
                <a:lnTo>
                  <a:pt x="640" y="346"/>
                </a:lnTo>
                <a:lnTo>
                  <a:pt x="641" y="346"/>
                </a:lnTo>
                <a:lnTo>
                  <a:pt x="659" y="346"/>
                </a:lnTo>
                <a:lnTo>
                  <a:pt x="660" y="346"/>
                </a:lnTo>
                <a:lnTo>
                  <a:pt x="660" y="347"/>
                </a:lnTo>
                <a:lnTo>
                  <a:pt x="660" y="350"/>
                </a:lnTo>
                <a:lnTo>
                  <a:pt x="660" y="358"/>
                </a:lnTo>
                <a:close/>
                <a:moveTo>
                  <a:pt x="779" y="292"/>
                </a:moveTo>
                <a:lnTo>
                  <a:pt x="780" y="306"/>
                </a:lnTo>
                <a:lnTo>
                  <a:pt x="778" y="306"/>
                </a:lnTo>
                <a:lnTo>
                  <a:pt x="731" y="306"/>
                </a:lnTo>
                <a:lnTo>
                  <a:pt x="730" y="306"/>
                </a:lnTo>
                <a:lnTo>
                  <a:pt x="728" y="306"/>
                </a:lnTo>
                <a:lnTo>
                  <a:pt x="727" y="306"/>
                </a:lnTo>
                <a:lnTo>
                  <a:pt x="727" y="304"/>
                </a:lnTo>
                <a:lnTo>
                  <a:pt x="727" y="299"/>
                </a:lnTo>
                <a:lnTo>
                  <a:pt x="727" y="292"/>
                </a:lnTo>
                <a:lnTo>
                  <a:pt x="727" y="291"/>
                </a:lnTo>
                <a:lnTo>
                  <a:pt x="727" y="289"/>
                </a:lnTo>
                <a:lnTo>
                  <a:pt x="727" y="288"/>
                </a:lnTo>
                <a:lnTo>
                  <a:pt x="727" y="284"/>
                </a:lnTo>
                <a:lnTo>
                  <a:pt x="727" y="280"/>
                </a:lnTo>
                <a:lnTo>
                  <a:pt x="734" y="280"/>
                </a:lnTo>
                <a:lnTo>
                  <a:pt x="776" y="280"/>
                </a:lnTo>
                <a:lnTo>
                  <a:pt x="778" y="280"/>
                </a:lnTo>
                <a:lnTo>
                  <a:pt x="779" y="280"/>
                </a:lnTo>
                <a:lnTo>
                  <a:pt x="779" y="283"/>
                </a:lnTo>
                <a:lnTo>
                  <a:pt x="779" y="290"/>
                </a:lnTo>
                <a:lnTo>
                  <a:pt x="779" y="292"/>
                </a:lnTo>
                <a:close/>
                <a:moveTo>
                  <a:pt x="514" y="313"/>
                </a:moveTo>
                <a:lnTo>
                  <a:pt x="514" y="317"/>
                </a:lnTo>
                <a:lnTo>
                  <a:pt x="514" y="318"/>
                </a:lnTo>
                <a:lnTo>
                  <a:pt x="514" y="319"/>
                </a:lnTo>
                <a:lnTo>
                  <a:pt x="514" y="321"/>
                </a:lnTo>
                <a:lnTo>
                  <a:pt x="510" y="322"/>
                </a:lnTo>
                <a:lnTo>
                  <a:pt x="505" y="323"/>
                </a:lnTo>
                <a:lnTo>
                  <a:pt x="502" y="324"/>
                </a:lnTo>
                <a:lnTo>
                  <a:pt x="500" y="324"/>
                </a:lnTo>
                <a:lnTo>
                  <a:pt x="498" y="325"/>
                </a:lnTo>
                <a:lnTo>
                  <a:pt x="496" y="326"/>
                </a:lnTo>
                <a:lnTo>
                  <a:pt x="495" y="326"/>
                </a:lnTo>
                <a:lnTo>
                  <a:pt x="492" y="329"/>
                </a:lnTo>
                <a:lnTo>
                  <a:pt x="491" y="330"/>
                </a:lnTo>
                <a:lnTo>
                  <a:pt x="491" y="329"/>
                </a:lnTo>
                <a:lnTo>
                  <a:pt x="488" y="330"/>
                </a:lnTo>
                <a:lnTo>
                  <a:pt x="488" y="327"/>
                </a:lnTo>
                <a:lnTo>
                  <a:pt x="491" y="324"/>
                </a:lnTo>
                <a:lnTo>
                  <a:pt x="492" y="324"/>
                </a:lnTo>
                <a:lnTo>
                  <a:pt x="495" y="318"/>
                </a:lnTo>
                <a:lnTo>
                  <a:pt x="497" y="317"/>
                </a:lnTo>
                <a:lnTo>
                  <a:pt x="498" y="317"/>
                </a:lnTo>
                <a:lnTo>
                  <a:pt x="500" y="317"/>
                </a:lnTo>
                <a:lnTo>
                  <a:pt x="502" y="317"/>
                </a:lnTo>
                <a:lnTo>
                  <a:pt x="502" y="316"/>
                </a:lnTo>
                <a:lnTo>
                  <a:pt x="502" y="315"/>
                </a:lnTo>
                <a:lnTo>
                  <a:pt x="502" y="314"/>
                </a:lnTo>
                <a:lnTo>
                  <a:pt x="502" y="313"/>
                </a:lnTo>
                <a:lnTo>
                  <a:pt x="503" y="313"/>
                </a:lnTo>
                <a:lnTo>
                  <a:pt x="504" y="313"/>
                </a:lnTo>
                <a:lnTo>
                  <a:pt x="505" y="313"/>
                </a:lnTo>
                <a:lnTo>
                  <a:pt x="508" y="313"/>
                </a:lnTo>
                <a:lnTo>
                  <a:pt x="512" y="313"/>
                </a:lnTo>
                <a:lnTo>
                  <a:pt x="514" y="313"/>
                </a:lnTo>
                <a:close/>
                <a:moveTo>
                  <a:pt x="330" y="377"/>
                </a:moveTo>
                <a:lnTo>
                  <a:pt x="330" y="381"/>
                </a:lnTo>
                <a:lnTo>
                  <a:pt x="330" y="382"/>
                </a:lnTo>
                <a:lnTo>
                  <a:pt x="330" y="384"/>
                </a:lnTo>
                <a:lnTo>
                  <a:pt x="330" y="385"/>
                </a:lnTo>
                <a:lnTo>
                  <a:pt x="330" y="389"/>
                </a:lnTo>
                <a:lnTo>
                  <a:pt x="330" y="391"/>
                </a:lnTo>
                <a:lnTo>
                  <a:pt x="330" y="394"/>
                </a:lnTo>
                <a:lnTo>
                  <a:pt x="330" y="397"/>
                </a:lnTo>
                <a:lnTo>
                  <a:pt x="330" y="400"/>
                </a:lnTo>
                <a:lnTo>
                  <a:pt x="330" y="404"/>
                </a:lnTo>
                <a:lnTo>
                  <a:pt x="330" y="405"/>
                </a:lnTo>
                <a:lnTo>
                  <a:pt x="330" y="410"/>
                </a:lnTo>
                <a:lnTo>
                  <a:pt x="328" y="410"/>
                </a:lnTo>
                <a:lnTo>
                  <a:pt x="327" y="410"/>
                </a:lnTo>
                <a:lnTo>
                  <a:pt x="324" y="410"/>
                </a:lnTo>
                <a:lnTo>
                  <a:pt x="324" y="409"/>
                </a:lnTo>
                <a:lnTo>
                  <a:pt x="322" y="404"/>
                </a:lnTo>
                <a:lnTo>
                  <a:pt x="321" y="404"/>
                </a:lnTo>
                <a:lnTo>
                  <a:pt x="320" y="404"/>
                </a:lnTo>
                <a:lnTo>
                  <a:pt x="320" y="402"/>
                </a:lnTo>
                <a:lnTo>
                  <a:pt x="319" y="402"/>
                </a:lnTo>
                <a:lnTo>
                  <a:pt x="318" y="402"/>
                </a:lnTo>
                <a:lnTo>
                  <a:pt x="316" y="400"/>
                </a:lnTo>
                <a:lnTo>
                  <a:pt x="315" y="400"/>
                </a:lnTo>
                <a:lnTo>
                  <a:pt x="315" y="399"/>
                </a:lnTo>
                <a:lnTo>
                  <a:pt x="314" y="398"/>
                </a:lnTo>
                <a:lnTo>
                  <a:pt x="314" y="397"/>
                </a:lnTo>
                <a:lnTo>
                  <a:pt x="314" y="396"/>
                </a:lnTo>
                <a:lnTo>
                  <a:pt x="313" y="396"/>
                </a:lnTo>
                <a:lnTo>
                  <a:pt x="311" y="394"/>
                </a:lnTo>
                <a:lnTo>
                  <a:pt x="311" y="391"/>
                </a:lnTo>
                <a:lnTo>
                  <a:pt x="311" y="389"/>
                </a:lnTo>
                <a:lnTo>
                  <a:pt x="311" y="385"/>
                </a:lnTo>
                <a:lnTo>
                  <a:pt x="311" y="383"/>
                </a:lnTo>
                <a:lnTo>
                  <a:pt x="318" y="383"/>
                </a:lnTo>
                <a:lnTo>
                  <a:pt x="318" y="382"/>
                </a:lnTo>
                <a:lnTo>
                  <a:pt x="318" y="381"/>
                </a:lnTo>
                <a:lnTo>
                  <a:pt x="318" y="380"/>
                </a:lnTo>
                <a:lnTo>
                  <a:pt x="318" y="379"/>
                </a:lnTo>
                <a:lnTo>
                  <a:pt x="318" y="373"/>
                </a:lnTo>
                <a:lnTo>
                  <a:pt x="318" y="372"/>
                </a:lnTo>
                <a:lnTo>
                  <a:pt x="318" y="371"/>
                </a:lnTo>
                <a:lnTo>
                  <a:pt x="318" y="369"/>
                </a:lnTo>
                <a:lnTo>
                  <a:pt x="318" y="361"/>
                </a:lnTo>
                <a:lnTo>
                  <a:pt x="318" y="360"/>
                </a:lnTo>
                <a:lnTo>
                  <a:pt x="318" y="359"/>
                </a:lnTo>
                <a:lnTo>
                  <a:pt x="320" y="359"/>
                </a:lnTo>
                <a:lnTo>
                  <a:pt x="321" y="359"/>
                </a:lnTo>
                <a:lnTo>
                  <a:pt x="324" y="359"/>
                </a:lnTo>
                <a:lnTo>
                  <a:pt x="325" y="359"/>
                </a:lnTo>
                <a:lnTo>
                  <a:pt x="328" y="359"/>
                </a:lnTo>
                <a:lnTo>
                  <a:pt x="328" y="363"/>
                </a:lnTo>
                <a:lnTo>
                  <a:pt x="329" y="363"/>
                </a:lnTo>
                <a:lnTo>
                  <a:pt x="329" y="364"/>
                </a:lnTo>
                <a:lnTo>
                  <a:pt x="331" y="364"/>
                </a:lnTo>
                <a:lnTo>
                  <a:pt x="331" y="366"/>
                </a:lnTo>
                <a:lnTo>
                  <a:pt x="331" y="367"/>
                </a:lnTo>
                <a:lnTo>
                  <a:pt x="330" y="371"/>
                </a:lnTo>
                <a:lnTo>
                  <a:pt x="330" y="377"/>
                </a:lnTo>
                <a:close/>
                <a:moveTo>
                  <a:pt x="230" y="6"/>
                </a:moveTo>
                <a:lnTo>
                  <a:pt x="229" y="8"/>
                </a:lnTo>
                <a:lnTo>
                  <a:pt x="229" y="9"/>
                </a:lnTo>
                <a:lnTo>
                  <a:pt x="228" y="11"/>
                </a:lnTo>
                <a:lnTo>
                  <a:pt x="228" y="12"/>
                </a:lnTo>
                <a:lnTo>
                  <a:pt x="227" y="13"/>
                </a:lnTo>
                <a:lnTo>
                  <a:pt x="227" y="14"/>
                </a:lnTo>
                <a:lnTo>
                  <a:pt x="226" y="16"/>
                </a:lnTo>
                <a:lnTo>
                  <a:pt x="225" y="17"/>
                </a:lnTo>
                <a:lnTo>
                  <a:pt x="225" y="23"/>
                </a:lnTo>
                <a:lnTo>
                  <a:pt x="224" y="29"/>
                </a:lnTo>
                <a:lnTo>
                  <a:pt x="221" y="40"/>
                </a:lnTo>
                <a:lnTo>
                  <a:pt x="221" y="41"/>
                </a:lnTo>
                <a:lnTo>
                  <a:pt x="223" y="41"/>
                </a:lnTo>
                <a:lnTo>
                  <a:pt x="224" y="41"/>
                </a:lnTo>
                <a:lnTo>
                  <a:pt x="225" y="40"/>
                </a:lnTo>
                <a:lnTo>
                  <a:pt x="226" y="40"/>
                </a:lnTo>
                <a:lnTo>
                  <a:pt x="227" y="40"/>
                </a:lnTo>
                <a:lnTo>
                  <a:pt x="227" y="41"/>
                </a:lnTo>
                <a:lnTo>
                  <a:pt x="227" y="45"/>
                </a:lnTo>
                <a:lnTo>
                  <a:pt x="227" y="48"/>
                </a:lnTo>
                <a:lnTo>
                  <a:pt x="227" y="50"/>
                </a:lnTo>
                <a:lnTo>
                  <a:pt x="227" y="55"/>
                </a:lnTo>
                <a:lnTo>
                  <a:pt x="227" y="56"/>
                </a:lnTo>
                <a:lnTo>
                  <a:pt x="227" y="58"/>
                </a:lnTo>
                <a:lnTo>
                  <a:pt x="227" y="59"/>
                </a:lnTo>
                <a:lnTo>
                  <a:pt x="227" y="62"/>
                </a:lnTo>
                <a:lnTo>
                  <a:pt x="227" y="63"/>
                </a:lnTo>
                <a:lnTo>
                  <a:pt x="227" y="65"/>
                </a:lnTo>
                <a:lnTo>
                  <a:pt x="227" y="67"/>
                </a:lnTo>
                <a:lnTo>
                  <a:pt x="228" y="67"/>
                </a:lnTo>
                <a:lnTo>
                  <a:pt x="232" y="67"/>
                </a:lnTo>
                <a:lnTo>
                  <a:pt x="235" y="67"/>
                </a:lnTo>
                <a:lnTo>
                  <a:pt x="238" y="67"/>
                </a:lnTo>
                <a:lnTo>
                  <a:pt x="239" y="67"/>
                </a:lnTo>
                <a:lnTo>
                  <a:pt x="241" y="67"/>
                </a:lnTo>
                <a:lnTo>
                  <a:pt x="242" y="67"/>
                </a:lnTo>
                <a:lnTo>
                  <a:pt x="243" y="67"/>
                </a:lnTo>
                <a:lnTo>
                  <a:pt x="244" y="67"/>
                </a:lnTo>
                <a:lnTo>
                  <a:pt x="246" y="67"/>
                </a:lnTo>
                <a:lnTo>
                  <a:pt x="247" y="67"/>
                </a:lnTo>
                <a:lnTo>
                  <a:pt x="250" y="67"/>
                </a:lnTo>
                <a:lnTo>
                  <a:pt x="253" y="66"/>
                </a:lnTo>
                <a:lnTo>
                  <a:pt x="256" y="66"/>
                </a:lnTo>
                <a:lnTo>
                  <a:pt x="258" y="66"/>
                </a:lnTo>
                <a:lnTo>
                  <a:pt x="259" y="66"/>
                </a:lnTo>
                <a:lnTo>
                  <a:pt x="260" y="66"/>
                </a:lnTo>
                <a:lnTo>
                  <a:pt x="261" y="66"/>
                </a:lnTo>
                <a:lnTo>
                  <a:pt x="262" y="67"/>
                </a:lnTo>
                <a:lnTo>
                  <a:pt x="264" y="67"/>
                </a:lnTo>
                <a:lnTo>
                  <a:pt x="265" y="67"/>
                </a:lnTo>
                <a:lnTo>
                  <a:pt x="267" y="67"/>
                </a:lnTo>
                <a:lnTo>
                  <a:pt x="269" y="67"/>
                </a:lnTo>
                <a:lnTo>
                  <a:pt x="272" y="67"/>
                </a:lnTo>
                <a:lnTo>
                  <a:pt x="275" y="67"/>
                </a:lnTo>
                <a:lnTo>
                  <a:pt x="277" y="67"/>
                </a:lnTo>
                <a:lnTo>
                  <a:pt x="279" y="67"/>
                </a:lnTo>
                <a:lnTo>
                  <a:pt x="279" y="64"/>
                </a:lnTo>
                <a:lnTo>
                  <a:pt x="279" y="57"/>
                </a:lnTo>
                <a:lnTo>
                  <a:pt x="279" y="54"/>
                </a:lnTo>
                <a:lnTo>
                  <a:pt x="279" y="47"/>
                </a:lnTo>
                <a:lnTo>
                  <a:pt x="279" y="40"/>
                </a:lnTo>
                <a:lnTo>
                  <a:pt x="282" y="40"/>
                </a:lnTo>
                <a:lnTo>
                  <a:pt x="287" y="40"/>
                </a:lnTo>
                <a:lnTo>
                  <a:pt x="290" y="40"/>
                </a:lnTo>
                <a:lnTo>
                  <a:pt x="292" y="40"/>
                </a:lnTo>
                <a:lnTo>
                  <a:pt x="293" y="40"/>
                </a:lnTo>
                <a:lnTo>
                  <a:pt x="294" y="40"/>
                </a:lnTo>
                <a:lnTo>
                  <a:pt x="297" y="41"/>
                </a:lnTo>
                <a:lnTo>
                  <a:pt x="302" y="41"/>
                </a:lnTo>
                <a:lnTo>
                  <a:pt x="305" y="41"/>
                </a:lnTo>
                <a:lnTo>
                  <a:pt x="310" y="40"/>
                </a:lnTo>
                <a:lnTo>
                  <a:pt x="312" y="40"/>
                </a:lnTo>
                <a:lnTo>
                  <a:pt x="319" y="40"/>
                </a:lnTo>
                <a:lnTo>
                  <a:pt x="323" y="40"/>
                </a:lnTo>
                <a:lnTo>
                  <a:pt x="327" y="40"/>
                </a:lnTo>
                <a:lnTo>
                  <a:pt x="328" y="40"/>
                </a:lnTo>
                <a:lnTo>
                  <a:pt x="331" y="39"/>
                </a:lnTo>
                <a:lnTo>
                  <a:pt x="331" y="40"/>
                </a:lnTo>
                <a:lnTo>
                  <a:pt x="331" y="43"/>
                </a:lnTo>
                <a:lnTo>
                  <a:pt x="332" y="43"/>
                </a:lnTo>
                <a:lnTo>
                  <a:pt x="334" y="43"/>
                </a:lnTo>
                <a:lnTo>
                  <a:pt x="334" y="45"/>
                </a:lnTo>
                <a:lnTo>
                  <a:pt x="336" y="47"/>
                </a:lnTo>
                <a:lnTo>
                  <a:pt x="336" y="48"/>
                </a:lnTo>
                <a:lnTo>
                  <a:pt x="336" y="50"/>
                </a:lnTo>
                <a:lnTo>
                  <a:pt x="337" y="55"/>
                </a:lnTo>
                <a:lnTo>
                  <a:pt x="338" y="56"/>
                </a:lnTo>
                <a:lnTo>
                  <a:pt x="338" y="57"/>
                </a:lnTo>
                <a:lnTo>
                  <a:pt x="339" y="61"/>
                </a:lnTo>
                <a:lnTo>
                  <a:pt x="339" y="62"/>
                </a:lnTo>
                <a:lnTo>
                  <a:pt x="339" y="63"/>
                </a:lnTo>
                <a:lnTo>
                  <a:pt x="340" y="64"/>
                </a:lnTo>
                <a:lnTo>
                  <a:pt x="340" y="65"/>
                </a:lnTo>
                <a:lnTo>
                  <a:pt x="340" y="66"/>
                </a:lnTo>
                <a:lnTo>
                  <a:pt x="340" y="67"/>
                </a:lnTo>
                <a:lnTo>
                  <a:pt x="345" y="67"/>
                </a:lnTo>
                <a:lnTo>
                  <a:pt x="345" y="68"/>
                </a:lnTo>
                <a:lnTo>
                  <a:pt x="347" y="68"/>
                </a:lnTo>
                <a:lnTo>
                  <a:pt x="350" y="71"/>
                </a:lnTo>
                <a:lnTo>
                  <a:pt x="351" y="72"/>
                </a:lnTo>
                <a:lnTo>
                  <a:pt x="351" y="73"/>
                </a:lnTo>
                <a:lnTo>
                  <a:pt x="353" y="73"/>
                </a:lnTo>
                <a:lnTo>
                  <a:pt x="354" y="73"/>
                </a:lnTo>
                <a:lnTo>
                  <a:pt x="355" y="73"/>
                </a:lnTo>
                <a:lnTo>
                  <a:pt x="356" y="73"/>
                </a:lnTo>
                <a:lnTo>
                  <a:pt x="357" y="73"/>
                </a:lnTo>
                <a:lnTo>
                  <a:pt x="358" y="73"/>
                </a:lnTo>
                <a:lnTo>
                  <a:pt x="358" y="74"/>
                </a:lnTo>
                <a:lnTo>
                  <a:pt x="358" y="75"/>
                </a:lnTo>
                <a:lnTo>
                  <a:pt x="359" y="75"/>
                </a:lnTo>
                <a:lnTo>
                  <a:pt x="360" y="79"/>
                </a:lnTo>
                <a:lnTo>
                  <a:pt x="363" y="81"/>
                </a:lnTo>
                <a:lnTo>
                  <a:pt x="364" y="82"/>
                </a:lnTo>
                <a:lnTo>
                  <a:pt x="366" y="81"/>
                </a:lnTo>
                <a:lnTo>
                  <a:pt x="366" y="82"/>
                </a:lnTo>
                <a:lnTo>
                  <a:pt x="367" y="83"/>
                </a:lnTo>
                <a:lnTo>
                  <a:pt x="368" y="84"/>
                </a:lnTo>
                <a:lnTo>
                  <a:pt x="370" y="84"/>
                </a:lnTo>
                <a:lnTo>
                  <a:pt x="370" y="88"/>
                </a:lnTo>
                <a:lnTo>
                  <a:pt x="371" y="88"/>
                </a:lnTo>
                <a:lnTo>
                  <a:pt x="371" y="90"/>
                </a:lnTo>
                <a:lnTo>
                  <a:pt x="371" y="91"/>
                </a:lnTo>
                <a:lnTo>
                  <a:pt x="371" y="92"/>
                </a:lnTo>
                <a:lnTo>
                  <a:pt x="371" y="93"/>
                </a:lnTo>
                <a:lnTo>
                  <a:pt x="374" y="93"/>
                </a:lnTo>
                <a:lnTo>
                  <a:pt x="374" y="95"/>
                </a:lnTo>
                <a:lnTo>
                  <a:pt x="374" y="97"/>
                </a:lnTo>
                <a:lnTo>
                  <a:pt x="374" y="100"/>
                </a:lnTo>
                <a:lnTo>
                  <a:pt x="372" y="100"/>
                </a:lnTo>
                <a:lnTo>
                  <a:pt x="372" y="103"/>
                </a:lnTo>
                <a:lnTo>
                  <a:pt x="371" y="103"/>
                </a:lnTo>
                <a:lnTo>
                  <a:pt x="371" y="105"/>
                </a:lnTo>
                <a:lnTo>
                  <a:pt x="371" y="110"/>
                </a:lnTo>
                <a:lnTo>
                  <a:pt x="370" y="110"/>
                </a:lnTo>
                <a:lnTo>
                  <a:pt x="370" y="118"/>
                </a:lnTo>
                <a:lnTo>
                  <a:pt x="370" y="120"/>
                </a:lnTo>
                <a:lnTo>
                  <a:pt x="371" y="120"/>
                </a:lnTo>
                <a:lnTo>
                  <a:pt x="371" y="121"/>
                </a:lnTo>
                <a:lnTo>
                  <a:pt x="370" y="122"/>
                </a:lnTo>
                <a:lnTo>
                  <a:pt x="371" y="123"/>
                </a:lnTo>
                <a:lnTo>
                  <a:pt x="371" y="124"/>
                </a:lnTo>
                <a:lnTo>
                  <a:pt x="371" y="126"/>
                </a:lnTo>
                <a:lnTo>
                  <a:pt x="371" y="128"/>
                </a:lnTo>
                <a:lnTo>
                  <a:pt x="371" y="129"/>
                </a:lnTo>
                <a:lnTo>
                  <a:pt x="371" y="130"/>
                </a:lnTo>
                <a:lnTo>
                  <a:pt x="372" y="133"/>
                </a:lnTo>
                <a:lnTo>
                  <a:pt x="371" y="133"/>
                </a:lnTo>
                <a:lnTo>
                  <a:pt x="371" y="134"/>
                </a:lnTo>
                <a:lnTo>
                  <a:pt x="371" y="141"/>
                </a:lnTo>
                <a:lnTo>
                  <a:pt x="371" y="146"/>
                </a:lnTo>
                <a:lnTo>
                  <a:pt x="371" y="147"/>
                </a:lnTo>
                <a:lnTo>
                  <a:pt x="373" y="147"/>
                </a:lnTo>
                <a:lnTo>
                  <a:pt x="374" y="147"/>
                </a:lnTo>
                <a:lnTo>
                  <a:pt x="374" y="148"/>
                </a:lnTo>
                <a:lnTo>
                  <a:pt x="374" y="154"/>
                </a:lnTo>
                <a:lnTo>
                  <a:pt x="374" y="156"/>
                </a:lnTo>
                <a:lnTo>
                  <a:pt x="374" y="159"/>
                </a:lnTo>
                <a:lnTo>
                  <a:pt x="374" y="160"/>
                </a:lnTo>
                <a:lnTo>
                  <a:pt x="377" y="160"/>
                </a:lnTo>
                <a:lnTo>
                  <a:pt x="381" y="166"/>
                </a:lnTo>
                <a:lnTo>
                  <a:pt x="381" y="167"/>
                </a:lnTo>
                <a:lnTo>
                  <a:pt x="383" y="172"/>
                </a:lnTo>
                <a:lnTo>
                  <a:pt x="384" y="174"/>
                </a:lnTo>
                <a:lnTo>
                  <a:pt x="384" y="175"/>
                </a:lnTo>
                <a:lnTo>
                  <a:pt x="384" y="180"/>
                </a:lnTo>
                <a:lnTo>
                  <a:pt x="384" y="181"/>
                </a:lnTo>
                <a:lnTo>
                  <a:pt x="388" y="181"/>
                </a:lnTo>
                <a:lnTo>
                  <a:pt x="388" y="184"/>
                </a:lnTo>
                <a:lnTo>
                  <a:pt x="388" y="187"/>
                </a:lnTo>
                <a:lnTo>
                  <a:pt x="390" y="190"/>
                </a:lnTo>
                <a:lnTo>
                  <a:pt x="392" y="191"/>
                </a:lnTo>
                <a:lnTo>
                  <a:pt x="392" y="195"/>
                </a:lnTo>
                <a:lnTo>
                  <a:pt x="394" y="195"/>
                </a:lnTo>
                <a:lnTo>
                  <a:pt x="396" y="196"/>
                </a:lnTo>
                <a:lnTo>
                  <a:pt x="397" y="196"/>
                </a:lnTo>
                <a:lnTo>
                  <a:pt x="397" y="199"/>
                </a:lnTo>
                <a:lnTo>
                  <a:pt x="397" y="200"/>
                </a:lnTo>
                <a:lnTo>
                  <a:pt x="400" y="200"/>
                </a:lnTo>
                <a:lnTo>
                  <a:pt x="401" y="200"/>
                </a:lnTo>
                <a:lnTo>
                  <a:pt x="402" y="200"/>
                </a:lnTo>
                <a:lnTo>
                  <a:pt x="405" y="202"/>
                </a:lnTo>
                <a:lnTo>
                  <a:pt x="406" y="202"/>
                </a:lnTo>
                <a:lnTo>
                  <a:pt x="408" y="204"/>
                </a:lnTo>
                <a:lnTo>
                  <a:pt x="409" y="204"/>
                </a:lnTo>
                <a:lnTo>
                  <a:pt x="410" y="204"/>
                </a:lnTo>
                <a:lnTo>
                  <a:pt x="411" y="205"/>
                </a:lnTo>
                <a:lnTo>
                  <a:pt x="411" y="206"/>
                </a:lnTo>
                <a:lnTo>
                  <a:pt x="413" y="208"/>
                </a:lnTo>
                <a:lnTo>
                  <a:pt x="414" y="209"/>
                </a:lnTo>
                <a:lnTo>
                  <a:pt x="414" y="210"/>
                </a:lnTo>
                <a:lnTo>
                  <a:pt x="415" y="212"/>
                </a:lnTo>
                <a:lnTo>
                  <a:pt x="414" y="214"/>
                </a:lnTo>
                <a:lnTo>
                  <a:pt x="414" y="215"/>
                </a:lnTo>
                <a:lnTo>
                  <a:pt x="414" y="216"/>
                </a:lnTo>
                <a:lnTo>
                  <a:pt x="414" y="217"/>
                </a:lnTo>
                <a:lnTo>
                  <a:pt x="413" y="218"/>
                </a:lnTo>
                <a:lnTo>
                  <a:pt x="411" y="221"/>
                </a:lnTo>
                <a:lnTo>
                  <a:pt x="410" y="224"/>
                </a:lnTo>
                <a:lnTo>
                  <a:pt x="410" y="225"/>
                </a:lnTo>
                <a:lnTo>
                  <a:pt x="410" y="226"/>
                </a:lnTo>
                <a:lnTo>
                  <a:pt x="410" y="230"/>
                </a:lnTo>
                <a:lnTo>
                  <a:pt x="410" y="237"/>
                </a:lnTo>
                <a:lnTo>
                  <a:pt x="410" y="239"/>
                </a:lnTo>
                <a:lnTo>
                  <a:pt x="410" y="245"/>
                </a:lnTo>
                <a:lnTo>
                  <a:pt x="410" y="254"/>
                </a:lnTo>
                <a:lnTo>
                  <a:pt x="410" y="262"/>
                </a:lnTo>
                <a:lnTo>
                  <a:pt x="410" y="263"/>
                </a:lnTo>
                <a:lnTo>
                  <a:pt x="410" y="266"/>
                </a:lnTo>
                <a:lnTo>
                  <a:pt x="410" y="267"/>
                </a:lnTo>
                <a:lnTo>
                  <a:pt x="410" y="268"/>
                </a:lnTo>
                <a:lnTo>
                  <a:pt x="410" y="269"/>
                </a:lnTo>
                <a:lnTo>
                  <a:pt x="411" y="271"/>
                </a:lnTo>
                <a:lnTo>
                  <a:pt x="411" y="273"/>
                </a:lnTo>
                <a:lnTo>
                  <a:pt x="413" y="273"/>
                </a:lnTo>
                <a:lnTo>
                  <a:pt x="414" y="273"/>
                </a:lnTo>
                <a:lnTo>
                  <a:pt x="416" y="273"/>
                </a:lnTo>
                <a:lnTo>
                  <a:pt x="416" y="274"/>
                </a:lnTo>
                <a:lnTo>
                  <a:pt x="416" y="279"/>
                </a:lnTo>
                <a:lnTo>
                  <a:pt x="416" y="280"/>
                </a:lnTo>
                <a:lnTo>
                  <a:pt x="417" y="280"/>
                </a:lnTo>
                <a:lnTo>
                  <a:pt x="420" y="280"/>
                </a:lnTo>
                <a:lnTo>
                  <a:pt x="424" y="280"/>
                </a:lnTo>
                <a:lnTo>
                  <a:pt x="427" y="280"/>
                </a:lnTo>
                <a:lnTo>
                  <a:pt x="428" y="280"/>
                </a:lnTo>
                <a:lnTo>
                  <a:pt x="429" y="280"/>
                </a:lnTo>
                <a:lnTo>
                  <a:pt x="429" y="282"/>
                </a:lnTo>
                <a:lnTo>
                  <a:pt x="429" y="283"/>
                </a:lnTo>
                <a:lnTo>
                  <a:pt x="429" y="284"/>
                </a:lnTo>
                <a:lnTo>
                  <a:pt x="429" y="291"/>
                </a:lnTo>
                <a:lnTo>
                  <a:pt x="429" y="293"/>
                </a:lnTo>
                <a:lnTo>
                  <a:pt x="433" y="293"/>
                </a:lnTo>
                <a:lnTo>
                  <a:pt x="434" y="293"/>
                </a:lnTo>
                <a:lnTo>
                  <a:pt x="435" y="293"/>
                </a:lnTo>
                <a:lnTo>
                  <a:pt x="436" y="293"/>
                </a:lnTo>
                <a:lnTo>
                  <a:pt x="437" y="293"/>
                </a:lnTo>
                <a:lnTo>
                  <a:pt x="439" y="293"/>
                </a:lnTo>
                <a:lnTo>
                  <a:pt x="439" y="294"/>
                </a:lnTo>
                <a:lnTo>
                  <a:pt x="440" y="294"/>
                </a:lnTo>
                <a:lnTo>
                  <a:pt x="440" y="296"/>
                </a:lnTo>
                <a:lnTo>
                  <a:pt x="441" y="296"/>
                </a:lnTo>
                <a:lnTo>
                  <a:pt x="441" y="297"/>
                </a:lnTo>
                <a:lnTo>
                  <a:pt x="443" y="297"/>
                </a:lnTo>
                <a:lnTo>
                  <a:pt x="443" y="299"/>
                </a:lnTo>
                <a:lnTo>
                  <a:pt x="443" y="302"/>
                </a:lnTo>
                <a:lnTo>
                  <a:pt x="446" y="302"/>
                </a:lnTo>
                <a:lnTo>
                  <a:pt x="449" y="302"/>
                </a:lnTo>
                <a:lnTo>
                  <a:pt x="449" y="304"/>
                </a:lnTo>
                <a:lnTo>
                  <a:pt x="449" y="305"/>
                </a:lnTo>
                <a:lnTo>
                  <a:pt x="449" y="306"/>
                </a:lnTo>
                <a:lnTo>
                  <a:pt x="446" y="306"/>
                </a:lnTo>
                <a:lnTo>
                  <a:pt x="446" y="307"/>
                </a:lnTo>
                <a:lnTo>
                  <a:pt x="446" y="308"/>
                </a:lnTo>
                <a:lnTo>
                  <a:pt x="445" y="308"/>
                </a:lnTo>
                <a:lnTo>
                  <a:pt x="445" y="309"/>
                </a:lnTo>
                <a:lnTo>
                  <a:pt x="445" y="312"/>
                </a:lnTo>
                <a:lnTo>
                  <a:pt x="445" y="313"/>
                </a:lnTo>
                <a:lnTo>
                  <a:pt x="443" y="313"/>
                </a:lnTo>
                <a:lnTo>
                  <a:pt x="442" y="313"/>
                </a:lnTo>
                <a:lnTo>
                  <a:pt x="442" y="314"/>
                </a:lnTo>
                <a:lnTo>
                  <a:pt x="442" y="316"/>
                </a:lnTo>
                <a:lnTo>
                  <a:pt x="441" y="316"/>
                </a:lnTo>
                <a:lnTo>
                  <a:pt x="441" y="317"/>
                </a:lnTo>
                <a:lnTo>
                  <a:pt x="443" y="317"/>
                </a:lnTo>
                <a:lnTo>
                  <a:pt x="444" y="317"/>
                </a:lnTo>
                <a:lnTo>
                  <a:pt x="445" y="317"/>
                </a:lnTo>
                <a:lnTo>
                  <a:pt x="444" y="318"/>
                </a:lnTo>
                <a:lnTo>
                  <a:pt x="444" y="319"/>
                </a:lnTo>
                <a:lnTo>
                  <a:pt x="445" y="319"/>
                </a:lnTo>
                <a:lnTo>
                  <a:pt x="446" y="319"/>
                </a:lnTo>
                <a:lnTo>
                  <a:pt x="449" y="319"/>
                </a:lnTo>
                <a:lnTo>
                  <a:pt x="449" y="321"/>
                </a:lnTo>
                <a:lnTo>
                  <a:pt x="449" y="322"/>
                </a:lnTo>
                <a:lnTo>
                  <a:pt x="445" y="324"/>
                </a:lnTo>
                <a:lnTo>
                  <a:pt x="437" y="330"/>
                </a:lnTo>
                <a:lnTo>
                  <a:pt x="436" y="331"/>
                </a:lnTo>
                <a:lnTo>
                  <a:pt x="435" y="332"/>
                </a:lnTo>
                <a:lnTo>
                  <a:pt x="434" y="333"/>
                </a:lnTo>
                <a:lnTo>
                  <a:pt x="433" y="333"/>
                </a:lnTo>
                <a:lnTo>
                  <a:pt x="429" y="337"/>
                </a:lnTo>
                <a:lnTo>
                  <a:pt x="427" y="338"/>
                </a:lnTo>
                <a:lnTo>
                  <a:pt x="426" y="339"/>
                </a:lnTo>
                <a:lnTo>
                  <a:pt x="425" y="339"/>
                </a:lnTo>
                <a:lnTo>
                  <a:pt x="424" y="341"/>
                </a:lnTo>
                <a:lnTo>
                  <a:pt x="423" y="341"/>
                </a:lnTo>
                <a:lnTo>
                  <a:pt x="422" y="342"/>
                </a:lnTo>
                <a:lnTo>
                  <a:pt x="420" y="342"/>
                </a:lnTo>
                <a:lnTo>
                  <a:pt x="419" y="343"/>
                </a:lnTo>
                <a:lnTo>
                  <a:pt x="417" y="346"/>
                </a:lnTo>
                <a:lnTo>
                  <a:pt x="415" y="348"/>
                </a:lnTo>
                <a:lnTo>
                  <a:pt x="413" y="349"/>
                </a:lnTo>
                <a:lnTo>
                  <a:pt x="411" y="350"/>
                </a:lnTo>
                <a:lnTo>
                  <a:pt x="410" y="351"/>
                </a:lnTo>
                <a:lnTo>
                  <a:pt x="409" y="352"/>
                </a:lnTo>
                <a:lnTo>
                  <a:pt x="408" y="354"/>
                </a:lnTo>
                <a:lnTo>
                  <a:pt x="407" y="355"/>
                </a:lnTo>
                <a:lnTo>
                  <a:pt x="408" y="356"/>
                </a:lnTo>
                <a:lnTo>
                  <a:pt x="407" y="357"/>
                </a:lnTo>
                <a:lnTo>
                  <a:pt x="407" y="358"/>
                </a:lnTo>
                <a:lnTo>
                  <a:pt x="406" y="359"/>
                </a:lnTo>
                <a:lnTo>
                  <a:pt x="405" y="359"/>
                </a:lnTo>
                <a:lnTo>
                  <a:pt x="403" y="359"/>
                </a:lnTo>
                <a:lnTo>
                  <a:pt x="397" y="359"/>
                </a:lnTo>
                <a:lnTo>
                  <a:pt x="393" y="359"/>
                </a:lnTo>
                <a:lnTo>
                  <a:pt x="387" y="359"/>
                </a:lnTo>
                <a:lnTo>
                  <a:pt x="383" y="359"/>
                </a:lnTo>
                <a:lnTo>
                  <a:pt x="379" y="359"/>
                </a:lnTo>
                <a:lnTo>
                  <a:pt x="377" y="359"/>
                </a:lnTo>
                <a:lnTo>
                  <a:pt x="375" y="359"/>
                </a:lnTo>
                <a:lnTo>
                  <a:pt x="374" y="359"/>
                </a:lnTo>
                <a:lnTo>
                  <a:pt x="371" y="359"/>
                </a:lnTo>
                <a:lnTo>
                  <a:pt x="370" y="359"/>
                </a:lnTo>
                <a:lnTo>
                  <a:pt x="368" y="359"/>
                </a:lnTo>
                <a:lnTo>
                  <a:pt x="364" y="359"/>
                </a:lnTo>
                <a:lnTo>
                  <a:pt x="357" y="359"/>
                </a:lnTo>
                <a:lnTo>
                  <a:pt x="357" y="357"/>
                </a:lnTo>
                <a:lnTo>
                  <a:pt x="357" y="350"/>
                </a:lnTo>
                <a:lnTo>
                  <a:pt x="357" y="341"/>
                </a:lnTo>
                <a:lnTo>
                  <a:pt x="357" y="340"/>
                </a:lnTo>
                <a:lnTo>
                  <a:pt x="356" y="340"/>
                </a:lnTo>
                <a:lnTo>
                  <a:pt x="355" y="340"/>
                </a:lnTo>
                <a:lnTo>
                  <a:pt x="354" y="340"/>
                </a:lnTo>
                <a:lnTo>
                  <a:pt x="353" y="340"/>
                </a:lnTo>
                <a:lnTo>
                  <a:pt x="351" y="340"/>
                </a:lnTo>
                <a:lnTo>
                  <a:pt x="350" y="340"/>
                </a:lnTo>
                <a:lnTo>
                  <a:pt x="349" y="340"/>
                </a:lnTo>
                <a:lnTo>
                  <a:pt x="348" y="340"/>
                </a:lnTo>
                <a:lnTo>
                  <a:pt x="347" y="340"/>
                </a:lnTo>
                <a:lnTo>
                  <a:pt x="346" y="340"/>
                </a:lnTo>
                <a:lnTo>
                  <a:pt x="345" y="340"/>
                </a:lnTo>
                <a:lnTo>
                  <a:pt x="344" y="340"/>
                </a:lnTo>
                <a:lnTo>
                  <a:pt x="331" y="340"/>
                </a:lnTo>
                <a:lnTo>
                  <a:pt x="329" y="340"/>
                </a:lnTo>
                <a:lnTo>
                  <a:pt x="327" y="340"/>
                </a:lnTo>
                <a:lnTo>
                  <a:pt x="324" y="340"/>
                </a:lnTo>
                <a:lnTo>
                  <a:pt x="322" y="340"/>
                </a:lnTo>
                <a:lnTo>
                  <a:pt x="319" y="340"/>
                </a:lnTo>
                <a:lnTo>
                  <a:pt x="319" y="339"/>
                </a:lnTo>
                <a:lnTo>
                  <a:pt x="319" y="337"/>
                </a:lnTo>
                <a:lnTo>
                  <a:pt x="318" y="337"/>
                </a:lnTo>
                <a:lnTo>
                  <a:pt x="318" y="334"/>
                </a:lnTo>
                <a:lnTo>
                  <a:pt x="312" y="334"/>
                </a:lnTo>
                <a:lnTo>
                  <a:pt x="311" y="334"/>
                </a:lnTo>
                <a:lnTo>
                  <a:pt x="310" y="334"/>
                </a:lnTo>
                <a:lnTo>
                  <a:pt x="304" y="334"/>
                </a:lnTo>
                <a:lnTo>
                  <a:pt x="304" y="333"/>
                </a:lnTo>
                <a:lnTo>
                  <a:pt x="301" y="333"/>
                </a:lnTo>
                <a:lnTo>
                  <a:pt x="292" y="333"/>
                </a:lnTo>
                <a:lnTo>
                  <a:pt x="286" y="333"/>
                </a:lnTo>
                <a:lnTo>
                  <a:pt x="284" y="333"/>
                </a:lnTo>
                <a:lnTo>
                  <a:pt x="279" y="333"/>
                </a:lnTo>
                <a:lnTo>
                  <a:pt x="265" y="333"/>
                </a:lnTo>
                <a:lnTo>
                  <a:pt x="265" y="350"/>
                </a:lnTo>
                <a:lnTo>
                  <a:pt x="261" y="350"/>
                </a:lnTo>
                <a:lnTo>
                  <a:pt x="261" y="332"/>
                </a:lnTo>
                <a:lnTo>
                  <a:pt x="253" y="332"/>
                </a:lnTo>
                <a:lnTo>
                  <a:pt x="252" y="332"/>
                </a:lnTo>
                <a:lnTo>
                  <a:pt x="251" y="332"/>
                </a:lnTo>
                <a:lnTo>
                  <a:pt x="249" y="332"/>
                </a:lnTo>
                <a:lnTo>
                  <a:pt x="250" y="331"/>
                </a:lnTo>
                <a:lnTo>
                  <a:pt x="251" y="330"/>
                </a:lnTo>
                <a:lnTo>
                  <a:pt x="250" y="329"/>
                </a:lnTo>
                <a:lnTo>
                  <a:pt x="251" y="326"/>
                </a:lnTo>
                <a:lnTo>
                  <a:pt x="250" y="323"/>
                </a:lnTo>
                <a:lnTo>
                  <a:pt x="249" y="324"/>
                </a:lnTo>
                <a:lnTo>
                  <a:pt x="247" y="323"/>
                </a:lnTo>
                <a:lnTo>
                  <a:pt x="246" y="323"/>
                </a:lnTo>
                <a:lnTo>
                  <a:pt x="242" y="322"/>
                </a:lnTo>
                <a:lnTo>
                  <a:pt x="241" y="322"/>
                </a:lnTo>
                <a:lnTo>
                  <a:pt x="239" y="322"/>
                </a:lnTo>
                <a:lnTo>
                  <a:pt x="238" y="322"/>
                </a:lnTo>
                <a:lnTo>
                  <a:pt x="238" y="321"/>
                </a:lnTo>
                <a:lnTo>
                  <a:pt x="242" y="321"/>
                </a:lnTo>
                <a:lnTo>
                  <a:pt x="244" y="319"/>
                </a:lnTo>
                <a:lnTo>
                  <a:pt x="245" y="321"/>
                </a:lnTo>
                <a:lnTo>
                  <a:pt x="246" y="322"/>
                </a:lnTo>
                <a:lnTo>
                  <a:pt x="247" y="322"/>
                </a:lnTo>
                <a:lnTo>
                  <a:pt x="249" y="322"/>
                </a:lnTo>
                <a:lnTo>
                  <a:pt x="247" y="321"/>
                </a:lnTo>
                <a:lnTo>
                  <a:pt x="246" y="318"/>
                </a:lnTo>
                <a:lnTo>
                  <a:pt x="245" y="317"/>
                </a:lnTo>
                <a:lnTo>
                  <a:pt x="246" y="317"/>
                </a:lnTo>
                <a:lnTo>
                  <a:pt x="247" y="316"/>
                </a:lnTo>
                <a:lnTo>
                  <a:pt x="250" y="316"/>
                </a:lnTo>
                <a:lnTo>
                  <a:pt x="251" y="316"/>
                </a:lnTo>
                <a:lnTo>
                  <a:pt x="253" y="317"/>
                </a:lnTo>
                <a:lnTo>
                  <a:pt x="253" y="313"/>
                </a:lnTo>
                <a:lnTo>
                  <a:pt x="253" y="310"/>
                </a:lnTo>
                <a:lnTo>
                  <a:pt x="253" y="305"/>
                </a:lnTo>
                <a:lnTo>
                  <a:pt x="253" y="296"/>
                </a:lnTo>
                <a:lnTo>
                  <a:pt x="253" y="294"/>
                </a:lnTo>
                <a:lnTo>
                  <a:pt x="253" y="293"/>
                </a:lnTo>
                <a:lnTo>
                  <a:pt x="253" y="292"/>
                </a:lnTo>
                <a:lnTo>
                  <a:pt x="241" y="293"/>
                </a:lnTo>
                <a:lnTo>
                  <a:pt x="241" y="291"/>
                </a:lnTo>
                <a:lnTo>
                  <a:pt x="241" y="288"/>
                </a:lnTo>
                <a:lnTo>
                  <a:pt x="241" y="287"/>
                </a:lnTo>
                <a:lnTo>
                  <a:pt x="241" y="285"/>
                </a:lnTo>
                <a:lnTo>
                  <a:pt x="241" y="282"/>
                </a:lnTo>
                <a:lnTo>
                  <a:pt x="241" y="280"/>
                </a:lnTo>
                <a:lnTo>
                  <a:pt x="241" y="279"/>
                </a:lnTo>
                <a:lnTo>
                  <a:pt x="241" y="277"/>
                </a:lnTo>
                <a:lnTo>
                  <a:pt x="239" y="276"/>
                </a:lnTo>
                <a:lnTo>
                  <a:pt x="239" y="275"/>
                </a:lnTo>
                <a:lnTo>
                  <a:pt x="239" y="274"/>
                </a:lnTo>
                <a:lnTo>
                  <a:pt x="239" y="273"/>
                </a:lnTo>
                <a:lnTo>
                  <a:pt x="239" y="272"/>
                </a:lnTo>
                <a:lnTo>
                  <a:pt x="239" y="271"/>
                </a:lnTo>
                <a:lnTo>
                  <a:pt x="239" y="269"/>
                </a:lnTo>
                <a:lnTo>
                  <a:pt x="234" y="269"/>
                </a:lnTo>
                <a:lnTo>
                  <a:pt x="234" y="266"/>
                </a:lnTo>
                <a:lnTo>
                  <a:pt x="228" y="266"/>
                </a:lnTo>
                <a:lnTo>
                  <a:pt x="227" y="266"/>
                </a:lnTo>
                <a:lnTo>
                  <a:pt x="227" y="263"/>
                </a:lnTo>
                <a:lnTo>
                  <a:pt x="219" y="263"/>
                </a:lnTo>
                <a:lnTo>
                  <a:pt x="218" y="263"/>
                </a:lnTo>
                <a:lnTo>
                  <a:pt x="217" y="263"/>
                </a:lnTo>
                <a:lnTo>
                  <a:pt x="217" y="264"/>
                </a:lnTo>
                <a:lnTo>
                  <a:pt x="217" y="265"/>
                </a:lnTo>
                <a:lnTo>
                  <a:pt x="217" y="266"/>
                </a:lnTo>
                <a:lnTo>
                  <a:pt x="217" y="268"/>
                </a:lnTo>
                <a:lnTo>
                  <a:pt x="217" y="269"/>
                </a:lnTo>
                <a:lnTo>
                  <a:pt x="215" y="268"/>
                </a:lnTo>
                <a:lnTo>
                  <a:pt x="213" y="267"/>
                </a:lnTo>
                <a:lnTo>
                  <a:pt x="212" y="266"/>
                </a:lnTo>
                <a:lnTo>
                  <a:pt x="211" y="266"/>
                </a:lnTo>
                <a:lnTo>
                  <a:pt x="210" y="265"/>
                </a:lnTo>
                <a:lnTo>
                  <a:pt x="208" y="264"/>
                </a:lnTo>
                <a:lnTo>
                  <a:pt x="207" y="264"/>
                </a:lnTo>
                <a:lnTo>
                  <a:pt x="206" y="265"/>
                </a:lnTo>
                <a:lnTo>
                  <a:pt x="204" y="266"/>
                </a:lnTo>
                <a:lnTo>
                  <a:pt x="204" y="267"/>
                </a:lnTo>
                <a:lnTo>
                  <a:pt x="203" y="267"/>
                </a:lnTo>
                <a:lnTo>
                  <a:pt x="204" y="269"/>
                </a:lnTo>
                <a:lnTo>
                  <a:pt x="206" y="271"/>
                </a:lnTo>
                <a:lnTo>
                  <a:pt x="208" y="272"/>
                </a:lnTo>
                <a:lnTo>
                  <a:pt x="208" y="273"/>
                </a:lnTo>
                <a:lnTo>
                  <a:pt x="209" y="273"/>
                </a:lnTo>
                <a:lnTo>
                  <a:pt x="210" y="274"/>
                </a:lnTo>
                <a:lnTo>
                  <a:pt x="210" y="275"/>
                </a:lnTo>
                <a:lnTo>
                  <a:pt x="211" y="275"/>
                </a:lnTo>
                <a:lnTo>
                  <a:pt x="212" y="277"/>
                </a:lnTo>
                <a:lnTo>
                  <a:pt x="213" y="277"/>
                </a:lnTo>
                <a:lnTo>
                  <a:pt x="213" y="279"/>
                </a:lnTo>
                <a:lnTo>
                  <a:pt x="213" y="280"/>
                </a:lnTo>
                <a:lnTo>
                  <a:pt x="211" y="284"/>
                </a:lnTo>
                <a:lnTo>
                  <a:pt x="210" y="288"/>
                </a:lnTo>
                <a:lnTo>
                  <a:pt x="209" y="289"/>
                </a:lnTo>
                <a:lnTo>
                  <a:pt x="208" y="290"/>
                </a:lnTo>
                <a:lnTo>
                  <a:pt x="207" y="291"/>
                </a:lnTo>
                <a:lnTo>
                  <a:pt x="206" y="292"/>
                </a:lnTo>
                <a:lnTo>
                  <a:pt x="204" y="293"/>
                </a:lnTo>
                <a:lnTo>
                  <a:pt x="202" y="293"/>
                </a:lnTo>
                <a:lnTo>
                  <a:pt x="201" y="293"/>
                </a:lnTo>
                <a:lnTo>
                  <a:pt x="200" y="293"/>
                </a:lnTo>
                <a:lnTo>
                  <a:pt x="199" y="293"/>
                </a:lnTo>
                <a:lnTo>
                  <a:pt x="198" y="294"/>
                </a:lnTo>
                <a:lnTo>
                  <a:pt x="196" y="294"/>
                </a:lnTo>
                <a:lnTo>
                  <a:pt x="195" y="296"/>
                </a:lnTo>
                <a:lnTo>
                  <a:pt x="194" y="296"/>
                </a:lnTo>
                <a:lnTo>
                  <a:pt x="192" y="296"/>
                </a:lnTo>
                <a:lnTo>
                  <a:pt x="192" y="294"/>
                </a:lnTo>
                <a:lnTo>
                  <a:pt x="191" y="294"/>
                </a:lnTo>
                <a:lnTo>
                  <a:pt x="190" y="294"/>
                </a:lnTo>
                <a:lnTo>
                  <a:pt x="189" y="293"/>
                </a:lnTo>
                <a:lnTo>
                  <a:pt x="187" y="293"/>
                </a:lnTo>
                <a:lnTo>
                  <a:pt x="185" y="292"/>
                </a:lnTo>
                <a:lnTo>
                  <a:pt x="183" y="291"/>
                </a:lnTo>
                <a:lnTo>
                  <a:pt x="181" y="291"/>
                </a:lnTo>
                <a:lnTo>
                  <a:pt x="180" y="289"/>
                </a:lnTo>
                <a:lnTo>
                  <a:pt x="180" y="288"/>
                </a:lnTo>
                <a:lnTo>
                  <a:pt x="180" y="287"/>
                </a:lnTo>
                <a:lnTo>
                  <a:pt x="180" y="282"/>
                </a:lnTo>
                <a:lnTo>
                  <a:pt x="178" y="280"/>
                </a:lnTo>
                <a:lnTo>
                  <a:pt x="180" y="277"/>
                </a:lnTo>
                <a:lnTo>
                  <a:pt x="180" y="276"/>
                </a:lnTo>
                <a:lnTo>
                  <a:pt x="181" y="274"/>
                </a:lnTo>
                <a:lnTo>
                  <a:pt x="183" y="272"/>
                </a:lnTo>
                <a:lnTo>
                  <a:pt x="184" y="269"/>
                </a:lnTo>
                <a:lnTo>
                  <a:pt x="185" y="268"/>
                </a:lnTo>
                <a:lnTo>
                  <a:pt x="186" y="267"/>
                </a:lnTo>
                <a:lnTo>
                  <a:pt x="186" y="265"/>
                </a:lnTo>
                <a:lnTo>
                  <a:pt x="185" y="264"/>
                </a:lnTo>
                <a:lnTo>
                  <a:pt x="184" y="263"/>
                </a:lnTo>
                <a:lnTo>
                  <a:pt x="183" y="264"/>
                </a:lnTo>
                <a:lnTo>
                  <a:pt x="183" y="263"/>
                </a:lnTo>
                <a:lnTo>
                  <a:pt x="183" y="262"/>
                </a:lnTo>
                <a:lnTo>
                  <a:pt x="180" y="262"/>
                </a:lnTo>
                <a:lnTo>
                  <a:pt x="178" y="263"/>
                </a:lnTo>
                <a:lnTo>
                  <a:pt x="176" y="263"/>
                </a:lnTo>
                <a:lnTo>
                  <a:pt x="174" y="263"/>
                </a:lnTo>
                <a:lnTo>
                  <a:pt x="173" y="263"/>
                </a:lnTo>
                <a:lnTo>
                  <a:pt x="173" y="264"/>
                </a:lnTo>
                <a:lnTo>
                  <a:pt x="173" y="265"/>
                </a:lnTo>
                <a:lnTo>
                  <a:pt x="173" y="266"/>
                </a:lnTo>
                <a:lnTo>
                  <a:pt x="173" y="269"/>
                </a:lnTo>
                <a:lnTo>
                  <a:pt x="174" y="273"/>
                </a:lnTo>
                <a:lnTo>
                  <a:pt x="174" y="275"/>
                </a:lnTo>
                <a:lnTo>
                  <a:pt x="174" y="279"/>
                </a:lnTo>
                <a:lnTo>
                  <a:pt x="174" y="282"/>
                </a:lnTo>
                <a:lnTo>
                  <a:pt x="175" y="290"/>
                </a:lnTo>
                <a:lnTo>
                  <a:pt x="175" y="294"/>
                </a:lnTo>
                <a:lnTo>
                  <a:pt x="175" y="299"/>
                </a:lnTo>
                <a:lnTo>
                  <a:pt x="175" y="306"/>
                </a:lnTo>
                <a:lnTo>
                  <a:pt x="175" y="308"/>
                </a:lnTo>
                <a:lnTo>
                  <a:pt x="175" y="312"/>
                </a:lnTo>
                <a:lnTo>
                  <a:pt x="175" y="322"/>
                </a:lnTo>
                <a:lnTo>
                  <a:pt x="174" y="322"/>
                </a:lnTo>
                <a:lnTo>
                  <a:pt x="173" y="322"/>
                </a:lnTo>
                <a:lnTo>
                  <a:pt x="168" y="322"/>
                </a:lnTo>
                <a:lnTo>
                  <a:pt x="165" y="322"/>
                </a:lnTo>
                <a:lnTo>
                  <a:pt x="164" y="322"/>
                </a:lnTo>
                <a:lnTo>
                  <a:pt x="161" y="322"/>
                </a:lnTo>
                <a:lnTo>
                  <a:pt x="160" y="322"/>
                </a:lnTo>
                <a:lnTo>
                  <a:pt x="157" y="322"/>
                </a:lnTo>
                <a:lnTo>
                  <a:pt x="152" y="322"/>
                </a:lnTo>
                <a:lnTo>
                  <a:pt x="149" y="322"/>
                </a:lnTo>
                <a:lnTo>
                  <a:pt x="143" y="322"/>
                </a:lnTo>
                <a:lnTo>
                  <a:pt x="141" y="322"/>
                </a:lnTo>
                <a:lnTo>
                  <a:pt x="139" y="322"/>
                </a:lnTo>
                <a:lnTo>
                  <a:pt x="139" y="310"/>
                </a:lnTo>
                <a:lnTo>
                  <a:pt x="139" y="306"/>
                </a:lnTo>
                <a:lnTo>
                  <a:pt x="141" y="306"/>
                </a:lnTo>
                <a:lnTo>
                  <a:pt x="142" y="306"/>
                </a:lnTo>
                <a:lnTo>
                  <a:pt x="143" y="306"/>
                </a:lnTo>
                <a:lnTo>
                  <a:pt x="149" y="306"/>
                </a:lnTo>
                <a:lnTo>
                  <a:pt x="149" y="294"/>
                </a:lnTo>
                <a:lnTo>
                  <a:pt x="149" y="288"/>
                </a:lnTo>
                <a:lnTo>
                  <a:pt x="150" y="287"/>
                </a:lnTo>
                <a:lnTo>
                  <a:pt x="150" y="284"/>
                </a:lnTo>
                <a:lnTo>
                  <a:pt x="149" y="283"/>
                </a:lnTo>
                <a:lnTo>
                  <a:pt x="149" y="279"/>
                </a:lnTo>
                <a:lnTo>
                  <a:pt x="149" y="276"/>
                </a:lnTo>
                <a:lnTo>
                  <a:pt x="149" y="273"/>
                </a:lnTo>
                <a:lnTo>
                  <a:pt x="149" y="271"/>
                </a:lnTo>
                <a:lnTo>
                  <a:pt x="149" y="269"/>
                </a:lnTo>
                <a:lnTo>
                  <a:pt x="149" y="267"/>
                </a:lnTo>
                <a:lnTo>
                  <a:pt x="149" y="266"/>
                </a:lnTo>
                <a:lnTo>
                  <a:pt x="149" y="263"/>
                </a:lnTo>
                <a:lnTo>
                  <a:pt x="149" y="258"/>
                </a:lnTo>
                <a:lnTo>
                  <a:pt x="149" y="257"/>
                </a:lnTo>
                <a:lnTo>
                  <a:pt x="149" y="255"/>
                </a:lnTo>
                <a:lnTo>
                  <a:pt x="149" y="254"/>
                </a:lnTo>
                <a:lnTo>
                  <a:pt x="149" y="252"/>
                </a:lnTo>
                <a:lnTo>
                  <a:pt x="149" y="251"/>
                </a:lnTo>
                <a:lnTo>
                  <a:pt x="149" y="250"/>
                </a:lnTo>
                <a:lnTo>
                  <a:pt x="149" y="249"/>
                </a:lnTo>
                <a:lnTo>
                  <a:pt x="149" y="248"/>
                </a:lnTo>
                <a:lnTo>
                  <a:pt x="149" y="246"/>
                </a:lnTo>
                <a:lnTo>
                  <a:pt x="149" y="240"/>
                </a:lnTo>
                <a:lnTo>
                  <a:pt x="149" y="239"/>
                </a:lnTo>
                <a:lnTo>
                  <a:pt x="149" y="238"/>
                </a:lnTo>
                <a:lnTo>
                  <a:pt x="148" y="238"/>
                </a:lnTo>
                <a:lnTo>
                  <a:pt x="144" y="238"/>
                </a:lnTo>
                <a:lnTo>
                  <a:pt x="141" y="238"/>
                </a:lnTo>
                <a:lnTo>
                  <a:pt x="140" y="239"/>
                </a:lnTo>
                <a:lnTo>
                  <a:pt x="139" y="240"/>
                </a:lnTo>
                <a:lnTo>
                  <a:pt x="138" y="241"/>
                </a:lnTo>
                <a:lnTo>
                  <a:pt x="138" y="243"/>
                </a:lnTo>
                <a:lnTo>
                  <a:pt x="137" y="246"/>
                </a:lnTo>
                <a:lnTo>
                  <a:pt x="137" y="248"/>
                </a:lnTo>
                <a:lnTo>
                  <a:pt x="137" y="249"/>
                </a:lnTo>
                <a:lnTo>
                  <a:pt x="137" y="252"/>
                </a:lnTo>
                <a:lnTo>
                  <a:pt x="135" y="255"/>
                </a:lnTo>
                <a:lnTo>
                  <a:pt x="134" y="256"/>
                </a:lnTo>
                <a:lnTo>
                  <a:pt x="133" y="257"/>
                </a:lnTo>
                <a:lnTo>
                  <a:pt x="132" y="257"/>
                </a:lnTo>
                <a:lnTo>
                  <a:pt x="131" y="257"/>
                </a:lnTo>
                <a:lnTo>
                  <a:pt x="130" y="256"/>
                </a:lnTo>
                <a:lnTo>
                  <a:pt x="129" y="255"/>
                </a:lnTo>
                <a:lnTo>
                  <a:pt x="129" y="254"/>
                </a:lnTo>
                <a:lnTo>
                  <a:pt x="129" y="251"/>
                </a:lnTo>
                <a:lnTo>
                  <a:pt x="129" y="249"/>
                </a:lnTo>
                <a:lnTo>
                  <a:pt x="129" y="246"/>
                </a:lnTo>
                <a:lnTo>
                  <a:pt x="129" y="243"/>
                </a:lnTo>
                <a:lnTo>
                  <a:pt x="129" y="242"/>
                </a:lnTo>
                <a:lnTo>
                  <a:pt x="129" y="240"/>
                </a:lnTo>
                <a:lnTo>
                  <a:pt x="130" y="239"/>
                </a:lnTo>
                <a:lnTo>
                  <a:pt x="131" y="235"/>
                </a:lnTo>
                <a:lnTo>
                  <a:pt x="131" y="234"/>
                </a:lnTo>
                <a:lnTo>
                  <a:pt x="130" y="232"/>
                </a:lnTo>
                <a:lnTo>
                  <a:pt x="130" y="231"/>
                </a:lnTo>
                <a:lnTo>
                  <a:pt x="129" y="231"/>
                </a:lnTo>
                <a:lnTo>
                  <a:pt x="129" y="230"/>
                </a:lnTo>
                <a:lnTo>
                  <a:pt x="127" y="230"/>
                </a:lnTo>
                <a:lnTo>
                  <a:pt x="126" y="230"/>
                </a:lnTo>
                <a:lnTo>
                  <a:pt x="124" y="230"/>
                </a:lnTo>
                <a:lnTo>
                  <a:pt x="123" y="231"/>
                </a:lnTo>
                <a:lnTo>
                  <a:pt x="122" y="231"/>
                </a:lnTo>
                <a:lnTo>
                  <a:pt x="121" y="232"/>
                </a:lnTo>
                <a:lnTo>
                  <a:pt x="118" y="232"/>
                </a:lnTo>
                <a:lnTo>
                  <a:pt x="116" y="233"/>
                </a:lnTo>
                <a:lnTo>
                  <a:pt x="115" y="233"/>
                </a:lnTo>
                <a:lnTo>
                  <a:pt x="114" y="234"/>
                </a:lnTo>
                <a:lnTo>
                  <a:pt x="113" y="235"/>
                </a:lnTo>
                <a:lnTo>
                  <a:pt x="112" y="235"/>
                </a:lnTo>
                <a:lnTo>
                  <a:pt x="112" y="237"/>
                </a:lnTo>
                <a:lnTo>
                  <a:pt x="111" y="238"/>
                </a:lnTo>
                <a:lnTo>
                  <a:pt x="109" y="238"/>
                </a:lnTo>
                <a:lnTo>
                  <a:pt x="109" y="239"/>
                </a:lnTo>
                <a:lnTo>
                  <a:pt x="109" y="241"/>
                </a:lnTo>
                <a:lnTo>
                  <a:pt x="108" y="241"/>
                </a:lnTo>
                <a:lnTo>
                  <a:pt x="103" y="241"/>
                </a:lnTo>
                <a:lnTo>
                  <a:pt x="97" y="241"/>
                </a:lnTo>
                <a:lnTo>
                  <a:pt x="97" y="243"/>
                </a:lnTo>
                <a:lnTo>
                  <a:pt x="97" y="245"/>
                </a:lnTo>
                <a:lnTo>
                  <a:pt x="97" y="247"/>
                </a:lnTo>
                <a:lnTo>
                  <a:pt x="97" y="249"/>
                </a:lnTo>
                <a:lnTo>
                  <a:pt x="97" y="250"/>
                </a:lnTo>
                <a:lnTo>
                  <a:pt x="97" y="251"/>
                </a:lnTo>
                <a:lnTo>
                  <a:pt x="97" y="254"/>
                </a:lnTo>
                <a:lnTo>
                  <a:pt x="98" y="254"/>
                </a:lnTo>
                <a:lnTo>
                  <a:pt x="107" y="254"/>
                </a:lnTo>
                <a:lnTo>
                  <a:pt x="109" y="254"/>
                </a:lnTo>
                <a:lnTo>
                  <a:pt x="109" y="255"/>
                </a:lnTo>
                <a:lnTo>
                  <a:pt x="109" y="257"/>
                </a:lnTo>
                <a:lnTo>
                  <a:pt x="109" y="260"/>
                </a:lnTo>
                <a:lnTo>
                  <a:pt x="109" y="280"/>
                </a:lnTo>
                <a:lnTo>
                  <a:pt x="107" y="280"/>
                </a:lnTo>
                <a:lnTo>
                  <a:pt x="104" y="280"/>
                </a:lnTo>
                <a:lnTo>
                  <a:pt x="104" y="279"/>
                </a:lnTo>
                <a:lnTo>
                  <a:pt x="104" y="277"/>
                </a:lnTo>
                <a:lnTo>
                  <a:pt x="104" y="276"/>
                </a:lnTo>
                <a:lnTo>
                  <a:pt x="104" y="275"/>
                </a:lnTo>
                <a:lnTo>
                  <a:pt x="104" y="274"/>
                </a:lnTo>
                <a:lnTo>
                  <a:pt x="97" y="274"/>
                </a:lnTo>
                <a:lnTo>
                  <a:pt x="97" y="275"/>
                </a:lnTo>
                <a:lnTo>
                  <a:pt x="97" y="277"/>
                </a:lnTo>
                <a:lnTo>
                  <a:pt x="97" y="279"/>
                </a:lnTo>
                <a:lnTo>
                  <a:pt x="97" y="280"/>
                </a:lnTo>
                <a:lnTo>
                  <a:pt x="96" y="280"/>
                </a:lnTo>
                <a:lnTo>
                  <a:pt x="95" y="280"/>
                </a:lnTo>
                <a:lnTo>
                  <a:pt x="92" y="280"/>
                </a:lnTo>
                <a:lnTo>
                  <a:pt x="92" y="281"/>
                </a:lnTo>
                <a:lnTo>
                  <a:pt x="92" y="282"/>
                </a:lnTo>
                <a:lnTo>
                  <a:pt x="94" y="289"/>
                </a:lnTo>
                <a:lnTo>
                  <a:pt x="94" y="290"/>
                </a:lnTo>
                <a:lnTo>
                  <a:pt x="94" y="292"/>
                </a:lnTo>
                <a:lnTo>
                  <a:pt x="94" y="293"/>
                </a:lnTo>
                <a:lnTo>
                  <a:pt x="94" y="294"/>
                </a:lnTo>
                <a:lnTo>
                  <a:pt x="92" y="296"/>
                </a:lnTo>
                <a:lnTo>
                  <a:pt x="92" y="297"/>
                </a:lnTo>
                <a:lnTo>
                  <a:pt x="92" y="298"/>
                </a:lnTo>
                <a:lnTo>
                  <a:pt x="92" y="299"/>
                </a:lnTo>
                <a:lnTo>
                  <a:pt x="94" y="300"/>
                </a:lnTo>
                <a:lnTo>
                  <a:pt x="95" y="304"/>
                </a:lnTo>
                <a:lnTo>
                  <a:pt x="95" y="305"/>
                </a:lnTo>
                <a:lnTo>
                  <a:pt x="95" y="306"/>
                </a:lnTo>
                <a:lnTo>
                  <a:pt x="94" y="307"/>
                </a:lnTo>
                <a:lnTo>
                  <a:pt x="90" y="307"/>
                </a:lnTo>
                <a:lnTo>
                  <a:pt x="89" y="307"/>
                </a:lnTo>
                <a:lnTo>
                  <a:pt x="88" y="307"/>
                </a:lnTo>
                <a:lnTo>
                  <a:pt x="87" y="307"/>
                </a:lnTo>
                <a:lnTo>
                  <a:pt x="86" y="307"/>
                </a:lnTo>
                <a:lnTo>
                  <a:pt x="83" y="307"/>
                </a:lnTo>
                <a:lnTo>
                  <a:pt x="82" y="307"/>
                </a:lnTo>
                <a:lnTo>
                  <a:pt x="81" y="307"/>
                </a:lnTo>
                <a:lnTo>
                  <a:pt x="79" y="307"/>
                </a:lnTo>
                <a:lnTo>
                  <a:pt x="78" y="307"/>
                </a:lnTo>
                <a:lnTo>
                  <a:pt x="77" y="307"/>
                </a:lnTo>
                <a:lnTo>
                  <a:pt x="70" y="307"/>
                </a:lnTo>
                <a:lnTo>
                  <a:pt x="69" y="307"/>
                </a:lnTo>
                <a:lnTo>
                  <a:pt x="66" y="307"/>
                </a:lnTo>
                <a:lnTo>
                  <a:pt x="63" y="307"/>
                </a:lnTo>
                <a:lnTo>
                  <a:pt x="62" y="307"/>
                </a:lnTo>
                <a:lnTo>
                  <a:pt x="58" y="307"/>
                </a:lnTo>
                <a:lnTo>
                  <a:pt x="56" y="307"/>
                </a:lnTo>
                <a:lnTo>
                  <a:pt x="54" y="307"/>
                </a:lnTo>
                <a:lnTo>
                  <a:pt x="52" y="307"/>
                </a:lnTo>
                <a:lnTo>
                  <a:pt x="48" y="307"/>
                </a:lnTo>
                <a:lnTo>
                  <a:pt x="47" y="307"/>
                </a:lnTo>
                <a:lnTo>
                  <a:pt x="45" y="307"/>
                </a:lnTo>
                <a:lnTo>
                  <a:pt x="43" y="307"/>
                </a:lnTo>
                <a:lnTo>
                  <a:pt x="42" y="307"/>
                </a:lnTo>
                <a:lnTo>
                  <a:pt x="40" y="307"/>
                </a:lnTo>
                <a:lnTo>
                  <a:pt x="38" y="307"/>
                </a:lnTo>
                <a:lnTo>
                  <a:pt x="37" y="307"/>
                </a:lnTo>
                <a:lnTo>
                  <a:pt x="32" y="307"/>
                </a:lnTo>
                <a:lnTo>
                  <a:pt x="31" y="307"/>
                </a:lnTo>
                <a:lnTo>
                  <a:pt x="29" y="307"/>
                </a:lnTo>
                <a:lnTo>
                  <a:pt x="27" y="307"/>
                </a:lnTo>
                <a:lnTo>
                  <a:pt x="25" y="307"/>
                </a:lnTo>
                <a:lnTo>
                  <a:pt x="21" y="307"/>
                </a:lnTo>
                <a:lnTo>
                  <a:pt x="19" y="307"/>
                </a:lnTo>
                <a:lnTo>
                  <a:pt x="18" y="307"/>
                </a:lnTo>
                <a:lnTo>
                  <a:pt x="17" y="307"/>
                </a:lnTo>
                <a:lnTo>
                  <a:pt x="12" y="307"/>
                </a:lnTo>
                <a:lnTo>
                  <a:pt x="8" y="306"/>
                </a:lnTo>
                <a:lnTo>
                  <a:pt x="5" y="306"/>
                </a:lnTo>
                <a:lnTo>
                  <a:pt x="2" y="307"/>
                </a:lnTo>
                <a:lnTo>
                  <a:pt x="1" y="307"/>
                </a:lnTo>
                <a:lnTo>
                  <a:pt x="0" y="306"/>
                </a:lnTo>
                <a:lnTo>
                  <a:pt x="1" y="304"/>
                </a:lnTo>
                <a:lnTo>
                  <a:pt x="2" y="302"/>
                </a:lnTo>
                <a:lnTo>
                  <a:pt x="2" y="300"/>
                </a:lnTo>
                <a:lnTo>
                  <a:pt x="3" y="298"/>
                </a:lnTo>
                <a:lnTo>
                  <a:pt x="3" y="297"/>
                </a:lnTo>
                <a:lnTo>
                  <a:pt x="4" y="294"/>
                </a:lnTo>
                <a:lnTo>
                  <a:pt x="4" y="293"/>
                </a:lnTo>
                <a:lnTo>
                  <a:pt x="6" y="289"/>
                </a:lnTo>
                <a:lnTo>
                  <a:pt x="10" y="280"/>
                </a:lnTo>
                <a:lnTo>
                  <a:pt x="10" y="279"/>
                </a:lnTo>
                <a:lnTo>
                  <a:pt x="10" y="277"/>
                </a:lnTo>
                <a:lnTo>
                  <a:pt x="11" y="275"/>
                </a:lnTo>
                <a:lnTo>
                  <a:pt x="11" y="274"/>
                </a:lnTo>
                <a:lnTo>
                  <a:pt x="12" y="273"/>
                </a:lnTo>
                <a:lnTo>
                  <a:pt x="12" y="272"/>
                </a:lnTo>
                <a:lnTo>
                  <a:pt x="13" y="269"/>
                </a:lnTo>
                <a:lnTo>
                  <a:pt x="14" y="267"/>
                </a:lnTo>
                <a:lnTo>
                  <a:pt x="16" y="263"/>
                </a:lnTo>
                <a:lnTo>
                  <a:pt x="16" y="262"/>
                </a:lnTo>
                <a:lnTo>
                  <a:pt x="17" y="258"/>
                </a:lnTo>
                <a:lnTo>
                  <a:pt x="18" y="256"/>
                </a:lnTo>
                <a:lnTo>
                  <a:pt x="19" y="254"/>
                </a:lnTo>
                <a:lnTo>
                  <a:pt x="20" y="251"/>
                </a:lnTo>
                <a:lnTo>
                  <a:pt x="20" y="249"/>
                </a:lnTo>
                <a:lnTo>
                  <a:pt x="21" y="248"/>
                </a:lnTo>
                <a:lnTo>
                  <a:pt x="21" y="246"/>
                </a:lnTo>
                <a:lnTo>
                  <a:pt x="22" y="245"/>
                </a:lnTo>
                <a:lnTo>
                  <a:pt x="21" y="245"/>
                </a:lnTo>
                <a:lnTo>
                  <a:pt x="18" y="245"/>
                </a:lnTo>
                <a:lnTo>
                  <a:pt x="18" y="243"/>
                </a:lnTo>
                <a:lnTo>
                  <a:pt x="18" y="242"/>
                </a:lnTo>
                <a:lnTo>
                  <a:pt x="18" y="240"/>
                </a:lnTo>
                <a:lnTo>
                  <a:pt x="17" y="240"/>
                </a:lnTo>
                <a:lnTo>
                  <a:pt x="16" y="240"/>
                </a:lnTo>
                <a:lnTo>
                  <a:pt x="12" y="240"/>
                </a:lnTo>
                <a:lnTo>
                  <a:pt x="10" y="240"/>
                </a:lnTo>
                <a:lnTo>
                  <a:pt x="6" y="240"/>
                </a:lnTo>
                <a:lnTo>
                  <a:pt x="4" y="240"/>
                </a:lnTo>
                <a:lnTo>
                  <a:pt x="4" y="233"/>
                </a:lnTo>
                <a:lnTo>
                  <a:pt x="4" y="227"/>
                </a:lnTo>
                <a:lnTo>
                  <a:pt x="5" y="227"/>
                </a:lnTo>
                <a:lnTo>
                  <a:pt x="6" y="227"/>
                </a:lnTo>
                <a:lnTo>
                  <a:pt x="9" y="227"/>
                </a:lnTo>
                <a:lnTo>
                  <a:pt x="11" y="227"/>
                </a:lnTo>
                <a:lnTo>
                  <a:pt x="12" y="227"/>
                </a:lnTo>
                <a:lnTo>
                  <a:pt x="14" y="227"/>
                </a:lnTo>
                <a:lnTo>
                  <a:pt x="18" y="227"/>
                </a:lnTo>
                <a:lnTo>
                  <a:pt x="19" y="227"/>
                </a:lnTo>
                <a:lnTo>
                  <a:pt x="22" y="227"/>
                </a:lnTo>
                <a:lnTo>
                  <a:pt x="22" y="221"/>
                </a:lnTo>
                <a:lnTo>
                  <a:pt x="25" y="221"/>
                </a:lnTo>
                <a:lnTo>
                  <a:pt x="27" y="221"/>
                </a:lnTo>
                <a:lnTo>
                  <a:pt x="27" y="217"/>
                </a:lnTo>
                <a:lnTo>
                  <a:pt x="27" y="216"/>
                </a:lnTo>
                <a:lnTo>
                  <a:pt x="30" y="216"/>
                </a:lnTo>
                <a:lnTo>
                  <a:pt x="30" y="215"/>
                </a:lnTo>
                <a:lnTo>
                  <a:pt x="30" y="209"/>
                </a:lnTo>
                <a:lnTo>
                  <a:pt x="29" y="209"/>
                </a:lnTo>
                <a:lnTo>
                  <a:pt x="29" y="208"/>
                </a:lnTo>
                <a:lnTo>
                  <a:pt x="28" y="208"/>
                </a:lnTo>
                <a:lnTo>
                  <a:pt x="27" y="208"/>
                </a:lnTo>
                <a:lnTo>
                  <a:pt x="27" y="207"/>
                </a:lnTo>
                <a:lnTo>
                  <a:pt x="27" y="202"/>
                </a:lnTo>
                <a:lnTo>
                  <a:pt x="27" y="201"/>
                </a:lnTo>
                <a:lnTo>
                  <a:pt x="28" y="201"/>
                </a:lnTo>
                <a:lnTo>
                  <a:pt x="29" y="201"/>
                </a:lnTo>
                <a:lnTo>
                  <a:pt x="30" y="201"/>
                </a:lnTo>
                <a:lnTo>
                  <a:pt x="31" y="201"/>
                </a:lnTo>
                <a:lnTo>
                  <a:pt x="32" y="201"/>
                </a:lnTo>
                <a:lnTo>
                  <a:pt x="32" y="200"/>
                </a:lnTo>
                <a:lnTo>
                  <a:pt x="32" y="199"/>
                </a:lnTo>
                <a:lnTo>
                  <a:pt x="32" y="198"/>
                </a:lnTo>
                <a:lnTo>
                  <a:pt x="30" y="198"/>
                </a:lnTo>
                <a:lnTo>
                  <a:pt x="30" y="195"/>
                </a:lnTo>
                <a:lnTo>
                  <a:pt x="30" y="192"/>
                </a:lnTo>
                <a:lnTo>
                  <a:pt x="34" y="192"/>
                </a:lnTo>
                <a:lnTo>
                  <a:pt x="34" y="190"/>
                </a:lnTo>
                <a:lnTo>
                  <a:pt x="35" y="187"/>
                </a:lnTo>
                <a:lnTo>
                  <a:pt x="34" y="187"/>
                </a:lnTo>
                <a:lnTo>
                  <a:pt x="30" y="187"/>
                </a:lnTo>
                <a:lnTo>
                  <a:pt x="30" y="185"/>
                </a:lnTo>
                <a:lnTo>
                  <a:pt x="32" y="185"/>
                </a:lnTo>
                <a:lnTo>
                  <a:pt x="35" y="185"/>
                </a:lnTo>
                <a:lnTo>
                  <a:pt x="35" y="183"/>
                </a:lnTo>
                <a:lnTo>
                  <a:pt x="36" y="181"/>
                </a:lnTo>
                <a:lnTo>
                  <a:pt x="35" y="181"/>
                </a:lnTo>
                <a:lnTo>
                  <a:pt x="34" y="181"/>
                </a:lnTo>
                <a:lnTo>
                  <a:pt x="32" y="181"/>
                </a:lnTo>
                <a:lnTo>
                  <a:pt x="32" y="180"/>
                </a:lnTo>
                <a:lnTo>
                  <a:pt x="36" y="180"/>
                </a:lnTo>
                <a:lnTo>
                  <a:pt x="30" y="180"/>
                </a:lnTo>
                <a:lnTo>
                  <a:pt x="30" y="175"/>
                </a:lnTo>
                <a:lnTo>
                  <a:pt x="29" y="175"/>
                </a:lnTo>
                <a:lnTo>
                  <a:pt x="27" y="175"/>
                </a:lnTo>
                <a:lnTo>
                  <a:pt x="27" y="168"/>
                </a:lnTo>
                <a:lnTo>
                  <a:pt x="29" y="168"/>
                </a:lnTo>
                <a:lnTo>
                  <a:pt x="29" y="170"/>
                </a:lnTo>
                <a:lnTo>
                  <a:pt x="30" y="170"/>
                </a:lnTo>
                <a:lnTo>
                  <a:pt x="31" y="170"/>
                </a:lnTo>
                <a:lnTo>
                  <a:pt x="32" y="171"/>
                </a:lnTo>
                <a:lnTo>
                  <a:pt x="34" y="171"/>
                </a:lnTo>
                <a:lnTo>
                  <a:pt x="34" y="172"/>
                </a:lnTo>
                <a:lnTo>
                  <a:pt x="35" y="173"/>
                </a:lnTo>
                <a:lnTo>
                  <a:pt x="35" y="174"/>
                </a:lnTo>
                <a:lnTo>
                  <a:pt x="36" y="175"/>
                </a:lnTo>
                <a:lnTo>
                  <a:pt x="37" y="175"/>
                </a:lnTo>
                <a:lnTo>
                  <a:pt x="39" y="179"/>
                </a:lnTo>
                <a:lnTo>
                  <a:pt x="40" y="180"/>
                </a:lnTo>
                <a:lnTo>
                  <a:pt x="42" y="181"/>
                </a:lnTo>
                <a:lnTo>
                  <a:pt x="42" y="180"/>
                </a:lnTo>
                <a:lnTo>
                  <a:pt x="42" y="179"/>
                </a:lnTo>
                <a:lnTo>
                  <a:pt x="43" y="178"/>
                </a:lnTo>
                <a:lnTo>
                  <a:pt x="43" y="176"/>
                </a:lnTo>
                <a:lnTo>
                  <a:pt x="44" y="175"/>
                </a:lnTo>
                <a:lnTo>
                  <a:pt x="44" y="174"/>
                </a:lnTo>
                <a:lnTo>
                  <a:pt x="44" y="173"/>
                </a:lnTo>
                <a:lnTo>
                  <a:pt x="44" y="172"/>
                </a:lnTo>
                <a:lnTo>
                  <a:pt x="44" y="171"/>
                </a:lnTo>
                <a:lnTo>
                  <a:pt x="44" y="170"/>
                </a:lnTo>
                <a:lnTo>
                  <a:pt x="44" y="167"/>
                </a:lnTo>
                <a:lnTo>
                  <a:pt x="43" y="166"/>
                </a:lnTo>
                <a:lnTo>
                  <a:pt x="44" y="166"/>
                </a:lnTo>
                <a:lnTo>
                  <a:pt x="45" y="166"/>
                </a:lnTo>
                <a:lnTo>
                  <a:pt x="47" y="166"/>
                </a:lnTo>
                <a:lnTo>
                  <a:pt x="48" y="166"/>
                </a:lnTo>
                <a:lnTo>
                  <a:pt x="48" y="167"/>
                </a:lnTo>
                <a:lnTo>
                  <a:pt x="51" y="167"/>
                </a:lnTo>
                <a:lnTo>
                  <a:pt x="54" y="167"/>
                </a:lnTo>
                <a:lnTo>
                  <a:pt x="55" y="167"/>
                </a:lnTo>
                <a:lnTo>
                  <a:pt x="56" y="167"/>
                </a:lnTo>
                <a:lnTo>
                  <a:pt x="57" y="167"/>
                </a:lnTo>
                <a:lnTo>
                  <a:pt x="57" y="166"/>
                </a:lnTo>
                <a:lnTo>
                  <a:pt x="57" y="165"/>
                </a:lnTo>
                <a:lnTo>
                  <a:pt x="58" y="165"/>
                </a:lnTo>
                <a:lnTo>
                  <a:pt x="63" y="165"/>
                </a:lnTo>
                <a:lnTo>
                  <a:pt x="63" y="164"/>
                </a:lnTo>
                <a:lnTo>
                  <a:pt x="64" y="164"/>
                </a:lnTo>
                <a:lnTo>
                  <a:pt x="64" y="163"/>
                </a:lnTo>
                <a:lnTo>
                  <a:pt x="66" y="162"/>
                </a:lnTo>
                <a:lnTo>
                  <a:pt x="66" y="155"/>
                </a:lnTo>
                <a:lnTo>
                  <a:pt x="63" y="155"/>
                </a:lnTo>
                <a:lnTo>
                  <a:pt x="63" y="153"/>
                </a:lnTo>
                <a:lnTo>
                  <a:pt x="63" y="150"/>
                </a:lnTo>
                <a:lnTo>
                  <a:pt x="63" y="148"/>
                </a:lnTo>
                <a:lnTo>
                  <a:pt x="60" y="148"/>
                </a:lnTo>
                <a:lnTo>
                  <a:pt x="58" y="148"/>
                </a:lnTo>
                <a:lnTo>
                  <a:pt x="57" y="148"/>
                </a:lnTo>
                <a:lnTo>
                  <a:pt x="48" y="148"/>
                </a:lnTo>
                <a:lnTo>
                  <a:pt x="48" y="147"/>
                </a:lnTo>
                <a:lnTo>
                  <a:pt x="48" y="146"/>
                </a:lnTo>
                <a:lnTo>
                  <a:pt x="48" y="145"/>
                </a:lnTo>
                <a:lnTo>
                  <a:pt x="48" y="143"/>
                </a:lnTo>
                <a:lnTo>
                  <a:pt x="52" y="143"/>
                </a:lnTo>
                <a:lnTo>
                  <a:pt x="53" y="143"/>
                </a:lnTo>
                <a:lnTo>
                  <a:pt x="53" y="142"/>
                </a:lnTo>
                <a:lnTo>
                  <a:pt x="52" y="141"/>
                </a:lnTo>
                <a:lnTo>
                  <a:pt x="52" y="140"/>
                </a:lnTo>
                <a:lnTo>
                  <a:pt x="52" y="139"/>
                </a:lnTo>
                <a:lnTo>
                  <a:pt x="52" y="138"/>
                </a:lnTo>
                <a:lnTo>
                  <a:pt x="53" y="138"/>
                </a:lnTo>
                <a:lnTo>
                  <a:pt x="56" y="138"/>
                </a:lnTo>
                <a:lnTo>
                  <a:pt x="57" y="138"/>
                </a:lnTo>
                <a:lnTo>
                  <a:pt x="57" y="137"/>
                </a:lnTo>
                <a:lnTo>
                  <a:pt x="57" y="122"/>
                </a:lnTo>
                <a:lnTo>
                  <a:pt x="58" y="122"/>
                </a:lnTo>
                <a:lnTo>
                  <a:pt x="60" y="122"/>
                </a:lnTo>
                <a:lnTo>
                  <a:pt x="61" y="123"/>
                </a:lnTo>
                <a:lnTo>
                  <a:pt x="61" y="124"/>
                </a:lnTo>
                <a:lnTo>
                  <a:pt x="62" y="124"/>
                </a:lnTo>
                <a:lnTo>
                  <a:pt x="62" y="125"/>
                </a:lnTo>
                <a:lnTo>
                  <a:pt x="63" y="125"/>
                </a:lnTo>
                <a:lnTo>
                  <a:pt x="63" y="126"/>
                </a:lnTo>
                <a:lnTo>
                  <a:pt x="64" y="126"/>
                </a:lnTo>
                <a:lnTo>
                  <a:pt x="66" y="125"/>
                </a:lnTo>
                <a:lnTo>
                  <a:pt x="66" y="124"/>
                </a:lnTo>
                <a:lnTo>
                  <a:pt x="69" y="122"/>
                </a:lnTo>
                <a:lnTo>
                  <a:pt x="69" y="121"/>
                </a:lnTo>
                <a:lnTo>
                  <a:pt x="70" y="121"/>
                </a:lnTo>
                <a:lnTo>
                  <a:pt x="70" y="120"/>
                </a:lnTo>
                <a:lnTo>
                  <a:pt x="70" y="118"/>
                </a:lnTo>
                <a:lnTo>
                  <a:pt x="70" y="117"/>
                </a:lnTo>
                <a:lnTo>
                  <a:pt x="70" y="114"/>
                </a:lnTo>
                <a:lnTo>
                  <a:pt x="70" y="113"/>
                </a:lnTo>
                <a:lnTo>
                  <a:pt x="70" y="112"/>
                </a:lnTo>
                <a:lnTo>
                  <a:pt x="70" y="109"/>
                </a:lnTo>
                <a:lnTo>
                  <a:pt x="70" y="107"/>
                </a:lnTo>
                <a:lnTo>
                  <a:pt x="70" y="106"/>
                </a:lnTo>
                <a:lnTo>
                  <a:pt x="70" y="103"/>
                </a:lnTo>
                <a:lnTo>
                  <a:pt x="70" y="101"/>
                </a:lnTo>
                <a:lnTo>
                  <a:pt x="69" y="100"/>
                </a:lnTo>
                <a:lnTo>
                  <a:pt x="68" y="98"/>
                </a:lnTo>
                <a:lnTo>
                  <a:pt x="68" y="96"/>
                </a:lnTo>
                <a:lnTo>
                  <a:pt x="68" y="95"/>
                </a:lnTo>
                <a:lnTo>
                  <a:pt x="70" y="95"/>
                </a:lnTo>
                <a:lnTo>
                  <a:pt x="74" y="95"/>
                </a:lnTo>
                <a:lnTo>
                  <a:pt x="81" y="81"/>
                </a:lnTo>
                <a:lnTo>
                  <a:pt x="82" y="81"/>
                </a:lnTo>
                <a:lnTo>
                  <a:pt x="87" y="81"/>
                </a:lnTo>
                <a:lnTo>
                  <a:pt x="90" y="81"/>
                </a:lnTo>
                <a:lnTo>
                  <a:pt x="96" y="81"/>
                </a:lnTo>
                <a:lnTo>
                  <a:pt x="104" y="81"/>
                </a:lnTo>
                <a:lnTo>
                  <a:pt x="105" y="81"/>
                </a:lnTo>
                <a:lnTo>
                  <a:pt x="105" y="80"/>
                </a:lnTo>
                <a:lnTo>
                  <a:pt x="106" y="78"/>
                </a:lnTo>
                <a:lnTo>
                  <a:pt x="107" y="76"/>
                </a:lnTo>
                <a:lnTo>
                  <a:pt x="108" y="74"/>
                </a:lnTo>
                <a:lnTo>
                  <a:pt x="109" y="72"/>
                </a:lnTo>
                <a:lnTo>
                  <a:pt x="111" y="68"/>
                </a:lnTo>
                <a:lnTo>
                  <a:pt x="109" y="67"/>
                </a:lnTo>
                <a:lnTo>
                  <a:pt x="109" y="66"/>
                </a:lnTo>
                <a:lnTo>
                  <a:pt x="109" y="65"/>
                </a:lnTo>
                <a:lnTo>
                  <a:pt x="108" y="64"/>
                </a:lnTo>
                <a:lnTo>
                  <a:pt x="106" y="62"/>
                </a:lnTo>
                <a:lnTo>
                  <a:pt x="105" y="59"/>
                </a:lnTo>
                <a:lnTo>
                  <a:pt x="105" y="58"/>
                </a:lnTo>
                <a:lnTo>
                  <a:pt x="107" y="53"/>
                </a:lnTo>
                <a:lnTo>
                  <a:pt x="108" y="48"/>
                </a:lnTo>
                <a:lnTo>
                  <a:pt x="109" y="47"/>
                </a:lnTo>
                <a:lnTo>
                  <a:pt x="111" y="46"/>
                </a:lnTo>
                <a:lnTo>
                  <a:pt x="113" y="45"/>
                </a:lnTo>
                <a:lnTo>
                  <a:pt x="114" y="43"/>
                </a:lnTo>
                <a:lnTo>
                  <a:pt x="116" y="43"/>
                </a:lnTo>
                <a:lnTo>
                  <a:pt x="123" y="43"/>
                </a:lnTo>
                <a:lnTo>
                  <a:pt x="125" y="43"/>
                </a:lnTo>
                <a:lnTo>
                  <a:pt x="126" y="42"/>
                </a:lnTo>
                <a:lnTo>
                  <a:pt x="126" y="40"/>
                </a:lnTo>
                <a:lnTo>
                  <a:pt x="127" y="40"/>
                </a:lnTo>
                <a:lnTo>
                  <a:pt x="126" y="37"/>
                </a:lnTo>
                <a:lnTo>
                  <a:pt x="126" y="36"/>
                </a:lnTo>
                <a:lnTo>
                  <a:pt x="125" y="36"/>
                </a:lnTo>
                <a:lnTo>
                  <a:pt x="124" y="34"/>
                </a:lnTo>
                <a:lnTo>
                  <a:pt x="123" y="33"/>
                </a:lnTo>
                <a:lnTo>
                  <a:pt x="122" y="33"/>
                </a:lnTo>
                <a:lnTo>
                  <a:pt x="120" y="32"/>
                </a:lnTo>
                <a:lnTo>
                  <a:pt x="118" y="32"/>
                </a:lnTo>
                <a:lnTo>
                  <a:pt x="117" y="32"/>
                </a:lnTo>
                <a:lnTo>
                  <a:pt x="116" y="31"/>
                </a:lnTo>
                <a:lnTo>
                  <a:pt x="116" y="30"/>
                </a:lnTo>
                <a:lnTo>
                  <a:pt x="115" y="29"/>
                </a:lnTo>
                <a:lnTo>
                  <a:pt x="116" y="29"/>
                </a:lnTo>
                <a:lnTo>
                  <a:pt x="116" y="26"/>
                </a:lnTo>
                <a:lnTo>
                  <a:pt x="117" y="26"/>
                </a:lnTo>
                <a:lnTo>
                  <a:pt x="117" y="25"/>
                </a:lnTo>
                <a:lnTo>
                  <a:pt x="118" y="25"/>
                </a:lnTo>
                <a:lnTo>
                  <a:pt x="121" y="24"/>
                </a:lnTo>
                <a:lnTo>
                  <a:pt x="123" y="25"/>
                </a:lnTo>
                <a:lnTo>
                  <a:pt x="124" y="26"/>
                </a:lnTo>
                <a:lnTo>
                  <a:pt x="126" y="29"/>
                </a:lnTo>
                <a:lnTo>
                  <a:pt x="127" y="30"/>
                </a:lnTo>
                <a:lnTo>
                  <a:pt x="130" y="30"/>
                </a:lnTo>
                <a:lnTo>
                  <a:pt x="131" y="29"/>
                </a:lnTo>
                <a:lnTo>
                  <a:pt x="132" y="29"/>
                </a:lnTo>
                <a:lnTo>
                  <a:pt x="133" y="29"/>
                </a:lnTo>
                <a:lnTo>
                  <a:pt x="135" y="29"/>
                </a:lnTo>
                <a:lnTo>
                  <a:pt x="137" y="29"/>
                </a:lnTo>
                <a:lnTo>
                  <a:pt x="139" y="29"/>
                </a:lnTo>
                <a:lnTo>
                  <a:pt x="140" y="29"/>
                </a:lnTo>
                <a:lnTo>
                  <a:pt x="141" y="29"/>
                </a:lnTo>
                <a:lnTo>
                  <a:pt x="142" y="29"/>
                </a:lnTo>
                <a:lnTo>
                  <a:pt x="143" y="29"/>
                </a:lnTo>
                <a:lnTo>
                  <a:pt x="144" y="29"/>
                </a:lnTo>
                <a:lnTo>
                  <a:pt x="146" y="29"/>
                </a:lnTo>
                <a:lnTo>
                  <a:pt x="147" y="29"/>
                </a:lnTo>
                <a:lnTo>
                  <a:pt x="148" y="29"/>
                </a:lnTo>
                <a:lnTo>
                  <a:pt x="149" y="29"/>
                </a:lnTo>
                <a:lnTo>
                  <a:pt x="151" y="29"/>
                </a:lnTo>
                <a:lnTo>
                  <a:pt x="151" y="28"/>
                </a:lnTo>
                <a:lnTo>
                  <a:pt x="152" y="25"/>
                </a:lnTo>
                <a:lnTo>
                  <a:pt x="154" y="20"/>
                </a:lnTo>
                <a:lnTo>
                  <a:pt x="154" y="15"/>
                </a:lnTo>
                <a:lnTo>
                  <a:pt x="154" y="14"/>
                </a:lnTo>
                <a:lnTo>
                  <a:pt x="155" y="14"/>
                </a:lnTo>
                <a:lnTo>
                  <a:pt x="155" y="13"/>
                </a:lnTo>
                <a:lnTo>
                  <a:pt x="156" y="12"/>
                </a:lnTo>
                <a:lnTo>
                  <a:pt x="157" y="11"/>
                </a:lnTo>
                <a:lnTo>
                  <a:pt x="158" y="9"/>
                </a:lnTo>
                <a:lnTo>
                  <a:pt x="158" y="8"/>
                </a:lnTo>
                <a:lnTo>
                  <a:pt x="159" y="8"/>
                </a:lnTo>
                <a:lnTo>
                  <a:pt x="159" y="7"/>
                </a:lnTo>
                <a:lnTo>
                  <a:pt x="159" y="6"/>
                </a:lnTo>
                <a:lnTo>
                  <a:pt x="159" y="5"/>
                </a:lnTo>
                <a:lnTo>
                  <a:pt x="159" y="3"/>
                </a:lnTo>
                <a:lnTo>
                  <a:pt x="158" y="0"/>
                </a:lnTo>
                <a:lnTo>
                  <a:pt x="161" y="0"/>
                </a:lnTo>
                <a:lnTo>
                  <a:pt x="164" y="0"/>
                </a:lnTo>
                <a:lnTo>
                  <a:pt x="167" y="0"/>
                </a:lnTo>
                <a:lnTo>
                  <a:pt x="168" y="0"/>
                </a:lnTo>
                <a:lnTo>
                  <a:pt x="169" y="0"/>
                </a:lnTo>
                <a:lnTo>
                  <a:pt x="175" y="0"/>
                </a:lnTo>
                <a:lnTo>
                  <a:pt x="181" y="0"/>
                </a:lnTo>
                <a:lnTo>
                  <a:pt x="184" y="0"/>
                </a:lnTo>
                <a:lnTo>
                  <a:pt x="190" y="0"/>
                </a:lnTo>
                <a:lnTo>
                  <a:pt x="198" y="0"/>
                </a:lnTo>
                <a:lnTo>
                  <a:pt x="202" y="0"/>
                </a:lnTo>
                <a:lnTo>
                  <a:pt x="204" y="0"/>
                </a:lnTo>
                <a:lnTo>
                  <a:pt x="212" y="0"/>
                </a:lnTo>
                <a:lnTo>
                  <a:pt x="218" y="0"/>
                </a:lnTo>
                <a:lnTo>
                  <a:pt x="223" y="0"/>
                </a:lnTo>
                <a:lnTo>
                  <a:pt x="227" y="0"/>
                </a:lnTo>
                <a:lnTo>
                  <a:pt x="228" y="0"/>
                </a:lnTo>
                <a:lnTo>
                  <a:pt x="230" y="0"/>
                </a:lnTo>
                <a:lnTo>
                  <a:pt x="233" y="0"/>
                </a:lnTo>
                <a:lnTo>
                  <a:pt x="233" y="1"/>
                </a:lnTo>
                <a:lnTo>
                  <a:pt x="233" y="3"/>
                </a:lnTo>
                <a:lnTo>
                  <a:pt x="233" y="4"/>
                </a:lnTo>
                <a:lnTo>
                  <a:pt x="232" y="4"/>
                </a:lnTo>
                <a:lnTo>
                  <a:pt x="232" y="5"/>
                </a:lnTo>
                <a:lnTo>
                  <a:pt x="230" y="6"/>
                </a:lnTo>
                <a:close/>
                <a:moveTo>
                  <a:pt x="57" y="193"/>
                </a:moveTo>
                <a:lnTo>
                  <a:pt x="57" y="196"/>
                </a:lnTo>
                <a:lnTo>
                  <a:pt x="57" y="201"/>
                </a:lnTo>
                <a:lnTo>
                  <a:pt x="60" y="201"/>
                </a:lnTo>
                <a:lnTo>
                  <a:pt x="62" y="201"/>
                </a:lnTo>
                <a:lnTo>
                  <a:pt x="63" y="201"/>
                </a:lnTo>
                <a:lnTo>
                  <a:pt x="64" y="201"/>
                </a:lnTo>
                <a:lnTo>
                  <a:pt x="65" y="201"/>
                </a:lnTo>
                <a:lnTo>
                  <a:pt x="65" y="202"/>
                </a:lnTo>
                <a:lnTo>
                  <a:pt x="66" y="201"/>
                </a:lnTo>
                <a:lnTo>
                  <a:pt x="68" y="199"/>
                </a:lnTo>
                <a:lnTo>
                  <a:pt x="68" y="198"/>
                </a:lnTo>
                <a:lnTo>
                  <a:pt x="68" y="196"/>
                </a:lnTo>
                <a:lnTo>
                  <a:pt x="68" y="195"/>
                </a:lnTo>
                <a:lnTo>
                  <a:pt x="71" y="195"/>
                </a:lnTo>
                <a:lnTo>
                  <a:pt x="71" y="198"/>
                </a:lnTo>
                <a:lnTo>
                  <a:pt x="73" y="198"/>
                </a:lnTo>
                <a:lnTo>
                  <a:pt x="72" y="200"/>
                </a:lnTo>
                <a:lnTo>
                  <a:pt x="72" y="201"/>
                </a:lnTo>
                <a:lnTo>
                  <a:pt x="72" y="202"/>
                </a:lnTo>
                <a:lnTo>
                  <a:pt x="71" y="202"/>
                </a:lnTo>
                <a:lnTo>
                  <a:pt x="70" y="202"/>
                </a:lnTo>
                <a:lnTo>
                  <a:pt x="70" y="204"/>
                </a:lnTo>
                <a:lnTo>
                  <a:pt x="69" y="204"/>
                </a:lnTo>
                <a:lnTo>
                  <a:pt x="68" y="204"/>
                </a:lnTo>
                <a:lnTo>
                  <a:pt x="68" y="205"/>
                </a:lnTo>
                <a:lnTo>
                  <a:pt x="68" y="206"/>
                </a:lnTo>
                <a:lnTo>
                  <a:pt x="68" y="207"/>
                </a:lnTo>
                <a:lnTo>
                  <a:pt x="71" y="207"/>
                </a:lnTo>
                <a:lnTo>
                  <a:pt x="71" y="208"/>
                </a:lnTo>
                <a:lnTo>
                  <a:pt x="70" y="212"/>
                </a:lnTo>
                <a:lnTo>
                  <a:pt x="70" y="214"/>
                </a:lnTo>
                <a:lnTo>
                  <a:pt x="72" y="214"/>
                </a:lnTo>
                <a:lnTo>
                  <a:pt x="79" y="214"/>
                </a:lnTo>
                <a:lnTo>
                  <a:pt x="80" y="214"/>
                </a:lnTo>
                <a:lnTo>
                  <a:pt x="80" y="212"/>
                </a:lnTo>
                <a:lnTo>
                  <a:pt x="80" y="207"/>
                </a:lnTo>
                <a:lnTo>
                  <a:pt x="79" y="200"/>
                </a:lnTo>
                <a:lnTo>
                  <a:pt x="79" y="198"/>
                </a:lnTo>
                <a:lnTo>
                  <a:pt x="78" y="196"/>
                </a:lnTo>
                <a:lnTo>
                  <a:pt x="78" y="195"/>
                </a:lnTo>
                <a:lnTo>
                  <a:pt x="77" y="195"/>
                </a:lnTo>
                <a:lnTo>
                  <a:pt x="73" y="195"/>
                </a:lnTo>
                <a:lnTo>
                  <a:pt x="71" y="193"/>
                </a:lnTo>
                <a:lnTo>
                  <a:pt x="71" y="192"/>
                </a:lnTo>
                <a:lnTo>
                  <a:pt x="71" y="190"/>
                </a:lnTo>
                <a:lnTo>
                  <a:pt x="71" y="189"/>
                </a:lnTo>
                <a:lnTo>
                  <a:pt x="71" y="188"/>
                </a:lnTo>
                <a:lnTo>
                  <a:pt x="71" y="185"/>
                </a:lnTo>
                <a:lnTo>
                  <a:pt x="69" y="184"/>
                </a:lnTo>
                <a:lnTo>
                  <a:pt x="68" y="184"/>
                </a:lnTo>
                <a:lnTo>
                  <a:pt x="65" y="184"/>
                </a:lnTo>
                <a:lnTo>
                  <a:pt x="64" y="184"/>
                </a:lnTo>
                <a:lnTo>
                  <a:pt x="63" y="185"/>
                </a:lnTo>
                <a:lnTo>
                  <a:pt x="61" y="185"/>
                </a:lnTo>
                <a:lnTo>
                  <a:pt x="58" y="187"/>
                </a:lnTo>
                <a:lnTo>
                  <a:pt x="57" y="187"/>
                </a:lnTo>
                <a:lnTo>
                  <a:pt x="57" y="189"/>
                </a:lnTo>
                <a:lnTo>
                  <a:pt x="57" y="19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42" name="Freeform 581">
            <a:extLst>
              <a:ext uri="{FF2B5EF4-FFF2-40B4-BE49-F238E27FC236}">
                <a16:creationId xmlns:a16="http://schemas.microsoft.com/office/drawing/2014/main" id="{15377193-0F3F-D2DB-C844-5EA624617927}"/>
              </a:ext>
            </a:extLst>
          </p:cNvPr>
          <p:cNvSpPr>
            <a:spLocks noEditPoints="1"/>
          </p:cNvSpPr>
          <p:nvPr/>
        </p:nvSpPr>
        <p:spPr bwMode="auto">
          <a:xfrm>
            <a:off x="1787173" y="1512359"/>
            <a:ext cx="689491" cy="1219763"/>
          </a:xfrm>
          <a:custGeom>
            <a:avLst/>
            <a:gdLst>
              <a:gd name="T0" fmla="*/ 136 w 498"/>
              <a:gd name="T1" fmla="*/ 278 h 881"/>
              <a:gd name="T2" fmla="*/ 168 w 498"/>
              <a:gd name="T3" fmla="*/ 290 h 881"/>
              <a:gd name="T4" fmla="*/ 238 w 498"/>
              <a:gd name="T5" fmla="*/ 348 h 881"/>
              <a:gd name="T6" fmla="*/ 267 w 498"/>
              <a:gd name="T7" fmla="*/ 371 h 881"/>
              <a:gd name="T8" fmla="*/ 264 w 498"/>
              <a:gd name="T9" fmla="*/ 360 h 881"/>
              <a:gd name="T10" fmla="*/ 265 w 498"/>
              <a:gd name="T11" fmla="*/ 356 h 881"/>
              <a:gd name="T12" fmla="*/ 263 w 498"/>
              <a:gd name="T13" fmla="*/ 345 h 881"/>
              <a:gd name="T14" fmla="*/ 269 w 498"/>
              <a:gd name="T15" fmla="*/ 335 h 881"/>
              <a:gd name="T16" fmla="*/ 276 w 498"/>
              <a:gd name="T17" fmla="*/ 318 h 881"/>
              <a:gd name="T18" fmla="*/ 296 w 498"/>
              <a:gd name="T19" fmla="*/ 315 h 881"/>
              <a:gd name="T20" fmla="*/ 343 w 498"/>
              <a:gd name="T21" fmla="*/ 326 h 881"/>
              <a:gd name="T22" fmla="*/ 398 w 498"/>
              <a:gd name="T23" fmla="*/ 352 h 881"/>
              <a:gd name="T24" fmla="*/ 381 w 498"/>
              <a:gd name="T25" fmla="*/ 477 h 881"/>
              <a:gd name="T26" fmla="*/ 374 w 498"/>
              <a:gd name="T27" fmla="*/ 542 h 881"/>
              <a:gd name="T28" fmla="*/ 402 w 498"/>
              <a:gd name="T29" fmla="*/ 607 h 881"/>
              <a:gd name="T30" fmla="*/ 443 w 498"/>
              <a:gd name="T31" fmla="*/ 690 h 881"/>
              <a:gd name="T32" fmla="*/ 434 w 498"/>
              <a:gd name="T33" fmla="*/ 777 h 881"/>
              <a:gd name="T34" fmla="*/ 480 w 498"/>
              <a:gd name="T35" fmla="*/ 829 h 881"/>
              <a:gd name="T36" fmla="*/ 468 w 498"/>
              <a:gd name="T37" fmla="*/ 849 h 881"/>
              <a:gd name="T38" fmla="*/ 463 w 498"/>
              <a:gd name="T39" fmla="*/ 861 h 881"/>
              <a:gd name="T40" fmla="*/ 413 w 498"/>
              <a:gd name="T41" fmla="*/ 873 h 881"/>
              <a:gd name="T42" fmla="*/ 394 w 498"/>
              <a:gd name="T43" fmla="*/ 828 h 881"/>
              <a:gd name="T44" fmla="*/ 361 w 498"/>
              <a:gd name="T45" fmla="*/ 804 h 881"/>
              <a:gd name="T46" fmla="*/ 337 w 498"/>
              <a:gd name="T47" fmla="*/ 775 h 881"/>
              <a:gd name="T48" fmla="*/ 294 w 498"/>
              <a:gd name="T49" fmla="*/ 752 h 881"/>
              <a:gd name="T50" fmla="*/ 302 w 498"/>
              <a:gd name="T51" fmla="*/ 783 h 881"/>
              <a:gd name="T52" fmla="*/ 266 w 498"/>
              <a:gd name="T53" fmla="*/ 793 h 881"/>
              <a:gd name="T54" fmla="*/ 247 w 498"/>
              <a:gd name="T55" fmla="*/ 806 h 881"/>
              <a:gd name="T56" fmla="*/ 195 w 498"/>
              <a:gd name="T57" fmla="*/ 808 h 881"/>
              <a:gd name="T58" fmla="*/ 165 w 498"/>
              <a:gd name="T59" fmla="*/ 843 h 881"/>
              <a:gd name="T60" fmla="*/ 115 w 498"/>
              <a:gd name="T61" fmla="*/ 842 h 881"/>
              <a:gd name="T62" fmla="*/ 82 w 498"/>
              <a:gd name="T63" fmla="*/ 645 h 881"/>
              <a:gd name="T64" fmla="*/ 125 w 498"/>
              <a:gd name="T65" fmla="*/ 511 h 881"/>
              <a:gd name="T66" fmla="*/ 165 w 498"/>
              <a:gd name="T67" fmla="*/ 558 h 881"/>
              <a:gd name="T68" fmla="*/ 199 w 498"/>
              <a:gd name="T69" fmla="*/ 596 h 881"/>
              <a:gd name="T70" fmla="*/ 203 w 498"/>
              <a:gd name="T71" fmla="*/ 593 h 881"/>
              <a:gd name="T72" fmla="*/ 196 w 498"/>
              <a:gd name="T73" fmla="*/ 568 h 881"/>
              <a:gd name="T74" fmla="*/ 208 w 498"/>
              <a:gd name="T75" fmla="*/ 544 h 881"/>
              <a:gd name="T76" fmla="*/ 226 w 498"/>
              <a:gd name="T77" fmla="*/ 579 h 881"/>
              <a:gd name="T78" fmla="*/ 232 w 498"/>
              <a:gd name="T79" fmla="*/ 594 h 881"/>
              <a:gd name="T80" fmla="*/ 233 w 498"/>
              <a:gd name="T81" fmla="*/ 528 h 881"/>
              <a:gd name="T82" fmla="*/ 241 w 498"/>
              <a:gd name="T83" fmla="*/ 479 h 881"/>
              <a:gd name="T84" fmla="*/ 223 w 498"/>
              <a:gd name="T85" fmla="*/ 458 h 881"/>
              <a:gd name="T86" fmla="*/ 189 w 498"/>
              <a:gd name="T87" fmla="*/ 427 h 881"/>
              <a:gd name="T88" fmla="*/ 132 w 498"/>
              <a:gd name="T89" fmla="*/ 394 h 881"/>
              <a:gd name="T90" fmla="*/ 46 w 498"/>
              <a:gd name="T91" fmla="*/ 329 h 881"/>
              <a:gd name="T92" fmla="*/ 88 w 498"/>
              <a:gd name="T93" fmla="*/ 253 h 881"/>
              <a:gd name="T94" fmla="*/ 429 w 498"/>
              <a:gd name="T95" fmla="*/ 166 h 881"/>
              <a:gd name="T96" fmla="*/ 401 w 498"/>
              <a:gd name="T97" fmla="*/ 303 h 881"/>
              <a:gd name="T98" fmla="*/ 373 w 498"/>
              <a:gd name="T99" fmla="*/ 293 h 881"/>
              <a:gd name="T100" fmla="*/ 312 w 498"/>
              <a:gd name="T101" fmla="*/ 316 h 881"/>
              <a:gd name="T102" fmla="*/ 290 w 498"/>
              <a:gd name="T103" fmla="*/ 298 h 881"/>
              <a:gd name="T104" fmla="*/ 257 w 498"/>
              <a:gd name="T105" fmla="*/ 331 h 881"/>
              <a:gd name="T106" fmla="*/ 234 w 498"/>
              <a:gd name="T107" fmla="*/ 319 h 881"/>
              <a:gd name="T108" fmla="*/ 173 w 498"/>
              <a:gd name="T109" fmla="*/ 287 h 881"/>
              <a:gd name="T110" fmla="*/ 153 w 498"/>
              <a:gd name="T111" fmla="*/ 273 h 881"/>
              <a:gd name="T112" fmla="*/ 114 w 498"/>
              <a:gd name="T113" fmla="*/ 248 h 881"/>
              <a:gd name="T114" fmla="*/ 62 w 498"/>
              <a:gd name="T115" fmla="*/ 202 h 881"/>
              <a:gd name="T116" fmla="*/ 141 w 498"/>
              <a:gd name="T117" fmla="*/ 81 h 881"/>
              <a:gd name="T118" fmla="*/ 214 w 498"/>
              <a:gd name="T119" fmla="*/ 0 h 881"/>
              <a:gd name="T120" fmla="*/ 281 w 498"/>
              <a:gd name="T121" fmla="*/ 0 h 881"/>
              <a:gd name="T122" fmla="*/ 372 w 498"/>
              <a:gd name="T123" fmla="*/ 1 h 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8" h="881">
                <a:moveTo>
                  <a:pt x="108" y="264"/>
                </a:moveTo>
                <a:lnTo>
                  <a:pt x="111" y="264"/>
                </a:lnTo>
                <a:lnTo>
                  <a:pt x="112" y="262"/>
                </a:lnTo>
                <a:lnTo>
                  <a:pt x="112" y="261"/>
                </a:lnTo>
                <a:lnTo>
                  <a:pt x="113" y="261"/>
                </a:lnTo>
                <a:lnTo>
                  <a:pt x="114" y="261"/>
                </a:lnTo>
                <a:lnTo>
                  <a:pt x="115" y="261"/>
                </a:lnTo>
                <a:lnTo>
                  <a:pt x="115" y="262"/>
                </a:lnTo>
                <a:lnTo>
                  <a:pt x="117" y="262"/>
                </a:lnTo>
                <a:lnTo>
                  <a:pt x="120" y="264"/>
                </a:lnTo>
                <a:lnTo>
                  <a:pt x="121" y="264"/>
                </a:lnTo>
                <a:lnTo>
                  <a:pt x="122" y="264"/>
                </a:lnTo>
                <a:lnTo>
                  <a:pt x="123" y="265"/>
                </a:lnTo>
                <a:lnTo>
                  <a:pt x="123" y="266"/>
                </a:lnTo>
                <a:lnTo>
                  <a:pt x="126" y="268"/>
                </a:lnTo>
                <a:lnTo>
                  <a:pt x="127" y="268"/>
                </a:lnTo>
                <a:lnTo>
                  <a:pt x="128" y="268"/>
                </a:lnTo>
                <a:lnTo>
                  <a:pt x="128" y="269"/>
                </a:lnTo>
                <a:lnTo>
                  <a:pt x="129" y="269"/>
                </a:lnTo>
                <a:lnTo>
                  <a:pt x="129" y="270"/>
                </a:lnTo>
                <a:lnTo>
                  <a:pt x="130" y="272"/>
                </a:lnTo>
                <a:lnTo>
                  <a:pt x="131" y="272"/>
                </a:lnTo>
                <a:lnTo>
                  <a:pt x="131" y="273"/>
                </a:lnTo>
                <a:lnTo>
                  <a:pt x="132" y="274"/>
                </a:lnTo>
                <a:lnTo>
                  <a:pt x="132" y="275"/>
                </a:lnTo>
                <a:lnTo>
                  <a:pt x="134" y="275"/>
                </a:lnTo>
                <a:lnTo>
                  <a:pt x="135" y="276"/>
                </a:lnTo>
                <a:lnTo>
                  <a:pt x="136" y="277"/>
                </a:lnTo>
                <a:lnTo>
                  <a:pt x="136" y="278"/>
                </a:lnTo>
                <a:lnTo>
                  <a:pt x="136" y="281"/>
                </a:lnTo>
                <a:lnTo>
                  <a:pt x="136" y="283"/>
                </a:lnTo>
                <a:lnTo>
                  <a:pt x="135" y="283"/>
                </a:lnTo>
                <a:lnTo>
                  <a:pt x="135" y="286"/>
                </a:lnTo>
                <a:lnTo>
                  <a:pt x="135" y="287"/>
                </a:lnTo>
                <a:lnTo>
                  <a:pt x="135" y="290"/>
                </a:lnTo>
                <a:lnTo>
                  <a:pt x="136" y="290"/>
                </a:lnTo>
                <a:lnTo>
                  <a:pt x="140" y="290"/>
                </a:lnTo>
                <a:lnTo>
                  <a:pt x="141" y="290"/>
                </a:lnTo>
                <a:lnTo>
                  <a:pt x="146" y="290"/>
                </a:lnTo>
                <a:lnTo>
                  <a:pt x="148" y="290"/>
                </a:lnTo>
                <a:lnTo>
                  <a:pt x="148" y="284"/>
                </a:lnTo>
                <a:lnTo>
                  <a:pt x="151" y="284"/>
                </a:lnTo>
                <a:lnTo>
                  <a:pt x="152" y="282"/>
                </a:lnTo>
                <a:lnTo>
                  <a:pt x="152" y="283"/>
                </a:lnTo>
                <a:lnTo>
                  <a:pt x="153" y="283"/>
                </a:lnTo>
                <a:lnTo>
                  <a:pt x="153" y="285"/>
                </a:lnTo>
                <a:lnTo>
                  <a:pt x="157" y="285"/>
                </a:lnTo>
                <a:lnTo>
                  <a:pt x="157" y="281"/>
                </a:lnTo>
                <a:lnTo>
                  <a:pt x="158" y="281"/>
                </a:lnTo>
                <a:lnTo>
                  <a:pt x="160" y="281"/>
                </a:lnTo>
                <a:lnTo>
                  <a:pt x="160" y="283"/>
                </a:lnTo>
                <a:lnTo>
                  <a:pt x="162" y="283"/>
                </a:lnTo>
                <a:lnTo>
                  <a:pt x="163" y="283"/>
                </a:lnTo>
                <a:lnTo>
                  <a:pt x="169" y="287"/>
                </a:lnTo>
                <a:lnTo>
                  <a:pt x="170" y="286"/>
                </a:lnTo>
                <a:lnTo>
                  <a:pt x="171" y="287"/>
                </a:lnTo>
                <a:lnTo>
                  <a:pt x="170" y="290"/>
                </a:lnTo>
                <a:lnTo>
                  <a:pt x="168" y="290"/>
                </a:lnTo>
                <a:lnTo>
                  <a:pt x="168" y="291"/>
                </a:lnTo>
                <a:lnTo>
                  <a:pt x="170" y="294"/>
                </a:lnTo>
                <a:lnTo>
                  <a:pt x="173" y="297"/>
                </a:lnTo>
                <a:lnTo>
                  <a:pt x="175" y="295"/>
                </a:lnTo>
                <a:lnTo>
                  <a:pt x="174" y="298"/>
                </a:lnTo>
                <a:lnTo>
                  <a:pt x="177" y="295"/>
                </a:lnTo>
                <a:lnTo>
                  <a:pt x="180" y="299"/>
                </a:lnTo>
                <a:lnTo>
                  <a:pt x="181" y="301"/>
                </a:lnTo>
                <a:lnTo>
                  <a:pt x="182" y="301"/>
                </a:lnTo>
                <a:lnTo>
                  <a:pt x="183" y="299"/>
                </a:lnTo>
                <a:lnTo>
                  <a:pt x="186" y="301"/>
                </a:lnTo>
                <a:lnTo>
                  <a:pt x="188" y="302"/>
                </a:lnTo>
                <a:lnTo>
                  <a:pt x="189" y="302"/>
                </a:lnTo>
                <a:lnTo>
                  <a:pt x="196" y="308"/>
                </a:lnTo>
                <a:lnTo>
                  <a:pt x="199" y="310"/>
                </a:lnTo>
                <a:lnTo>
                  <a:pt x="215" y="320"/>
                </a:lnTo>
                <a:lnTo>
                  <a:pt x="216" y="323"/>
                </a:lnTo>
                <a:lnTo>
                  <a:pt x="218" y="323"/>
                </a:lnTo>
                <a:lnTo>
                  <a:pt x="218" y="325"/>
                </a:lnTo>
                <a:lnTo>
                  <a:pt x="220" y="326"/>
                </a:lnTo>
                <a:lnTo>
                  <a:pt x="222" y="327"/>
                </a:lnTo>
                <a:lnTo>
                  <a:pt x="223" y="328"/>
                </a:lnTo>
                <a:lnTo>
                  <a:pt x="224" y="328"/>
                </a:lnTo>
                <a:lnTo>
                  <a:pt x="227" y="331"/>
                </a:lnTo>
                <a:lnTo>
                  <a:pt x="230" y="333"/>
                </a:lnTo>
                <a:lnTo>
                  <a:pt x="232" y="336"/>
                </a:lnTo>
                <a:lnTo>
                  <a:pt x="234" y="340"/>
                </a:lnTo>
                <a:lnTo>
                  <a:pt x="237" y="345"/>
                </a:lnTo>
                <a:lnTo>
                  <a:pt x="238" y="348"/>
                </a:lnTo>
                <a:lnTo>
                  <a:pt x="238" y="350"/>
                </a:lnTo>
                <a:lnTo>
                  <a:pt x="241" y="356"/>
                </a:lnTo>
                <a:lnTo>
                  <a:pt x="242" y="376"/>
                </a:lnTo>
                <a:lnTo>
                  <a:pt x="242" y="377"/>
                </a:lnTo>
                <a:lnTo>
                  <a:pt x="241" y="391"/>
                </a:lnTo>
                <a:lnTo>
                  <a:pt x="243" y="394"/>
                </a:lnTo>
                <a:lnTo>
                  <a:pt x="243" y="396"/>
                </a:lnTo>
                <a:lnTo>
                  <a:pt x="246" y="399"/>
                </a:lnTo>
                <a:lnTo>
                  <a:pt x="246" y="393"/>
                </a:lnTo>
                <a:lnTo>
                  <a:pt x="248" y="393"/>
                </a:lnTo>
                <a:lnTo>
                  <a:pt x="248" y="392"/>
                </a:lnTo>
                <a:lnTo>
                  <a:pt x="250" y="392"/>
                </a:lnTo>
                <a:lnTo>
                  <a:pt x="250" y="398"/>
                </a:lnTo>
                <a:lnTo>
                  <a:pt x="252" y="396"/>
                </a:lnTo>
                <a:lnTo>
                  <a:pt x="252" y="395"/>
                </a:lnTo>
                <a:lnTo>
                  <a:pt x="253" y="395"/>
                </a:lnTo>
                <a:lnTo>
                  <a:pt x="255" y="395"/>
                </a:lnTo>
                <a:lnTo>
                  <a:pt x="256" y="392"/>
                </a:lnTo>
                <a:lnTo>
                  <a:pt x="258" y="392"/>
                </a:lnTo>
                <a:lnTo>
                  <a:pt x="258" y="389"/>
                </a:lnTo>
                <a:lnTo>
                  <a:pt x="259" y="389"/>
                </a:lnTo>
                <a:lnTo>
                  <a:pt x="259" y="393"/>
                </a:lnTo>
                <a:lnTo>
                  <a:pt x="259" y="392"/>
                </a:lnTo>
                <a:lnTo>
                  <a:pt x="260" y="384"/>
                </a:lnTo>
                <a:lnTo>
                  <a:pt x="264" y="383"/>
                </a:lnTo>
                <a:lnTo>
                  <a:pt x="266" y="383"/>
                </a:lnTo>
                <a:lnTo>
                  <a:pt x="270" y="376"/>
                </a:lnTo>
                <a:lnTo>
                  <a:pt x="272" y="376"/>
                </a:lnTo>
                <a:lnTo>
                  <a:pt x="267" y="371"/>
                </a:lnTo>
                <a:lnTo>
                  <a:pt x="266" y="371"/>
                </a:lnTo>
                <a:lnTo>
                  <a:pt x="264" y="368"/>
                </a:lnTo>
                <a:lnTo>
                  <a:pt x="265" y="369"/>
                </a:lnTo>
                <a:lnTo>
                  <a:pt x="265" y="368"/>
                </a:lnTo>
                <a:lnTo>
                  <a:pt x="268" y="371"/>
                </a:lnTo>
                <a:lnTo>
                  <a:pt x="265" y="367"/>
                </a:lnTo>
                <a:lnTo>
                  <a:pt x="267" y="368"/>
                </a:lnTo>
                <a:lnTo>
                  <a:pt x="267" y="369"/>
                </a:lnTo>
                <a:lnTo>
                  <a:pt x="273" y="374"/>
                </a:lnTo>
                <a:lnTo>
                  <a:pt x="273" y="373"/>
                </a:lnTo>
                <a:lnTo>
                  <a:pt x="273" y="370"/>
                </a:lnTo>
                <a:lnTo>
                  <a:pt x="273" y="368"/>
                </a:lnTo>
                <a:lnTo>
                  <a:pt x="272" y="368"/>
                </a:lnTo>
                <a:lnTo>
                  <a:pt x="270" y="368"/>
                </a:lnTo>
                <a:lnTo>
                  <a:pt x="270" y="369"/>
                </a:lnTo>
                <a:lnTo>
                  <a:pt x="270" y="367"/>
                </a:lnTo>
                <a:lnTo>
                  <a:pt x="267" y="367"/>
                </a:lnTo>
                <a:lnTo>
                  <a:pt x="265" y="365"/>
                </a:lnTo>
                <a:lnTo>
                  <a:pt x="267" y="367"/>
                </a:lnTo>
                <a:lnTo>
                  <a:pt x="270" y="367"/>
                </a:lnTo>
                <a:lnTo>
                  <a:pt x="270" y="366"/>
                </a:lnTo>
                <a:lnTo>
                  <a:pt x="268" y="365"/>
                </a:lnTo>
                <a:lnTo>
                  <a:pt x="266" y="362"/>
                </a:lnTo>
                <a:lnTo>
                  <a:pt x="269" y="365"/>
                </a:lnTo>
                <a:lnTo>
                  <a:pt x="269" y="364"/>
                </a:lnTo>
                <a:lnTo>
                  <a:pt x="267" y="362"/>
                </a:lnTo>
                <a:lnTo>
                  <a:pt x="267" y="361"/>
                </a:lnTo>
                <a:lnTo>
                  <a:pt x="266" y="360"/>
                </a:lnTo>
                <a:lnTo>
                  <a:pt x="264" y="360"/>
                </a:lnTo>
                <a:lnTo>
                  <a:pt x="263" y="360"/>
                </a:lnTo>
                <a:lnTo>
                  <a:pt x="263" y="359"/>
                </a:lnTo>
                <a:lnTo>
                  <a:pt x="264" y="359"/>
                </a:lnTo>
                <a:lnTo>
                  <a:pt x="265" y="359"/>
                </a:lnTo>
                <a:lnTo>
                  <a:pt x="266" y="359"/>
                </a:lnTo>
                <a:lnTo>
                  <a:pt x="265" y="359"/>
                </a:lnTo>
                <a:lnTo>
                  <a:pt x="264" y="359"/>
                </a:lnTo>
                <a:lnTo>
                  <a:pt x="263" y="359"/>
                </a:lnTo>
                <a:lnTo>
                  <a:pt x="263" y="358"/>
                </a:lnTo>
                <a:lnTo>
                  <a:pt x="264" y="358"/>
                </a:lnTo>
                <a:lnTo>
                  <a:pt x="266" y="358"/>
                </a:lnTo>
                <a:lnTo>
                  <a:pt x="265" y="358"/>
                </a:lnTo>
                <a:lnTo>
                  <a:pt x="264" y="358"/>
                </a:lnTo>
                <a:lnTo>
                  <a:pt x="263" y="358"/>
                </a:lnTo>
                <a:lnTo>
                  <a:pt x="263" y="357"/>
                </a:lnTo>
                <a:lnTo>
                  <a:pt x="264" y="357"/>
                </a:lnTo>
                <a:lnTo>
                  <a:pt x="266" y="357"/>
                </a:lnTo>
                <a:lnTo>
                  <a:pt x="264" y="357"/>
                </a:lnTo>
                <a:lnTo>
                  <a:pt x="263" y="357"/>
                </a:lnTo>
                <a:lnTo>
                  <a:pt x="263" y="356"/>
                </a:lnTo>
                <a:lnTo>
                  <a:pt x="264" y="356"/>
                </a:lnTo>
                <a:lnTo>
                  <a:pt x="265" y="356"/>
                </a:lnTo>
                <a:lnTo>
                  <a:pt x="266" y="356"/>
                </a:lnTo>
                <a:lnTo>
                  <a:pt x="265" y="356"/>
                </a:lnTo>
                <a:lnTo>
                  <a:pt x="263" y="356"/>
                </a:lnTo>
                <a:lnTo>
                  <a:pt x="264" y="356"/>
                </a:lnTo>
                <a:lnTo>
                  <a:pt x="264" y="354"/>
                </a:lnTo>
                <a:lnTo>
                  <a:pt x="264" y="356"/>
                </a:lnTo>
                <a:lnTo>
                  <a:pt x="265" y="356"/>
                </a:lnTo>
                <a:lnTo>
                  <a:pt x="266" y="356"/>
                </a:lnTo>
                <a:lnTo>
                  <a:pt x="266" y="354"/>
                </a:lnTo>
                <a:lnTo>
                  <a:pt x="263" y="354"/>
                </a:lnTo>
                <a:lnTo>
                  <a:pt x="263" y="353"/>
                </a:lnTo>
                <a:lnTo>
                  <a:pt x="266" y="353"/>
                </a:lnTo>
                <a:lnTo>
                  <a:pt x="263" y="353"/>
                </a:lnTo>
                <a:lnTo>
                  <a:pt x="263" y="352"/>
                </a:lnTo>
                <a:lnTo>
                  <a:pt x="266" y="353"/>
                </a:lnTo>
                <a:lnTo>
                  <a:pt x="266" y="352"/>
                </a:lnTo>
                <a:lnTo>
                  <a:pt x="263" y="352"/>
                </a:lnTo>
                <a:lnTo>
                  <a:pt x="264" y="352"/>
                </a:lnTo>
                <a:lnTo>
                  <a:pt x="266" y="352"/>
                </a:lnTo>
                <a:lnTo>
                  <a:pt x="265" y="352"/>
                </a:lnTo>
                <a:lnTo>
                  <a:pt x="263" y="351"/>
                </a:lnTo>
                <a:lnTo>
                  <a:pt x="265" y="351"/>
                </a:lnTo>
                <a:lnTo>
                  <a:pt x="266" y="351"/>
                </a:lnTo>
                <a:lnTo>
                  <a:pt x="265" y="351"/>
                </a:lnTo>
                <a:lnTo>
                  <a:pt x="264" y="350"/>
                </a:lnTo>
                <a:lnTo>
                  <a:pt x="265" y="350"/>
                </a:lnTo>
                <a:lnTo>
                  <a:pt x="266" y="350"/>
                </a:lnTo>
                <a:lnTo>
                  <a:pt x="266" y="349"/>
                </a:lnTo>
                <a:lnTo>
                  <a:pt x="264" y="349"/>
                </a:lnTo>
                <a:lnTo>
                  <a:pt x="264" y="348"/>
                </a:lnTo>
                <a:lnTo>
                  <a:pt x="266" y="348"/>
                </a:lnTo>
                <a:lnTo>
                  <a:pt x="266" y="347"/>
                </a:lnTo>
                <a:lnTo>
                  <a:pt x="264" y="347"/>
                </a:lnTo>
                <a:lnTo>
                  <a:pt x="266" y="347"/>
                </a:lnTo>
                <a:lnTo>
                  <a:pt x="266" y="345"/>
                </a:lnTo>
                <a:lnTo>
                  <a:pt x="263" y="345"/>
                </a:lnTo>
                <a:lnTo>
                  <a:pt x="263" y="344"/>
                </a:lnTo>
                <a:lnTo>
                  <a:pt x="264" y="345"/>
                </a:lnTo>
                <a:lnTo>
                  <a:pt x="266" y="345"/>
                </a:lnTo>
                <a:lnTo>
                  <a:pt x="266" y="344"/>
                </a:lnTo>
                <a:lnTo>
                  <a:pt x="265" y="344"/>
                </a:lnTo>
                <a:lnTo>
                  <a:pt x="263" y="344"/>
                </a:lnTo>
                <a:lnTo>
                  <a:pt x="265" y="344"/>
                </a:lnTo>
                <a:lnTo>
                  <a:pt x="266" y="344"/>
                </a:lnTo>
                <a:lnTo>
                  <a:pt x="264" y="343"/>
                </a:lnTo>
                <a:lnTo>
                  <a:pt x="266" y="343"/>
                </a:lnTo>
                <a:lnTo>
                  <a:pt x="266" y="342"/>
                </a:lnTo>
                <a:lnTo>
                  <a:pt x="265" y="342"/>
                </a:lnTo>
                <a:lnTo>
                  <a:pt x="265" y="341"/>
                </a:lnTo>
                <a:lnTo>
                  <a:pt x="266" y="341"/>
                </a:lnTo>
                <a:lnTo>
                  <a:pt x="266" y="340"/>
                </a:lnTo>
                <a:lnTo>
                  <a:pt x="266" y="339"/>
                </a:lnTo>
                <a:lnTo>
                  <a:pt x="267" y="339"/>
                </a:lnTo>
                <a:lnTo>
                  <a:pt x="267" y="337"/>
                </a:lnTo>
                <a:lnTo>
                  <a:pt x="268" y="336"/>
                </a:lnTo>
                <a:lnTo>
                  <a:pt x="267" y="336"/>
                </a:lnTo>
                <a:lnTo>
                  <a:pt x="265" y="336"/>
                </a:lnTo>
                <a:lnTo>
                  <a:pt x="266" y="335"/>
                </a:lnTo>
                <a:lnTo>
                  <a:pt x="267" y="335"/>
                </a:lnTo>
                <a:lnTo>
                  <a:pt x="268" y="332"/>
                </a:lnTo>
                <a:lnTo>
                  <a:pt x="269" y="332"/>
                </a:lnTo>
                <a:lnTo>
                  <a:pt x="268" y="335"/>
                </a:lnTo>
                <a:lnTo>
                  <a:pt x="268" y="336"/>
                </a:lnTo>
                <a:lnTo>
                  <a:pt x="268" y="335"/>
                </a:lnTo>
                <a:lnTo>
                  <a:pt x="269" y="335"/>
                </a:lnTo>
                <a:lnTo>
                  <a:pt x="270" y="332"/>
                </a:lnTo>
                <a:lnTo>
                  <a:pt x="272" y="332"/>
                </a:lnTo>
                <a:lnTo>
                  <a:pt x="270" y="335"/>
                </a:lnTo>
                <a:lnTo>
                  <a:pt x="269" y="335"/>
                </a:lnTo>
                <a:lnTo>
                  <a:pt x="269" y="336"/>
                </a:lnTo>
                <a:lnTo>
                  <a:pt x="270" y="335"/>
                </a:lnTo>
                <a:lnTo>
                  <a:pt x="272" y="334"/>
                </a:lnTo>
                <a:lnTo>
                  <a:pt x="272" y="333"/>
                </a:lnTo>
                <a:lnTo>
                  <a:pt x="272" y="332"/>
                </a:lnTo>
                <a:lnTo>
                  <a:pt x="272" y="331"/>
                </a:lnTo>
                <a:lnTo>
                  <a:pt x="272" y="329"/>
                </a:lnTo>
                <a:lnTo>
                  <a:pt x="270" y="329"/>
                </a:lnTo>
                <a:lnTo>
                  <a:pt x="270" y="332"/>
                </a:lnTo>
                <a:lnTo>
                  <a:pt x="269" y="332"/>
                </a:lnTo>
                <a:lnTo>
                  <a:pt x="270" y="329"/>
                </a:lnTo>
                <a:lnTo>
                  <a:pt x="270" y="328"/>
                </a:lnTo>
                <a:lnTo>
                  <a:pt x="269" y="332"/>
                </a:lnTo>
                <a:lnTo>
                  <a:pt x="268" y="331"/>
                </a:lnTo>
                <a:lnTo>
                  <a:pt x="269" y="328"/>
                </a:lnTo>
                <a:lnTo>
                  <a:pt x="270" y="328"/>
                </a:lnTo>
                <a:lnTo>
                  <a:pt x="272" y="328"/>
                </a:lnTo>
                <a:lnTo>
                  <a:pt x="272" y="327"/>
                </a:lnTo>
                <a:lnTo>
                  <a:pt x="273" y="327"/>
                </a:lnTo>
                <a:lnTo>
                  <a:pt x="272" y="327"/>
                </a:lnTo>
                <a:lnTo>
                  <a:pt x="270" y="327"/>
                </a:lnTo>
                <a:lnTo>
                  <a:pt x="272" y="324"/>
                </a:lnTo>
                <a:lnTo>
                  <a:pt x="274" y="324"/>
                </a:lnTo>
                <a:lnTo>
                  <a:pt x="276" y="319"/>
                </a:lnTo>
                <a:lnTo>
                  <a:pt x="276" y="318"/>
                </a:lnTo>
                <a:lnTo>
                  <a:pt x="277" y="318"/>
                </a:lnTo>
                <a:lnTo>
                  <a:pt x="277" y="317"/>
                </a:lnTo>
                <a:lnTo>
                  <a:pt x="277" y="316"/>
                </a:lnTo>
                <a:lnTo>
                  <a:pt x="275" y="316"/>
                </a:lnTo>
                <a:lnTo>
                  <a:pt x="275" y="315"/>
                </a:lnTo>
                <a:lnTo>
                  <a:pt x="278" y="315"/>
                </a:lnTo>
                <a:lnTo>
                  <a:pt x="277" y="314"/>
                </a:lnTo>
                <a:lnTo>
                  <a:pt x="276" y="314"/>
                </a:lnTo>
                <a:lnTo>
                  <a:pt x="277" y="314"/>
                </a:lnTo>
                <a:lnTo>
                  <a:pt x="279" y="309"/>
                </a:lnTo>
                <a:lnTo>
                  <a:pt x="281" y="309"/>
                </a:lnTo>
                <a:lnTo>
                  <a:pt x="278" y="309"/>
                </a:lnTo>
                <a:lnTo>
                  <a:pt x="278" y="308"/>
                </a:lnTo>
                <a:lnTo>
                  <a:pt x="279" y="308"/>
                </a:lnTo>
                <a:lnTo>
                  <a:pt x="279" y="307"/>
                </a:lnTo>
                <a:lnTo>
                  <a:pt x="281" y="307"/>
                </a:lnTo>
                <a:lnTo>
                  <a:pt x="282" y="307"/>
                </a:lnTo>
                <a:lnTo>
                  <a:pt x="282" y="306"/>
                </a:lnTo>
                <a:lnTo>
                  <a:pt x="282" y="303"/>
                </a:lnTo>
                <a:lnTo>
                  <a:pt x="283" y="302"/>
                </a:lnTo>
                <a:lnTo>
                  <a:pt x="284" y="302"/>
                </a:lnTo>
                <a:lnTo>
                  <a:pt x="289" y="302"/>
                </a:lnTo>
                <a:lnTo>
                  <a:pt x="290" y="302"/>
                </a:lnTo>
                <a:lnTo>
                  <a:pt x="293" y="309"/>
                </a:lnTo>
                <a:lnTo>
                  <a:pt x="294" y="310"/>
                </a:lnTo>
                <a:lnTo>
                  <a:pt x="294" y="311"/>
                </a:lnTo>
                <a:lnTo>
                  <a:pt x="295" y="312"/>
                </a:lnTo>
                <a:lnTo>
                  <a:pt x="296" y="314"/>
                </a:lnTo>
                <a:lnTo>
                  <a:pt x="296" y="315"/>
                </a:lnTo>
                <a:lnTo>
                  <a:pt x="295" y="316"/>
                </a:lnTo>
                <a:lnTo>
                  <a:pt x="298" y="316"/>
                </a:lnTo>
                <a:lnTo>
                  <a:pt x="298" y="317"/>
                </a:lnTo>
                <a:lnTo>
                  <a:pt x="300" y="318"/>
                </a:lnTo>
                <a:lnTo>
                  <a:pt x="300" y="319"/>
                </a:lnTo>
                <a:lnTo>
                  <a:pt x="300" y="320"/>
                </a:lnTo>
                <a:lnTo>
                  <a:pt x="301" y="320"/>
                </a:lnTo>
                <a:lnTo>
                  <a:pt x="302" y="322"/>
                </a:lnTo>
                <a:lnTo>
                  <a:pt x="302" y="323"/>
                </a:lnTo>
                <a:lnTo>
                  <a:pt x="301" y="323"/>
                </a:lnTo>
                <a:lnTo>
                  <a:pt x="302" y="323"/>
                </a:lnTo>
                <a:lnTo>
                  <a:pt x="300" y="327"/>
                </a:lnTo>
                <a:lnTo>
                  <a:pt x="300" y="329"/>
                </a:lnTo>
                <a:lnTo>
                  <a:pt x="299" y="331"/>
                </a:lnTo>
                <a:lnTo>
                  <a:pt x="299" y="333"/>
                </a:lnTo>
                <a:lnTo>
                  <a:pt x="299" y="334"/>
                </a:lnTo>
                <a:lnTo>
                  <a:pt x="300" y="336"/>
                </a:lnTo>
                <a:lnTo>
                  <a:pt x="312" y="336"/>
                </a:lnTo>
                <a:lnTo>
                  <a:pt x="317" y="336"/>
                </a:lnTo>
                <a:lnTo>
                  <a:pt x="320" y="334"/>
                </a:lnTo>
                <a:lnTo>
                  <a:pt x="319" y="334"/>
                </a:lnTo>
                <a:lnTo>
                  <a:pt x="318" y="333"/>
                </a:lnTo>
                <a:lnTo>
                  <a:pt x="320" y="331"/>
                </a:lnTo>
                <a:lnTo>
                  <a:pt x="316" y="328"/>
                </a:lnTo>
                <a:lnTo>
                  <a:pt x="317" y="323"/>
                </a:lnTo>
                <a:lnTo>
                  <a:pt x="328" y="323"/>
                </a:lnTo>
                <a:lnTo>
                  <a:pt x="337" y="323"/>
                </a:lnTo>
                <a:lnTo>
                  <a:pt x="338" y="323"/>
                </a:lnTo>
                <a:lnTo>
                  <a:pt x="343" y="326"/>
                </a:lnTo>
                <a:lnTo>
                  <a:pt x="352" y="323"/>
                </a:lnTo>
                <a:lnTo>
                  <a:pt x="358" y="324"/>
                </a:lnTo>
                <a:lnTo>
                  <a:pt x="363" y="323"/>
                </a:lnTo>
                <a:lnTo>
                  <a:pt x="371" y="326"/>
                </a:lnTo>
                <a:lnTo>
                  <a:pt x="369" y="331"/>
                </a:lnTo>
                <a:lnTo>
                  <a:pt x="367" y="334"/>
                </a:lnTo>
                <a:lnTo>
                  <a:pt x="363" y="341"/>
                </a:lnTo>
                <a:lnTo>
                  <a:pt x="368" y="336"/>
                </a:lnTo>
                <a:lnTo>
                  <a:pt x="369" y="337"/>
                </a:lnTo>
                <a:lnTo>
                  <a:pt x="370" y="335"/>
                </a:lnTo>
                <a:lnTo>
                  <a:pt x="371" y="337"/>
                </a:lnTo>
                <a:lnTo>
                  <a:pt x="371" y="335"/>
                </a:lnTo>
                <a:lnTo>
                  <a:pt x="372" y="335"/>
                </a:lnTo>
                <a:lnTo>
                  <a:pt x="373" y="336"/>
                </a:lnTo>
                <a:lnTo>
                  <a:pt x="374" y="336"/>
                </a:lnTo>
                <a:lnTo>
                  <a:pt x="377" y="336"/>
                </a:lnTo>
                <a:lnTo>
                  <a:pt x="378" y="336"/>
                </a:lnTo>
                <a:lnTo>
                  <a:pt x="380" y="336"/>
                </a:lnTo>
                <a:lnTo>
                  <a:pt x="380" y="337"/>
                </a:lnTo>
                <a:lnTo>
                  <a:pt x="380" y="339"/>
                </a:lnTo>
                <a:lnTo>
                  <a:pt x="381" y="339"/>
                </a:lnTo>
                <a:lnTo>
                  <a:pt x="382" y="339"/>
                </a:lnTo>
                <a:lnTo>
                  <a:pt x="395" y="341"/>
                </a:lnTo>
                <a:lnTo>
                  <a:pt x="396" y="341"/>
                </a:lnTo>
                <a:lnTo>
                  <a:pt x="397" y="341"/>
                </a:lnTo>
                <a:lnTo>
                  <a:pt x="398" y="344"/>
                </a:lnTo>
                <a:lnTo>
                  <a:pt x="398" y="345"/>
                </a:lnTo>
                <a:lnTo>
                  <a:pt x="398" y="350"/>
                </a:lnTo>
                <a:lnTo>
                  <a:pt x="398" y="352"/>
                </a:lnTo>
                <a:lnTo>
                  <a:pt x="398" y="353"/>
                </a:lnTo>
                <a:lnTo>
                  <a:pt x="401" y="356"/>
                </a:lnTo>
                <a:lnTo>
                  <a:pt x="398" y="360"/>
                </a:lnTo>
                <a:lnTo>
                  <a:pt x="398" y="369"/>
                </a:lnTo>
                <a:lnTo>
                  <a:pt x="398" y="373"/>
                </a:lnTo>
                <a:lnTo>
                  <a:pt x="398" y="374"/>
                </a:lnTo>
                <a:lnTo>
                  <a:pt x="398" y="378"/>
                </a:lnTo>
                <a:lnTo>
                  <a:pt x="397" y="382"/>
                </a:lnTo>
                <a:lnTo>
                  <a:pt x="397" y="383"/>
                </a:lnTo>
                <a:lnTo>
                  <a:pt x="395" y="386"/>
                </a:lnTo>
                <a:lnTo>
                  <a:pt x="391" y="391"/>
                </a:lnTo>
                <a:lnTo>
                  <a:pt x="387" y="399"/>
                </a:lnTo>
                <a:lnTo>
                  <a:pt x="385" y="401"/>
                </a:lnTo>
                <a:lnTo>
                  <a:pt x="385" y="402"/>
                </a:lnTo>
                <a:lnTo>
                  <a:pt x="384" y="412"/>
                </a:lnTo>
                <a:lnTo>
                  <a:pt x="385" y="414"/>
                </a:lnTo>
                <a:lnTo>
                  <a:pt x="388" y="416"/>
                </a:lnTo>
                <a:lnTo>
                  <a:pt x="389" y="435"/>
                </a:lnTo>
                <a:lnTo>
                  <a:pt x="387" y="448"/>
                </a:lnTo>
                <a:lnTo>
                  <a:pt x="387" y="449"/>
                </a:lnTo>
                <a:lnTo>
                  <a:pt x="387" y="452"/>
                </a:lnTo>
                <a:lnTo>
                  <a:pt x="386" y="453"/>
                </a:lnTo>
                <a:lnTo>
                  <a:pt x="385" y="456"/>
                </a:lnTo>
                <a:lnTo>
                  <a:pt x="382" y="471"/>
                </a:lnTo>
                <a:lnTo>
                  <a:pt x="381" y="471"/>
                </a:lnTo>
                <a:lnTo>
                  <a:pt x="381" y="474"/>
                </a:lnTo>
                <a:lnTo>
                  <a:pt x="381" y="475"/>
                </a:lnTo>
                <a:lnTo>
                  <a:pt x="381" y="476"/>
                </a:lnTo>
                <a:lnTo>
                  <a:pt x="381" y="477"/>
                </a:lnTo>
                <a:lnTo>
                  <a:pt x="381" y="478"/>
                </a:lnTo>
                <a:lnTo>
                  <a:pt x="381" y="479"/>
                </a:lnTo>
                <a:lnTo>
                  <a:pt x="380" y="482"/>
                </a:lnTo>
                <a:lnTo>
                  <a:pt x="379" y="483"/>
                </a:lnTo>
                <a:lnTo>
                  <a:pt x="379" y="485"/>
                </a:lnTo>
                <a:lnTo>
                  <a:pt x="379" y="486"/>
                </a:lnTo>
                <a:lnTo>
                  <a:pt x="379" y="487"/>
                </a:lnTo>
                <a:lnTo>
                  <a:pt x="378" y="487"/>
                </a:lnTo>
                <a:lnTo>
                  <a:pt x="378" y="488"/>
                </a:lnTo>
                <a:lnTo>
                  <a:pt x="379" y="488"/>
                </a:lnTo>
                <a:lnTo>
                  <a:pt x="378" y="490"/>
                </a:lnTo>
                <a:lnTo>
                  <a:pt x="378" y="491"/>
                </a:lnTo>
                <a:lnTo>
                  <a:pt x="377" y="491"/>
                </a:lnTo>
                <a:lnTo>
                  <a:pt x="377" y="494"/>
                </a:lnTo>
                <a:lnTo>
                  <a:pt x="377" y="495"/>
                </a:lnTo>
                <a:lnTo>
                  <a:pt x="373" y="504"/>
                </a:lnTo>
                <a:lnTo>
                  <a:pt x="371" y="511"/>
                </a:lnTo>
                <a:lnTo>
                  <a:pt x="372" y="516"/>
                </a:lnTo>
                <a:lnTo>
                  <a:pt x="371" y="519"/>
                </a:lnTo>
                <a:lnTo>
                  <a:pt x="371" y="520"/>
                </a:lnTo>
                <a:lnTo>
                  <a:pt x="371" y="521"/>
                </a:lnTo>
                <a:lnTo>
                  <a:pt x="371" y="523"/>
                </a:lnTo>
                <a:lnTo>
                  <a:pt x="372" y="525"/>
                </a:lnTo>
                <a:lnTo>
                  <a:pt x="374" y="529"/>
                </a:lnTo>
                <a:lnTo>
                  <a:pt x="374" y="532"/>
                </a:lnTo>
                <a:lnTo>
                  <a:pt x="376" y="532"/>
                </a:lnTo>
                <a:lnTo>
                  <a:pt x="376" y="533"/>
                </a:lnTo>
                <a:lnTo>
                  <a:pt x="376" y="537"/>
                </a:lnTo>
                <a:lnTo>
                  <a:pt x="374" y="542"/>
                </a:lnTo>
                <a:lnTo>
                  <a:pt x="374" y="545"/>
                </a:lnTo>
                <a:lnTo>
                  <a:pt x="374" y="546"/>
                </a:lnTo>
                <a:lnTo>
                  <a:pt x="374" y="548"/>
                </a:lnTo>
                <a:lnTo>
                  <a:pt x="373" y="549"/>
                </a:lnTo>
                <a:lnTo>
                  <a:pt x="372" y="550"/>
                </a:lnTo>
                <a:lnTo>
                  <a:pt x="372" y="551"/>
                </a:lnTo>
                <a:lnTo>
                  <a:pt x="371" y="552"/>
                </a:lnTo>
                <a:lnTo>
                  <a:pt x="371" y="553"/>
                </a:lnTo>
                <a:lnTo>
                  <a:pt x="370" y="553"/>
                </a:lnTo>
                <a:lnTo>
                  <a:pt x="370" y="554"/>
                </a:lnTo>
                <a:lnTo>
                  <a:pt x="370" y="555"/>
                </a:lnTo>
                <a:lnTo>
                  <a:pt x="370" y="557"/>
                </a:lnTo>
                <a:lnTo>
                  <a:pt x="371" y="557"/>
                </a:lnTo>
                <a:lnTo>
                  <a:pt x="371" y="558"/>
                </a:lnTo>
                <a:lnTo>
                  <a:pt x="371" y="559"/>
                </a:lnTo>
                <a:lnTo>
                  <a:pt x="372" y="559"/>
                </a:lnTo>
                <a:lnTo>
                  <a:pt x="372" y="560"/>
                </a:lnTo>
                <a:lnTo>
                  <a:pt x="373" y="560"/>
                </a:lnTo>
                <a:lnTo>
                  <a:pt x="379" y="567"/>
                </a:lnTo>
                <a:lnTo>
                  <a:pt x="386" y="587"/>
                </a:lnTo>
                <a:lnTo>
                  <a:pt x="388" y="593"/>
                </a:lnTo>
                <a:lnTo>
                  <a:pt x="389" y="595"/>
                </a:lnTo>
                <a:lnTo>
                  <a:pt x="391" y="602"/>
                </a:lnTo>
                <a:lnTo>
                  <a:pt x="393" y="604"/>
                </a:lnTo>
                <a:lnTo>
                  <a:pt x="393" y="605"/>
                </a:lnTo>
                <a:lnTo>
                  <a:pt x="396" y="600"/>
                </a:lnTo>
                <a:lnTo>
                  <a:pt x="397" y="604"/>
                </a:lnTo>
                <a:lnTo>
                  <a:pt x="398" y="604"/>
                </a:lnTo>
                <a:lnTo>
                  <a:pt x="402" y="607"/>
                </a:lnTo>
                <a:lnTo>
                  <a:pt x="406" y="611"/>
                </a:lnTo>
                <a:lnTo>
                  <a:pt x="411" y="615"/>
                </a:lnTo>
                <a:lnTo>
                  <a:pt x="415" y="615"/>
                </a:lnTo>
                <a:lnTo>
                  <a:pt x="420" y="622"/>
                </a:lnTo>
                <a:lnTo>
                  <a:pt x="421" y="624"/>
                </a:lnTo>
                <a:lnTo>
                  <a:pt x="421" y="625"/>
                </a:lnTo>
                <a:lnTo>
                  <a:pt x="422" y="627"/>
                </a:lnTo>
                <a:lnTo>
                  <a:pt x="419" y="629"/>
                </a:lnTo>
                <a:lnTo>
                  <a:pt x="420" y="633"/>
                </a:lnTo>
                <a:lnTo>
                  <a:pt x="422" y="637"/>
                </a:lnTo>
                <a:lnTo>
                  <a:pt x="427" y="637"/>
                </a:lnTo>
                <a:lnTo>
                  <a:pt x="429" y="642"/>
                </a:lnTo>
                <a:lnTo>
                  <a:pt x="432" y="650"/>
                </a:lnTo>
                <a:lnTo>
                  <a:pt x="433" y="654"/>
                </a:lnTo>
                <a:lnTo>
                  <a:pt x="440" y="675"/>
                </a:lnTo>
                <a:lnTo>
                  <a:pt x="445" y="675"/>
                </a:lnTo>
                <a:lnTo>
                  <a:pt x="446" y="674"/>
                </a:lnTo>
                <a:lnTo>
                  <a:pt x="447" y="672"/>
                </a:lnTo>
                <a:lnTo>
                  <a:pt x="453" y="666"/>
                </a:lnTo>
                <a:lnTo>
                  <a:pt x="449" y="637"/>
                </a:lnTo>
                <a:lnTo>
                  <a:pt x="459" y="636"/>
                </a:lnTo>
                <a:lnTo>
                  <a:pt x="462" y="635"/>
                </a:lnTo>
                <a:lnTo>
                  <a:pt x="463" y="638"/>
                </a:lnTo>
                <a:lnTo>
                  <a:pt x="473" y="663"/>
                </a:lnTo>
                <a:lnTo>
                  <a:pt x="473" y="666"/>
                </a:lnTo>
                <a:lnTo>
                  <a:pt x="470" y="676"/>
                </a:lnTo>
                <a:lnTo>
                  <a:pt x="459" y="685"/>
                </a:lnTo>
                <a:lnTo>
                  <a:pt x="446" y="685"/>
                </a:lnTo>
                <a:lnTo>
                  <a:pt x="443" y="690"/>
                </a:lnTo>
                <a:lnTo>
                  <a:pt x="443" y="691"/>
                </a:lnTo>
                <a:lnTo>
                  <a:pt x="443" y="693"/>
                </a:lnTo>
                <a:lnTo>
                  <a:pt x="445" y="694"/>
                </a:lnTo>
                <a:lnTo>
                  <a:pt x="445" y="695"/>
                </a:lnTo>
                <a:lnTo>
                  <a:pt x="446" y="696"/>
                </a:lnTo>
                <a:lnTo>
                  <a:pt x="446" y="697"/>
                </a:lnTo>
                <a:lnTo>
                  <a:pt x="446" y="699"/>
                </a:lnTo>
                <a:lnTo>
                  <a:pt x="445" y="700"/>
                </a:lnTo>
                <a:lnTo>
                  <a:pt x="445" y="701"/>
                </a:lnTo>
                <a:lnTo>
                  <a:pt x="443" y="703"/>
                </a:lnTo>
                <a:lnTo>
                  <a:pt x="443" y="704"/>
                </a:lnTo>
                <a:lnTo>
                  <a:pt x="443" y="705"/>
                </a:lnTo>
                <a:lnTo>
                  <a:pt x="442" y="705"/>
                </a:lnTo>
                <a:lnTo>
                  <a:pt x="439" y="711"/>
                </a:lnTo>
                <a:lnTo>
                  <a:pt x="438" y="712"/>
                </a:lnTo>
                <a:lnTo>
                  <a:pt x="434" y="714"/>
                </a:lnTo>
                <a:lnTo>
                  <a:pt x="434" y="716"/>
                </a:lnTo>
                <a:lnTo>
                  <a:pt x="434" y="717"/>
                </a:lnTo>
                <a:lnTo>
                  <a:pt x="433" y="721"/>
                </a:lnTo>
                <a:lnTo>
                  <a:pt x="433" y="729"/>
                </a:lnTo>
                <a:lnTo>
                  <a:pt x="431" y="734"/>
                </a:lnTo>
                <a:lnTo>
                  <a:pt x="429" y="738"/>
                </a:lnTo>
                <a:lnTo>
                  <a:pt x="431" y="747"/>
                </a:lnTo>
                <a:lnTo>
                  <a:pt x="431" y="751"/>
                </a:lnTo>
                <a:lnTo>
                  <a:pt x="432" y="757"/>
                </a:lnTo>
                <a:lnTo>
                  <a:pt x="437" y="760"/>
                </a:lnTo>
                <a:lnTo>
                  <a:pt x="437" y="766"/>
                </a:lnTo>
                <a:lnTo>
                  <a:pt x="437" y="777"/>
                </a:lnTo>
                <a:lnTo>
                  <a:pt x="434" y="777"/>
                </a:lnTo>
                <a:lnTo>
                  <a:pt x="433" y="777"/>
                </a:lnTo>
                <a:lnTo>
                  <a:pt x="431" y="778"/>
                </a:lnTo>
                <a:lnTo>
                  <a:pt x="431" y="779"/>
                </a:lnTo>
                <a:lnTo>
                  <a:pt x="431" y="780"/>
                </a:lnTo>
                <a:lnTo>
                  <a:pt x="431" y="783"/>
                </a:lnTo>
                <a:lnTo>
                  <a:pt x="432" y="788"/>
                </a:lnTo>
                <a:lnTo>
                  <a:pt x="433" y="789"/>
                </a:lnTo>
                <a:lnTo>
                  <a:pt x="434" y="789"/>
                </a:lnTo>
                <a:lnTo>
                  <a:pt x="438" y="789"/>
                </a:lnTo>
                <a:lnTo>
                  <a:pt x="440" y="789"/>
                </a:lnTo>
                <a:lnTo>
                  <a:pt x="441" y="791"/>
                </a:lnTo>
                <a:lnTo>
                  <a:pt x="445" y="793"/>
                </a:lnTo>
                <a:lnTo>
                  <a:pt x="450" y="797"/>
                </a:lnTo>
                <a:lnTo>
                  <a:pt x="453" y="801"/>
                </a:lnTo>
                <a:lnTo>
                  <a:pt x="455" y="804"/>
                </a:lnTo>
                <a:lnTo>
                  <a:pt x="458" y="810"/>
                </a:lnTo>
                <a:lnTo>
                  <a:pt x="458" y="811"/>
                </a:lnTo>
                <a:lnTo>
                  <a:pt x="465" y="813"/>
                </a:lnTo>
                <a:lnTo>
                  <a:pt x="468" y="816"/>
                </a:lnTo>
                <a:lnTo>
                  <a:pt x="492" y="826"/>
                </a:lnTo>
                <a:lnTo>
                  <a:pt x="498" y="829"/>
                </a:lnTo>
                <a:lnTo>
                  <a:pt x="496" y="829"/>
                </a:lnTo>
                <a:lnTo>
                  <a:pt x="493" y="829"/>
                </a:lnTo>
                <a:lnTo>
                  <a:pt x="492" y="829"/>
                </a:lnTo>
                <a:lnTo>
                  <a:pt x="491" y="829"/>
                </a:lnTo>
                <a:lnTo>
                  <a:pt x="485" y="829"/>
                </a:lnTo>
                <a:lnTo>
                  <a:pt x="484" y="829"/>
                </a:lnTo>
                <a:lnTo>
                  <a:pt x="481" y="829"/>
                </a:lnTo>
                <a:lnTo>
                  <a:pt x="480" y="829"/>
                </a:lnTo>
                <a:lnTo>
                  <a:pt x="479" y="829"/>
                </a:lnTo>
                <a:lnTo>
                  <a:pt x="476" y="829"/>
                </a:lnTo>
                <a:lnTo>
                  <a:pt x="475" y="829"/>
                </a:lnTo>
                <a:lnTo>
                  <a:pt x="474" y="829"/>
                </a:lnTo>
                <a:lnTo>
                  <a:pt x="471" y="829"/>
                </a:lnTo>
                <a:lnTo>
                  <a:pt x="471" y="830"/>
                </a:lnTo>
                <a:lnTo>
                  <a:pt x="471" y="831"/>
                </a:lnTo>
                <a:lnTo>
                  <a:pt x="472" y="831"/>
                </a:lnTo>
                <a:lnTo>
                  <a:pt x="471" y="835"/>
                </a:lnTo>
                <a:lnTo>
                  <a:pt x="473" y="838"/>
                </a:lnTo>
                <a:lnTo>
                  <a:pt x="473" y="839"/>
                </a:lnTo>
                <a:lnTo>
                  <a:pt x="473" y="841"/>
                </a:lnTo>
                <a:lnTo>
                  <a:pt x="473" y="842"/>
                </a:lnTo>
                <a:lnTo>
                  <a:pt x="473" y="843"/>
                </a:lnTo>
                <a:lnTo>
                  <a:pt x="473" y="844"/>
                </a:lnTo>
                <a:lnTo>
                  <a:pt x="473" y="845"/>
                </a:lnTo>
                <a:lnTo>
                  <a:pt x="473" y="846"/>
                </a:lnTo>
                <a:lnTo>
                  <a:pt x="474" y="847"/>
                </a:lnTo>
                <a:lnTo>
                  <a:pt x="474" y="849"/>
                </a:lnTo>
                <a:lnTo>
                  <a:pt x="474" y="850"/>
                </a:lnTo>
                <a:lnTo>
                  <a:pt x="475" y="851"/>
                </a:lnTo>
                <a:lnTo>
                  <a:pt x="474" y="852"/>
                </a:lnTo>
                <a:lnTo>
                  <a:pt x="474" y="853"/>
                </a:lnTo>
                <a:lnTo>
                  <a:pt x="471" y="853"/>
                </a:lnTo>
                <a:lnTo>
                  <a:pt x="468" y="853"/>
                </a:lnTo>
                <a:lnTo>
                  <a:pt x="468" y="852"/>
                </a:lnTo>
                <a:lnTo>
                  <a:pt x="468" y="851"/>
                </a:lnTo>
                <a:lnTo>
                  <a:pt x="468" y="850"/>
                </a:lnTo>
                <a:lnTo>
                  <a:pt x="468" y="849"/>
                </a:lnTo>
                <a:lnTo>
                  <a:pt x="468" y="846"/>
                </a:lnTo>
                <a:lnTo>
                  <a:pt x="468" y="845"/>
                </a:lnTo>
                <a:lnTo>
                  <a:pt x="468" y="844"/>
                </a:lnTo>
                <a:lnTo>
                  <a:pt x="468" y="843"/>
                </a:lnTo>
                <a:lnTo>
                  <a:pt x="468" y="842"/>
                </a:lnTo>
                <a:lnTo>
                  <a:pt x="466" y="842"/>
                </a:lnTo>
                <a:lnTo>
                  <a:pt x="466" y="847"/>
                </a:lnTo>
                <a:lnTo>
                  <a:pt x="466" y="850"/>
                </a:lnTo>
                <a:lnTo>
                  <a:pt x="466" y="851"/>
                </a:lnTo>
                <a:lnTo>
                  <a:pt x="466" y="853"/>
                </a:lnTo>
                <a:lnTo>
                  <a:pt x="466" y="854"/>
                </a:lnTo>
                <a:lnTo>
                  <a:pt x="474" y="854"/>
                </a:lnTo>
                <a:lnTo>
                  <a:pt x="476" y="854"/>
                </a:lnTo>
                <a:lnTo>
                  <a:pt x="481" y="854"/>
                </a:lnTo>
                <a:lnTo>
                  <a:pt x="482" y="854"/>
                </a:lnTo>
                <a:lnTo>
                  <a:pt x="485" y="854"/>
                </a:lnTo>
                <a:lnTo>
                  <a:pt x="486" y="854"/>
                </a:lnTo>
                <a:lnTo>
                  <a:pt x="486" y="856"/>
                </a:lnTo>
                <a:lnTo>
                  <a:pt x="486" y="860"/>
                </a:lnTo>
                <a:lnTo>
                  <a:pt x="486" y="867"/>
                </a:lnTo>
                <a:lnTo>
                  <a:pt x="486" y="868"/>
                </a:lnTo>
                <a:lnTo>
                  <a:pt x="484" y="868"/>
                </a:lnTo>
                <a:lnTo>
                  <a:pt x="468" y="867"/>
                </a:lnTo>
                <a:lnTo>
                  <a:pt x="467" y="867"/>
                </a:lnTo>
                <a:lnTo>
                  <a:pt x="466" y="867"/>
                </a:lnTo>
                <a:lnTo>
                  <a:pt x="465" y="867"/>
                </a:lnTo>
                <a:lnTo>
                  <a:pt x="464" y="866"/>
                </a:lnTo>
                <a:lnTo>
                  <a:pt x="464" y="863"/>
                </a:lnTo>
                <a:lnTo>
                  <a:pt x="463" y="861"/>
                </a:lnTo>
                <a:lnTo>
                  <a:pt x="463" y="860"/>
                </a:lnTo>
                <a:lnTo>
                  <a:pt x="463" y="859"/>
                </a:lnTo>
                <a:lnTo>
                  <a:pt x="463" y="856"/>
                </a:lnTo>
                <a:lnTo>
                  <a:pt x="462" y="855"/>
                </a:lnTo>
                <a:lnTo>
                  <a:pt x="462" y="854"/>
                </a:lnTo>
                <a:lnTo>
                  <a:pt x="460" y="854"/>
                </a:lnTo>
                <a:lnTo>
                  <a:pt x="459" y="854"/>
                </a:lnTo>
                <a:lnTo>
                  <a:pt x="455" y="854"/>
                </a:lnTo>
                <a:lnTo>
                  <a:pt x="440" y="855"/>
                </a:lnTo>
                <a:lnTo>
                  <a:pt x="440" y="860"/>
                </a:lnTo>
                <a:lnTo>
                  <a:pt x="440" y="864"/>
                </a:lnTo>
                <a:lnTo>
                  <a:pt x="440" y="875"/>
                </a:lnTo>
                <a:lnTo>
                  <a:pt x="440" y="879"/>
                </a:lnTo>
                <a:lnTo>
                  <a:pt x="440" y="881"/>
                </a:lnTo>
                <a:lnTo>
                  <a:pt x="429" y="881"/>
                </a:lnTo>
                <a:lnTo>
                  <a:pt x="428" y="881"/>
                </a:lnTo>
                <a:lnTo>
                  <a:pt x="427" y="881"/>
                </a:lnTo>
                <a:lnTo>
                  <a:pt x="425" y="881"/>
                </a:lnTo>
                <a:lnTo>
                  <a:pt x="423" y="881"/>
                </a:lnTo>
                <a:lnTo>
                  <a:pt x="422" y="881"/>
                </a:lnTo>
                <a:lnTo>
                  <a:pt x="417" y="881"/>
                </a:lnTo>
                <a:lnTo>
                  <a:pt x="415" y="881"/>
                </a:lnTo>
                <a:lnTo>
                  <a:pt x="413" y="881"/>
                </a:lnTo>
                <a:lnTo>
                  <a:pt x="413" y="879"/>
                </a:lnTo>
                <a:lnTo>
                  <a:pt x="413" y="878"/>
                </a:lnTo>
                <a:lnTo>
                  <a:pt x="413" y="877"/>
                </a:lnTo>
                <a:lnTo>
                  <a:pt x="413" y="876"/>
                </a:lnTo>
                <a:lnTo>
                  <a:pt x="413" y="875"/>
                </a:lnTo>
                <a:lnTo>
                  <a:pt x="413" y="873"/>
                </a:lnTo>
                <a:lnTo>
                  <a:pt x="413" y="863"/>
                </a:lnTo>
                <a:lnTo>
                  <a:pt x="412" y="863"/>
                </a:lnTo>
                <a:lnTo>
                  <a:pt x="412" y="862"/>
                </a:lnTo>
                <a:lnTo>
                  <a:pt x="412" y="860"/>
                </a:lnTo>
                <a:lnTo>
                  <a:pt x="412" y="859"/>
                </a:lnTo>
                <a:lnTo>
                  <a:pt x="413" y="860"/>
                </a:lnTo>
                <a:lnTo>
                  <a:pt x="413" y="855"/>
                </a:lnTo>
                <a:lnTo>
                  <a:pt x="414" y="853"/>
                </a:lnTo>
                <a:lnTo>
                  <a:pt x="414" y="849"/>
                </a:lnTo>
                <a:lnTo>
                  <a:pt x="414" y="846"/>
                </a:lnTo>
                <a:lnTo>
                  <a:pt x="414" y="843"/>
                </a:lnTo>
                <a:lnTo>
                  <a:pt x="414" y="841"/>
                </a:lnTo>
                <a:lnTo>
                  <a:pt x="414" y="839"/>
                </a:lnTo>
                <a:lnTo>
                  <a:pt x="414" y="833"/>
                </a:lnTo>
                <a:lnTo>
                  <a:pt x="414" y="829"/>
                </a:lnTo>
                <a:lnTo>
                  <a:pt x="410" y="829"/>
                </a:lnTo>
                <a:lnTo>
                  <a:pt x="404" y="829"/>
                </a:lnTo>
                <a:lnTo>
                  <a:pt x="401" y="829"/>
                </a:lnTo>
                <a:lnTo>
                  <a:pt x="401" y="831"/>
                </a:lnTo>
                <a:lnTo>
                  <a:pt x="401" y="838"/>
                </a:lnTo>
                <a:lnTo>
                  <a:pt x="399" y="838"/>
                </a:lnTo>
                <a:lnTo>
                  <a:pt x="398" y="838"/>
                </a:lnTo>
                <a:lnTo>
                  <a:pt x="396" y="836"/>
                </a:lnTo>
                <a:lnTo>
                  <a:pt x="395" y="836"/>
                </a:lnTo>
                <a:lnTo>
                  <a:pt x="395" y="835"/>
                </a:lnTo>
                <a:lnTo>
                  <a:pt x="394" y="835"/>
                </a:lnTo>
                <a:lnTo>
                  <a:pt x="394" y="831"/>
                </a:lnTo>
                <a:lnTo>
                  <a:pt x="394" y="829"/>
                </a:lnTo>
                <a:lnTo>
                  <a:pt x="394" y="828"/>
                </a:lnTo>
                <a:lnTo>
                  <a:pt x="393" y="828"/>
                </a:lnTo>
                <a:lnTo>
                  <a:pt x="389" y="828"/>
                </a:lnTo>
                <a:lnTo>
                  <a:pt x="387" y="828"/>
                </a:lnTo>
                <a:lnTo>
                  <a:pt x="386" y="828"/>
                </a:lnTo>
                <a:lnTo>
                  <a:pt x="384" y="828"/>
                </a:lnTo>
                <a:lnTo>
                  <a:pt x="382" y="828"/>
                </a:lnTo>
                <a:lnTo>
                  <a:pt x="381" y="828"/>
                </a:lnTo>
                <a:lnTo>
                  <a:pt x="380" y="828"/>
                </a:lnTo>
                <a:lnTo>
                  <a:pt x="379" y="828"/>
                </a:lnTo>
                <a:lnTo>
                  <a:pt x="378" y="828"/>
                </a:lnTo>
                <a:lnTo>
                  <a:pt x="377" y="828"/>
                </a:lnTo>
                <a:lnTo>
                  <a:pt x="376" y="828"/>
                </a:lnTo>
                <a:lnTo>
                  <a:pt x="374" y="828"/>
                </a:lnTo>
                <a:lnTo>
                  <a:pt x="373" y="828"/>
                </a:lnTo>
                <a:lnTo>
                  <a:pt x="371" y="828"/>
                </a:lnTo>
                <a:lnTo>
                  <a:pt x="370" y="828"/>
                </a:lnTo>
                <a:lnTo>
                  <a:pt x="364" y="828"/>
                </a:lnTo>
                <a:lnTo>
                  <a:pt x="364" y="827"/>
                </a:lnTo>
                <a:lnTo>
                  <a:pt x="363" y="827"/>
                </a:lnTo>
                <a:lnTo>
                  <a:pt x="362" y="827"/>
                </a:lnTo>
                <a:lnTo>
                  <a:pt x="361" y="827"/>
                </a:lnTo>
                <a:lnTo>
                  <a:pt x="361" y="826"/>
                </a:lnTo>
                <a:lnTo>
                  <a:pt x="361" y="825"/>
                </a:lnTo>
                <a:lnTo>
                  <a:pt x="361" y="822"/>
                </a:lnTo>
                <a:lnTo>
                  <a:pt x="361" y="816"/>
                </a:lnTo>
                <a:lnTo>
                  <a:pt x="361" y="814"/>
                </a:lnTo>
                <a:lnTo>
                  <a:pt x="361" y="813"/>
                </a:lnTo>
                <a:lnTo>
                  <a:pt x="361" y="810"/>
                </a:lnTo>
                <a:lnTo>
                  <a:pt x="361" y="804"/>
                </a:lnTo>
                <a:lnTo>
                  <a:pt x="361" y="803"/>
                </a:lnTo>
                <a:lnTo>
                  <a:pt x="361" y="802"/>
                </a:lnTo>
                <a:lnTo>
                  <a:pt x="361" y="800"/>
                </a:lnTo>
                <a:lnTo>
                  <a:pt x="361" y="799"/>
                </a:lnTo>
                <a:lnTo>
                  <a:pt x="361" y="796"/>
                </a:lnTo>
                <a:lnTo>
                  <a:pt x="361" y="795"/>
                </a:lnTo>
                <a:lnTo>
                  <a:pt x="361" y="794"/>
                </a:lnTo>
                <a:lnTo>
                  <a:pt x="361" y="793"/>
                </a:lnTo>
                <a:lnTo>
                  <a:pt x="361" y="792"/>
                </a:lnTo>
                <a:lnTo>
                  <a:pt x="361" y="791"/>
                </a:lnTo>
                <a:lnTo>
                  <a:pt x="361" y="789"/>
                </a:lnTo>
                <a:lnTo>
                  <a:pt x="361" y="788"/>
                </a:lnTo>
                <a:lnTo>
                  <a:pt x="361" y="786"/>
                </a:lnTo>
                <a:lnTo>
                  <a:pt x="361" y="783"/>
                </a:lnTo>
                <a:lnTo>
                  <a:pt x="361" y="780"/>
                </a:lnTo>
                <a:lnTo>
                  <a:pt x="361" y="779"/>
                </a:lnTo>
                <a:lnTo>
                  <a:pt x="361" y="778"/>
                </a:lnTo>
                <a:lnTo>
                  <a:pt x="361" y="776"/>
                </a:lnTo>
                <a:lnTo>
                  <a:pt x="361" y="775"/>
                </a:lnTo>
                <a:lnTo>
                  <a:pt x="360" y="775"/>
                </a:lnTo>
                <a:lnTo>
                  <a:pt x="358" y="775"/>
                </a:lnTo>
                <a:lnTo>
                  <a:pt x="356" y="775"/>
                </a:lnTo>
                <a:lnTo>
                  <a:pt x="355" y="775"/>
                </a:lnTo>
                <a:lnTo>
                  <a:pt x="354" y="775"/>
                </a:lnTo>
                <a:lnTo>
                  <a:pt x="351" y="775"/>
                </a:lnTo>
                <a:lnTo>
                  <a:pt x="345" y="775"/>
                </a:lnTo>
                <a:lnTo>
                  <a:pt x="339" y="775"/>
                </a:lnTo>
                <a:lnTo>
                  <a:pt x="338" y="775"/>
                </a:lnTo>
                <a:lnTo>
                  <a:pt x="337" y="775"/>
                </a:lnTo>
                <a:lnTo>
                  <a:pt x="338" y="775"/>
                </a:lnTo>
                <a:lnTo>
                  <a:pt x="338" y="774"/>
                </a:lnTo>
                <a:lnTo>
                  <a:pt x="339" y="774"/>
                </a:lnTo>
                <a:lnTo>
                  <a:pt x="339" y="772"/>
                </a:lnTo>
                <a:lnTo>
                  <a:pt x="341" y="769"/>
                </a:lnTo>
                <a:lnTo>
                  <a:pt x="341" y="768"/>
                </a:lnTo>
                <a:lnTo>
                  <a:pt x="341" y="767"/>
                </a:lnTo>
                <a:lnTo>
                  <a:pt x="339" y="766"/>
                </a:lnTo>
                <a:lnTo>
                  <a:pt x="339" y="764"/>
                </a:lnTo>
                <a:lnTo>
                  <a:pt x="339" y="762"/>
                </a:lnTo>
                <a:lnTo>
                  <a:pt x="337" y="758"/>
                </a:lnTo>
                <a:lnTo>
                  <a:pt x="336" y="757"/>
                </a:lnTo>
                <a:lnTo>
                  <a:pt x="334" y="755"/>
                </a:lnTo>
                <a:lnTo>
                  <a:pt x="332" y="753"/>
                </a:lnTo>
                <a:lnTo>
                  <a:pt x="327" y="751"/>
                </a:lnTo>
                <a:lnTo>
                  <a:pt x="327" y="750"/>
                </a:lnTo>
                <a:lnTo>
                  <a:pt x="327" y="749"/>
                </a:lnTo>
                <a:lnTo>
                  <a:pt x="322" y="747"/>
                </a:lnTo>
                <a:lnTo>
                  <a:pt x="321" y="747"/>
                </a:lnTo>
                <a:lnTo>
                  <a:pt x="319" y="747"/>
                </a:lnTo>
                <a:lnTo>
                  <a:pt x="318" y="747"/>
                </a:lnTo>
                <a:lnTo>
                  <a:pt x="317" y="747"/>
                </a:lnTo>
                <a:lnTo>
                  <a:pt x="307" y="747"/>
                </a:lnTo>
                <a:lnTo>
                  <a:pt x="298" y="747"/>
                </a:lnTo>
                <a:lnTo>
                  <a:pt x="295" y="747"/>
                </a:lnTo>
                <a:lnTo>
                  <a:pt x="294" y="747"/>
                </a:lnTo>
                <a:lnTo>
                  <a:pt x="294" y="750"/>
                </a:lnTo>
                <a:lnTo>
                  <a:pt x="294" y="751"/>
                </a:lnTo>
                <a:lnTo>
                  <a:pt x="294" y="752"/>
                </a:lnTo>
                <a:lnTo>
                  <a:pt x="294" y="755"/>
                </a:lnTo>
                <a:lnTo>
                  <a:pt x="294" y="757"/>
                </a:lnTo>
                <a:lnTo>
                  <a:pt x="296" y="757"/>
                </a:lnTo>
                <a:lnTo>
                  <a:pt x="296" y="758"/>
                </a:lnTo>
                <a:lnTo>
                  <a:pt x="296" y="759"/>
                </a:lnTo>
                <a:lnTo>
                  <a:pt x="296" y="760"/>
                </a:lnTo>
                <a:lnTo>
                  <a:pt x="296" y="761"/>
                </a:lnTo>
                <a:lnTo>
                  <a:pt x="302" y="763"/>
                </a:lnTo>
                <a:lnTo>
                  <a:pt x="302" y="764"/>
                </a:lnTo>
                <a:lnTo>
                  <a:pt x="308" y="766"/>
                </a:lnTo>
                <a:lnTo>
                  <a:pt x="310" y="767"/>
                </a:lnTo>
                <a:lnTo>
                  <a:pt x="311" y="768"/>
                </a:lnTo>
                <a:lnTo>
                  <a:pt x="312" y="770"/>
                </a:lnTo>
                <a:lnTo>
                  <a:pt x="315" y="772"/>
                </a:lnTo>
                <a:lnTo>
                  <a:pt x="315" y="774"/>
                </a:lnTo>
                <a:lnTo>
                  <a:pt x="316" y="775"/>
                </a:lnTo>
                <a:lnTo>
                  <a:pt x="316" y="776"/>
                </a:lnTo>
                <a:lnTo>
                  <a:pt x="316" y="777"/>
                </a:lnTo>
                <a:lnTo>
                  <a:pt x="316" y="778"/>
                </a:lnTo>
                <a:lnTo>
                  <a:pt x="316" y="779"/>
                </a:lnTo>
                <a:lnTo>
                  <a:pt x="316" y="780"/>
                </a:lnTo>
                <a:lnTo>
                  <a:pt x="316" y="783"/>
                </a:lnTo>
                <a:lnTo>
                  <a:pt x="315" y="783"/>
                </a:lnTo>
                <a:lnTo>
                  <a:pt x="312" y="783"/>
                </a:lnTo>
                <a:lnTo>
                  <a:pt x="307" y="783"/>
                </a:lnTo>
                <a:lnTo>
                  <a:pt x="305" y="783"/>
                </a:lnTo>
                <a:lnTo>
                  <a:pt x="304" y="783"/>
                </a:lnTo>
                <a:lnTo>
                  <a:pt x="303" y="783"/>
                </a:lnTo>
                <a:lnTo>
                  <a:pt x="302" y="783"/>
                </a:lnTo>
                <a:lnTo>
                  <a:pt x="300" y="783"/>
                </a:lnTo>
                <a:lnTo>
                  <a:pt x="295" y="783"/>
                </a:lnTo>
                <a:lnTo>
                  <a:pt x="295" y="784"/>
                </a:lnTo>
                <a:lnTo>
                  <a:pt x="296" y="787"/>
                </a:lnTo>
                <a:lnTo>
                  <a:pt x="296" y="789"/>
                </a:lnTo>
                <a:lnTo>
                  <a:pt x="296" y="791"/>
                </a:lnTo>
                <a:lnTo>
                  <a:pt x="296" y="792"/>
                </a:lnTo>
                <a:lnTo>
                  <a:pt x="296" y="794"/>
                </a:lnTo>
                <a:lnTo>
                  <a:pt x="296" y="795"/>
                </a:lnTo>
                <a:lnTo>
                  <a:pt x="296" y="796"/>
                </a:lnTo>
                <a:lnTo>
                  <a:pt x="294" y="796"/>
                </a:lnTo>
                <a:lnTo>
                  <a:pt x="293" y="796"/>
                </a:lnTo>
                <a:lnTo>
                  <a:pt x="290" y="796"/>
                </a:lnTo>
                <a:lnTo>
                  <a:pt x="286" y="796"/>
                </a:lnTo>
                <a:lnTo>
                  <a:pt x="282" y="796"/>
                </a:lnTo>
                <a:lnTo>
                  <a:pt x="281" y="796"/>
                </a:lnTo>
                <a:lnTo>
                  <a:pt x="279" y="796"/>
                </a:lnTo>
                <a:lnTo>
                  <a:pt x="278" y="796"/>
                </a:lnTo>
                <a:lnTo>
                  <a:pt x="277" y="796"/>
                </a:lnTo>
                <a:lnTo>
                  <a:pt x="275" y="796"/>
                </a:lnTo>
                <a:lnTo>
                  <a:pt x="275" y="791"/>
                </a:lnTo>
                <a:lnTo>
                  <a:pt x="275" y="787"/>
                </a:lnTo>
                <a:lnTo>
                  <a:pt x="270" y="787"/>
                </a:lnTo>
                <a:lnTo>
                  <a:pt x="266" y="787"/>
                </a:lnTo>
                <a:lnTo>
                  <a:pt x="265" y="787"/>
                </a:lnTo>
                <a:lnTo>
                  <a:pt x="264" y="787"/>
                </a:lnTo>
                <a:lnTo>
                  <a:pt x="263" y="787"/>
                </a:lnTo>
                <a:lnTo>
                  <a:pt x="264" y="789"/>
                </a:lnTo>
                <a:lnTo>
                  <a:pt x="266" y="793"/>
                </a:lnTo>
                <a:lnTo>
                  <a:pt x="266" y="794"/>
                </a:lnTo>
                <a:lnTo>
                  <a:pt x="266" y="796"/>
                </a:lnTo>
                <a:lnTo>
                  <a:pt x="266" y="797"/>
                </a:lnTo>
                <a:lnTo>
                  <a:pt x="266" y="799"/>
                </a:lnTo>
                <a:lnTo>
                  <a:pt x="267" y="799"/>
                </a:lnTo>
                <a:lnTo>
                  <a:pt x="267" y="800"/>
                </a:lnTo>
                <a:lnTo>
                  <a:pt x="267" y="801"/>
                </a:lnTo>
                <a:lnTo>
                  <a:pt x="267" y="802"/>
                </a:lnTo>
                <a:lnTo>
                  <a:pt x="268" y="803"/>
                </a:lnTo>
                <a:lnTo>
                  <a:pt x="268" y="804"/>
                </a:lnTo>
                <a:lnTo>
                  <a:pt x="272" y="813"/>
                </a:lnTo>
                <a:lnTo>
                  <a:pt x="269" y="813"/>
                </a:lnTo>
                <a:lnTo>
                  <a:pt x="265" y="813"/>
                </a:lnTo>
                <a:lnTo>
                  <a:pt x="264" y="811"/>
                </a:lnTo>
                <a:lnTo>
                  <a:pt x="263" y="810"/>
                </a:lnTo>
                <a:lnTo>
                  <a:pt x="263" y="809"/>
                </a:lnTo>
                <a:lnTo>
                  <a:pt x="261" y="809"/>
                </a:lnTo>
                <a:lnTo>
                  <a:pt x="259" y="810"/>
                </a:lnTo>
                <a:lnTo>
                  <a:pt x="257" y="811"/>
                </a:lnTo>
                <a:lnTo>
                  <a:pt x="257" y="810"/>
                </a:lnTo>
                <a:lnTo>
                  <a:pt x="257" y="811"/>
                </a:lnTo>
                <a:lnTo>
                  <a:pt x="256" y="811"/>
                </a:lnTo>
                <a:lnTo>
                  <a:pt x="255" y="811"/>
                </a:lnTo>
                <a:lnTo>
                  <a:pt x="255" y="813"/>
                </a:lnTo>
                <a:lnTo>
                  <a:pt x="251" y="813"/>
                </a:lnTo>
                <a:lnTo>
                  <a:pt x="249" y="813"/>
                </a:lnTo>
                <a:lnTo>
                  <a:pt x="248" y="813"/>
                </a:lnTo>
                <a:lnTo>
                  <a:pt x="248" y="810"/>
                </a:lnTo>
                <a:lnTo>
                  <a:pt x="247" y="806"/>
                </a:lnTo>
                <a:lnTo>
                  <a:pt x="247" y="804"/>
                </a:lnTo>
                <a:lnTo>
                  <a:pt x="247" y="803"/>
                </a:lnTo>
                <a:lnTo>
                  <a:pt x="247" y="802"/>
                </a:lnTo>
                <a:lnTo>
                  <a:pt x="247" y="801"/>
                </a:lnTo>
                <a:lnTo>
                  <a:pt x="246" y="801"/>
                </a:lnTo>
                <a:lnTo>
                  <a:pt x="241" y="801"/>
                </a:lnTo>
                <a:lnTo>
                  <a:pt x="240" y="801"/>
                </a:lnTo>
                <a:lnTo>
                  <a:pt x="239" y="801"/>
                </a:lnTo>
                <a:lnTo>
                  <a:pt x="237" y="801"/>
                </a:lnTo>
                <a:lnTo>
                  <a:pt x="233" y="801"/>
                </a:lnTo>
                <a:lnTo>
                  <a:pt x="231" y="801"/>
                </a:lnTo>
                <a:lnTo>
                  <a:pt x="230" y="801"/>
                </a:lnTo>
                <a:lnTo>
                  <a:pt x="229" y="801"/>
                </a:lnTo>
                <a:lnTo>
                  <a:pt x="227" y="801"/>
                </a:lnTo>
                <a:lnTo>
                  <a:pt x="224" y="801"/>
                </a:lnTo>
                <a:lnTo>
                  <a:pt x="221" y="801"/>
                </a:lnTo>
                <a:lnTo>
                  <a:pt x="217" y="801"/>
                </a:lnTo>
                <a:lnTo>
                  <a:pt x="214" y="801"/>
                </a:lnTo>
                <a:lnTo>
                  <a:pt x="212" y="801"/>
                </a:lnTo>
                <a:lnTo>
                  <a:pt x="208" y="801"/>
                </a:lnTo>
                <a:lnTo>
                  <a:pt x="207" y="801"/>
                </a:lnTo>
                <a:lnTo>
                  <a:pt x="206" y="801"/>
                </a:lnTo>
                <a:lnTo>
                  <a:pt x="203" y="801"/>
                </a:lnTo>
                <a:lnTo>
                  <a:pt x="200" y="801"/>
                </a:lnTo>
                <a:lnTo>
                  <a:pt x="199" y="801"/>
                </a:lnTo>
                <a:lnTo>
                  <a:pt x="196" y="801"/>
                </a:lnTo>
                <a:lnTo>
                  <a:pt x="195" y="801"/>
                </a:lnTo>
                <a:lnTo>
                  <a:pt x="195" y="804"/>
                </a:lnTo>
                <a:lnTo>
                  <a:pt x="195" y="808"/>
                </a:lnTo>
                <a:lnTo>
                  <a:pt x="192" y="808"/>
                </a:lnTo>
                <a:lnTo>
                  <a:pt x="190" y="808"/>
                </a:lnTo>
                <a:lnTo>
                  <a:pt x="189" y="803"/>
                </a:lnTo>
                <a:lnTo>
                  <a:pt x="189" y="801"/>
                </a:lnTo>
                <a:lnTo>
                  <a:pt x="188" y="801"/>
                </a:lnTo>
                <a:lnTo>
                  <a:pt x="187" y="801"/>
                </a:lnTo>
                <a:lnTo>
                  <a:pt x="184" y="801"/>
                </a:lnTo>
                <a:lnTo>
                  <a:pt x="183" y="801"/>
                </a:lnTo>
                <a:lnTo>
                  <a:pt x="180" y="801"/>
                </a:lnTo>
                <a:lnTo>
                  <a:pt x="177" y="801"/>
                </a:lnTo>
                <a:lnTo>
                  <a:pt x="173" y="801"/>
                </a:lnTo>
                <a:lnTo>
                  <a:pt x="172" y="801"/>
                </a:lnTo>
                <a:lnTo>
                  <a:pt x="170" y="801"/>
                </a:lnTo>
                <a:lnTo>
                  <a:pt x="163" y="801"/>
                </a:lnTo>
                <a:lnTo>
                  <a:pt x="163" y="803"/>
                </a:lnTo>
                <a:lnTo>
                  <a:pt x="163" y="805"/>
                </a:lnTo>
                <a:lnTo>
                  <a:pt x="163" y="806"/>
                </a:lnTo>
                <a:lnTo>
                  <a:pt x="163" y="811"/>
                </a:lnTo>
                <a:lnTo>
                  <a:pt x="163" y="814"/>
                </a:lnTo>
                <a:lnTo>
                  <a:pt x="163" y="816"/>
                </a:lnTo>
                <a:lnTo>
                  <a:pt x="164" y="819"/>
                </a:lnTo>
                <a:lnTo>
                  <a:pt x="164" y="820"/>
                </a:lnTo>
                <a:lnTo>
                  <a:pt x="164" y="828"/>
                </a:lnTo>
                <a:lnTo>
                  <a:pt x="164" y="830"/>
                </a:lnTo>
                <a:lnTo>
                  <a:pt x="164" y="835"/>
                </a:lnTo>
                <a:lnTo>
                  <a:pt x="164" y="838"/>
                </a:lnTo>
                <a:lnTo>
                  <a:pt x="165" y="841"/>
                </a:lnTo>
                <a:lnTo>
                  <a:pt x="165" y="842"/>
                </a:lnTo>
                <a:lnTo>
                  <a:pt x="165" y="843"/>
                </a:lnTo>
                <a:lnTo>
                  <a:pt x="165" y="844"/>
                </a:lnTo>
                <a:lnTo>
                  <a:pt x="165" y="845"/>
                </a:lnTo>
                <a:lnTo>
                  <a:pt x="165" y="846"/>
                </a:lnTo>
                <a:lnTo>
                  <a:pt x="165" y="849"/>
                </a:lnTo>
                <a:lnTo>
                  <a:pt x="165" y="851"/>
                </a:lnTo>
                <a:lnTo>
                  <a:pt x="164" y="851"/>
                </a:lnTo>
                <a:lnTo>
                  <a:pt x="164" y="852"/>
                </a:lnTo>
                <a:lnTo>
                  <a:pt x="164" y="853"/>
                </a:lnTo>
                <a:lnTo>
                  <a:pt x="163" y="854"/>
                </a:lnTo>
                <a:lnTo>
                  <a:pt x="161" y="856"/>
                </a:lnTo>
                <a:lnTo>
                  <a:pt x="161" y="858"/>
                </a:lnTo>
                <a:lnTo>
                  <a:pt x="158" y="860"/>
                </a:lnTo>
                <a:lnTo>
                  <a:pt x="156" y="862"/>
                </a:lnTo>
                <a:lnTo>
                  <a:pt x="156" y="866"/>
                </a:lnTo>
                <a:lnTo>
                  <a:pt x="156" y="867"/>
                </a:lnTo>
                <a:lnTo>
                  <a:pt x="155" y="868"/>
                </a:lnTo>
                <a:lnTo>
                  <a:pt x="154" y="873"/>
                </a:lnTo>
                <a:lnTo>
                  <a:pt x="154" y="875"/>
                </a:lnTo>
                <a:lnTo>
                  <a:pt x="153" y="876"/>
                </a:lnTo>
                <a:lnTo>
                  <a:pt x="152" y="878"/>
                </a:lnTo>
                <a:lnTo>
                  <a:pt x="151" y="877"/>
                </a:lnTo>
                <a:lnTo>
                  <a:pt x="137" y="864"/>
                </a:lnTo>
                <a:lnTo>
                  <a:pt x="136" y="864"/>
                </a:lnTo>
                <a:lnTo>
                  <a:pt x="135" y="863"/>
                </a:lnTo>
                <a:lnTo>
                  <a:pt x="134" y="863"/>
                </a:lnTo>
                <a:lnTo>
                  <a:pt x="130" y="860"/>
                </a:lnTo>
                <a:lnTo>
                  <a:pt x="125" y="856"/>
                </a:lnTo>
                <a:lnTo>
                  <a:pt x="117" y="843"/>
                </a:lnTo>
                <a:lnTo>
                  <a:pt x="115" y="842"/>
                </a:lnTo>
                <a:lnTo>
                  <a:pt x="109" y="827"/>
                </a:lnTo>
                <a:lnTo>
                  <a:pt x="108" y="826"/>
                </a:lnTo>
                <a:lnTo>
                  <a:pt x="105" y="825"/>
                </a:lnTo>
                <a:lnTo>
                  <a:pt x="105" y="822"/>
                </a:lnTo>
                <a:lnTo>
                  <a:pt x="103" y="813"/>
                </a:lnTo>
                <a:lnTo>
                  <a:pt x="101" y="809"/>
                </a:lnTo>
                <a:lnTo>
                  <a:pt x="94" y="802"/>
                </a:lnTo>
                <a:lnTo>
                  <a:pt x="99" y="796"/>
                </a:lnTo>
                <a:lnTo>
                  <a:pt x="104" y="791"/>
                </a:lnTo>
                <a:lnTo>
                  <a:pt x="106" y="779"/>
                </a:lnTo>
                <a:lnTo>
                  <a:pt x="106" y="774"/>
                </a:lnTo>
                <a:lnTo>
                  <a:pt x="105" y="770"/>
                </a:lnTo>
                <a:lnTo>
                  <a:pt x="101" y="766"/>
                </a:lnTo>
                <a:lnTo>
                  <a:pt x="89" y="751"/>
                </a:lnTo>
                <a:lnTo>
                  <a:pt x="93" y="746"/>
                </a:lnTo>
                <a:lnTo>
                  <a:pt x="102" y="734"/>
                </a:lnTo>
                <a:lnTo>
                  <a:pt x="102" y="733"/>
                </a:lnTo>
                <a:lnTo>
                  <a:pt x="101" y="729"/>
                </a:lnTo>
                <a:lnTo>
                  <a:pt x="97" y="718"/>
                </a:lnTo>
                <a:lnTo>
                  <a:pt x="97" y="713"/>
                </a:lnTo>
                <a:lnTo>
                  <a:pt x="97" y="709"/>
                </a:lnTo>
                <a:lnTo>
                  <a:pt x="95" y="701"/>
                </a:lnTo>
                <a:lnTo>
                  <a:pt x="94" y="699"/>
                </a:lnTo>
                <a:lnTo>
                  <a:pt x="93" y="696"/>
                </a:lnTo>
                <a:lnTo>
                  <a:pt x="96" y="680"/>
                </a:lnTo>
                <a:lnTo>
                  <a:pt x="95" y="679"/>
                </a:lnTo>
                <a:lnTo>
                  <a:pt x="89" y="661"/>
                </a:lnTo>
                <a:lnTo>
                  <a:pt x="85" y="652"/>
                </a:lnTo>
                <a:lnTo>
                  <a:pt x="82" y="645"/>
                </a:lnTo>
                <a:lnTo>
                  <a:pt x="80" y="641"/>
                </a:lnTo>
                <a:lnTo>
                  <a:pt x="77" y="635"/>
                </a:lnTo>
                <a:lnTo>
                  <a:pt x="72" y="626"/>
                </a:lnTo>
                <a:lnTo>
                  <a:pt x="72" y="625"/>
                </a:lnTo>
                <a:lnTo>
                  <a:pt x="69" y="621"/>
                </a:lnTo>
                <a:lnTo>
                  <a:pt x="68" y="620"/>
                </a:lnTo>
                <a:lnTo>
                  <a:pt x="67" y="616"/>
                </a:lnTo>
                <a:lnTo>
                  <a:pt x="67" y="615"/>
                </a:lnTo>
                <a:lnTo>
                  <a:pt x="67" y="611"/>
                </a:lnTo>
                <a:lnTo>
                  <a:pt x="58" y="599"/>
                </a:lnTo>
                <a:lnTo>
                  <a:pt x="51" y="593"/>
                </a:lnTo>
                <a:lnTo>
                  <a:pt x="40" y="585"/>
                </a:lnTo>
                <a:lnTo>
                  <a:pt x="40" y="583"/>
                </a:lnTo>
                <a:lnTo>
                  <a:pt x="44" y="580"/>
                </a:lnTo>
                <a:lnTo>
                  <a:pt x="51" y="577"/>
                </a:lnTo>
                <a:lnTo>
                  <a:pt x="59" y="574"/>
                </a:lnTo>
                <a:lnTo>
                  <a:pt x="62" y="571"/>
                </a:lnTo>
                <a:lnTo>
                  <a:pt x="71" y="568"/>
                </a:lnTo>
                <a:lnTo>
                  <a:pt x="71" y="566"/>
                </a:lnTo>
                <a:lnTo>
                  <a:pt x="76" y="563"/>
                </a:lnTo>
                <a:lnTo>
                  <a:pt x="79" y="561"/>
                </a:lnTo>
                <a:lnTo>
                  <a:pt x="82" y="559"/>
                </a:lnTo>
                <a:lnTo>
                  <a:pt x="87" y="555"/>
                </a:lnTo>
                <a:lnTo>
                  <a:pt x="102" y="538"/>
                </a:lnTo>
                <a:lnTo>
                  <a:pt x="106" y="532"/>
                </a:lnTo>
                <a:lnTo>
                  <a:pt x="114" y="519"/>
                </a:lnTo>
                <a:lnTo>
                  <a:pt x="123" y="512"/>
                </a:lnTo>
                <a:lnTo>
                  <a:pt x="123" y="509"/>
                </a:lnTo>
                <a:lnTo>
                  <a:pt x="125" y="511"/>
                </a:lnTo>
                <a:lnTo>
                  <a:pt x="132" y="517"/>
                </a:lnTo>
                <a:lnTo>
                  <a:pt x="134" y="518"/>
                </a:lnTo>
                <a:lnTo>
                  <a:pt x="135" y="519"/>
                </a:lnTo>
                <a:lnTo>
                  <a:pt x="136" y="520"/>
                </a:lnTo>
                <a:lnTo>
                  <a:pt x="137" y="521"/>
                </a:lnTo>
                <a:lnTo>
                  <a:pt x="137" y="524"/>
                </a:lnTo>
                <a:lnTo>
                  <a:pt x="137" y="526"/>
                </a:lnTo>
                <a:lnTo>
                  <a:pt x="137" y="528"/>
                </a:lnTo>
                <a:lnTo>
                  <a:pt x="137" y="530"/>
                </a:lnTo>
                <a:lnTo>
                  <a:pt x="137" y="532"/>
                </a:lnTo>
                <a:lnTo>
                  <a:pt x="138" y="534"/>
                </a:lnTo>
                <a:lnTo>
                  <a:pt x="140" y="534"/>
                </a:lnTo>
                <a:lnTo>
                  <a:pt x="140" y="535"/>
                </a:lnTo>
                <a:lnTo>
                  <a:pt x="141" y="535"/>
                </a:lnTo>
                <a:lnTo>
                  <a:pt x="141" y="536"/>
                </a:lnTo>
                <a:lnTo>
                  <a:pt x="141" y="537"/>
                </a:lnTo>
                <a:lnTo>
                  <a:pt x="143" y="538"/>
                </a:lnTo>
                <a:lnTo>
                  <a:pt x="145" y="541"/>
                </a:lnTo>
                <a:lnTo>
                  <a:pt x="146" y="541"/>
                </a:lnTo>
                <a:lnTo>
                  <a:pt x="146" y="542"/>
                </a:lnTo>
                <a:lnTo>
                  <a:pt x="149" y="545"/>
                </a:lnTo>
                <a:lnTo>
                  <a:pt x="149" y="546"/>
                </a:lnTo>
                <a:lnTo>
                  <a:pt x="151" y="546"/>
                </a:lnTo>
                <a:lnTo>
                  <a:pt x="152" y="548"/>
                </a:lnTo>
                <a:lnTo>
                  <a:pt x="153" y="551"/>
                </a:lnTo>
                <a:lnTo>
                  <a:pt x="154" y="550"/>
                </a:lnTo>
                <a:lnTo>
                  <a:pt x="158" y="557"/>
                </a:lnTo>
                <a:lnTo>
                  <a:pt x="165" y="559"/>
                </a:lnTo>
                <a:lnTo>
                  <a:pt x="165" y="558"/>
                </a:lnTo>
                <a:lnTo>
                  <a:pt x="168" y="557"/>
                </a:lnTo>
                <a:lnTo>
                  <a:pt x="168" y="555"/>
                </a:lnTo>
                <a:lnTo>
                  <a:pt x="169" y="554"/>
                </a:lnTo>
                <a:lnTo>
                  <a:pt x="170" y="553"/>
                </a:lnTo>
                <a:lnTo>
                  <a:pt x="171" y="552"/>
                </a:lnTo>
                <a:lnTo>
                  <a:pt x="175" y="552"/>
                </a:lnTo>
                <a:lnTo>
                  <a:pt x="177" y="553"/>
                </a:lnTo>
                <a:lnTo>
                  <a:pt x="178" y="554"/>
                </a:lnTo>
                <a:lnTo>
                  <a:pt x="182" y="553"/>
                </a:lnTo>
                <a:lnTo>
                  <a:pt x="186" y="554"/>
                </a:lnTo>
                <a:lnTo>
                  <a:pt x="186" y="557"/>
                </a:lnTo>
                <a:lnTo>
                  <a:pt x="186" y="559"/>
                </a:lnTo>
                <a:lnTo>
                  <a:pt x="186" y="561"/>
                </a:lnTo>
                <a:lnTo>
                  <a:pt x="186" y="563"/>
                </a:lnTo>
                <a:lnTo>
                  <a:pt x="186" y="565"/>
                </a:lnTo>
                <a:lnTo>
                  <a:pt x="186" y="566"/>
                </a:lnTo>
                <a:lnTo>
                  <a:pt x="186" y="568"/>
                </a:lnTo>
                <a:lnTo>
                  <a:pt x="187" y="568"/>
                </a:lnTo>
                <a:lnTo>
                  <a:pt x="188" y="568"/>
                </a:lnTo>
                <a:lnTo>
                  <a:pt x="188" y="571"/>
                </a:lnTo>
                <a:lnTo>
                  <a:pt x="188" y="575"/>
                </a:lnTo>
                <a:lnTo>
                  <a:pt x="188" y="578"/>
                </a:lnTo>
                <a:lnTo>
                  <a:pt x="188" y="593"/>
                </a:lnTo>
                <a:lnTo>
                  <a:pt x="189" y="593"/>
                </a:lnTo>
                <a:lnTo>
                  <a:pt x="191" y="593"/>
                </a:lnTo>
                <a:lnTo>
                  <a:pt x="195" y="593"/>
                </a:lnTo>
                <a:lnTo>
                  <a:pt x="196" y="593"/>
                </a:lnTo>
                <a:lnTo>
                  <a:pt x="198" y="595"/>
                </a:lnTo>
                <a:lnTo>
                  <a:pt x="199" y="596"/>
                </a:lnTo>
                <a:lnTo>
                  <a:pt x="200" y="598"/>
                </a:lnTo>
                <a:lnTo>
                  <a:pt x="200" y="599"/>
                </a:lnTo>
                <a:lnTo>
                  <a:pt x="203" y="600"/>
                </a:lnTo>
                <a:lnTo>
                  <a:pt x="204" y="600"/>
                </a:lnTo>
                <a:lnTo>
                  <a:pt x="204" y="601"/>
                </a:lnTo>
                <a:lnTo>
                  <a:pt x="205" y="602"/>
                </a:lnTo>
                <a:lnTo>
                  <a:pt x="206" y="603"/>
                </a:lnTo>
                <a:lnTo>
                  <a:pt x="207" y="605"/>
                </a:lnTo>
                <a:lnTo>
                  <a:pt x="208" y="607"/>
                </a:lnTo>
                <a:lnTo>
                  <a:pt x="209" y="608"/>
                </a:lnTo>
                <a:lnTo>
                  <a:pt x="210" y="608"/>
                </a:lnTo>
                <a:lnTo>
                  <a:pt x="210" y="609"/>
                </a:lnTo>
                <a:lnTo>
                  <a:pt x="212" y="610"/>
                </a:lnTo>
                <a:lnTo>
                  <a:pt x="213" y="610"/>
                </a:lnTo>
                <a:lnTo>
                  <a:pt x="213" y="611"/>
                </a:lnTo>
                <a:lnTo>
                  <a:pt x="215" y="610"/>
                </a:lnTo>
                <a:lnTo>
                  <a:pt x="217" y="608"/>
                </a:lnTo>
                <a:lnTo>
                  <a:pt x="215" y="605"/>
                </a:lnTo>
                <a:lnTo>
                  <a:pt x="214" y="604"/>
                </a:lnTo>
                <a:lnTo>
                  <a:pt x="213" y="604"/>
                </a:lnTo>
                <a:lnTo>
                  <a:pt x="213" y="605"/>
                </a:lnTo>
                <a:lnTo>
                  <a:pt x="212" y="604"/>
                </a:lnTo>
                <a:lnTo>
                  <a:pt x="210" y="603"/>
                </a:lnTo>
                <a:lnTo>
                  <a:pt x="209" y="602"/>
                </a:lnTo>
                <a:lnTo>
                  <a:pt x="207" y="600"/>
                </a:lnTo>
                <a:lnTo>
                  <a:pt x="207" y="599"/>
                </a:lnTo>
                <a:lnTo>
                  <a:pt x="206" y="598"/>
                </a:lnTo>
                <a:lnTo>
                  <a:pt x="204" y="595"/>
                </a:lnTo>
                <a:lnTo>
                  <a:pt x="203" y="593"/>
                </a:lnTo>
                <a:lnTo>
                  <a:pt x="200" y="592"/>
                </a:lnTo>
                <a:lnTo>
                  <a:pt x="199" y="592"/>
                </a:lnTo>
                <a:lnTo>
                  <a:pt x="198" y="590"/>
                </a:lnTo>
                <a:lnTo>
                  <a:pt x="197" y="590"/>
                </a:lnTo>
                <a:lnTo>
                  <a:pt x="197" y="588"/>
                </a:lnTo>
                <a:lnTo>
                  <a:pt x="195" y="586"/>
                </a:lnTo>
                <a:lnTo>
                  <a:pt x="195" y="583"/>
                </a:lnTo>
                <a:lnTo>
                  <a:pt x="195" y="580"/>
                </a:lnTo>
                <a:lnTo>
                  <a:pt x="196" y="580"/>
                </a:lnTo>
                <a:lnTo>
                  <a:pt x="197" y="580"/>
                </a:lnTo>
                <a:lnTo>
                  <a:pt x="197" y="579"/>
                </a:lnTo>
                <a:lnTo>
                  <a:pt x="196" y="578"/>
                </a:lnTo>
                <a:lnTo>
                  <a:pt x="196" y="580"/>
                </a:lnTo>
                <a:lnTo>
                  <a:pt x="195" y="579"/>
                </a:lnTo>
                <a:lnTo>
                  <a:pt x="195" y="577"/>
                </a:lnTo>
                <a:lnTo>
                  <a:pt x="195" y="574"/>
                </a:lnTo>
                <a:lnTo>
                  <a:pt x="196" y="574"/>
                </a:lnTo>
                <a:lnTo>
                  <a:pt x="196" y="575"/>
                </a:lnTo>
                <a:lnTo>
                  <a:pt x="197" y="574"/>
                </a:lnTo>
                <a:lnTo>
                  <a:pt x="195" y="573"/>
                </a:lnTo>
                <a:lnTo>
                  <a:pt x="195" y="571"/>
                </a:lnTo>
                <a:lnTo>
                  <a:pt x="196" y="573"/>
                </a:lnTo>
                <a:lnTo>
                  <a:pt x="197" y="571"/>
                </a:lnTo>
                <a:lnTo>
                  <a:pt x="196" y="571"/>
                </a:lnTo>
                <a:lnTo>
                  <a:pt x="195" y="570"/>
                </a:lnTo>
                <a:lnTo>
                  <a:pt x="195" y="569"/>
                </a:lnTo>
                <a:lnTo>
                  <a:pt x="197" y="570"/>
                </a:lnTo>
                <a:lnTo>
                  <a:pt x="197" y="569"/>
                </a:lnTo>
                <a:lnTo>
                  <a:pt x="196" y="568"/>
                </a:lnTo>
                <a:lnTo>
                  <a:pt x="195" y="567"/>
                </a:lnTo>
                <a:lnTo>
                  <a:pt x="195" y="565"/>
                </a:lnTo>
                <a:lnTo>
                  <a:pt x="196" y="566"/>
                </a:lnTo>
                <a:lnTo>
                  <a:pt x="196" y="565"/>
                </a:lnTo>
                <a:lnTo>
                  <a:pt x="196" y="562"/>
                </a:lnTo>
                <a:lnTo>
                  <a:pt x="195" y="562"/>
                </a:lnTo>
                <a:lnTo>
                  <a:pt x="195" y="560"/>
                </a:lnTo>
                <a:lnTo>
                  <a:pt x="196" y="560"/>
                </a:lnTo>
                <a:lnTo>
                  <a:pt x="196" y="559"/>
                </a:lnTo>
                <a:lnTo>
                  <a:pt x="196" y="558"/>
                </a:lnTo>
                <a:lnTo>
                  <a:pt x="197" y="557"/>
                </a:lnTo>
                <a:lnTo>
                  <a:pt x="196" y="557"/>
                </a:lnTo>
                <a:lnTo>
                  <a:pt x="196" y="555"/>
                </a:lnTo>
                <a:lnTo>
                  <a:pt x="200" y="554"/>
                </a:lnTo>
                <a:lnTo>
                  <a:pt x="199" y="551"/>
                </a:lnTo>
                <a:lnTo>
                  <a:pt x="195" y="552"/>
                </a:lnTo>
                <a:lnTo>
                  <a:pt x="196" y="551"/>
                </a:lnTo>
                <a:lnTo>
                  <a:pt x="196" y="545"/>
                </a:lnTo>
                <a:lnTo>
                  <a:pt x="195" y="545"/>
                </a:lnTo>
                <a:lnTo>
                  <a:pt x="194" y="545"/>
                </a:lnTo>
                <a:lnTo>
                  <a:pt x="196" y="545"/>
                </a:lnTo>
                <a:lnTo>
                  <a:pt x="199" y="545"/>
                </a:lnTo>
                <a:lnTo>
                  <a:pt x="199" y="544"/>
                </a:lnTo>
                <a:lnTo>
                  <a:pt x="200" y="544"/>
                </a:lnTo>
                <a:lnTo>
                  <a:pt x="203" y="544"/>
                </a:lnTo>
                <a:lnTo>
                  <a:pt x="204" y="544"/>
                </a:lnTo>
                <a:lnTo>
                  <a:pt x="205" y="544"/>
                </a:lnTo>
                <a:lnTo>
                  <a:pt x="206" y="544"/>
                </a:lnTo>
                <a:lnTo>
                  <a:pt x="208" y="544"/>
                </a:lnTo>
                <a:lnTo>
                  <a:pt x="209" y="543"/>
                </a:lnTo>
                <a:lnTo>
                  <a:pt x="212" y="543"/>
                </a:lnTo>
                <a:lnTo>
                  <a:pt x="215" y="542"/>
                </a:lnTo>
                <a:lnTo>
                  <a:pt x="214" y="542"/>
                </a:lnTo>
                <a:lnTo>
                  <a:pt x="216" y="541"/>
                </a:lnTo>
                <a:lnTo>
                  <a:pt x="216" y="537"/>
                </a:lnTo>
                <a:lnTo>
                  <a:pt x="224" y="532"/>
                </a:lnTo>
                <a:lnTo>
                  <a:pt x="225" y="532"/>
                </a:lnTo>
                <a:lnTo>
                  <a:pt x="226" y="533"/>
                </a:lnTo>
                <a:lnTo>
                  <a:pt x="225" y="546"/>
                </a:lnTo>
                <a:lnTo>
                  <a:pt x="225" y="548"/>
                </a:lnTo>
                <a:lnTo>
                  <a:pt x="226" y="552"/>
                </a:lnTo>
                <a:lnTo>
                  <a:pt x="225" y="557"/>
                </a:lnTo>
                <a:lnTo>
                  <a:pt x="226" y="558"/>
                </a:lnTo>
                <a:lnTo>
                  <a:pt x="226" y="560"/>
                </a:lnTo>
                <a:lnTo>
                  <a:pt x="226" y="561"/>
                </a:lnTo>
                <a:lnTo>
                  <a:pt x="226" y="562"/>
                </a:lnTo>
                <a:lnTo>
                  <a:pt x="226" y="563"/>
                </a:lnTo>
                <a:lnTo>
                  <a:pt x="226" y="565"/>
                </a:lnTo>
                <a:lnTo>
                  <a:pt x="226" y="566"/>
                </a:lnTo>
                <a:lnTo>
                  <a:pt x="226" y="567"/>
                </a:lnTo>
                <a:lnTo>
                  <a:pt x="226" y="568"/>
                </a:lnTo>
                <a:lnTo>
                  <a:pt x="226" y="571"/>
                </a:lnTo>
                <a:lnTo>
                  <a:pt x="226" y="574"/>
                </a:lnTo>
                <a:lnTo>
                  <a:pt x="226" y="575"/>
                </a:lnTo>
                <a:lnTo>
                  <a:pt x="226" y="576"/>
                </a:lnTo>
                <a:lnTo>
                  <a:pt x="226" y="577"/>
                </a:lnTo>
                <a:lnTo>
                  <a:pt x="226" y="578"/>
                </a:lnTo>
                <a:lnTo>
                  <a:pt x="226" y="579"/>
                </a:lnTo>
                <a:lnTo>
                  <a:pt x="226" y="580"/>
                </a:lnTo>
                <a:lnTo>
                  <a:pt x="226" y="582"/>
                </a:lnTo>
                <a:lnTo>
                  <a:pt x="226" y="585"/>
                </a:lnTo>
                <a:lnTo>
                  <a:pt x="226" y="590"/>
                </a:lnTo>
                <a:lnTo>
                  <a:pt x="226" y="593"/>
                </a:lnTo>
                <a:lnTo>
                  <a:pt x="227" y="593"/>
                </a:lnTo>
                <a:lnTo>
                  <a:pt x="227" y="594"/>
                </a:lnTo>
                <a:lnTo>
                  <a:pt x="227" y="595"/>
                </a:lnTo>
                <a:lnTo>
                  <a:pt x="226" y="599"/>
                </a:lnTo>
                <a:lnTo>
                  <a:pt x="226" y="600"/>
                </a:lnTo>
                <a:lnTo>
                  <a:pt x="226" y="601"/>
                </a:lnTo>
                <a:lnTo>
                  <a:pt x="225" y="601"/>
                </a:lnTo>
                <a:lnTo>
                  <a:pt x="225" y="602"/>
                </a:lnTo>
                <a:lnTo>
                  <a:pt x="225" y="603"/>
                </a:lnTo>
                <a:lnTo>
                  <a:pt x="225" y="604"/>
                </a:lnTo>
                <a:lnTo>
                  <a:pt x="225" y="605"/>
                </a:lnTo>
                <a:lnTo>
                  <a:pt x="225" y="607"/>
                </a:lnTo>
                <a:lnTo>
                  <a:pt x="224" y="609"/>
                </a:lnTo>
                <a:lnTo>
                  <a:pt x="225" y="609"/>
                </a:lnTo>
                <a:lnTo>
                  <a:pt x="226" y="609"/>
                </a:lnTo>
                <a:lnTo>
                  <a:pt x="226" y="608"/>
                </a:lnTo>
                <a:lnTo>
                  <a:pt x="227" y="605"/>
                </a:lnTo>
                <a:lnTo>
                  <a:pt x="227" y="604"/>
                </a:lnTo>
                <a:lnTo>
                  <a:pt x="229" y="604"/>
                </a:lnTo>
                <a:lnTo>
                  <a:pt x="229" y="603"/>
                </a:lnTo>
                <a:lnTo>
                  <a:pt x="229" y="602"/>
                </a:lnTo>
                <a:lnTo>
                  <a:pt x="230" y="602"/>
                </a:lnTo>
                <a:lnTo>
                  <a:pt x="230" y="601"/>
                </a:lnTo>
                <a:lnTo>
                  <a:pt x="232" y="594"/>
                </a:lnTo>
                <a:lnTo>
                  <a:pt x="233" y="593"/>
                </a:lnTo>
                <a:lnTo>
                  <a:pt x="233" y="577"/>
                </a:lnTo>
                <a:lnTo>
                  <a:pt x="234" y="577"/>
                </a:lnTo>
                <a:lnTo>
                  <a:pt x="234" y="574"/>
                </a:lnTo>
                <a:lnTo>
                  <a:pt x="239" y="578"/>
                </a:lnTo>
                <a:lnTo>
                  <a:pt x="239" y="575"/>
                </a:lnTo>
                <a:lnTo>
                  <a:pt x="233" y="569"/>
                </a:lnTo>
                <a:lnTo>
                  <a:pt x="233" y="568"/>
                </a:lnTo>
                <a:lnTo>
                  <a:pt x="233" y="555"/>
                </a:lnTo>
                <a:lnTo>
                  <a:pt x="233" y="550"/>
                </a:lnTo>
                <a:lnTo>
                  <a:pt x="234" y="550"/>
                </a:lnTo>
                <a:lnTo>
                  <a:pt x="234" y="546"/>
                </a:lnTo>
                <a:lnTo>
                  <a:pt x="233" y="546"/>
                </a:lnTo>
                <a:lnTo>
                  <a:pt x="234" y="543"/>
                </a:lnTo>
                <a:lnTo>
                  <a:pt x="233" y="540"/>
                </a:lnTo>
                <a:lnTo>
                  <a:pt x="234" y="540"/>
                </a:lnTo>
                <a:lnTo>
                  <a:pt x="234" y="538"/>
                </a:lnTo>
                <a:lnTo>
                  <a:pt x="233" y="538"/>
                </a:lnTo>
                <a:lnTo>
                  <a:pt x="233" y="537"/>
                </a:lnTo>
                <a:lnTo>
                  <a:pt x="233" y="536"/>
                </a:lnTo>
                <a:lnTo>
                  <a:pt x="233" y="535"/>
                </a:lnTo>
                <a:lnTo>
                  <a:pt x="234" y="535"/>
                </a:lnTo>
                <a:lnTo>
                  <a:pt x="233" y="534"/>
                </a:lnTo>
                <a:lnTo>
                  <a:pt x="233" y="533"/>
                </a:lnTo>
                <a:lnTo>
                  <a:pt x="244" y="533"/>
                </a:lnTo>
                <a:lnTo>
                  <a:pt x="244" y="530"/>
                </a:lnTo>
                <a:lnTo>
                  <a:pt x="234" y="530"/>
                </a:lnTo>
                <a:lnTo>
                  <a:pt x="233" y="530"/>
                </a:lnTo>
                <a:lnTo>
                  <a:pt x="233" y="528"/>
                </a:lnTo>
                <a:lnTo>
                  <a:pt x="242" y="499"/>
                </a:lnTo>
                <a:lnTo>
                  <a:pt x="248" y="499"/>
                </a:lnTo>
                <a:lnTo>
                  <a:pt x="247" y="498"/>
                </a:lnTo>
                <a:lnTo>
                  <a:pt x="241" y="496"/>
                </a:lnTo>
                <a:lnTo>
                  <a:pt x="241" y="494"/>
                </a:lnTo>
                <a:lnTo>
                  <a:pt x="248" y="494"/>
                </a:lnTo>
                <a:lnTo>
                  <a:pt x="247" y="494"/>
                </a:lnTo>
                <a:lnTo>
                  <a:pt x="248" y="493"/>
                </a:lnTo>
                <a:lnTo>
                  <a:pt x="250" y="492"/>
                </a:lnTo>
                <a:lnTo>
                  <a:pt x="249" y="492"/>
                </a:lnTo>
                <a:lnTo>
                  <a:pt x="248" y="492"/>
                </a:lnTo>
                <a:lnTo>
                  <a:pt x="246" y="492"/>
                </a:lnTo>
                <a:lnTo>
                  <a:pt x="244" y="492"/>
                </a:lnTo>
                <a:lnTo>
                  <a:pt x="242" y="491"/>
                </a:lnTo>
                <a:lnTo>
                  <a:pt x="241" y="491"/>
                </a:lnTo>
                <a:lnTo>
                  <a:pt x="241" y="490"/>
                </a:lnTo>
                <a:lnTo>
                  <a:pt x="240" y="488"/>
                </a:lnTo>
                <a:lnTo>
                  <a:pt x="240" y="487"/>
                </a:lnTo>
                <a:lnTo>
                  <a:pt x="241" y="487"/>
                </a:lnTo>
                <a:lnTo>
                  <a:pt x="243" y="485"/>
                </a:lnTo>
                <a:lnTo>
                  <a:pt x="244" y="485"/>
                </a:lnTo>
                <a:lnTo>
                  <a:pt x="244" y="484"/>
                </a:lnTo>
                <a:lnTo>
                  <a:pt x="240" y="484"/>
                </a:lnTo>
                <a:lnTo>
                  <a:pt x="239" y="483"/>
                </a:lnTo>
                <a:lnTo>
                  <a:pt x="243" y="483"/>
                </a:lnTo>
                <a:lnTo>
                  <a:pt x="243" y="482"/>
                </a:lnTo>
                <a:lnTo>
                  <a:pt x="240" y="482"/>
                </a:lnTo>
                <a:lnTo>
                  <a:pt x="240" y="479"/>
                </a:lnTo>
                <a:lnTo>
                  <a:pt x="241" y="479"/>
                </a:lnTo>
                <a:lnTo>
                  <a:pt x="242" y="479"/>
                </a:lnTo>
                <a:lnTo>
                  <a:pt x="240" y="479"/>
                </a:lnTo>
                <a:lnTo>
                  <a:pt x="239" y="478"/>
                </a:lnTo>
                <a:lnTo>
                  <a:pt x="238" y="477"/>
                </a:lnTo>
                <a:lnTo>
                  <a:pt x="241" y="477"/>
                </a:lnTo>
                <a:lnTo>
                  <a:pt x="240" y="476"/>
                </a:lnTo>
                <a:lnTo>
                  <a:pt x="237" y="477"/>
                </a:lnTo>
                <a:lnTo>
                  <a:pt x="235" y="475"/>
                </a:lnTo>
                <a:lnTo>
                  <a:pt x="240" y="475"/>
                </a:lnTo>
                <a:lnTo>
                  <a:pt x="239" y="474"/>
                </a:lnTo>
                <a:lnTo>
                  <a:pt x="235" y="474"/>
                </a:lnTo>
                <a:lnTo>
                  <a:pt x="234" y="473"/>
                </a:lnTo>
                <a:lnTo>
                  <a:pt x="238" y="473"/>
                </a:lnTo>
                <a:lnTo>
                  <a:pt x="237" y="470"/>
                </a:lnTo>
                <a:lnTo>
                  <a:pt x="235" y="469"/>
                </a:lnTo>
                <a:lnTo>
                  <a:pt x="232" y="469"/>
                </a:lnTo>
                <a:lnTo>
                  <a:pt x="231" y="468"/>
                </a:lnTo>
                <a:lnTo>
                  <a:pt x="234" y="468"/>
                </a:lnTo>
                <a:lnTo>
                  <a:pt x="233" y="467"/>
                </a:lnTo>
                <a:lnTo>
                  <a:pt x="231" y="467"/>
                </a:lnTo>
                <a:lnTo>
                  <a:pt x="230" y="466"/>
                </a:lnTo>
                <a:lnTo>
                  <a:pt x="231" y="466"/>
                </a:lnTo>
                <a:lnTo>
                  <a:pt x="231" y="465"/>
                </a:lnTo>
                <a:lnTo>
                  <a:pt x="227" y="465"/>
                </a:lnTo>
                <a:lnTo>
                  <a:pt x="225" y="462"/>
                </a:lnTo>
                <a:lnTo>
                  <a:pt x="223" y="461"/>
                </a:lnTo>
                <a:lnTo>
                  <a:pt x="222" y="459"/>
                </a:lnTo>
                <a:lnTo>
                  <a:pt x="224" y="459"/>
                </a:lnTo>
                <a:lnTo>
                  <a:pt x="223" y="458"/>
                </a:lnTo>
                <a:lnTo>
                  <a:pt x="218" y="458"/>
                </a:lnTo>
                <a:lnTo>
                  <a:pt x="217" y="457"/>
                </a:lnTo>
                <a:lnTo>
                  <a:pt x="217" y="456"/>
                </a:lnTo>
                <a:lnTo>
                  <a:pt x="213" y="452"/>
                </a:lnTo>
                <a:lnTo>
                  <a:pt x="216" y="452"/>
                </a:lnTo>
                <a:lnTo>
                  <a:pt x="215" y="451"/>
                </a:lnTo>
                <a:lnTo>
                  <a:pt x="210" y="451"/>
                </a:lnTo>
                <a:lnTo>
                  <a:pt x="208" y="449"/>
                </a:lnTo>
                <a:lnTo>
                  <a:pt x="209" y="449"/>
                </a:lnTo>
                <a:lnTo>
                  <a:pt x="210" y="448"/>
                </a:lnTo>
                <a:lnTo>
                  <a:pt x="208" y="446"/>
                </a:lnTo>
                <a:lnTo>
                  <a:pt x="204" y="446"/>
                </a:lnTo>
                <a:lnTo>
                  <a:pt x="201" y="445"/>
                </a:lnTo>
                <a:lnTo>
                  <a:pt x="201" y="443"/>
                </a:lnTo>
                <a:lnTo>
                  <a:pt x="205" y="443"/>
                </a:lnTo>
                <a:lnTo>
                  <a:pt x="199" y="442"/>
                </a:lnTo>
                <a:lnTo>
                  <a:pt x="198" y="441"/>
                </a:lnTo>
                <a:lnTo>
                  <a:pt x="203" y="440"/>
                </a:lnTo>
                <a:lnTo>
                  <a:pt x="200" y="439"/>
                </a:lnTo>
                <a:lnTo>
                  <a:pt x="198" y="436"/>
                </a:lnTo>
                <a:lnTo>
                  <a:pt x="197" y="435"/>
                </a:lnTo>
                <a:lnTo>
                  <a:pt x="196" y="434"/>
                </a:lnTo>
                <a:lnTo>
                  <a:pt x="194" y="433"/>
                </a:lnTo>
                <a:lnTo>
                  <a:pt x="192" y="433"/>
                </a:lnTo>
                <a:lnTo>
                  <a:pt x="192" y="432"/>
                </a:lnTo>
                <a:lnTo>
                  <a:pt x="191" y="431"/>
                </a:lnTo>
                <a:lnTo>
                  <a:pt x="190" y="429"/>
                </a:lnTo>
                <a:lnTo>
                  <a:pt x="189" y="428"/>
                </a:lnTo>
                <a:lnTo>
                  <a:pt x="189" y="427"/>
                </a:lnTo>
                <a:lnTo>
                  <a:pt x="188" y="427"/>
                </a:lnTo>
                <a:lnTo>
                  <a:pt x="187" y="427"/>
                </a:lnTo>
                <a:lnTo>
                  <a:pt x="187" y="426"/>
                </a:lnTo>
                <a:lnTo>
                  <a:pt x="186" y="426"/>
                </a:lnTo>
                <a:lnTo>
                  <a:pt x="186" y="425"/>
                </a:lnTo>
                <a:lnTo>
                  <a:pt x="186" y="424"/>
                </a:lnTo>
                <a:lnTo>
                  <a:pt x="184" y="424"/>
                </a:lnTo>
                <a:lnTo>
                  <a:pt x="177" y="415"/>
                </a:lnTo>
                <a:lnTo>
                  <a:pt x="169" y="407"/>
                </a:lnTo>
                <a:lnTo>
                  <a:pt x="163" y="403"/>
                </a:lnTo>
                <a:lnTo>
                  <a:pt x="157" y="400"/>
                </a:lnTo>
                <a:lnTo>
                  <a:pt x="155" y="399"/>
                </a:lnTo>
                <a:lnTo>
                  <a:pt x="153" y="399"/>
                </a:lnTo>
                <a:lnTo>
                  <a:pt x="152" y="399"/>
                </a:lnTo>
                <a:lnTo>
                  <a:pt x="149" y="398"/>
                </a:lnTo>
                <a:lnTo>
                  <a:pt x="148" y="398"/>
                </a:lnTo>
                <a:lnTo>
                  <a:pt x="146" y="398"/>
                </a:lnTo>
                <a:lnTo>
                  <a:pt x="146" y="379"/>
                </a:lnTo>
                <a:lnTo>
                  <a:pt x="145" y="376"/>
                </a:lnTo>
                <a:lnTo>
                  <a:pt x="144" y="374"/>
                </a:lnTo>
                <a:lnTo>
                  <a:pt x="143" y="374"/>
                </a:lnTo>
                <a:lnTo>
                  <a:pt x="143" y="395"/>
                </a:lnTo>
                <a:lnTo>
                  <a:pt x="143" y="399"/>
                </a:lnTo>
                <a:lnTo>
                  <a:pt x="139" y="399"/>
                </a:lnTo>
                <a:lnTo>
                  <a:pt x="139" y="378"/>
                </a:lnTo>
                <a:lnTo>
                  <a:pt x="136" y="378"/>
                </a:lnTo>
                <a:lnTo>
                  <a:pt x="136" y="399"/>
                </a:lnTo>
                <a:lnTo>
                  <a:pt x="132" y="399"/>
                </a:lnTo>
                <a:lnTo>
                  <a:pt x="132" y="394"/>
                </a:lnTo>
                <a:lnTo>
                  <a:pt x="132" y="384"/>
                </a:lnTo>
                <a:lnTo>
                  <a:pt x="132" y="374"/>
                </a:lnTo>
                <a:lnTo>
                  <a:pt x="129" y="374"/>
                </a:lnTo>
                <a:lnTo>
                  <a:pt x="128" y="375"/>
                </a:lnTo>
                <a:lnTo>
                  <a:pt x="128" y="379"/>
                </a:lnTo>
                <a:lnTo>
                  <a:pt x="127" y="379"/>
                </a:lnTo>
                <a:lnTo>
                  <a:pt x="126" y="379"/>
                </a:lnTo>
                <a:lnTo>
                  <a:pt x="122" y="381"/>
                </a:lnTo>
                <a:lnTo>
                  <a:pt x="120" y="381"/>
                </a:lnTo>
                <a:lnTo>
                  <a:pt x="118" y="381"/>
                </a:lnTo>
                <a:lnTo>
                  <a:pt x="117" y="382"/>
                </a:lnTo>
                <a:lnTo>
                  <a:pt x="110" y="382"/>
                </a:lnTo>
                <a:lnTo>
                  <a:pt x="108" y="383"/>
                </a:lnTo>
                <a:lnTo>
                  <a:pt x="103" y="381"/>
                </a:lnTo>
                <a:lnTo>
                  <a:pt x="100" y="378"/>
                </a:lnTo>
                <a:lnTo>
                  <a:pt x="97" y="377"/>
                </a:lnTo>
                <a:lnTo>
                  <a:pt x="94" y="376"/>
                </a:lnTo>
                <a:lnTo>
                  <a:pt x="82" y="370"/>
                </a:lnTo>
                <a:lnTo>
                  <a:pt x="60" y="353"/>
                </a:lnTo>
                <a:lnTo>
                  <a:pt x="59" y="352"/>
                </a:lnTo>
                <a:lnTo>
                  <a:pt x="56" y="349"/>
                </a:lnTo>
                <a:lnTo>
                  <a:pt x="54" y="347"/>
                </a:lnTo>
                <a:lnTo>
                  <a:pt x="53" y="347"/>
                </a:lnTo>
                <a:lnTo>
                  <a:pt x="50" y="341"/>
                </a:lnTo>
                <a:lnTo>
                  <a:pt x="49" y="340"/>
                </a:lnTo>
                <a:lnTo>
                  <a:pt x="48" y="337"/>
                </a:lnTo>
                <a:lnTo>
                  <a:pt x="46" y="334"/>
                </a:lnTo>
                <a:lnTo>
                  <a:pt x="46" y="332"/>
                </a:lnTo>
                <a:lnTo>
                  <a:pt x="46" y="329"/>
                </a:lnTo>
                <a:lnTo>
                  <a:pt x="48" y="317"/>
                </a:lnTo>
                <a:lnTo>
                  <a:pt x="45" y="311"/>
                </a:lnTo>
                <a:lnTo>
                  <a:pt x="44" y="309"/>
                </a:lnTo>
                <a:lnTo>
                  <a:pt x="43" y="306"/>
                </a:lnTo>
                <a:lnTo>
                  <a:pt x="42" y="304"/>
                </a:lnTo>
                <a:lnTo>
                  <a:pt x="35" y="297"/>
                </a:lnTo>
                <a:lnTo>
                  <a:pt x="18" y="278"/>
                </a:lnTo>
                <a:lnTo>
                  <a:pt x="13" y="276"/>
                </a:lnTo>
                <a:lnTo>
                  <a:pt x="0" y="268"/>
                </a:lnTo>
                <a:lnTo>
                  <a:pt x="7" y="265"/>
                </a:lnTo>
                <a:lnTo>
                  <a:pt x="15" y="261"/>
                </a:lnTo>
                <a:lnTo>
                  <a:pt x="30" y="257"/>
                </a:lnTo>
                <a:lnTo>
                  <a:pt x="43" y="241"/>
                </a:lnTo>
                <a:lnTo>
                  <a:pt x="49" y="236"/>
                </a:lnTo>
                <a:lnTo>
                  <a:pt x="50" y="236"/>
                </a:lnTo>
                <a:lnTo>
                  <a:pt x="53" y="235"/>
                </a:lnTo>
                <a:lnTo>
                  <a:pt x="60" y="232"/>
                </a:lnTo>
                <a:lnTo>
                  <a:pt x="65" y="231"/>
                </a:lnTo>
                <a:lnTo>
                  <a:pt x="66" y="231"/>
                </a:lnTo>
                <a:lnTo>
                  <a:pt x="67" y="231"/>
                </a:lnTo>
                <a:lnTo>
                  <a:pt x="69" y="231"/>
                </a:lnTo>
                <a:lnTo>
                  <a:pt x="72" y="240"/>
                </a:lnTo>
                <a:lnTo>
                  <a:pt x="72" y="243"/>
                </a:lnTo>
                <a:lnTo>
                  <a:pt x="71" y="245"/>
                </a:lnTo>
                <a:lnTo>
                  <a:pt x="74" y="250"/>
                </a:lnTo>
                <a:lnTo>
                  <a:pt x="80" y="252"/>
                </a:lnTo>
                <a:lnTo>
                  <a:pt x="83" y="252"/>
                </a:lnTo>
                <a:lnTo>
                  <a:pt x="87" y="253"/>
                </a:lnTo>
                <a:lnTo>
                  <a:pt x="88" y="253"/>
                </a:lnTo>
                <a:lnTo>
                  <a:pt x="99" y="258"/>
                </a:lnTo>
                <a:lnTo>
                  <a:pt x="100" y="260"/>
                </a:lnTo>
                <a:lnTo>
                  <a:pt x="105" y="262"/>
                </a:lnTo>
                <a:lnTo>
                  <a:pt x="108" y="264"/>
                </a:lnTo>
                <a:close/>
                <a:moveTo>
                  <a:pt x="396" y="67"/>
                </a:moveTo>
                <a:lnTo>
                  <a:pt x="401" y="90"/>
                </a:lnTo>
                <a:lnTo>
                  <a:pt x="403" y="100"/>
                </a:lnTo>
                <a:lnTo>
                  <a:pt x="403" y="106"/>
                </a:lnTo>
                <a:lnTo>
                  <a:pt x="404" y="109"/>
                </a:lnTo>
                <a:lnTo>
                  <a:pt x="405" y="116"/>
                </a:lnTo>
                <a:lnTo>
                  <a:pt x="405" y="117"/>
                </a:lnTo>
                <a:lnTo>
                  <a:pt x="407" y="123"/>
                </a:lnTo>
                <a:lnTo>
                  <a:pt x="407" y="126"/>
                </a:lnTo>
                <a:lnTo>
                  <a:pt x="408" y="131"/>
                </a:lnTo>
                <a:lnTo>
                  <a:pt x="407" y="136"/>
                </a:lnTo>
                <a:lnTo>
                  <a:pt x="407" y="139"/>
                </a:lnTo>
                <a:lnTo>
                  <a:pt x="408" y="140"/>
                </a:lnTo>
                <a:lnTo>
                  <a:pt x="410" y="142"/>
                </a:lnTo>
                <a:lnTo>
                  <a:pt x="410" y="144"/>
                </a:lnTo>
                <a:lnTo>
                  <a:pt x="410" y="147"/>
                </a:lnTo>
                <a:lnTo>
                  <a:pt x="411" y="148"/>
                </a:lnTo>
                <a:lnTo>
                  <a:pt x="412" y="150"/>
                </a:lnTo>
                <a:lnTo>
                  <a:pt x="420" y="157"/>
                </a:lnTo>
                <a:lnTo>
                  <a:pt x="423" y="163"/>
                </a:lnTo>
                <a:lnTo>
                  <a:pt x="423" y="164"/>
                </a:lnTo>
                <a:lnTo>
                  <a:pt x="427" y="166"/>
                </a:lnTo>
                <a:lnTo>
                  <a:pt x="425" y="164"/>
                </a:lnTo>
                <a:lnTo>
                  <a:pt x="428" y="164"/>
                </a:lnTo>
                <a:lnTo>
                  <a:pt x="429" y="166"/>
                </a:lnTo>
                <a:lnTo>
                  <a:pt x="432" y="172"/>
                </a:lnTo>
                <a:lnTo>
                  <a:pt x="440" y="170"/>
                </a:lnTo>
                <a:lnTo>
                  <a:pt x="451" y="170"/>
                </a:lnTo>
                <a:lnTo>
                  <a:pt x="467" y="180"/>
                </a:lnTo>
                <a:lnTo>
                  <a:pt x="468" y="181"/>
                </a:lnTo>
                <a:lnTo>
                  <a:pt x="473" y="188"/>
                </a:lnTo>
                <a:lnTo>
                  <a:pt x="475" y="195"/>
                </a:lnTo>
                <a:lnTo>
                  <a:pt x="460" y="224"/>
                </a:lnTo>
                <a:lnTo>
                  <a:pt x="459" y="225"/>
                </a:lnTo>
                <a:lnTo>
                  <a:pt x="456" y="233"/>
                </a:lnTo>
                <a:lnTo>
                  <a:pt x="454" y="234"/>
                </a:lnTo>
                <a:lnTo>
                  <a:pt x="453" y="235"/>
                </a:lnTo>
                <a:lnTo>
                  <a:pt x="451" y="237"/>
                </a:lnTo>
                <a:lnTo>
                  <a:pt x="449" y="240"/>
                </a:lnTo>
                <a:lnTo>
                  <a:pt x="443" y="245"/>
                </a:lnTo>
                <a:lnTo>
                  <a:pt x="441" y="249"/>
                </a:lnTo>
                <a:lnTo>
                  <a:pt x="440" y="250"/>
                </a:lnTo>
                <a:lnTo>
                  <a:pt x="424" y="257"/>
                </a:lnTo>
                <a:lnTo>
                  <a:pt x="423" y="257"/>
                </a:lnTo>
                <a:lnTo>
                  <a:pt x="422" y="257"/>
                </a:lnTo>
                <a:lnTo>
                  <a:pt x="420" y="270"/>
                </a:lnTo>
                <a:lnTo>
                  <a:pt x="416" y="282"/>
                </a:lnTo>
                <a:lnTo>
                  <a:pt x="416" y="283"/>
                </a:lnTo>
                <a:lnTo>
                  <a:pt x="410" y="290"/>
                </a:lnTo>
                <a:lnTo>
                  <a:pt x="408" y="290"/>
                </a:lnTo>
                <a:lnTo>
                  <a:pt x="404" y="297"/>
                </a:lnTo>
                <a:lnTo>
                  <a:pt x="403" y="299"/>
                </a:lnTo>
                <a:lnTo>
                  <a:pt x="401" y="302"/>
                </a:lnTo>
                <a:lnTo>
                  <a:pt x="401" y="303"/>
                </a:lnTo>
                <a:lnTo>
                  <a:pt x="401" y="308"/>
                </a:lnTo>
                <a:lnTo>
                  <a:pt x="401" y="309"/>
                </a:lnTo>
                <a:lnTo>
                  <a:pt x="399" y="319"/>
                </a:lnTo>
                <a:lnTo>
                  <a:pt x="397" y="319"/>
                </a:lnTo>
                <a:lnTo>
                  <a:pt x="396" y="318"/>
                </a:lnTo>
                <a:lnTo>
                  <a:pt x="393" y="315"/>
                </a:lnTo>
                <a:lnTo>
                  <a:pt x="390" y="311"/>
                </a:lnTo>
                <a:lnTo>
                  <a:pt x="386" y="306"/>
                </a:lnTo>
                <a:lnTo>
                  <a:pt x="385" y="301"/>
                </a:lnTo>
                <a:lnTo>
                  <a:pt x="385" y="300"/>
                </a:lnTo>
                <a:lnTo>
                  <a:pt x="384" y="299"/>
                </a:lnTo>
                <a:lnTo>
                  <a:pt x="382" y="298"/>
                </a:lnTo>
                <a:lnTo>
                  <a:pt x="381" y="298"/>
                </a:lnTo>
                <a:lnTo>
                  <a:pt x="381" y="297"/>
                </a:lnTo>
                <a:lnTo>
                  <a:pt x="380" y="295"/>
                </a:lnTo>
                <a:lnTo>
                  <a:pt x="380" y="294"/>
                </a:lnTo>
                <a:lnTo>
                  <a:pt x="379" y="294"/>
                </a:lnTo>
                <a:lnTo>
                  <a:pt x="379" y="295"/>
                </a:lnTo>
                <a:lnTo>
                  <a:pt x="378" y="295"/>
                </a:lnTo>
                <a:lnTo>
                  <a:pt x="376" y="295"/>
                </a:lnTo>
                <a:lnTo>
                  <a:pt x="374" y="294"/>
                </a:lnTo>
                <a:lnTo>
                  <a:pt x="373" y="294"/>
                </a:lnTo>
                <a:lnTo>
                  <a:pt x="373" y="295"/>
                </a:lnTo>
                <a:lnTo>
                  <a:pt x="372" y="294"/>
                </a:lnTo>
                <a:lnTo>
                  <a:pt x="371" y="293"/>
                </a:lnTo>
                <a:lnTo>
                  <a:pt x="371" y="292"/>
                </a:lnTo>
                <a:lnTo>
                  <a:pt x="372" y="292"/>
                </a:lnTo>
                <a:lnTo>
                  <a:pt x="372" y="293"/>
                </a:lnTo>
                <a:lnTo>
                  <a:pt x="373" y="293"/>
                </a:lnTo>
                <a:lnTo>
                  <a:pt x="373" y="292"/>
                </a:lnTo>
                <a:lnTo>
                  <a:pt x="372" y="291"/>
                </a:lnTo>
                <a:lnTo>
                  <a:pt x="372" y="290"/>
                </a:lnTo>
                <a:lnTo>
                  <a:pt x="372" y="289"/>
                </a:lnTo>
                <a:lnTo>
                  <a:pt x="371" y="289"/>
                </a:lnTo>
                <a:lnTo>
                  <a:pt x="371" y="290"/>
                </a:lnTo>
                <a:lnTo>
                  <a:pt x="372" y="291"/>
                </a:lnTo>
                <a:lnTo>
                  <a:pt x="371" y="292"/>
                </a:lnTo>
                <a:lnTo>
                  <a:pt x="370" y="293"/>
                </a:lnTo>
                <a:lnTo>
                  <a:pt x="369" y="293"/>
                </a:lnTo>
                <a:lnTo>
                  <a:pt x="368" y="293"/>
                </a:lnTo>
                <a:lnTo>
                  <a:pt x="368" y="294"/>
                </a:lnTo>
                <a:lnTo>
                  <a:pt x="367" y="294"/>
                </a:lnTo>
                <a:lnTo>
                  <a:pt x="365" y="295"/>
                </a:lnTo>
                <a:lnTo>
                  <a:pt x="364" y="295"/>
                </a:lnTo>
                <a:lnTo>
                  <a:pt x="359" y="298"/>
                </a:lnTo>
                <a:lnTo>
                  <a:pt x="351" y="304"/>
                </a:lnTo>
                <a:lnTo>
                  <a:pt x="348" y="309"/>
                </a:lnTo>
                <a:lnTo>
                  <a:pt x="346" y="311"/>
                </a:lnTo>
                <a:lnTo>
                  <a:pt x="346" y="315"/>
                </a:lnTo>
                <a:lnTo>
                  <a:pt x="339" y="320"/>
                </a:lnTo>
                <a:lnTo>
                  <a:pt x="328" y="319"/>
                </a:lnTo>
                <a:lnTo>
                  <a:pt x="321" y="320"/>
                </a:lnTo>
                <a:lnTo>
                  <a:pt x="318" y="319"/>
                </a:lnTo>
                <a:lnTo>
                  <a:pt x="317" y="319"/>
                </a:lnTo>
                <a:lnTo>
                  <a:pt x="316" y="317"/>
                </a:lnTo>
                <a:lnTo>
                  <a:pt x="315" y="317"/>
                </a:lnTo>
                <a:lnTo>
                  <a:pt x="313" y="317"/>
                </a:lnTo>
                <a:lnTo>
                  <a:pt x="312" y="316"/>
                </a:lnTo>
                <a:lnTo>
                  <a:pt x="311" y="315"/>
                </a:lnTo>
                <a:lnTo>
                  <a:pt x="310" y="314"/>
                </a:lnTo>
                <a:lnTo>
                  <a:pt x="309" y="312"/>
                </a:lnTo>
                <a:lnTo>
                  <a:pt x="308" y="314"/>
                </a:lnTo>
                <a:lnTo>
                  <a:pt x="305" y="311"/>
                </a:lnTo>
                <a:lnTo>
                  <a:pt x="304" y="310"/>
                </a:lnTo>
                <a:lnTo>
                  <a:pt x="305" y="309"/>
                </a:lnTo>
                <a:lnTo>
                  <a:pt x="305" y="308"/>
                </a:lnTo>
                <a:lnTo>
                  <a:pt x="304" y="307"/>
                </a:lnTo>
                <a:lnTo>
                  <a:pt x="303" y="307"/>
                </a:lnTo>
                <a:lnTo>
                  <a:pt x="303" y="306"/>
                </a:lnTo>
                <a:lnTo>
                  <a:pt x="302" y="306"/>
                </a:lnTo>
                <a:lnTo>
                  <a:pt x="301" y="304"/>
                </a:lnTo>
                <a:lnTo>
                  <a:pt x="300" y="304"/>
                </a:lnTo>
                <a:lnTo>
                  <a:pt x="300" y="306"/>
                </a:lnTo>
                <a:lnTo>
                  <a:pt x="299" y="306"/>
                </a:lnTo>
                <a:lnTo>
                  <a:pt x="299" y="304"/>
                </a:lnTo>
                <a:lnTo>
                  <a:pt x="299" y="303"/>
                </a:lnTo>
                <a:lnTo>
                  <a:pt x="298" y="303"/>
                </a:lnTo>
                <a:lnTo>
                  <a:pt x="298" y="302"/>
                </a:lnTo>
                <a:lnTo>
                  <a:pt x="296" y="302"/>
                </a:lnTo>
                <a:lnTo>
                  <a:pt x="296" y="301"/>
                </a:lnTo>
                <a:lnTo>
                  <a:pt x="295" y="300"/>
                </a:lnTo>
                <a:lnTo>
                  <a:pt x="294" y="298"/>
                </a:lnTo>
                <a:lnTo>
                  <a:pt x="293" y="297"/>
                </a:lnTo>
                <a:lnTo>
                  <a:pt x="292" y="295"/>
                </a:lnTo>
                <a:lnTo>
                  <a:pt x="291" y="298"/>
                </a:lnTo>
                <a:lnTo>
                  <a:pt x="291" y="297"/>
                </a:lnTo>
                <a:lnTo>
                  <a:pt x="290" y="298"/>
                </a:lnTo>
                <a:lnTo>
                  <a:pt x="290" y="297"/>
                </a:lnTo>
                <a:lnTo>
                  <a:pt x="290" y="298"/>
                </a:lnTo>
                <a:lnTo>
                  <a:pt x="289" y="298"/>
                </a:lnTo>
                <a:lnTo>
                  <a:pt x="289" y="295"/>
                </a:lnTo>
                <a:lnTo>
                  <a:pt x="287" y="295"/>
                </a:lnTo>
                <a:lnTo>
                  <a:pt x="287" y="298"/>
                </a:lnTo>
                <a:lnTo>
                  <a:pt x="286" y="298"/>
                </a:lnTo>
                <a:lnTo>
                  <a:pt x="285" y="298"/>
                </a:lnTo>
                <a:lnTo>
                  <a:pt x="285" y="297"/>
                </a:lnTo>
                <a:lnTo>
                  <a:pt x="284" y="298"/>
                </a:lnTo>
                <a:lnTo>
                  <a:pt x="282" y="299"/>
                </a:lnTo>
                <a:lnTo>
                  <a:pt x="281" y="299"/>
                </a:lnTo>
                <a:lnTo>
                  <a:pt x="279" y="298"/>
                </a:lnTo>
                <a:lnTo>
                  <a:pt x="276" y="299"/>
                </a:lnTo>
                <a:lnTo>
                  <a:pt x="274" y="300"/>
                </a:lnTo>
                <a:lnTo>
                  <a:pt x="273" y="300"/>
                </a:lnTo>
                <a:lnTo>
                  <a:pt x="268" y="306"/>
                </a:lnTo>
                <a:lnTo>
                  <a:pt x="267" y="308"/>
                </a:lnTo>
                <a:lnTo>
                  <a:pt x="264" y="316"/>
                </a:lnTo>
                <a:lnTo>
                  <a:pt x="261" y="319"/>
                </a:lnTo>
                <a:lnTo>
                  <a:pt x="259" y="323"/>
                </a:lnTo>
                <a:lnTo>
                  <a:pt x="258" y="323"/>
                </a:lnTo>
                <a:lnTo>
                  <a:pt x="259" y="324"/>
                </a:lnTo>
                <a:lnTo>
                  <a:pt x="259" y="325"/>
                </a:lnTo>
                <a:lnTo>
                  <a:pt x="259" y="326"/>
                </a:lnTo>
                <a:lnTo>
                  <a:pt x="258" y="327"/>
                </a:lnTo>
                <a:lnTo>
                  <a:pt x="258" y="328"/>
                </a:lnTo>
                <a:lnTo>
                  <a:pt x="258" y="329"/>
                </a:lnTo>
                <a:lnTo>
                  <a:pt x="257" y="331"/>
                </a:lnTo>
                <a:lnTo>
                  <a:pt x="256" y="331"/>
                </a:lnTo>
                <a:lnTo>
                  <a:pt x="256" y="332"/>
                </a:lnTo>
                <a:lnTo>
                  <a:pt x="251" y="332"/>
                </a:lnTo>
                <a:lnTo>
                  <a:pt x="250" y="332"/>
                </a:lnTo>
                <a:lnTo>
                  <a:pt x="249" y="331"/>
                </a:lnTo>
                <a:lnTo>
                  <a:pt x="248" y="329"/>
                </a:lnTo>
                <a:lnTo>
                  <a:pt x="247" y="328"/>
                </a:lnTo>
                <a:lnTo>
                  <a:pt x="246" y="327"/>
                </a:lnTo>
                <a:lnTo>
                  <a:pt x="244" y="326"/>
                </a:lnTo>
                <a:lnTo>
                  <a:pt x="241" y="323"/>
                </a:lnTo>
                <a:lnTo>
                  <a:pt x="241" y="322"/>
                </a:lnTo>
                <a:lnTo>
                  <a:pt x="240" y="322"/>
                </a:lnTo>
                <a:lnTo>
                  <a:pt x="239" y="323"/>
                </a:lnTo>
                <a:lnTo>
                  <a:pt x="239" y="322"/>
                </a:lnTo>
                <a:lnTo>
                  <a:pt x="239" y="323"/>
                </a:lnTo>
                <a:lnTo>
                  <a:pt x="238" y="323"/>
                </a:lnTo>
                <a:lnTo>
                  <a:pt x="238" y="324"/>
                </a:lnTo>
                <a:lnTo>
                  <a:pt x="238" y="323"/>
                </a:lnTo>
                <a:lnTo>
                  <a:pt x="238" y="322"/>
                </a:lnTo>
                <a:lnTo>
                  <a:pt x="238" y="323"/>
                </a:lnTo>
                <a:lnTo>
                  <a:pt x="237" y="323"/>
                </a:lnTo>
                <a:lnTo>
                  <a:pt x="237" y="320"/>
                </a:lnTo>
                <a:lnTo>
                  <a:pt x="237" y="319"/>
                </a:lnTo>
                <a:lnTo>
                  <a:pt x="237" y="323"/>
                </a:lnTo>
                <a:lnTo>
                  <a:pt x="235" y="323"/>
                </a:lnTo>
                <a:lnTo>
                  <a:pt x="235" y="319"/>
                </a:lnTo>
                <a:lnTo>
                  <a:pt x="235" y="322"/>
                </a:lnTo>
                <a:lnTo>
                  <a:pt x="234" y="322"/>
                </a:lnTo>
                <a:lnTo>
                  <a:pt x="234" y="319"/>
                </a:lnTo>
                <a:lnTo>
                  <a:pt x="233" y="318"/>
                </a:lnTo>
                <a:lnTo>
                  <a:pt x="232" y="318"/>
                </a:lnTo>
                <a:lnTo>
                  <a:pt x="230" y="318"/>
                </a:lnTo>
                <a:lnTo>
                  <a:pt x="229" y="317"/>
                </a:lnTo>
                <a:lnTo>
                  <a:pt x="229" y="318"/>
                </a:lnTo>
                <a:lnTo>
                  <a:pt x="227" y="318"/>
                </a:lnTo>
                <a:lnTo>
                  <a:pt x="226" y="318"/>
                </a:lnTo>
                <a:lnTo>
                  <a:pt x="226" y="317"/>
                </a:lnTo>
                <a:lnTo>
                  <a:pt x="225" y="317"/>
                </a:lnTo>
                <a:lnTo>
                  <a:pt x="224" y="317"/>
                </a:lnTo>
                <a:lnTo>
                  <a:pt x="223" y="317"/>
                </a:lnTo>
                <a:lnTo>
                  <a:pt x="223" y="318"/>
                </a:lnTo>
                <a:lnTo>
                  <a:pt x="223" y="319"/>
                </a:lnTo>
                <a:lnTo>
                  <a:pt x="223" y="320"/>
                </a:lnTo>
                <a:lnTo>
                  <a:pt x="222" y="320"/>
                </a:lnTo>
                <a:lnTo>
                  <a:pt x="221" y="320"/>
                </a:lnTo>
                <a:lnTo>
                  <a:pt x="220" y="320"/>
                </a:lnTo>
                <a:lnTo>
                  <a:pt x="216" y="319"/>
                </a:lnTo>
                <a:lnTo>
                  <a:pt x="213" y="316"/>
                </a:lnTo>
                <a:lnTo>
                  <a:pt x="205" y="310"/>
                </a:lnTo>
                <a:lnTo>
                  <a:pt x="192" y="302"/>
                </a:lnTo>
                <a:lnTo>
                  <a:pt x="189" y="299"/>
                </a:lnTo>
                <a:lnTo>
                  <a:pt x="188" y="299"/>
                </a:lnTo>
                <a:lnTo>
                  <a:pt x="184" y="295"/>
                </a:lnTo>
                <a:lnTo>
                  <a:pt x="183" y="294"/>
                </a:lnTo>
                <a:lnTo>
                  <a:pt x="182" y="293"/>
                </a:lnTo>
                <a:lnTo>
                  <a:pt x="177" y="289"/>
                </a:lnTo>
                <a:lnTo>
                  <a:pt x="175" y="289"/>
                </a:lnTo>
                <a:lnTo>
                  <a:pt x="173" y="287"/>
                </a:lnTo>
                <a:lnTo>
                  <a:pt x="174" y="286"/>
                </a:lnTo>
                <a:lnTo>
                  <a:pt x="173" y="286"/>
                </a:lnTo>
                <a:lnTo>
                  <a:pt x="172" y="285"/>
                </a:lnTo>
                <a:lnTo>
                  <a:pt x="173" y="285"/>
                </a:lnTo>
                <a:lnTo>
                  <a:pt x="173" y="284"/>
                </a:lnTo>
                <a:lnTo>
                  <a:pt x="171" y="284"/>
                </a:lnTo>
                <a:lnTo>
                  <a:pt x="171" y="283"/>
                </a:lnTo>
                <a:lnTo>
                  <a:pt x="169" y="282"/>
                </a:lnTo>
                <a:lnTo>
                  <a:pt x="168" y="281"/>
                </a:lnTo>
                <a:lnTo>
                  <a:pt x="166" y="280"/>
                </a:lnTo>
                <a:lnTo>
                  <a:pt x="165" y="277"/>
                </a:lnTo>
                <a:lnTo>
                  <a:pt x="165" y="276"/>
                </a:lnTo>
                <a:lnTo>
                  <a:pt x="164" y="276"/>
                </a:lnTo>
                <a:lnTo>
                  <a:pt x="164" y="275"/>
                </a:lnTo>
                <a:lnTo>
                  <a:pt x="164" y="276"/>
                </a:lnTo>
                <a:lnTo>
                  <a:pt x="163" y="276"/>
                </a:lnTo>
                <a:lnTo>
                  <a:pt x="164" y="276"/>
                </a:lnTo>
                <a:lnTo>
                  <a:pt x="164" y="275"/>
                </a:lnTo>
                <a:lnTo>
                  <a:pt x="163" y="275"/>
                </a:lnTo>
                <a:lnTo>
                  <a:pt x="161" y="273"/>
                </a:lnTo>
                <a:lnTo>
                  <a:pt x="160" y="273"/>
                </a:lnTo>
                <a:lnTo>
                  <a:pt x="160" y="272"/>
                </a:lnTo>
                <a:lnTo>
                  <a:pt x="157" y="272"/>
                </a:lnTo>
                <a:lnTo>
                  <a:pt x="156" y="272"/>
                </a:lnTo>
                <a:lnTo>
                  <a:pt x="156" y="273"/>
                </a:lnTo>
                <a:lnTo>
                  <a:pt x="153" y="272"/>
                </a:lnTo>
                <a:lnTo>
                  <a:pt x="153" y="273"/>
                </a:lnTo>
                <a:lnTo>
                  <a:pt x="154" y="274"/>
                </a:lnTo>
                <a:lnTo>
                  <a:pt x="153" y="273"/>
                </a:lnTo>
                <a:lnTo>
                  <a:pt x="153" y="272"/>
                </a:lnTo>
                <a:lnTo>
                  <a:pt x="153" y="270"/>
                </a:lnTo>
                <a:lnTo>
                  <a:pt x="152" y="270"/>
                </a:lnTo>
                <a:lnTo>
                  <a:pt x="151" y="270"/>
                </a:lnTo>
                <a:lnTo>
                  <a:pt x="151" y="273"/>
                </a:lnTo>
                <a:lnTo>
                  <a:pt x="148" y="272"/>
                </a:lnTo>
                <a:lnTo>
                  <a:pt x="148" y="270"/>
                </a:lnTo>
                <a:lnTo>
                  <a:pt x="147" y="270"/>
                </a:lnTo>
                <a:lnTo>
                  <a:pt x="147" y="273"/>
                </a:lnTo>
                <a:lnTo>
                  <a:pt x="141" y="270"/>
                </a:lnTo>
                <a:lnTo>
                  <a:pt x="135" y="264"/>
                </a:lnTo>
                <a:lnTo>
                  <a:pt x="137" y="261"/>
                </a:lnTo>
                <a:lnTo>
                  <a:pt x="135" y="260"/>
                </a:lnTo>
                <a:lnTo>
                  <a:pt x="131" y="262"/>
                </a:lnTo>
                <a:lnTo>
                  <a:pt x="129" y="261"/>
                </a:lnTo>
                <a:lnTo>
                  <a:pt x="132" y="259"/>
                </a:lnTo>
                <a:lnTo>
                  <a:pt x="131" y="258"/>
                </a:lnTo>
                <a:lnTo>
                  <a:pt x="130" y="258"/>
                </a:lnTo>
                <a:lnTo>
                  <a:pt x="129" y="258"/>
                </a:lnTo>
                <a:lnTo>
                  <a:pt x="123" y="252"/>
                </a:lnTo>
                <a:lnTo>
                  <a:pt x="121" y="250"/>
                </a:lnTo>
                <a:lnTo>
                  <a:pt x="122" y="249"/>
                </a:lnTo>
                <a:lnTo>
                  <a:pt x="121" y="248"/>
                </a:lnTo>
                <a:lnTo>
                  <a:pt x="121" y="249"/>
                </a:lnTo>
                <a:lnTo>
                  <a:pt x="118" y="247"/>
                </a:lnTo>
                <a:lnTo>
                  <a:pt x="117" y="247"/>
                </a:lnTo>
                <a:lnTo>
                  <a:pt x="115" y="247"/>
                </a:lnTo>
                <a:lnTo>
                  <a:pt x="114" y="247"/>
                </a:lnTo>
                <a:lnTo>
                  <a:pt x="114" y="248"/>
                </a:lnTo>
                <a:lnTo>
                  <a:pt x="113" y="248"/>
                </a:lnTo>
                <a:lnTo>
                  <a:pt x="112" y="249"/>
                </a:lnTo>
                <a:lnTo>
                  <a:pt x="110" y="249"/>
                </a:lnTo>
                <a:lnTo>
                  <a:pt x="110" y="247"/>
                </a:lnTo>
                <a:lnTo>
                  <a:pt x="108" y="247"/>
                </a:lnTo>
                <a:lnTo>
                  <a:pt x="108" y="250"/>
                </a:lnTo>
                <a:lnTo>
                  <a:pt x="103" y="251"/>
                </a:lnTo>
                <a:lnTo>
                  <a:pt x="102" y="253"/>
                </a:lnTo>
                <a:lnTo>
                  <a:pt x="101" y="253"/>
                </a:lnTo>
                <a:lnTo>
                  <a:pt x="93" y="250"/>
                </a:lnTo>
                <a:lnTo>
                  <a:pt x="86" y="247"/>
                </a:lnTo>
                <a:lnTo>
                  <a:pt x="83" y="245"/>
                </a:lnTo>
                <a:lnTo>
                  <a:pt x="80" y="243"/>
                </a:lnTo>
                <a:lnTo>
                  <a:pt x="77" y="237"/>
                </a:lnTo>
                <a:lnTo>
                  <a:pt x="75" y="230"/>
                </a:lnTo>
                <a:lnTo>
                  <a:pt x="74" y="227"/>
                </a:lnTo>
                <a:lnTo>
                  <a:pt x="72" y="226"/>
                </a:lnTo>
                <a:lnTo>
                  <a:pt x="70" y="222"/>
                </a:lnTo>
                <a:lnTo>
                  <a:pt x="70" y="219"/>
                </a:lnTo>
                <a:lnTo>
                  <a:pt x="69" y="218"/>
                </a:lnTo>
                <a:lnTo>
                  <a:pt x="69" y="217"/>
                </a:lnTo>
                <a:lnTo>
                  <a:pt x="68" y="217"/>
                </a:lnTo>
                <a:lnTo>
                  <a:pt x="67" y="216"/>
                </a:lnTo>
                <a:lnTo>
                  <a:pt x="67" y="215"/>
                </a:lnTo>
                <a:lnTo>
                  <a:pt x="66" y="214"/>
                </a:lnTo>
                <a:lnTo>
                  <a:pt x="66" y="212"/>
                </a:lnTo>
                <a:lnTo>
                  <a:pt x="62" y="211"/>
                </a:lnTo>
                <a:lnTo>
                  <a:pt x="61" y="207"/>
                </a:lnTo>
                <a:lnTo>
                  <a:pt x="62" y="202"/>
                </a:lnTo>
                <a:lnTo>
                  <a:pt x="70" y="197"/>
                </a:lnTo>
                <a:lnTo>
                  <a:pt x="77" y="178"/>
                </a:lnTo>
                <a:lnTo>
                  <a:pt x="78" y="176"/>
                </a:lnTo>
                <a:lnTo>
                  <a:pt x="83" y="176"/>
                </a:lnTo>
                <a:lnTo>
                  <a:pt x="83" y="170"/>
                </a:lnTo>
                <a:lnTo>
                  <a:pt x="83" y="169"/>
                </a:lnTo>
                <a:lnTo>
                  <a:pt x="83" y="167"/>
                </a:lnTo>
                <a:lnTo>
                  <a:pt x="83" y="165"/>
                </a:lnTo>
                <a:lnTo>
                  <a:pt x="83" y="164"/>
                </a:lnTo>
                <a:lnTo>
                  <a:pt x="82" y="160"/>
                </a:lnTo>
                <a:lnTo>
                  <a:pt x="78" y="156"/>
                </a:lnTo>
                <a:lnTo>
                  <a:pt x="77" y="153"/>
                </a:lnTo>
                <a:lnTo>
                  <a:pt x="76" y="151"/>
                </a:lnTo>
                <a:lnTo>
                  <a:pt x="76" y="149"/>
                </a:lnTo>
                <a:lnTo>
                  <a:pt x="79" y="142"/>
                </a:lnTo>
                <a:lnTo>
                  <a:pt x="83" y="135"/>
                </a:lnTo>
                <a:lnTo>
                  <a:pt x="84" y="134"/>
                </a:lnTo>
                <a:lnTo>
                  <a:pt x="104" y="124"/>
                </a:lnTo>
                <a:lnTo>
                  <a:pt x="109" y="120"/>
                </a:lnTo>
                <a:lnTo>
                  <a:pt x="111" y="119"/>
                </a:lnTo>
                <a:lnTo>
                  <a:pt x="111" y="118"/>
                </a:lnTo>
                <a:lnTo>
                  <a:pt x="117" y="115"/>
                </a:lnTo>
                <a:lnTo>
                  <a:pt x="119" y="113"/>
                </a:lnTo>
                <a:lnTo>
                  <a:pt x="122" y="108"/>
                </a:lnTo>
                <a:lnTo>
                  <a:pt x="129" y="101"/>
                </a:lnTo>
                <a:lnTo>
                  <a:pt x="139" y="94"/>
                </a:lnTo>
                <a:lnTo>
                  <a:pt x="139" y="93"/>
                </a:lnTo>
                <a:lnTo>
                  <a:pt x="140" y="93"/>
                </a:lnTo>
                <a:lnTo>
                  <a:pt x="141" y="81"/>
                </a:lnTo>
                <a:lnTo>
                  <a:pt x="143" y="77"/>
                </a:lnTo>
                <a:lnTo>
                  <a:pt x="151" y="66"/>
                </a:lnTo>
                <a:lnTo>
                  <a:pt x="149" y="53"/>
                </a:lnTo>
                <a:lnTo>
                  <a:pt x="149" y="49"/>
                </a:lnTo>
                <a:lnTo>
                  <a:pt x="151" y="43"/>
                </a:lnTo>
                <a:lnTo>
                  <a:pt x="156" y="27"/>
                </a:lnTo>
                <a:lnTo>
                  <a:pt x="158" y="18"/>
                </a:lnTo>
                <a:lnTo>
                  <a:pt x="156" y="10"/>
                </a:lnTo>
                <a:lnTo>
                  <a:pt x="155" y="5"/>
                </a:lnTo>
                <a:lnTo>
                  <a:pt x="154" y="0"/>
                </a:lnTo>
                <a:lnTo>
                  <a:pt x="155" y="0"/>
                </a:lnTo>
                <a:lnTo>
                  <a:pt x="156" y="0"/>
                </a:lnTo>
                <a:lnTo>
                  <a:pt x="157" y="0"/>
                </a:lnTo>
                <a:lnTo>
                  <a:pt x="160" y="0"/>
                </a:lnTo>
                <a:lnTo>
                  <a:pt x="161" y="0"/>
                </a:lnTo>
                <a:lnTo>
                  <a:pt x="162" y="0"/>
                </a:lnTo>
                <a:lnTo>
                  <a:pt x="165" y="0"/>
                </a:lnTo>
                <a:lnTo>
                  <a:pt x="169" y="0"/>
                </a:lnTo>
                <a:lnTo>
                  <a:pt x="173" y="0"/>
                </a:lnTo>
                <a:lnTo>
                  <a:pt x="175" y="0"/>
                </a:lnTo>
                <a:lnTo>
                  <a:pt x="181" y="0"/>
                </a:lnTo>
                <a:lnTo>
                  <a:pt x="186" y="0"/>
                </a:lnTo>
                <a:lnTo>
                  <a:pt x="189" y="0"/>
                </a:lnTo>
                <a:lnTo>
                  <a:pt x="192" y="0"/>
                </a:lnTo>
                <a:lnTo>
                  <a:pt x="201" y="0"/>
                </a:lnTo>
                <a:lnTo>
                  <a:pt x="205" y="0"/>
                </a:lnTo>
                <a:lnTo>
                  <a:pt x="208" y="0"/>
                </a:lnTo>
                <a:lnTo>
                  <a:pt x="212" y="0"/>
                </a:lnTo>
                <a:lnTo>
                  <a:pt x="214" y="0"/>
                </a:lnTo>
                <a:lnTo>
                  <a:pt x="221" y="0"/>
                </a:lnTo>
                <a:lnTo>
                  <a:pt x="225" y="0"/>
                </a:lnTo>
                <a:lnTo>
                  <a:pt x="227" y="0"/>
                </a:lnTo>
                <a:lnTo>
                  <a:pt x="229" y="0"/>
                </a:lnTo>
                <a:lnTo>
                  <a:pt x="231" y="0"/>
                </a:lnTo>
                <a:lnTo>
                  <a:pt x="232" y="0"/>
                </a:lnTo>
                <a:lnTo>
                  <a:pt x="234" y="0"/>
                </a:lnTo>
                <a:lnTo>
                  <a:pt x="238" y="0"/>
                </a:lnTo>
                <a:lnTo>
                  <a:pt x="239" y="0"/>
                </a:lnTo>
                <a:lnTo>
                  <a:pt x="241" y="0"/>
                </a:lnTo>
                <a:lnTo>
                  <a:pt x="243" y="0"/>
                </a:lnTo>
                <a:lnTo>
                  <a:pt x="246" y="0"/>
                </a:lnTo>
                <a:lnTo>
                  <a:pt x="248" y="0"/>
                </a:lnTo>
                <a:lnTo>
                  <a:pt x="250" y="0"/>
                </a:lnTo>
                <a:lnTo>
                  <a:pt x="251" y="0"/>
                </a:lnTo>
                <a:lnTo>
                  <a:pt x="252" y="0"/>
                </a:lnTo>
                <a:lnTo>
                  <a:pt x="255" y="0"/>
                </a:lnTo>
                <a:lnTo>
                  <a:pt x="256" y="0"/>
                </a:lnTo>
                <a:lnTo>
                  <a:pt x="258" y="0"/>
                </a:lnTo>
                <a:lnTo>
                  <a:pt x="261" y="0"/>
                </a:lnTo>
                <a:lnTo>
                  <a:pt x="265" y="0"/>
                </a:lnTo>
                <a:lnTo>
                  <a:pt x="268" y="0"/>
                </a:lnTo>
                <a:lnTo>
                  <a:pt x="274" y="0"/>
                </a:lnTo>
                <a:lnTo>
                  <a:pt x="275" y="0"/>
                </a:lnTo>
                <a:lnTo>
                  <a:pt x="276" y="0"/>
                </a:lnTo>
                <a:lnTo>
                  <a:pt x="277" y="0"/>
                </a:lnTo>
                <a:lnTo>
                  <a:pt x="278" y="0"/>
                </a:lnTo>
                <a:lnTo>
                  <a:pt x="279" y="0"/>
                </a:lnTo>
                <a:lnTo>
                  <a:pt x="281" y="0"/>
                </a:lnTo>
                <a:lnTo>
                  <a:pt x="284" y="0"/>
                </a:lnTo>
                <a:lnTo>
                  <a:pt x="289" y="0"/>
                </a:lnTo>
                <a:lnTo>
                  <a:pt x="294" y="1"/>
                </a:lnTo>
                <a:lnTo>
                  <a:pt x="298" y="1"/>
                </a:lnTo>
                <a:lnTo>
                  <a:pt x="301" y="1"/>
                </a:lnTo>
                <a:lnTo>
                  <a:pt x="308" y="1"/>
                </a:lnTo>
                <a:lnTo>
                  <a:pt x="315" y="1"/>
                </a:lnTo>
                <a:lnTo>
                  <a:pt x="318" y="1"/>
                </a:lnTo>
                <a:lnTo>
                  <a:pt x="319" y="1"/>
                </a:lnTo>
                <a:lnTo>
                  <a:pt x="320" y="1"/>
                </a:lnTo>
                <a:lnTo>
                  <a:pt x="321" y="1"/>
                </a:lnTo>
                <a:lnTo>
                  <a:pt x="325" y="1"/>
                </a:lnTo>
                <a:lnTo>
                  <a:pt x="328" y="1"/>
                </a:lnTo>
                <a:lnTo>
                  <a:pt x="330" y="1"/>
                </a:lnTo>
                <a:lnTo>
                  <a:pt x="335" y="1"/>
                </a:lnTo>
                <a:lnTo>
                  <a:pt x="338" y="1"/>
                </a:lnTo>
                <a:lnTo>
                  <a:pt x="342" y="1"/>
                </a:lnTo>
                <a:lnTo>
                  <a:pt x="345" y="1"/>
                </a:lnTo>
                <a:lnTo>
                  <a:pt x="348" y="1"/>
                </a:lnTo>
                <a:lnTo>
                  <a:pt x="351" y="1"/>
                </a:lnTo>
                <a:lnTo>
                  <a:pt x="352" y="1"/>
                </a:lnTo>
                <a:lnTo>
                  <a:pt x="353" y="1"/>
                </a:lnTo>
                <a:lnTo>
                  <a:pt x="355" y="1"/>
                </a:lnTo>
                <a:lnTo>
                  <a:pt x="359" y="1"/>
                </a:lnTo>
                <a:lnTo>
                  <a:pt x="361" y="1"/>
                </a:lnTo>
                <a:lnTo>
                  <a:pt x="362" y="1"/>
                </a:lnTo>
                <a:lnTo>
                  <a:pt x="365" y="1"/>
                </a:lnTo>
                <a:lnTo>
                  <a:pt x="369" y="1"/>
                </a:lnTo>
                <a:lnTo>
                  <a:pt x="372" y="1"/>
                </a:lnTo>
                <a:lnTo>
                  <a:pt x="373" y="1"/>
                </a:lnTo>
                <a:lnTo>
                  <a:pt x="374" y="1"/>
                </a:lnTo>
                <a:lnTo>
                  <a:pt x="378" y="1"/>
                </a:lnTo>
                <a:lnTo>
                  <a:pt x="380" y="1"/>
                </a:lnTo>
                <a:lnTo>
                  <a:pt x="380" y="2"/>
                </a:lnTo>
                <a:lnTo>
                  <a:pt x="382" y="7"/>
                </a:lnTo>
                <a:lnTo>
                  <a:pt x="386" y="11"/>
                </a:lnTo>
                <a:lnTo>
                  <a:pt x="386" y="16"/>
                </a:lnTo>
                <a:lnTo>
                  <a:pt x="386" y="19"/>
                </a:lnTo>
                <a:lnTo>
                  <a:pt x="386" y="23"/>
                </a:lnTo>
                <a:lnTo>
                  <a:pt x="388" y="29"/>
                </a:lnTo>
                <a:lnTo>
                  <a:pt x="389" y="33"/>
                </a:lnTo>
                <a:lnTo>
                  <a:pt x="389" y="38"/>
                </a:lnTo>
                <a:lnTo>
                  <a:pt x="390" y="51"/>
                </a:lnTo>
                <a:lnTo>
                  <a:pt x="394" y="53"/>
                </a:lnTo>
                <a:lnTo>
                  <a:pt x="395" y="53"/>
                </a:lnTo>
                <a:lnTo>
                  <a:pt x="394" y="57"/>
                </a:lnTo>
                <a:lnTo>
                  <a:pt x="396" y="6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97988901-DE35-7C3F-2E5C-6C72AAA2015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5982" y="240355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EC634183-FCD6-E1A7-8B57-2AC245678F0B}"/>
              </a:ext>
            </a:extLst>
          </p:cNvPr>
          <p:cNvCxnSpPr>
            <a:cxnSpLocks/>
            <a:stCxn id="6" idx="3"/>
            <a:endCxn id="4" idx="0"/>
          </p:cNvCxnSpPr>
          <p:nvPr/>
        </p:nvCxnSpPr>
        <p:spPr>
          <a:xfrm>
            <a:off x="1892465" y="2147809"/>
            <a:ext cx="235725" cy="2557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6F1E2540-FBE4-D469-8444-D8182202FE47}"/>
              </a:ext>
            </a:extLst>
          </p:cNvPr>
          <p:cNvSpPr/>
          <p:nvPr/>
        </p:nvSpPr>
        <p:spPr>
          <a:xfrm>
            <a:off x="561175" y="198382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Seattle</a:t>
            </a:r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82A351E3-C435-FDBD-5927-7452E73CF90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95820" y="32197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20F5E1CD-0E10-9133-E801-9CA02DB4727C}"/>
              </a:ext>
            </a:extLst>
          </p:cNvPr>
          <p:cNvCxnSpPr>
            <a:cxnSpLocks/>
            <a:stCxn id="13" idx="3"/>
            <a:endCxn id="8" idx="4"/>
          </p:cNvCxnSpPr>
          <p:nvPr/>
        </p:nvCxnSpPr>
        <p:spPr>
          <a:xfrm flipV="1">
            <a:off x="2010327" y="3304126"/>
            <a:ext cx="427701" cy="79975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E4649835-EEB2-8726-3926-1D1FE2433ACA}"/>
              </a:ext>
            </a:extLst>
          </p:cNvPr>
          <p:cNvSpPr/>
          <p:nvPr/>
        </p:nvSpPr>
        <p:spPr>
          <a:xfrm>
            <a:off x="679037" y="39399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Kent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C5B2ED21-9CEB-3DE2-1C31-D891D5D822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1932" y="208605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1EA30D5C-251C-8D37-95DF-87B5A3EFE6D5}"/>
              </a:ext>
            </a:extLst>
          </p:cNvPr>
          <p:cNvCxnSpPr>
            <a:cxnSpLocks/>
            <a:stCxn id="21" idx="3"/>
            <a:endCxn id="19" idx="0"/>
          </p:cNvCxnSpPr>
          <p:nvPr/>
        </p:nvCxnSpPr>
        <p:spPr>
          <a:xfrm>
            <a:off x="1708246" y="1631634"/>
            <a:ext cx="1035894" cy="45441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4117E6F1-E06D-13FA-2F87-7D69F0198B1C}"/>
              </a:ext>
            </a:extLst>
          </p:cNvPr>
          <p:cNvSpPr/>
          <p:nvPr/>
        </p:nvSpPr>
        <p:spPr>
          <a:xfrm>
            <a:off x="376956" y="146765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Bellevue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2F054A4-134F-ED7D-9897-5ACABAE7964F}"/>
              </a:ext>
            </a:extLst>
          </p:cNvPr>
          <p:cNvGrpSpPr/>
          <p:nvPr/>
        </p:nvGrpSpPr>
        <p:grpSpPr>
          <a:xfrm>
            <a:off x="7433259" y="1467653"/>
            <a:ext cx="798853" cy="798853"/>
            <a:chOff x="7055529" y="2233645"/>
            <a:chExt cx="1428876" cy="1428876"/>
          </a:xfrm>
        </p:grpSpPr>
        <p:sp>
          <p:nvSpPr>
            <p:cNvPr id="33" name="Rounded Rectangle 4">
              <a:extLst>
                <a:ext uri="{FF2B5EF4-FFF2-40B4-BE49-F238E27FC236}">
                  <a16:creationId xmlns:a16="http://schemas.microsoft.com/office/drawing/2014/main" id="{8EA502E4-4684-4BFD-5182-92C2E81C7320}"/>
                </a:ext>
              </a:extLst>
            </p:cNvPr>
            <p:cNvSpPr/>
            <p:nvPr/>
          </p:nvSpPr>
          <p:spPr>
            <a:xfrm rot="2700000">
              <a:off x="7055529" y="2233645"/>
              <a:ext cx="1428876" cy="1428876"/>
            </a:xfrm>
            <a:prstGeom prst="roundRect">
              <a:avLst>
                <a:gd name="adj" fmla="val 808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ounded Rectangle 5">
              <a:extLst>
                <a:ext uri="{FF2B5EF4-FFF2-40B4-BE49-F238E27FC236}">
                  <a16:creationId xmlns:a16="http://schemas.microsoft.com/office/drawing/2014/main" id="{13409B09-C055-F2FE-F7E8-2EC9FF3123A9}"/>
                </a:ext>
              </a:extLst>
            </p:cNvPr>
            <p:cNvSpPr/>
            <p:nvPr/>
          </p:nvSpPr>
          <p:spPr>
            <a:xfrm rot="2700000">
              <a:off x="7320039" y="2498155"/>
              <a:ext cx="899856" cy="899856"/>
            </a:xfrm>
            <a:prstGeom prst="roundRect">
              <a:avLst>
                <a:gd name="adj" fmla="val 8081"/>
              </a:avLst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703D4A-F787-C426-72A3-BE7EB1BC6C1A}"/>
              </a:ext>
            </a:extLst>
          </p:cNvPr>
          <p:cNvGrpSpPr/>
          <p:nvPr/>
        </p:nvGrpSpPr>
        <p:grpSpPr>
          <a:xfrm>
            <a:off x="6774046" y="2700782"/>
            <a:ext cx="798853" cy="798853"/>
            <a:chOff x="7055529" y="2233645"/>
            <a:chExt cx="1428876" cy="1428876"/>
          </a:xfrm>
        </p:grpSpPr>
        <p:sp>
          <p:nvSpPr>
            <p:cNvPr id="37" name="Rounded Rectangle 4">
              <a:extLst>
                <a:ext uri="{FF2B5EF4-FFF2-40B4-BE49-F238E27FC236}">
                  <a16:creationId xmlns:a16="http://schemas.microsoft.com/office/drawing/2014/main" id="{AE16DBE9-0EA3-4607-09FE-BF0A9C85E50B}"/>
                </a:ext>
              </a:extLst>
            </p:cNvPr>
            <p:cNvSpPr/>
            <p:nvPr/>
          </p:nvSpPr>
          <p:spPr>
            <a:xfrm rot="2700000">
              <a:off x="7055529" y="2233645"/>
              <a:ext cx="1428876" cy="1428876"/>
            </a:xfrm>
            <a:prstGeom prst="roundRect">
              <a:avLst>
                <a:gd name="adj" fmla="val 808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ounded Rectangle 5">
              <a:extLst>
                <a:ext uri="{FF2B5EF4-FFF2-40B4-BE49-F238E27FC236}">
                  <a16:creationId xmlns:a16="http://schemas.microsoft.com/office/drawing/2014/main" id="{72E0CC74-35E4-E1D0-C873-38D60841D40E}"/>
                </a:ext>
              </a:extLst>
            </p:cNvPr>
            <p:cNvSpPr/>
            <p:nvPr/>
          </p:nvSpPr>
          <p:spPr>
            <a:xfrm rot="2700000">
              <a:off x="7320039" y="2498155"/>
              <a:ext cx="899856" cy="899856"/>
            </a:xfrm>
            <a:prstGeom prst="roundRect">
              <a:avLst>
                <a:gd name="adj" fmla="val 8081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20A1053-CA80-4BA8-8CC1-146B9C90E734}"/>
              </a:ext>
            </a:extLst>
          </p:cNvPr>
          <p:cNvGrpSpPr/>
          <p:nvPr/>
        </p:nvGrpSpPr>
        <p:grpSpPr>
          <a:xfrm>
            <a:off x="6114833" y="3933911"/>
            <a:ext cx="798853" cy="798853"/>
            <a:chOff x="7055529" y="2233645"/>
            <a:chExt cx="1428876" cy="1428876"/>
          </a:xfrm>
        </p:grpSpPr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CE42E288-59F0-0A57-89F5-1C77FC269860}"/>
                </a:ext>
              </a:extLst>
            </p:cNvPr>
            <p:cNvSpPr/>
            <p:nvPr/>
          </p:nvSpPr>
          <p:spPr>
            <a:xfrm rot="2700000">
              <a:off x="7055529" y="2233645"/>
              <a:ext cx="1428876" cy="1428876"/>
            </a:xfrm>
            <a:prstGeom prst="roundRect">
              <a:avLst>
                <a:gd name="adj" fmla="val 808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ounded Rectangle 5">
              <a:extLst>
                <a:ext uri="{FF2B5EF4-FFF2-40B4-BE49-F238E27FC236}">
                  <a16:creationId xmlns:a16="http://schemas.microsoft.com/office/drawing/2014/main" id="{0246CD0F-044A-8387-1CA1-4FD41A19139D}"/>
                </a:ext>
              </a:extLst>
            </p:cNvPr>
            <p:cNvSpPr/>
            <p:nvPr/>
          </p:nvSpPr>
          <p:spPr>
            <a:xfrm rot="2700000">
              <a:off x="7320039" y="2498155"/>
              <a:ext cx="899856" cy="899856"/>
            </a:xfrm>
            <a:prstGeom prst="roundRect">
              <a:avLst>
                <a:gd name="adj" fmla="val 8081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Shape 2726">
            <a:extLst>
              <a:ext uri="{FF2B5EF4-FFF2-40B4-BE49-F238E27FC236}">
                <a16:creationId xmlns:a16="http://schemas.microsoft.com/office/drawing/2014/main" id="{5A5EDF63-AD92-A1B2-3A7B-3C986EC82436}"/>
              </a:ext>
            </a:extLst>
          </p:cNvPr>
          <p:cNvSpPr/>
          <p:nvPr/>
        </p:nvSpPr>
        <p:spPr>
          <a:xfrm>
            <a:off x="7704096" y="1706601"/>
            <a:ext cx="255130" cy="31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800" y="13745"/>
                </a:moveTo>
                <a:lnTo>
                  <a:pt x="16800" y="13745"/>
                </a:lnTo>
                <a:lnTo>
                  <a:pt x="16800" y="17673"/>
                </a:lnTo>
                <a:lnTo>
                  <a:pt x="4800" y="17673"/>
                </a:lnTo>
                <a:cubicBezTo>
                  <a:pt x="4800" y="17673"/>
                  <a:pt x="4800" y="13745"/>
                  <a:pt x="4800" y="13745"/>
                </a:cubicBezTo>
                <a:close/>
                <a:moveTo>
                  <a:pt x="4800" y="8836"/>
                </a:moveTo>
                <a:lnTo>
                  <a:pt x="16800" y="8836"/>
                </a:lnTo>
                <a:lnTo>
                  <a:pt x="16800" y="12764"/>
                </a:lnTo>
                <a:lnTo>
                  <a:pt x="4800" y="12764"/>
                </a:lnTo>
                <a:cubicBezTo>
                  <a:pt x="4800" y="12764"/>
                  <a:pt x="4800" y="8836"/>
                  <a:pt x="4800" y="8836"/>
                </a:cubicBezTo>
                <a:close/>
                <a:moveTo>
                  <a:pt x="4800" y="3927"/>
                </a:moveTo>
                <a:lnTo>
                  <a:pt x="16800" y="3927"/>
                </a:lnTo>
                <a:lnTo>
                  <a:pt x="16800" y="7855"/>
                </a:lnTo>
                <a:lnTo>
                  <a:pt x="4800" y="7855"/>
                </a:lnTo>
                <a:cubicBezTo>
                  <a:pt x="4800" y="7855"/>
                  <a:pt x="4800" y="3927"/>
                  <a:pt x="4800" y="3927"/>
                </a:cubicBezTo>
                <a:close/>
                <a:moveTo>
                  <a:pt x="3600" y="18655"/>
                </a:moveTo>
                <a:lnTo>
                  <a:pt x="18000" y="18655"/>
                </a:lnTo>
                <a:lnTo>
                  <a:pt x="18000" y="2945"/>
                </a:lnTo>
                <a:lnTo>
                  <a:pt x="3600" y="2945"/>
                </a:lnTo>
                <a:cubicBezTo>
                  <a:pt x="3600" y="2945"/>
                  <a:pt x="3600" y="18655"/>
                  <a:pt x="3600" y="18655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8" y="20618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9600" y="16691"/>
                </a:moveTo>
                <a:lnTo>
                  <a:pt x="12000" y="16691"/>
                </a:lnTo>
                <a:lnTo>
                  <a:pt x="12000" y="15709"/>
                </a:lnTo>
                <a:lnTo>
                  <a:pt x="9600" y="15709"/>
                </a:lnTo>
                <a:cubicBezTo>
                  <a:pt x="9600" y="15709"/>
                  <a:pt x="9600" y="16691"/>
                  <a:pt x="9600" y="16691"/>
                </a:cubicBezTo>
                <a:close/>
                <a:moveTo>
                  <a:pt x="9600" y="6873"/>
                </a:moveTo>
                <a:lnTo>
                  <a:pt x="12000" y="6873"/>
                </a:lnTo>
                <a:lnTo>
                  <a:pt x="12000" y="5891"/>
                </a:lnTo>
                <a:lnTo>
                  <a:pt x="9600" y="5891"/>
                </a:lnTo>
                <a:cubicBezTo>
                  <a:pt x="9600" y="5891"/>
                  <a:pt x="9600" y="6873"/>
                  <a:pt x="9600" y="6873"/>
                </a:cubicBezTo>
                <a:close/>
                <a:moveTo>
                  <a:pt x="9600" y="11782"/>
                </a:moveTo>
                <a:lnTo>
                  <a:pt x="12000" y="11782"/>
                </a:lnTo>
                <a:lnTo>
                  <a:pt x="12000" y="10800"/>
                </a:lnTo>
                <a:lnTo>
                  <a:pt x="9600" y="10800"/>
                </a:lnTo>
                <a:cubicBezTo>
                  <a:pt x="9600" y="10800"/>
                  <a:pt x="9600" y="11782"/>
                  <a:pt x="9600" y="11782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3" name="Shape 2730">
            <a:extLst>
              <a:ext uri="{FF2B5EF4-FFF2-40B4-BE49-F238E27FC236}">
                <a16:creationId xmlns:a16="http://schemas.microsoft.com/office/drawing/2014/main" id="{1004EB09-657C-D4CE-6728-A20709709E60}"/>
              </a:ext>
            </a:extLst>
          </p:cNvPr>
          <p:cNvSpPr/>
          <p:nvPr/>
        </p:nvSpPr>
        <p:spPr>
          <a:xfrm>
            <a:off x="7026442" y="2967859"/>
            <a:ext cx="294059" cy="2940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6691" y="5988"/>
                </a:moveTo>
                <a:lnTo>
                  <a:pt x="8836" y="7734"/>
                </a:lnTo>
                <a:lnTo>
                  <a:pt x="8836" y="5794"/>
                </a:lnTo>
                <a:lnTo>
                  <a:pt x="16691" y="4048"/>
                </a:lnTo>
                <a:cubicBezTo>
                  <a:pt x="16691" y="4048"/>
                  <a:pt x="16691" y="5988"/>
                  <a:pt x="16691" y="5988"/>
                </a:cubicBezTo>
                <a:close/>
                <a:moveTo>
                  <a:pt x="15218" y="15709"/>
                </a:moveTo>
                <a:lnTo>
                  <a:pt x="14236" y="15709"/>
                </a:lnTo>
                <a:cubicBezTo>
                  <a:pt x="13423" y="15709"/>
                  <a:pt x="12764" y="15050"/>
                  <a:pt x="12764" y="14236"/>
                </a:cubicBezTo>
                <a:cubicBezTo>
                  <a:pt x="12764" y="13423"/>
                  <a:pt x="13423" y="12764"/>
                  <a:pt x="14236" y="12764"/>
                </a:cubicBezTo>
                <a:lnTo>
                  <a:pt x="15218" y="12764"/>
                </a:lnTo>
                <a:cubicBezTo>
                  <a:pt x="16032" y="12764"/>
                  <a:pt x="16691" y="13423"/>
                  <a:pt x="16691" y="14236"/>
                </a:cubicBezTo>
                <a:cubicBezTo>
                  <a:pt x="16691" y="15050"/>
                  <a:pt x="16032" y="15709"/>
                  <a:pt x="15218" y="15709"/>
                </a:cubicBezTo>
                <a:moveTo>
                  <a:pt x="6382" y="17673"/>
                </a:moveTo>
                <a:lnTo>
                  <a:pt x="5400" y="17673"/>
                </a:lnTo>
                <a:cubicBezTo>
                  <a:pt x="4586" y="17673"/>
                  <a:pt x="3927" y="17014"/>
                  <a:pt x="3927" y="16200"/>
                </a:cubicBezTo>
                <a:cubicBezTo>
                  <a:pt x="3927" y="15387"/>
                  <a:pt x="4586" y="14727"/>
                  <a:pt x="5400" y="14727"/>
                </a:cubicBezTo>
                <a:lnTo>
                  <a:pt x="6382" y="14727"/>
                </a:lnTo>
                <a:cubicBezTo>
                  <a:pt x="7195" y="14727"/>
                  <a:pt x="7855" y="15387"/>
                  <a:pt x="7855" y="16200"/>
                </a:cubicBezTo>
                <a:cubicBezTo>
                  <a:pt x="7855" y="17014"/>
                  <a:pt x="7195" y="17673"/>
                  <a:pt x="6382" y="17673"/>
                </a:cubicBezTo>
                <a:moveTo>
                  <a:pt x="17182" y="2945"/>
                </a:moveTo>
                <a:cubicBezTo>
                  <a:pt x="17148" y="2945"/>
                  <a:pt x="17119" y="2958"/>
                  <a:pt x="17088" y="2965"/>
                </a:cubicBezTo>
                <a:lnTo>
                  <a:pt x="17086" y="2955"/>
                </a:lnTo>
                <a:lnTo>
                  <a:pt x="8249" y="4919"/>
                </a:lnTo>
                <a:lnTo>
                  <a:pt x="8251" y="4928"/>
                </a:lnTo>
                <a:cubicBezTo>
                  <a:pt x="8027" y="4973"/>
                  <a:pt x="7855" y="5162"/>
                  <a:pt x="7855" y="5400"/>
                </a:cubicBezTo>
                <a:lnTo>
                  <a:pt x="7855" y="14248"/>
                </a:lnTo>
                <a:cubicBezTo>
                  <a:pt x="7444" y="13937"/>
                  <a:pt x="6937" y="13745"/>
                  <a:pt x="6382" y="13745"/>
                </a:cubicBezTo>
                <a:lnTo>
                  <a:pt x="5400" y="13745"/>
                </a:lnTo>
                <a:cubicBezTo>
                  <a:pt x="4044" y="13745"/>
                  <a:pt x="2945" y="14844"/>
                  <a:pt x="2945" y="16200"/>
                </a:cubicBezTo>
                <a:cubicBezTo>
                  <a:pt x="2945" y="17556"/>
                  <a:pt x="4044" y="18655"/>
                  <a:pt x="5400" y="18655"/>
                </a:cubicBezTo>
                <a:lnTo>
                  <a:pt x="6382" y="18655"/>
                </a:lnTo>
                <a:cubicBezTo>
                  <a:pt x="7737" y="18655"/>
                  <a:pt x="8836" y="17556"/>
                  <a:pt x="8836" y="16200"/>
                </a:cubicBezTo>
                <a:lnTo>
                  <a:pt x="8836" y="8739"/>
                </a:lnTo>
                <a:lnTo>
                  <a:pt x="16691" y="6994"/>
                </a:lnTo>
                <a:lnTo>
                  <a:pt x="16691" y="12284"/>
                </a:lnTo>
                <a:cubicBezTo>
                  <a:pt x="16280" y="11974"/>
                  <a:pt x="15773" y="11782"/>
                  <a:pt x="15218" y="11782"/>
                </a:cubicBezTo>
                <a:lnTo>
                  <a:pt x="14236" y="11782"/>
                </a:lnTo>
                <a:cubicBezTo>
                  <a:pt x="12881" y="11782"/>
                  <a:pt x="11782" y="12881"/>
                  <a:pt x="11782" y="14236"/>
                </a:cubicBezTo>
                <a:cubicBezTo>
                  <a:pt x="11782" y="15592"/>
                  <a:pt x="12881" y="16691"/>
                  <a:pt x="14236" y="16691"/>
                </a:cubicBezTo>
                <a:lnTo>
                  <a:pt x="15218" y="16691"/>
                </a:lnTo>
                <a:cubicBezTo>
                  <a:pt x="16573" y="16691"/>
                  <a:pt x="17673" y="15592"/>
                  <a:pt x="17673" y="14236"/>
                </a:cubicBezTo>
                <a:lnTo>
                  <a:pt x="17673" y="3436"/>
                </a:lnTo>
                <a:cubicBezTo>
                  <a:pt x="17673" y="3165"/>
                  <a:pt x="17453" y="2945"/>
                  <a:pt x="17182" y="294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4" name="Shape 2781">
            <a:extLst>
              <a:ext uri="{FF2B5EF4-FFF2-40B4-BE49-F238E27FC236}">
                <a16:creationId xmlns:a16="http://schemas.microsoft.com/office/drawing/2014/main" id="{DE1B70BC-BFC8-3C8A-C63F-4AF597F93FAD}"/>
              </a:ext>
            </a:extLst>
          </p:cNvPr>
          <p:cNvSpPr/>
          <p:nvPr/>
        </p:nvSpPr>
        <p:spPr>
          <a:xfrm>
            <a:off x="6378598" y="4179300"/>
            <a:ext cx="308074" cy="3080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Fairfax County (VA): The Cyber-Beltway</a:t>
            </a:r>
          </a:p>
        </p:txBody>
      </p:sp>
      <p:sp>
        <p:nvSpPr>
          <p:cNvPr id="3206" name="Freeform 898">
            <a:extLst>
              <a:ext uri="{FF2B5EF4-FFF2-40B4-BE49-F238E27FC236}">
                <a16:creationId xmlns:a16="http://schemas.microsoft.com/office/drawing/2014/main" id="{3B643D1A-2DA2-4BDB-1CBC-505AB7175641}"/>
              </a:ext>
            </a:extLst>
          </p:cNvPr>
          <p:cNvSpPr>
            <a:spLocks noEditPoints="1"/>
          </p:cNvSpPr>
          <p:nvPr/>
        </p:nvSpPr>
        <p:spPr bwMode="auto">
          <a:xfrm>
            <a:off x="1215166" y="1059582"/>
            <a:ext cx="3304728" cy="3783752"/>
          </a:xfrm>
          <a:custGeom>
            <a:avLst/>
            <a:gdLst>
              <a:gd name="T0" fmla="*/ 1868 w 2456"/>
              <a:gd name="T1" fmla="*/ 2674 h 2812"/>
              <a:gd name="T2" fmla="*/ 2441 w 2456"/>
              <a:gd name="T3" fmla="*/ 1827 h 2812"/>
              <a:gd name="T4" fmla="*/ 1047 w 2456"/>
              <a:gd name="T5" fmla="*/ 5 h 2812"/>
              <a:gd name="T6" fmla="*/ 1188 w 2456"/>
              <a:gd name="T7" fmla="*/ 61 h 2812"/>
              <a:gd name="T8" fmla="*/ 1325 w 2456"/>
              <a:gd name="T9" fmla="*/ 159 h 2812"/>
              <a:gd name="T10" fmla="*/ 1445 w 2456"/>
              <a:gd name="T11" fmla="*/ 224 h 2812"/>
              <a:gd name="T12" fmla="*/ 1424 w 2456"/>
              <a:gd name="T13" fmla="*/ 407 h 2812"/>
              <a:gd name="T14" fmla="*/ 1537 w 2456"/>
              <a:gd name="T15" fmla="*/ 529 h 2812"/>
              <a:gd name="T16" fmla="*/ 1704 w 2456"/>
              <a:gd name="T17" fmla="*/ 573 h 2812"/>
              <a:gd name="T18" fmla="*/ 1850 w 2456"/>
              <a:gd name="T19" fmla="*/ 578 h 2812"/>
              <a:gd name="T20" fmla="*/ 1978 w 2456"/>
              <a:gd name="T21" fmla="*/ 653 h 2812"/>
              <a:gd name="T22" fmla="*/ 2059 w 2456"/>
              <a:gd name="T23" fmla="*/ 780 h 2812"/>
              <a:gd name="T24" fmla="*/ 1695 w 2456"/>
              <a:gd name="T25" fmla="*/ 1018 h 2812"/>
              <a:gd name="T26" fmla="*/ 1919 w 2456"/>
              <a:gd name="T27" fmla="*/ 1180 h 2812"/>
              <a:gd name="T28" fmla="*/ 1967 w 2456"/>
              <a:gd name="T29" fmla="*/ 1473 h 2812"/>
              <a:gd name="T30" fmla="*/ 2128 w 2456"/>
              <a:gd name="T31" fmla="*/ 1628 h 2812"/>
              <a:gd name="T32" fmla="*/ 2399 w 2456"/>
              <a:gd name="T33" fmla="*/ 1730 h 2812"/>
              <a:gd name="T34" fmla="*/ 2426 w 2456"/>
              <a:gd name="T35" fmla="*/ 1839 h 2812"/>
              <a:gd name="T36" fmla="*/ 2422 w 2456"/>
              <a:gd name="T37" fmla="*/ 1868 h 2812"/>
              <a:gd name="T38" fmla="*/ 2419 w 2456"/>
              <a:gd name="T39" fmla="*/ 1905 h 2812"/>
              <a:gd name="T40" fmla="*/ 2428 w 2456"/>
              <a:gd name="T41" fmla="*/ 1977 h 2812"/>
              <a:gd name="T42" fmla="*/ 2447 w 2456"/>
              <a:gd name="T43" fmla="*/ 2163 h 2812"/>
              <a:gd name="T44" fmla="*/ 2310 w 2456"/>
              <a:gd name="T45" fmla="*/ 2222 h 2812"/>
              <a:gd name="T46" fmla="*/ 2200 w 2456"/>
              <a:gd name="T47" fmla="*/ 2269 h 2812"/>
              <a:gd name="T48" fmla="*/ 2047 w 2456"/>
              <a:gd name="T49" fmla="*/ 2252 h 2812"/>
              <a:gd name="T50" fmla="*/ 2042 w 2456"/>
              <a:gd name="T51" fmla="*/ 2309 h 2812"/>
              <a:gd name="T52" fmla="*/ 1989 w 2456"/>
              <a:gd name="T53" fmla="*/ 2449 h 2812"/>
              <a:gd name="T54" fmla="*/ 1895 w 2456"/>
              <a:gd name="T55" fmla="*/ 2401 h 2812"/>
              <a:gd name="T56" fmla="*/ 1880 w 2456"/>
              <a:gd name="T57" fmla="*/ 2349 h 2812"/>
              <a:gd name="T58" fmla="*/ 1827 w 2456"/>
              <a:gd name="T59" fmla="*/ 2378 h 2812"/>
              <a:gd name="T60" fmla="*/ 1745 w 2456"/>
              <a:gd name="T61" fmla="*/ 2383 h 2812"/>
              <a:gd name="T62" fmla="*/ 1801 w 2456"/>
              <a:gd name="T63" fmla="*/ 2420 h 2812"/>
              <a:gd name="T64" fmla="*/ 1918 w 2456"/>
              <a:gd name="T65" fmla="*/ 2523 h 2812"/>
              <a:gd name="T66" fmla="*/ 1930 w 2456"/>
              <a:gd name="T67" fmla="*/ 2561 h 2812"/>
              <a:gd name="T68" fmla="*/ 1991 w 2456"/>
              <a:gd name="T69" fmla="*/ 2699 h 2812"/>
              <a:gd name="T70" fmla="*/ 1909 w 2456"/>
              <a:gd name="T71" fmla="*/ 2675 h 2812"/>
              <a:gd name="T72" fmla="*/ 1881 w 2456"/>
              <a:gd name="T73" fmla="*/ 2658 h 2812"/>
              <a:gd name="T74" fmla="*/ 1841 w 2456"/>
              <a:gd name="T75" fmla="*/ 2690 h 2812"/>
              <a:gd name="T76" fmla="*/ 1848 w 2456"/>
              <a:gd name="T77" fmla="*/ 2723 h 2812"/>
              <a:gd name="T78" fmla="*/ 1834 w 2456"/>
              <a:gd name="T79" fmla="*/ 2726 h 2812"/>
              <a:gd name="T80" fmla="*/ 1812 w 2456"/>
              <a:gd name="T81" fmla="*/ 2765 h 2812"/>
              <a:gd name="T82" fmla="*/ 1644 w 2456"/>
              <a:gd name="T83" fmla="*/ 2793 h 2812"/>
              <a:gd name="T84" fmla="*/ 1649 w 2456"/>
              <a:gd name="T85" fmla="*/ 2673 h 2812"/>
              <a:gd name="T86" fmla="*/ 1653 w 2456"/>
              <a:gd name="T87" fmla="*/ 2552 h 2812"/>
              <a:gd name="T88" fmla="*/ 1572 w 2456"/>
              <a:gd name="T89" fmla="*/ 2491 h 2812"/>
              <a:gd name="T90" fmla="*/ 1516 w 2456"/>
              <a:gd name="T91" fmla="*/ 2528 h 2812"/>
              <a:gd name="T92" fmla="*/ 1311 w 2456"/>
              <a:gd name="T93" fmla="*/ 2337 h 2812"/>
              <a:gd name="T94" fmla="*/ 1078 w 2456"/>
              <a:gd name="T95" fmla="*/ 2279 h 2812"/>
              <a:gd name="T96" fmla="*/ 950 w 2456"/>
              <a:gd name="T97" fmla="*/ 2151 h 2812"/>
              <a:gd name="T98" fmla="*/ 791 w 2456"/>
              <a:gd name="T99" fmla="*/ 2187 h 2812"/>
              <a:gd name="T100" fmla="*/ 735 w 2456"/>
              <a:gd name="T101" fmla="*/ 1973 h 2812"/>
              <a:gd name="T102" fmla="*/ 641 w 2456"/>
              <a:gd name="T103" fmla="*/ 1954 h 2812"/>
              <a:gd name="T104" fmla="*/ 616 w 2456"/>
              <a:gd name="T105" fmla="*/ 1828 h 2812"/>
              <a:gd name="T106" fmla="*/ 500 w 2456"/>
              <a:gd name="T107" fmla="*/ 1710 h 2812"/>
              <a:gd name="T108" fmla="*/ 409 w 2456"/>
              <a:gd name="T109" fmla="*/ 1674 h 2812"/>
              <a:gd name="T110" fmla="*/ 280 w 2456"/>
              <a:gd name="T111" fmla="*/ 1663 h 2812"/>
              <a:gd name="T112" fmla="*/ 201 w 2456"/>
              <a:gd name="T113" fmla="*/ 1566 h 2812"/>
              <a:gd name="T114" fmla="*/ 127 w 2456"/>
              <a:gd name="T115" fmla="*/ 1443 h 2812"/>
              <a:gd name="T116" fmla="*/ 24 w 2456"/>
              <a:gd name="T117" fmla="*/ 1403 h 2812"/>
              <a:gd name="T118" fmla="*/ 502 w 2456"/>
              <a:gd name="T119" fmla="*/ 695 h 2812"/>
              <a:gd name="T120" fmla="*/ 925 w 2456"/>
              <a:gd name="T121" fmla="*/ 142 h 2812"/>
              <a:gd name="T122" fmla="*/ 1022 w 2456"/>
              <a:gd name="T123" fmla="*/ 1331 h 2812"/>
              <a:gd name="T124" fmla="*/ 1326 w 2456"/>
              <a:gd name="T125" fmla="*/ 1297 h 2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56" h="2812">
                <a:moveTo>
                  <a:pt x="1855" y="2689"/>
                </a:moveTo>
                <a:lnTo>
                  <a:pt x="1856" y="2689"/>
                </a:lnTo>
                <a:lnTo>
                  <a:pt x="1856" y="2690"/>
                </a:lnTo>
                <a:lnTo>
                  <a:pt x="1855" y="2690"/>
                </a:lnTo>
                <a:lnTo>
                  <a:pt x="1855" y="2689"/>
                </a:lnTo>
                <a:lnTo>
                  <a:pt x="1855" y="2690"/>
                </a:lnTo>
                <a:lnTo>
                  <a:pt x="1853" y="2690"/>
                </a:lnTo>
                <a:lnTo>
                  <a:pt x="1852" y="2690"/>
                </a:lnTo>
                <a:lnTo>
                  <a:pt x="1852" y="2691"/>
                </a:lnTo>
                <a:lnTo>
                  <a:pt x="1851" y="2691"/>
                </a:lnTo>
                <a:lnTo>
                  <a:pt x="1850" y="2691"/>
                </a:lnTo>
                <a:lnTo>
                  <a:pt x="1851" y="2690"/>
                </a:lnTo>
                <a:lnTo>
                  <a:pt x="1852" y="2690"/>
                </a:lnTo>
                <a:lnTo>
                  <a:pt x="1852" y="2689"/>
                </a:lnTo>
                <a:lnTo>
                  <a:pt x="1852" y="2688"/>
                </a:lnTo>
                <a:lnTo>
                  <a:pt x="1852" y="2687"/>
                </a:lnTo>
                <a:lnTo>
                  <a:pt x="1853" y="2687"/>
                </a:lnTo>
                <a:lnTo>
                  <a:pt x="1853" y="2688"/>
                </a:lnTo>
                <a:lnTo>
                  <a:pt x="1855" y="2689"/>
                </a:lnTo>
                <a:close/>
                <a:moveTo>
                  <a:pt x="1873" y="2675"/>
                </a:moveTo>
                <a:lnTo>
                  <a:pt x="1872" y="2675"/>
                </a:lnTo>
                <a:lnTo>
                  <a:pt x="1873" y="2675"/>
                </a:lnTo>
                <a:close/>
                <a:moveTo>
                  <a:pt x="1868" y="2674"/>
                </a:moveTo>
                <a:lnTo>
                  <a:pt x="1867" y="2674"/>
                </a:lnTo>
                <a:lnTo>
                  <a:pt x="1867" y="2675"/>
                </a:lnTo>
                <a:lnTo>
                  <a:pt x="1867" y="2676"/>
                </a:lnTo>
                <a:lnTo>
                  <a:pt x="1868" y="2676"/>
                </a:lnTo>
                <a:lnTo>
                  <a:pt x="1869" y="2676"/>
                </a:lnTo>
                <a:lnTo>
                  <a:pt x="1869" y="2678"/>
                </a:lnTo>
                <a:lnTo>
                  <a:pt x="1870" y="2678"/>
                </a:lnTo>
                <a:lnTo>
                  <a:pt x="1870" y="2679"/>
                </a:lnTo>
                <a:lnTo>
                  <a:pt x="1869" y="2679"/>
                </a:lnTo>
                <a:lnTo>
                  <a:pt x="1868" y="2679"/>
                </a:lnTo>
                <a:lnTo>
                  <a:pt x="1868" y="2680"/>
                </a:lnTo>
                <a:lnTo>
                  <a:pt x="1867" y="2680"/>
                </a:lnTo>
                <a:lnTo>
                  <a:pt x="1868" y="2681"/>
                </a:lnTo>
                <a:lnTo>
                  <a:pt x="1868" y="2682"/>
                </a:lnTo>
                <a:lnTo>
                  <a:pt x="1869" y="2682"/>
                </a:lnTo>
                <a:lnTo>
                  <a:pt x="1869" y="2683"/>
                </a:lnTo>
                <a:lnTo>
                  <a:pt x="1870" y="2683"/>
                </a:lnTo>
                <a:lnTo>
                  <a:pt x="1870" y="2682"/>
                </a:lnTo>
                <a:lnTo>
                  <a:pt x="1870" y="2681"/>
                </a:lnTo>
                <a:lnTo>
                  <a:pt x="1872" y="2681"/>
                </a:lnTo>
                <a:lnTo>
                  <a:pt x="1872" y="2682"/>
                </a:lnTo>
                <a:lnTo>
                  <a:pt x="1872" y="2683"/>
                </a:lnTo>
                <a:lnTo>
                  <a:pt x="1872" y="2684"/>
                </a:lnTo>
                <a:lnTo>
                  <a:pt x="1873" y="2684"/>
                </a:lnTo>
                <a:lnTo>
                  <a:pt x="1874" y="2684"/>
                </a:lnTo>
                <a:lnTo>
                  <a:pt x="1873" y="2683"/>
                </a:lnTo>
                <a:lnTo>
                  <a:pt x="1873" y="2682"/>
                </a:lnTo>
                <a:lnTo>
                  <a:pt x="1873" y="2681"/>
                </a:lnTo>
                <a:lnTo>
                  <a:pt x="1874" y="2681"/>
                </a:lnTo>
                <a:lnTo>
                  <a:pt x="1874" y="2680"/>
                </a:lnTo>
                <a:lnTo>
                  <a:pt x="1874" y="2679"/>
                </a:lnTo>
                <a:lnTo>
                  <a:pt x="1873" y="2679"/>
                </a:lnTo>
                <a:lnTo>
                  <a:pt x="1873" y="2678"/>
                </a:lnTo>
                <a:lnTo>
                  <a:pt x="1874" y="2678"/>
                </a:lnTo>
                <a:lnTo>
                  <a:pt x="1875" y="2678"/>
                </a:lnTo>
                <a:lnTo>
                  <a:pt x="1875" y="2679"/>
                </a:lnTo>
                <a:lnTo>
                  <a:pt x="1876" y="2680"/>
                </a:lnTo>
                <a:lnTo>
                  <a:pt x="1877" y="2680"/>
                </a:lnTo>
                <a:lnTo>
                  <a:pt x="1878" y="2679"/>
                </a:lnTo>
                <a:lnTo>
                  <a:pt x="1880" y="2679"/>
                </a:lnTo>
                <a:lnTo>
                  <a:pt x="1880" y="2680"/>
                </a:lnTo>
                <a:lnTo>
                  <a:pt x="1881" y="2680"/>
                </a:lnTo>
                <a:lnTo>
                  <a:pt x="1880" y="2680"/>
                </a:lnTo>
                <a:lnTo>
                  <a:pt x="1878" y="2682"/>
                </a:lnTo>
                <a:lnTo>
                  <a:pt x="1877" y="2682"/>
                </a:lnTo>
                <a:lnTo>
                  <a:pt x="1877" y="2684"/>
                </a:lnTo>
                <a:lnTo>
                  <a:pt x="1877" y="2686"/>
                </a:lnTo>
                <a:lnTo>
                  <a:pt x="1876" y="2686"/>
                </a:lnTo>
                <a:lnTo>
                  <a:pt x="1876" y="2687"/>
                </a:lnTo>
                <a:lnTo>
                  <a:pt x="1876" y="2688"/>
                </a:lnTo>
                <a:lnTo>
                  <a:pt x="1875" y="2688"/>
                </a:lnTo>
                <a:lnTo>
                  <a:pt x="1875" y="2689"/>
                </a:lnTo>
                <a:lnTo>
                  <a:pt x="1874" y="2689"/>
                </a:lnTo>
                <a:lnTo>
                  <a:pt x="1874" y="2690"/>
                </a:lnTo>
                <a:lnTo>
                  <a:pt x="1873" y="2690"/>
                </a:lnTo>
                <a:lnTo>
                  <a:pt x="1873" y="2691"/>
                </a:lnTo>
                <a:lnTo>
                  <a:pt x="1872" y="2691"/>
                </a:lnTo>
                <a:lnTo>
                  <a:pt x="1870" y="2692"/>
                </a:lnTo>
                <a:lnTo>
                  <a:pt x="1869" y="2694"/>
                </a:lnTo>
                <a:lnTo>
                  <a:pt x="1869" y="2695"/>
                </a:lnTo>
                <a:lnTo>
                  <a:pt x="1868" y="2695"/>
                </a:lnTo>
                <a:lnTo>
                  <a:pt x="1867" y="2696"/>
                </a:lnTo>
                <a:lnTo>
                  <a:pt x="1866" y="2697"/>
                </a:lnTo>
                <a:lnTo>
                  <a:pt x="1864" y="2699"/>
                </a:lnTo>
                <a:lnTo>
                  <a:pt x="1863" y="2700"/>
                </a:lnTo>
                <a:lnTo>
                  <a:pt x="1863" y="2701"/>
                </a:lnTo>
                <a:lnTo>
                  <a:pt x="1861" y="2701"/>
                </a:lnTo>
                <a:lnTo>
                  <a:pt x="1861" y="2703"/>
                </a:lnTo>
                <a:lnTo>
                  <a:pt x="1860" y="2701"/>
                </a:lnTo>
                <a:lnTo>
                  <a:pt x="1860" y="2700"/>
                </a:lnTo>
                <a:lnTo>
                  <a:pt x="1860" y="2699"/>
                </a:lnTo>
                <a:lnTo>
                  <a:pt x="1861" y="2699"/>
                </a:lnTo>
                <a:lnTo>
                  <a:pt x="1861" y="2698"/>
                </a:lnTo>
                <a:lnTo>
                  <a:pt x="1861" y="2697"/>
                </a:lnTo>
                <a:lnTo>
                  <a:pt x="1861" y="2696"/>
                </a:lnTo>
                <a:lnTo>
                  <a:pt x="1863" y="2696"/>
                </a:lnTo>
                <a:lnTo>
                  <a:pt x="1861" y="2695"/>
                </a:lnTo>
                <a:lnTo>
                  <a:pt x="1860" y="2696"/>
                </a:lnTo>
                <a:lnTo>
                  <a:pt x="1860" y="2695"/>
                </a:lnTo>
                <a:lnTo>
                  <a:pt x="1859" y="2695"/>
                </a:lnTo>
                <a:lnTo>
                  <a:pt x="1859" y="2694"/>
                </a:lnTo>
                <a:lnTo>
                  <a:pt x="1860" y="2694"/>
                </a:lnTo>
                <a:lnTo>
                  <a:pt x="1861" y="2694"/>
                </a:lnTo>
                <a:lnTo>
                  <a:pt x="1861" y="2692"/>
                </a:lnTo>
                <a:lnTo>
                  <a:pt x="1861" y="2694"/>
                </a:lnTo>
                <a:lnTo>
                  <a:pt x="1863" y="2694"/>
                </a:lnTo>
                <a:lnTo>
                  <a:pt x="1863" y="2692"/>
                </a:lnTo>
                <a:lnTo>
                  <a:pt x="1863" y="2691"/>
                </a:lnTo>
                <a:lnTo>
                  <a:pt x="1863" y="2690"/>
                </a:lnTo>
                <a:lnTo>
                  <a:pt x="1863" y="2689"/>
                </a:lnTo>
                <a:lnTo>
                  <a:pt x="1864" y="2689"/>
                </a:lnTo>
                <a:lnTo>
                  <a:pt x="1864" y="2690"/>
                </a:lnTo>
                <a:lnTo>
                  <a:pt x="1865" y="2690"/>
                </a:lnTo>
                <a:lnTo>
                  <a:pt x="1865" y="2691"/>
                </a:lnTo>
                <a:lnTo>
                  <a:pt x="1866" y="2691"/>
                </a:lnTo>
                <a:lnTo>
                  <a:pt x="1866" y="2690"/>
                </a:lnTo>
                <a:lnTo>
                  <a:pt x="1866" y="2689"/>
                </a:lnTo>
                <a:lnTo>
                  <a:pt x="1867" y="2689"/>
                </a:lnTo>
                <a:lnTo>
                  <a:pt x="1867" y="2690"/>
                </a:lnTo>
                <a:lnTo>
                  <a:pt x="1868" y="2690"/>
                </a:lnTo>
                <a:lnTo>
                  <a:pt x="1868" y="2689"/>
                </a:lnTo>
                <a:lnTo>
                  <a:pt x="1868" y="2688"/>
                </a:lnTo>
                <a:lnTo>
                  <a:pt x="1867" y="2688"/>
                </a:lnTo>
                <a:lnTo>
                  <a:pt x="1866" y="2688"/>
                </a:lnTo>
                <a:lnTo>
                  <a:pt x="1865" y="2688"/>
                </a:lnTo>
                <a:lnTo>
                  <a:pt x="1864" y="2688"/>
                </a:lnTo>
                <a:lnTo>
                  <a:pt x="1863" y="2687"/>
                </a:lnTo>
                <a:lnTo>
                  <a:pt x="1863" y="2686"/>
                </a:lnTo>
                <a:lnTo>
                  <a:pt x="1864" y="2686"/>
                </a:lnTo>
                <a:lnTo>
                  <a:pt x="1865" y="2686"/>
                </a:lnTo>
                <a:lnTo>
                  <a:pt x="1865" y="2687"/>
                </a:lnTo>
                <a:lnTo>
                  <a:pt x="1866" y="2687"/>
                </a:lnTo>
                <a:lnTo>
                  <a:pt x="1866" y="2686"/>
                </a:lnTo>
                <a:lnTo>
                  <a:pt x="1866" y="2684"/>
                </a:lnTo>
                <a:lnTo>
                  <a:pt x="1866" y="2683"/>
                </a:lnTo>
                <a:lnTo>
                  <a:pt x="1865" y="2683"/>
                </a:lnTo>
                <a:lnTo>
                  <a:pt x="1864" y="2682"/>
                </a:lnTo>
                <a:lnTo>
                  <a:pt x="1863" y="2682"/>
                </a:lnTo>
                <a:lnTo>
                  <a:pt x="1863" y="2681"/>
                </a:lnTo>
                <a:lnTo>
                  <a:pt x="1863" y="2680"/>
                </a:lnTo>
                <a:lnTo>
                  <a:pt x="1863" y="2679"/>
                </a:lnTo>
                <a:lnTo>
                  <a:pt x="1864" y="2679"/>
                </a:lnTo>
                <a:lnTo>
                  <a:pt x="1865" y="2679"/>
                </a:lnTo>
                <a:lnTo>
                  <a:pt x="1865" y="2678"/>
                </a:lnTo>
                <a:lnTo>
                  <a:pt x="1866" y="2678"/>
                </a:lnTo>
                <a:lnTo>
                  <a:pt x="1867" y="2678"/>
                </a:lnTo>
                <a:lnTo>
                  <a:pt x="1866" y="2676"/>
                </a:lnTo>
                <a:lnTo>
                  <a:pt x="1866" y="2675"/>
                </a:lnTo>
                <a:lnTo>
                  <a:pt x="1866" y="2674"/>
                </a:lnTo>
                <a:lnTo>
                  <a:pt x="1865" y="2674"/>
                </a:lnTo>
                <a:lnTo>
                  <a:pt x="1865" y="2673"/>
                </a:lnTo>
                <a:lnTo>
                  <a:pt x="1866" y="2673"/>
                </a:lnTo>
                <a:lnTo>
                  <a:pt x="1866" y="2674"/>
                </a:lnTo>
                <a:lnTo>
                  <a:pt x="1867" y="2673"/>
                </a:lnTo>
                <a:lnTo>
                  <a:pt x="1868" y="2673"/>
                </a:lnTo>
                <a:lnTo>
                  <a:pt x="1868" y="2674"/>
                </a:lnTo>
                <a:close/>
                <a:moveTo>
                  <a:pt x="1567" y="2616"/>
                </a:moveTo>
                <a:lnTo>
                  <a:pt x="1568" y="2617"/>
                </a:lnTo>
                <a:lnTo>
                  <a:pt x="1570" y="2619"/>
                </a:lnTo>
                <a:lnTo>
                  <a:pt x="1571" y="2624"/>
                </a:lnTo>
                <a:lnTo>
                  <a:pt x="1572" y="2627"/>
                </a:lnTo>
                <a:lnTo>
                  <a:pt x="1573" y="2629"/>
                </a:lnTo>
                <a:lnTo>
                  <a:pt x="1573" y="2630"/>
                </a:lnTo>
                <a:lnTo>
                  <a:pt x="1573" y="2631"/>
                </a:lnTo>
                <a:lnTo>
                  <a:pt x="1573" y="2632"/>
                </a:lnTo>
                <a:lnTo>
                  <a:pt x="1573" y="2631"/>
                </a:lnTo>
                <a:lnTo>
                  <a:pt x="1572" y="2631"/>
                </a:lnTo>
                <a:lnTo>
                  <a:pt x="1572" y="2630"/>
                </a:lnTo>
                <a:lnTo>
                  <a:pt x="1571" y="2631"/>
                </a:lnTo>
                <a:lnTo>
                  <a:pt x="1571" y="2630"/>
                </a:lnTo>
                <a:lnTo>
                  <a:pt x="1570" y="2630"/>
                </a:lnTo>
                <a:lnTo>
                  <a:pt x="1570" y="2629"/>
                </a:lnTo>
                <a:lnTo>
                  <a:pt x="1571" y="2627"/>
                </a:lnTo>
                <a:lnTo>
                  <a:pt x="1571" y="2624"/>
                </a:lnTo>
                <a:lnTo>
                  <a:pt x="1570" y="2623"/>
                </a:lnTo>
                <a:lnTo>
                  <a:pt x="1568" y="2623"/>
                </a:lnTo>
                <a:lnTo>
                  <a:pt x="1568" y="2622"/>
                </a:lnTo>
                <a:lnTo>
                  <a:pt x="1567" y="2622"/>
                </a:lnTo>
                <a:lnTo>
                  <a:pt x="1568" y="2621"/>
                </a:lnTo>
                <a:lnTo>
                  <a:pt x="1568" y="2620"/>
                </a:lnTo>
                <a:lnTo>
                  <a:pt x="1568" y="2619"/>
                </a:lnTo>
                <a:lnTo>
                  <a:pt x="1567" y="2617"/>
                </a:lnTo>
                <a:lnTo>
                  <a:pt x="1566" y="2616"/>
                </a:lnTo>
                <a:lnTo>
                  <a:pt x="1565" y="2614"/>
                </a:lnTo>
                <a:lnTo>
                  <a:pt x="1565" y="2613"/>
                </a:lnTo>
                <a:lnTo>
                  <a:pt x="1565" y="2612"/>
                </a:lnTo>
                <a:lnTo>
                  <a:pt x="1565" y="2611"/>
                </a:lnTo>
                <a:lnTo>
                  <a:pt x="1566" y="2611"/>
                </a:lnTo>
                <a:lnTo>
                  <a:pt x="1566" y="2612"/>
                </a:lnTo>
                <a:lnTo>
                  <a:pt x="1567" y="2613"/>
                </a:lnTo>
                <a:lnTo>
                  <a:pt x="1567" y="2616"/>
                </a:lnTo>
                <a:close/>
                <a:moveTo>
                  <a:pt x="1807" y="2394"/>
                </a:moveTo>
                <a:lnTo>
                  <a:pt x="1808" y="2394"/>
                </a:lnTo>
                <a:lnTo>
                  <a:pt x="1808" y="2395"/>
                </a:lnTo>
                <a:lnTo>
                  <a:pt x="1808" y="2396"/>
                </a:lnTo>
                <a:lnTo>
                  <a:pt x="1807" y="2396"/>
                </a:lnTo>
                <a:lnTo>
                  <a:pt x="1806" y="2396"/>
                </a:lnTo>
                <a:lnTo>
                  <a:pt x="1806" y="2395"/>
                </a:lnTo>
                <a:lnTo>
                  <a:pt x="1806" y="2394"/>
                </a:lnTo>
                <a:lnTo>
                  <a:pt x="1806" y="2393"/>
                </a:lnTo>
                <a:lnTo>
                  <a:pt x="1807" y="2393"/>
                </a:lnTo>
                <a:lnTo>
                  <a:pt x="1807" y="2394"/>
                </a:lnTo>
                <a:close/>
                <a:moveTo>
                  <a:pt x="1883" y="2401"/>
                </a:moveTo>
                <a:lnTo>
                  <a:pt x="1884" y="2401"/>
                </a:lnTo>
                <a:lnTo>
                  <a:pt x="1884" y="2402"/>
                </a:lnTo>
                <a:lnTo>
                  <a:pt x="1885" y="2402"/>
                </a:lnTo>
                <a:lnTo>
                  <a:pt x="1886" y="2402"/>
                </a:lnTo>
                <a:lnTo>
                  <a:pt x="1886" y="2403"/>
                </a:lnTo>
                <a:lnTo>
                  <a:pt x="1887" y="2403"/>
                </a:lnTo>
                <a:lnTo>
                  <a:pt x="1887" y="2402"/>
                </a:lnTo>
                <a:lnTo>
                  <a:pt x="1889" y="2403"/>
                </a:lnTo>
                <a:lnTo>
                  <a:pt x="1890" y="2403"/>
                </a:lnTo>
                <a:lnTo>
                  <a:pt x="1890" y="2404"/>
                </a:lnTo>
                <a:lnTo>
                  <a:pt x="1891" y="2404"/>
                </a:lnTo>
                <a:lnTo>
                  <a:pt x="1891" y="2405"/>
                </a:lnTo>
                <a:lnTo>
                  <a:pt x="1890" y="2405"/>
                </a:lnTo>
                <a:lnTo>
                  <a:pt x="1889" y="2405"/>
                </a:lnTo>
                <a:lnTo>
                  <a:pt x="1887" y="2405"/>
                </a:lnTo>
                <a:lnTo>
                  <a:pt x="1887" y="2404"/>
                </a:lnTo>
                <a:lnTo>
                  <a:pt x="1886" y="2404"/>
                </a:lnTo>
                <a:lnTo>
                  <a:pt x="1885" y="2404"/>
                </a:lnTo>
                <a:lnTo>
                  <a:pt x="1885" y="2403"/>
                </a:lnTo>
                <a:lnTo>
                  <a:pt x="1884" y="2403"/>
                </a:lnTo>
                <a:lnTo>
                  <a:pt x="1883" y="2403"/>
                </a:lnTo>
                <a:lnTo>
                  <a:pt x="1883" y="2402"/>
                </a:lnTo>
                <a:lnTo>
                  <a:pt x="1882" y="2402"/>
                </a:lnTo>
                <a:lnTo>
                  <a:pt x="1881" y="2401"/>
                </a:lnTo>
                <a:lnTo>
                  <a:pt x="1882" y="2399"/>
                </a:lnTo>
                <a:lnTo>
                  <a:pt x="1883" y="2399"/>
                </a:lnTo>
                <a:lnTo>
                  <a:pt x="1883" y="2401"/>
                </a:lnTo>
                <a:close/>
                <a:moveTo>
                  <a:pt x="2421" y="1908"/>
                </a:moveTo>
                <a:lnTo>
                  <a:pt x="2421" y="1906"/>
                </a:lnTo>
                <a:lnTo>
                  <a:pt x="2421" y="1908"/>
                </a:lnTo>
                <a:close/>
                <a:moveTo>
                  <a:pt x="2429" y="1901"/>
                </a:moveTo>
                <a:lnTo>
                  <a:pt x="2430" y="1901"/>
                </a:lnTo>
                <a:lnTo>
                  <a:pt x="2429" y="1902"/>
                </a:lnTo>
                <a:lnTo>
                  <a:pt x="2428" y="1902"/>
                </a:lnTo>
                <a:lnTo>
                  <a:pt x="2428" y="1903"/>
                </a:lnTo>
                <a:lnTo>
                  <a:pt x="2427" y="1903"/>
                </a:lnTo>
                <a:lnTo>
                  <a:pt x="2426" y="1903"/>
                </a:lnTo>
                <a:lnTo>
                  <a:pt x="2426" y="1905"/>
                </a:lnTo>
                <a:lnTo>
                  <a:pt x="2425" y="1905"/>
                </a:lnTo>
                <a:lnTo>
                  <a:pt x="2424" y="1905"/>
                </a:lnTo>
                <a:lnTo>
                  <a:pt x="2425" y="1904"/>
                </a:lnTo>
                <a:lnTo>
                  <a:pt x="2426" y="1904"/>
                </a:lnTo>
                <a:lnTo>
                  <a:pt x="2426" y="1903"/>
                </a:lnTo>
                <a:lnTo>
                  <a:pt x="2427" y="1903"/>
                </a:lnTo>
                <a:lnTo>
                  <a:pt x="2427" y="1902"/>
                </a:lnTo>
                <a:lnTo>
                  <a:pt x="2428" y="1902"/>
                </a:lnTo>
                <a:lnTo>
                  <a:pt x="2428" y="1901"/>
                </a:lnTo>
                <a:lnTo>
                  <a:pt x="2429" y="1901"/>
                </a:lnTo>
                <a:lnTo>
                  <a:pt x="2429" y="1900"/>
                </a:lnTo>
                <a:lnTo>
                  <a:pt x="2429" y="1901"/>
                </a:lnTo>
                <a:close/>
                <a:moveTo>
                  <a:pt x="2418" y="1871"/>
                </a:moveTo>
                <a:lnTo>
                  <a:pt x="2419" y="1871"/>
                </a:lnTo>
                <a:lnTo>
                  <a:pt x="2420" y="1871"/>
                </a:lnTo>
                <a:lnTo>
                  <a:pt x="2419" y="1872"/>
                </a:lnTo>
                <a:lnTo>
                  <a:pt x="2419" y="1874"/>
                </a:lnTo>
                <a:lnTo>
                  <a:pt x="2418" y="1874"/>
                </a:lnTo>
                <a:lnTo>
                  <a:pt x="2418" y="1875"/>
                </a:lnTo>
                <a:lnTo>
                  <a:pt x="2417" y="1875"/>
                </a:lnTo>
                <a:lnTo>
                  <a:pt x="2416" y="1875"/>
                </a:lnTo>
                <a:lnTo>
                  <a:pt x="2415" y="1875"/>
                </a:lnTo>
                <a:lnTo>
                  <a:pt x="2413" y="1875"/>
                </a:lnTo>
                <a:lnTo>
                  <a:pt x="2411" y="1875"/>
                </a:lnTo>
                <a:lnTo>
                  <a:pt x="2410" y="1875"/>
                </a:lnTo>
                <a:lnTo>
                  <a:pt x="2410" y="1874"/>
                </a:lnTo>
                <a:lnTo>
                  <a:pt x="2411" y="1874"/>
                </a:lnTo>
                <a:lnTo>
                  <a:pt x="2411" y="1872"/>
                </a:lnTo>
                <a:lnTo>
                  <a:pt x="2412" y="1871"/>
                </a:lnTo>
                <a:lnTo>
                  <a:pt x="2413" y="1871"/>
                </a:lnTo>
                <a:lnTo>
                  <a:pt x="2413" y="1870"/>
                </a:lnTo>
                <a:lnTo>
                  <a:pt x="2415" y="1871"/>
                </a:lnTo>
                <a:lnTo>
                  <a:pt x="2416" y="1871"/>
                </a:lnTo>
                <a:lnTo>
                  <a:pt x="2416" y="1870"/>
                </a:lnTo>
                <a:lnTo>
                  <a:pt x="2417" y="1870"/>
                </a:lnTo>
                <a:lnTo>
                  <a:pt x="2418" y="1871"/>
                </a:lnTo>
                <a:close/>
                <a:moveTo>
                  <a:pt x="2446" y="1827"/>
                </a:moveTo>
                <a:lnTo>
                  <a:pt x="2445" y="1827"/>
                </a:lnTo>
                <a:lnTo>
                  <a:pt x="2445" y="1828"/>
                </a:lnTo>
                <a:lnTo>
                  <a:pt x="2444" y="1828"/>
                </a:lnTo>
                <a:lnTo>
                  <a:pt x="2443" y="1828"/>
                </a:lnTo>
                <a:lnTo>
                  <a:pt x="2442" y="1828"/>
                </a:lnTo>
                <a:lnTo>
                  <a:pt x="2442" y="1829"/>
                </a:lnTo>
                <a:lnTo>
                  <a:pt x="2441" y="1829"/>
                </a:lnTo>
                <a:lnTo>
                  <a:pt x="2441" y="1830"/>
                </a:lnTo>
                <a:lnTo>
                  <a:pt x="2442" y="1830"/>
                </a:lnTo>
                <a:lnTo>
                  <a:pt x="2442" y="1832"/>
                </a:lnTo>
                <a:lnTo>
                  <a:pt x="2441" y="1832"/>
                </a:lnTo>
                <a:lnTo>
                  <a:pt x="2439" y="1832"/>
                </a:lnTo>
                <a:lnTo>
                  <a:pt x="2438" y="1832"/>
                </a:lnTo>
                <a:lnTo>
                  <a:pt x="2438" y="1833"/>
                </a:lnTo>
                <a:lnTo>
                  <a:pt x="2437" y="1834"/>
                </a:lnTo>
                <a:lnTo>
                  <a:pt x="2437" y="1835"/>
                </a:lnTo>
                <a:lnTo>
                  <a:pt x="2438" y="1836"/>
                </a:lnTo>
                <a:lnTo>
                  <a:pt x="2438" y="1837"/>
                </a:lnTo>
                <a:lnTo>
                  <a:pt x="2437" y="1837"/>
                </a:lnTo>
                <a:lnTo>
                  <a:pt x="2437" y="1838"/>
                </a:lnTo>
                <a:lnTo>
                  <a:pt x="2436" y="1837"/>
                </a:lnTo>
                <a:lnTo>
                  <a:pt x="2435" y="1837"/>
                </a:lnTo>
                <a:lnTo>
                  <a:pt x="2435" y="1836"/>
                </a:lnTo>
                <a:lnTo>
                  <a:pt x="2434" y="1836"/>
                </a:lnTo>
                <a:lnTo>
                  <a:pt x="2434" y="1835"/>
                </a:lnTo>
                <a:lnTo>
                  <a:pt x="2434" y="1834"/>
                </a:lnTo>
                <a:lnTo>
                  <a:pt x="2435" y="1834"/>
                </a:lnTo>
                <a:lnTo>
                  <a:pt x="2435" y="1833"/>
                </a:lnTo>
                <a:lnTo>
                  <a:pt x="2435" y="1832"/>
                </a:lnTo>
                <a:lnTo>
                  <a:pt x="2436" y="1832"/>
                </a:lnTo>
                <a:lnTo>
                  <a:pt x="2437" y="1830"/>
                </a:lnTo>
                <a:lnTo>
                  <a:pt x="2438" y="1830"/>
                </a:lnTo>
                <a:lnTo>
                  <a:pt x="2438" y="1829"/>
                </a:lnTo>
                <a:lnTo>
                  <a:pt x="2438" y="1828"/>
                </a:lnTo>
                <a:lnTo>
                  <a:pt x="2439" y="1828"/>
                </a:lnTo>
                <a:lnTo>
                  <a:pt x="2439" y="1827"/>
                </a:lnTo>
                <a:lnTo>
                  <a:pt x="2441" y="1827"/>
                </a:lnTo>
                <a:lnTo>
                  <a:pt x="2442" y="1827"/>
                </a:lnTo>
                <a:lnTo>
                  <a:pt x="2443" y="1827"/>
                </a:lnTo>
                <a:lnTo>
                  <a:pt x="2444" y="1827"/>
                </a:lnTo>
                <a:lnTo>
                  <a:pt x="2445" y="1827"/>
                </a:lnTo>
                <a:lnTo>
                  <a:pt x="2445" y="1826"/>
                </a:lnTo>
                <a:lnTo>
                  <a:pt x="2446" y="1826"/>
                </a:lnTo>
                <a:lnTo>
                  <a:pt x="2446" y="1827"/>
                </a:lnTo>
                <a:close/>
                <a:moveTo>
                  <a:pt x="2441" y="1819"/>
                </a:moveTo>
                <a:lnTo>
                  <a:pt x="2442" y="1819"/>
                </a:lnTo>
                <a:lnTo>
                  <a:pt x="2442" y="1820"/>
                </a:lnTo>
                <a:lnTo>
                  <a:pt x="2441" y="1820"/>
                </a:lnTo>
                <a:lnTo>
                  <a:pt x="2439" y="1820"/>
                </a:lnTo>
                <a:lnTo>
                  <a:pt x="2438" y="1821"/>
                </a:lnTo>
                <a:lnTo>
                  <a:pt x="2438" y="1822"/>
                </a:lnTo>
                <a:lnTo>
                  <a:pt x="2437" y="1824"/>
                </a:lnTo>
                <a:lnTo>
                  <a:pt x="2437" y="1825"/>
                </a:lnTo>
                <a:lnTo>
                  <a:pt x="2436" y="1825"/>
                </a:lnTo>
                <a:lnTo>
                  <a:pt x="2437" y="1824"/>
                </a:lnTo>
                <a:lnTo>
                  <a:pt x="2437" y="1822"/>
                </a:lnTo>
                <a:lnTo>
                  <a:pt x="2436" y="1821"/>
                </a:lnTo>
                <a:lnTo>
                  <a:pt x="2437" y="1821"/>
                </a:lnTo>
                <a:lnTo>
                  <a:pt x="2436" y="1821"/>
                </a:lnTo>
                <a:lnTo>
                  <a:pt x="2436" y="1820"/>
                </a:lnTo>
                <a:lnTo>
                  <a:pt x="2437" y="1820"/>
                </a:lnTo>
                <a:lnTo>
                  <a:pt x="2436" y="1820"/>
                </a:lnTo>
                <a:lnTo>
                  <a:pt x="2436" y="1819"/>
                </a:lnTo>
                <a:lnTo>
                  <a:pt x="2436" y="1820"/>
                </a:lnTo>
                <a:lnTo>
                  <a:pt x="2437" y="1820"/>
                </a:lnTo>
                <a:lnTo>
                  <a:pt x="2436" y="1820"/>
                </a:lnTo>
                <a:lnTo>
                  <a:pt x="2436" y="1821"/>
                </a:lnTo>
                <a:lnTo>
                  <a:pt x="2435" y="1821"/>
                </a:lnTo>
                <a:lnTo>
                  <a:pt x="2434" y="1821"/>
                </a:lnTo>
                <a:lnTo>
                  <a:pt x="2433" y="1821"/>
                </a:lnTo>
                <a:lnTo>
                  <a:pt x="2431" y="1821"/>
                </a:lnTo>
                <a:lnTo>
                  <a:pt x="2433" y="1821"/>
                </a:lnTo>
                <a:lnTo>
                  <a:pt x="2433" y="1822"/>
                </a:lnTo>
                <a:lnTo>
                  <a:pt x="2434" y="1822"/>
                </a:lnTo>
                <a:lnTo>
                  <a:pt x="2435" y="1822"/>
                </a:lnTo>
                <a:lnTo>
                  <a:pt x="2436" y="1822"/>
                </a:lnTo>
                <a:lnTo>
                  <a:pt x="2435" y="1824"/>
                </a:lnTo>
                <a:lnTo>
                  <a:pt x="2435" y="1826"/>
                </a:lnTo>
                <a:lnTo>
                  <a:pt x="2435" y="1827"/>
                </a:lnTo>
                <a:lnTo>
                  <a:pt x="2434" y="1827"/>
                </a:lnTo>
                <a:lnTo>
                  <a:pt x="2434" y="1828"/>
                </a:lnTo>
                <a:lnTo>
                  <a:pt x="2433" y="1828"/>
                </a:lnTo>
                <a:lnTo>
                  <a:pt x="2433" y="1829"/>
                </a:lnTo>
                <a:lnTo>
                  <a:pt x="2433" y="1830"/>
                </a:lnTo>
                <a:lnTo>
                  <a:pt x="2431" y="1830"/>
                </a:lnTo>
                <a:lnTo>
                  <a:pt x="2430" y="1832"/>
                </a:lnTo>
                <a:lnTo>
                  <a:pt x="2429" y="1833"/>
                </a:lnTo>
                <a:lnTo>
                  <a:pt x="2428" y="1833"/>
                </a:lnTo>
                <a:lnTo>
                  <a:pt x="2428" y="1834"/>
                </a:lnTo>
                <a:lnTo>
                  <a:pt x="2427" y="1835"/>
                </a:lnTo>
                <a:lnTo>
                  <a:pt x="2426" y="1835"/>
                </a:lnTo>
                <a:lnTo>
                  <a:pt x="2426" y="1836"/>
                </a:lnTo>
                <a:lnTo>
                  <a:pt x="2425" y="1836"/>
                </a:lnTo>
                <a:lnTo>
                  <a:pt x="2425" y="1835"/>
                </a:lnTo>
                <a:lnTo>
                  <a:pt x="2426" y="1834"/>
                </a:lnTo>
                <a:lnTo>
                  <a:pt x="2425" y="1834"/>
                </a:lnTo>
                <a:lnTo>
                  <a:pt x="2425" y="1833"/>
                </a:lnTo>
                <a:lnTo>
                  <a:pt x="2426" y="1832"/>
                </a:lnTo>
                <a:lnTo>
                  <a:pt x="2425" y="1832"/>
                </a:lnTo>
                <a:lnTo>
                  <a:pt x="2425" y="1830"/>
                </a:lnTo>
                <a:lnTo>
                  <a:pt x="2426" y="1830"/>
                </a:lnTo>
                <a:lnTo>
                  <a:pt x="2426" y="1829"/>
                </a:lnTo>
                <a:lnTo>
                  <a:pt x="2426" y="1828"/>
                </a:lnTo>
                <a:lnTo>
                  <a:pt x="2427" y="1827"/>
                </a:lnTo>
                <a:lnTo>
                  <a:pt x="2427" y="1826"/>
                </a:lnTo>
                <a:lnTo>
                  <a:pt x="2427" y="1824"/>
                </a:lnTo>
                <a:lnTo>
                  <a:pt x="2427" y="1822"/>
                </a:lnTo>
                <a:lnTo>
                  <a:pt x="2427" y="1821"/>
                </a:lnTo>
                <a:lnTo>
                  <a:pt x="2426" y="1821"/>
                </a:lnTo>
                <a:lnTo>
                  <a:pt x="2425" y="1820"/>
                </a:lnTo>
                <a:lnTo>
                  <a:pt x="2424" y="1820"/>
                </a:lnTo>
                <a:lnTo>
                  <a:pt x="2422" y="1820"/>
                </a:lnTo>
                <a:lnTo>
                  <a:pt x="2422" y="1819"/>
                </a:lnTo>
                <a:lnTo>
                  <a:pt x="2424" y="1818"/>
                </a:lnTo>
                <a:lnTo>
                  <a:pt x="2425" y="1818"/>
                </a:lnTo>
                <a:lnTo>
                  <a:pt x="2426" y="1818"/>
                </a:lnTo>
                <a:lnTo>
                  <a:pt x="2426" y="1817"/>
                </a:lnTo>
                <a:lnTo>
                  <a:pt x="2427" y="1817"/>
                </a:lnTo>
                <a:lnTo>
                  <a:pt x="2428" y="1818"/>
                </a:lnTo>
                <a:lnTo>
                  <a:pt x="2429" y="1818"/>
                </a:lnTo>
                <a:lnTo>
                  <a:pt x="2430" y="1818"/>
                </a:lnTo>
                <a:lnTo>
                  <a:pt x="2433" y="1819"/>
                </a:lnTo>
                <a:lnTo>
                  <a:pt x="2434" y="1819"/>
                </a:lnTo>
                <a:lnTo>
                  <a:pt x="2435" y="1819"/>
                </a:lnTo>
                <a:lnTo>
                  <a:pt x="2436" y="1819"/>
                </a:lnTo>
                <a:lnTo>
                  <a:pt x="2437" y="1819"/>
                </a:lnTo>
                <a:lnTo>
                  <a:pt x="2438" y="1818"/>
                </a:lnTo>
                <a:lnTo>
                  <a:pt x="2439" y="1818"/>
                </a:lnTo>
                <a:lnTo>
                  <a:pt x="2439" y="1819"/>
                </a:lnTo>
                <a:lnTo>
                  <a:pt x="2441" y="1819"/>
                </a:lnTo>
                <a:close/>
                <a:moveTo>
                  <a:pt x="1141" y="1353"/>
                </a:moveTo>
                <a:lnTo>
                  <a:pt x="1141" y="1354"/>
                </a:lnTo>
                <a:lnTo>
                  <a:pt x="1140" y="1358"/>
                </a:lnTo>
                <a:lnTo>
                  <a:pt x="1140" y="1360"/>
                </a:lnTo>
                <a:lnTo>
                  <a:pt x="1139" y="1360"/>
                </a:lnTo>
                <a:lnTo>
                  <a:pt x="1139" y="1361"/>
                </a:lnTo>
                <a:lnTo>
                  <a:pt x="1138" y="1361"/>
                </a:lnTo>
                <a:lnTo>
                  <a:pt x="1138" y="1362"/>
                </a:lnTo>
                <a:lnTo>
                  <a:pt x="1136" y="1364"/>
                </a:lnTo>
                <a:lnTo>
                  <a:pt x="1135" y="1365"/>
                </a:lnTo>
                <a:lnTo>
                  <a:pt x="1135" y="1366"/>
                </a:lnTo>
                <a:lnTo>
                  <a:pt x="1134" y="1367"/>
                </a:lnTo>
                <a:lnTo>
                  <a:pt x="1133" y="1370"/>
                </a:lnTo>
                <a:lnTo>
                  <a:pt x="1132" y="1370"/>
                </a:lnTo>
                <a:lnTo>
                  <a:pt x="1132" y="1372"/>
                </a:lnTo>
                <a:lnTo>
                  <a:pt x="1132" y="1373"/>
                </a:lnTo>
                <a:lnTo>
                  <a:pt x="1131" y="1374"/>
                </a:lnTo>
                <a:lnTo>
                  <a:pt x="1130" y="1374"/>
                </a:lnTo>
                <a:lnTo>
                  <a:pt x="1126" y="1373"/>
                </a:lnTo>
                <a:lnTo>
                  <a:pt x="1123" y="1372"/>
                </a:lnTo>
                <a:lnTo>
                  <a:pt x="1122" y="1370"/>
                </a:lnTo>
                <a:lnTo>
                  <a:pt x="1119" y="1370"/>
                </a:lnTo>
                <a:lnTo>
                  <a:pt x="1116" y="1369"/>
                </a:lnTo>
                <a:lnTo>
                  <a:pt x="1115" y="1368"/>
                </a:lnTo>
                <a:lnTo>
                  <a:pt x="1114" y="1368"/>
                </a:lnTo>
                <a:lnTo>
                  <a:pt x="1110" y="1367"/>
                </a:lnTo>
                <a:lnTo>
                  <a:pt x="1106" y="1365"/>
                </a:lnTo>
                <a:lnTo>
                  <a:pt x="1105" y="1365"/>
                </a:lnTo>
                <a:lnTo>
                  <a:pt x="1104" y="1365"/>
                </a:lnTo>
                <a:lnTo>
                  <a:pt x="1099" y="1362"/>
                </a:lnTo>
                <a:lnTo>
                  <a:pt x="1098" y="1362"/>
                </a:lnTo>
                <a:lnTo>
                  <a:pt x="1093" y="1360"/>
                </a:lnTo>
                <a:lnTo>
                  <a:pt x="1092" y="1360"/>
                </a:lnTo>
                <a:lnTo>
                  <a:pt x="1092" y="1353"/>
                </a:lnTo>
                <a:lnTo>
                  <a:pt x="1099" y="1353"/>
                </a:lnTo>
                <a:lnTo>
                  <a:pt x="1101" y="1353"/>
                </a:lnTo>
                <a:lnTo>
                  <a:pt x="1101" y="1354"/>
                </a:lnTo>
                <a:lnTo>
                  <a:pt x="1100" y="1357"/>
                </a:lnTo>
                <a:lnTo>
                  <a:pt x="1100" y="1358"/>
                </a:lnTo>
                <a:lnTo>
                  <a:pt x="1101" y="1358"/>
                </a:lnTo>
                <a:lnTo>
                  <a:pt x="1106" y="1358"/>
                </a:lnTo>
                <a:lnTo>
                  <a:pt x="1110" y="1357"/>
                </a:lnTo>
                <a:lnTo>
                  <a:pt x="1114" y="1357"/>
                </a:lnTo>
                <a:lnTo>
                  <a:pt x="1116" y="1350"/>
                </a:lnTo>
                <a:lnTo>
                  <a:pt x="1122" y="1349"/>
                </a:lnTo>
                <a:lnTo>
                  <a:pt x="1132" y="1353"/>
                </a:lnTo>
                <a:lnTo>
                  <a:pt x="1133" y="1352"/>
                </a:lnTo>
                <a:lnTo>
                  <a:pt x="1133" y="1351"/>
                </a:lnTo>
                <a:lnTo>
                  <a:pt x="1133" y="1350"/>
                </a:lnTo>
                <a:lnTo>
                  <a:pt x="1134" y="1350"/>
                </a:lnTo>
                <a:lnTo>
                  <a:pt x="1135" y="1351"/>
                </a:lnTo>
                <a:lnTo>
                  <a:pt x="1136" y="1351"/>
                </a:lnTo>
                <a:lnTo>
                  <a:pt x="1141" y="1352"/>
                </a:lnTo>
                <a:lnTo>
                  <a:pt x="1141" y="1353"/>
                </a:lnTo>
                <a:close/>
                <a:moveTo>
                  <a:pt x="1036" y="1"/>
                </a:moveTo>
                <a:lnTo>
                  <a:pt x="1037" y="1"/>
                </a:lnTo>
                <a:lnTo>
                  <a:pt x="1038" y="1"/>
                </a:lnTo>
                <a:lnTo>
                  <a:pt x="1038" y="0"/>
                </a:lnTo>
                <a:lnTo>
                  <a:pt x="1041" y="1"/>
                </a:lnTo>
                <a:lnTo>
                  <a:pt x="1041" y="2"/>
                </a:lnTo>
                <a:lnTo>
                  <a:pt x="1042" y="2"/>
                </a:lnTo>
                <a:lnTo>
                  <a:pt x="1044" y="3"/>
                </a:lnTo>
                <a:lnTo>
                  <a:pt x="1045" y="4"/>
                </a:lnTo>
                <a:lnTo>
                  <a:pt x="1046" y="4"/>
                </a:lnTo>
                <a:lnTo>
                  <a:pt x="1046" y="5"/>
                </a:lnTo>
                <a:lnTo>
                  <a:pt x="1047" y="5"/>
                </a:lnTo>
                <a:lnTo>
                  <a:pt x="1048" y="6"/>
                </a:lnTo>
                <a:lnTo>
                  <a:pt x="1048" y="8"/>
                </a:lnTo>
                <a:lnTo>
                  <a:pt x="1049" y="8"/>
                </a:lnTo>
                <a:lnTo>
                  <a:pt x="1049" y="9"/>
                </a:lnTo>
                <a:lnTo>
                  <a:pt x="1050" y="9"/>
                </a:lnTo>
                <a:lnTo>
                  <a:pt x="1052" y="10"/>
                </a:lnTo>
                <a:lnTo>
                  <a:pt x="1052" y="11"/>
                </a:lnTo>
                <a:lnTo>
                  <a:pt x="1053" y="11"/>
                </a:lnTo>
                <a:lnTo>
                  <a:pt x="1054" y="11"/>
                </a:lnTo>
                <a:lnTo>
                  <a:pt x="1054" y="12"/>
                </a:lnTo>
                <a:lnTo>
                  <a:pt x="1055" y="12"/>
                </a:lnTo>
                <a:lnTo>
                  <a:pt x="1056" y="12"/>
                </a:lnTo>
                <a:lnTo>
                  <a:pt x="1056" y="13"/>
                </a:lnTo>
                <a:lnTo>
                  <a:pt x="1057" y="13"/>
                </a:lnTo>
                <a:lnTo>
                  <a:pt x="1058" y="13"/>
                </a:lnTo>
                <a:lnTo>
                  <a:pt x="1059" y="13"/>
                </a:lnTo>
                <a:lnTo>
                  <a:pt x="1061" y="13"/>
                </a:lnTo>
                <a:lnTo>
                  <a:pt x="1061" y="14"/>
                </a:lnTo>
                <a:lnTo>
                  <a:pt x="1062" y="14"/>
                </a:lnTo>
                <a:lnTo>
                  <a:pt x="1063" y="15"/>
                </a:lnTo>
                <a:lnTo>
                  <a:pt x="1064" y="17"/>
                </a:lnTo>
                <a:lnTo>
                  <a:pt x="1065" y="18"/>
                </a:lnTo>
                <a:lnTo>
                  <a:pt x="1066" y="18"/>
                </a:lnTo>
                <a:lnTo>
                  <a:pt x="1066" y="19"/>
                </a:lnTo>
                <a:lnTo>
                  <a:pt x="1067" y="20"/>
                </a:lnTo>
                <a:lnTo>
                  <a:pt x="1069" y="20"/>
                </a:lnTo>
                <a:lnTo>
                  <a:pt x="1069" y="21"/>
                </a:lnTo>
                <a:lnTo>
                  <a:pt x="1070" y="21"/>
                </a:lnTo>
                <a:lnTo>
                  <a:pt x="1070" y="22"/>
                </a:lnTo>
                <a:lnTo>
                  <a:pt x="1071" y="22"/>
                </a:lnTo>
                <a:lnTo>
                  <a:pt x="1071" y="23"/>
                </a:lnTo>
                <a:lnTo>
                  <a:pt x="1072" y="23"/>
                </a:lnTo>
                <a:lnTo>
                  <a:pt x="1072" y="25"/>
                </a:lnTo>
                <a:lnTo>
                  <a:pt x="1073" y="25"/>
                </a:lnTo>
                <a:lnTo>
                  <a:pt x="1074" y="26"/>
                </a:lnTo>
                <a:lnTo>
                  <a:pt x="1075" y="26"/>
                </a:lnTo>
                <a:lnTo>
                  <a:pt x="1075" y="27"/>
                </a:lnTo>
                <a:lnTo>
                  <a:pt x="1076" y="27"/>
                </a:lnTo>
                <a:lnTo>
                  <a:pt x="1078" y="27"/>
                </a:lnTo>
                <a:lnTo>
                  <a:pt x="1079" y="27"/>
                </a:lnTo>
                <a:lnTo>
                  <a:pt x="1080" y="27"/>
                </a:lnTo>
                <a:lnTo>
                  <a:pt x="1081" y="27"/>
                </a:lnTo>
                <a:lnTo>
                  <a:pt x="1081" y="26"/>
                </a:lnTo>
                <a:lnTo>
                  <a:pt x="1082" y="26"/>
                </a:lnTo>
                <a:lnTo>
                  <a:pt x="1083" y="26"/>
                </a:lnTo>
                <a:lnTo>
                  <a:pt x="1084" y="26"/>
                </a:lnTo>
                <a:lnTo>
                  <a:pt x="1085" y="26"/>
                </a:lnTo>
                <a:lnTo>
                  <a:pt x="1085" y="27"/>
                </a:lnTo>
                <a:lnTo>
                  <a:pt x="1087" y="27"/>
                </a:lnTo>
                <a:lnTo>
                  <a:pt x="1087" y="28"/>
                </a:lnTo>
                <a:lnTo>
                  <a:pt x="1088" y="29"/>
                </a:lnTo>
                <a:lnTo>
                  <a:pt x="1088" y="30"/>
                </a:lnTo>
                <a:lnTo>
                  <a:pt x="1089" y="30"/>
                </a:lnTo>
                <a:lnTo>
                  <a:pt x="1090" y="30"/>
                </a:lnTo>
                <a:lnTo>
                  <a:pt x="1090" y="31"/>
                </a:lnTo>
                <a:lnTo>
                  <a:pt x="1091" y="31"/>
                </a:lnTo>
                <a:lnTo>
                  <a:pt x="1092" y="31"/>
                </a:lnTo>
                <a:lnTo>
                  <a:pt x="1093" y="33"/>
                </a:lnTo>
                <a:lnTo>
                  <a:pt x="1095" y="33"/>
                </a:lnTo>
                <a:lnTo>
                  <a:pt x="1096" y="34"/>
                </a:lnTo>
                <a:lnTo>
                  <a:pt x="1097" y="34"/>
                </a:lnTo>
                <a:lnTo>
                  <a:pt x="1098" y="34"/>
                </a:lnTo>
                <a:lnTo>
                  <a:pt x="1099" y="35"/>
                </a:lnTo>
                <a:lnTo>
                  <a:pt x="1100" y="35"/>
                </a:lnTo>
                <a:lnTo>
                  <a:pt x="1101" y="35"/>
                </a:lnTo>
                <a:lnTo>
                  <a:pt x="1102" y="35"/>
                </a:lnTo>
                <a:lnTo>
                  <a:pt x="1104" y="35"/>
                </a:lnTo>
                <a:lnTo>
                  <a:pt x="1105" y="35"/>
                </a:lnTo>
                <a:lnTo>
                  <a:pt x="1105" y="36"/>
                </a:lnTo>
                <a:lnTo>
                  <a:pt x="1106" y="36"/>
                </a:lnTo>
                <a:lnTo>
                  <a:pt x="1107" y="36"/>
                </a:lnTo>
                <a:lnTo>
                  <a:pt x="1108" y="36"/>
                </a:lnTo>
                <a:lnTo>
                  <a:pt x="1108" y="37"/>
                </a:lnTo>
                <a:lnTo>
                  <a:pt x="1109" y="37"/>
                </a:lnTo>
                <a:lnTo>
                  <a:pt x="1110" y="37"/>
                </a:lnTo>
                <a:lnTo>
                  <a:pt x="1111" y="37"/>
                </a:lnTo>
                <a:lnTo>
                  <a:pt x="1113" y="37"/>
                </a:lnTo>
                <a:lnTo>
                  <a:pt x="1114" y="37"/>
                </a:lnTo>
                <a:lnTo>
                  <a:pt x="1115" y="37"/>
                </a:lnTo>
                <a:lnTo>
                  <a:pt x="1116" y="37"/>
                </a:lnTo>
                <a:lnTo>
                  <a:pt x="1117" y="37"/>
                </a:lnTo>
                <a:lnTo>
                  <a:pt x="1118" y="37"/>
                </a:lnTo>
                <a:lnTo>
                  <a:pt x="1119" y="37"/>
                </a:lnTo>
                <a:lnTo>
                  <a:pt x="1119" y="36"/>
                </a:lnTo>
                <a:lnTo>
                  <a:pt x="1121" y="36"/>
                </a:lnTo>
                <a:lnTo>
                  <a:pt x="1122" y="36"/>
                </a:lnTo>
                <a:lnTo>
                  <a:pt x="1123" y="36"/>
                </a:lnTo>
                <a:lnTo>
                  <a:pt x="1124" y="36"/>
                </a:lnTo>
                <a:lnTo>
                  <a:pt x="1125" y="35"/>
                </a:lnTo>
                <a:lnTo>
                  <a:pt x="1126" y="35"/>
                </a:lnTo>
                <a:lnTo>
                  <a:pt x="1127" y="35"/>
                </a:lnTo>
                <a:lnTo>
                  <a:pt x="1128" y="35"/>
                </a:lnTo>
                <a:lnTo>
                  <a:pt x="1130" y="35"/>
                </a:lnTo>
                <a:lnTo>
                  <a:pt x="1130" y="34"/>
                </a:lnTo>
                <a:lnTo>
                  <a:pt x="1131" y="34"/>
                </a:lnTo>
                <a:lnTo>
                  <a:pt x="1132" y="34"/>
                </a:lnTo>
                <a:lnTo>
                  <a:pt x="1133" y="34"/>
                </a:lnTo>
                <a:lnTo>
                  <a:pt x="1133" y="35"/>
                </a:lnTo>
                <a:lnTo>
                  <a:pt x="1134" y="34"/>
                </a:lnTo>
                <a:lnTo>
                  <a:pt x="1134" y="35"/>
                </a:lnTo>
                <a:lnTo>
                  <a:pt x="1135" y="35"/>
                </a:lnTo>
                <a:lnTo>
                  <a:pt x="1136" y="35"/>
                </a:lnTo>
                <a:lnTo>
                  <a:pt x="1138" y="35"/>
                </a:lnTo>
                <a:lnTo>
                  <a:pt x="1139" y="35"/>
                </a:lnTo>
                <a:lnTo>
                  <a:pt x="1140" y="35"/>
                </a:lnTo>
                <a:lnTo>
                  <a:pt x="1141" y="35"/>
                </a:lnTo>
                <a:lnTo>
                  <a:pt x="1141" y="36"/>
                </a:lnTo>
                <a:lnTo>
                  <a:pt x="1142" y="36"/>
                </a:lnTo>
                <a:lnTo>
                  <a:pt x="1143" y="36"/>
                </a:lnTo>
                <a:lnTo>
                  <a:pt x="1144" y="36"/>
                </a:lnTo>
                <a:lnTo>
                  <a:pt x="1144" y="37"/>
                </a:lnTo>
                <a:lnTo>
                  <a:pt x="1145" y="37"/>
                </a:lnTo>
                <a:lnTo>
                  <a:pt x="1147" y="37"/>
                </a:lnTo>
                <a:lnTo>
                  <a:pt x="1148" y="38"/>
                </a:lnTo>
                <a:lnTo>
                  <a:pt x="1149" y="38"/>
                </a:lnTo>
                <a:lnTo>
                  <a:pt x="1150" y="39"/>
                </a:lnTo>
                <a:lnTo>
                  <a:pt x="1151" y="39"/>
                </a:lnTo>
                <a:lnTo>
                  <a:pt x="1151" y="40"/>
                </a:lnTo>
                <a:lnTo>
                  <a:pt x="1152" y="40"/>
                </a:lnTo>
                <a:lnTo>
                  <a:pt x="1153" y="42"/>
                </a:lnTo>
                <a:lnTo>
                  <a:pt x="1154" y="42"/>
                </a:lnTo>
                <a:lnTo>
                  <a:pt x="1154" y="43"/>
                </a:lnTo>
                <a:lnTo>
                  <a:pt x="1156" y="43"/>
                </a:lnTo>
                <a:lnTo>
                  <a:pt x="1157" y="43"/>
                </a:lnTo>
                <a:lnTo>
                  <a:pt x="1157" y="44"/>
                </a:lnTo>
                <a:lnTo>
                  <a:pt x="1158" y="44"/>
                </a:lnTo>
                <a:lnTo>
                  <a:pt x="1158" y="45"/>
                </a:lnTo>
                <a:lnTo>
                  <a:pt x="1159" y="45"/>
                </a:lnTo>
                <a:lnTo>
                  <a:pt x="1160" y="46"/>
                </a:lnTo>
                <a:lnTo>
                  <a:pt x="1161" y="46"/>
                </a:lnTo>
                <a:lnTo>
                  <a:pt x="1161" y="47"/>
                </a:lnTo>
                <a:lnTo>
                  <a:pt x="1162" y="47"/>
                </a:lnTo>
                <a:lnTo>
                  <a:pt x="1164" y="48"/>
                </a:lnTo>
                <a:lnTo>
                  <a:pt x="1165" y="48"/>
                </a:lnTo>
                <a:lnTo>
                  <a:pt x="1166" y="48"/>
                </a:lnTo>
                <a:lnTo>
                  <a:pt x="1166" y="50"/>
                </a:lnTo>
                <a:lnTo>
                  <a:pt x="1167" y="50"/>
                </a:lnTo>
                <a:lnTo>
                  <a:pt x="1167" y="51"/>
                </a:lnTo>
                <a:lnTo>
                  <a:pt x="1169" y="52"/>
                </a:lnTo>
                <a:lnTo>
                  <a:pt x="1170" y="52"/>
                </a:lnTo>
                <a:lnTo>
                  <a:pt x="1173" y="54"/>
                </a:lnTo>
                <a:lnTo>
                  <a:pt x="1174" y="54"/>
                </a:lnTo>
                <a:lnTo>
                  <a:pt x="1175" y="55"/>
                </a:lnTo>
                <a:lnTo>
                  <a:pt x="1176" y="55"/>
                </a:lnTo>
                <a:lnTo>
                  <a:pt x="1177" y="55"/>
                </a:lnTo>
                <a:lnTo>
                  <a:pt x="1178" y="55"/>
                </a:lnTo>
                <a:lnTo>
                  <a:pt x="1178" y="56"/>
                </a:lnTo>
                <a:lnTo>
                  <a:pt x="1179" y="56"/>
                </a:lnTo>
                <a:lnTo>
                  <a:pt x="1180" y="57"/>
                </a:lnTo>
                <a:lnTo>
                  <a:pt x="1179" y="59"/>
                </a:lnTo>
                <a:lnTo>
                  <a:pt x="1180" y="59"/>
                </a:lnTo>
                <a:lnTo>
                  <a:pt x="1182" y="59"/>
                </a:lnTo>
                <a:lnTo>
                  <a:pt x="1183" y="59"/>
                </a:lnTo>
                <a:lnTo>
                  <a:pt x="1184" y="60"/>
                </a:lnTo>
                <a:lnTo>
                  <a:pt x="1185" y="60"/>
                </a:lnTo>
                <a:lnTo>
                  <a:pt x="1186" y="60"/>
                </a:lnTo>
                <a:lnTo>
                  <a:pt x="1186" y="61"/>
                </a:lnTo>
                <a:lnTo>
                  <a:pt x="1187" y="61"/>
                </a:lnTo>
                <a:lnTo>
                  <a:pt x="1188" y="61"/>
                </a:lnTo>
                <a:lnTo>
                  <a:pt x="1190" y="62"/>
                </a:lnTo>
                <a:lnTo>
                  <a:pt x="1191" y="62"/>
                </a:lnTo>
                <a:lnTo>
                  <a:pt x="1192" y="62"/>
                </a:lnTo>
                <a:lnTo>
                  <a:pt x="1192" y="63"/>
                </a:lnTo>
                <a:lnTo>
                  <a:pt x="1193" y="63"/>
                </a:lnTo>
                <a:lnTo>
                  <a:pt x="1194" y="63"/>
                </a:lnTo>
                <a:lnTo>
                  <a:pt x="1194" y="64"/>
                </a:lnTo>
                <a:lnTo>
                  <a:pt x="1195" y="64"/>
                </a:lnTo>
                <a:lnTo>
                  <a:pt x="1196" y="64"/>
                </a:lnTo>
                <a:lnTo>
                  <a:pt x="1197" y="64"/>
                </a:lnTo>
                <a:lnTo>
                  <a:pt x="1197" y="65"/>
                </a:lnTo>
                <a:lnTo>
                  <a:pt x="1197" y="64"/>
                </a:lnTo>
                <a:lnTo>
                  <a:pt x="1199" y="65"/>
                </a:lnTo>
                <a:lnTo>
                  <a:pt x="1200" y="65"/>
                </a:lnTo>
                <a:lnTo>
                  <a:pt x="1201" y="67"/>
                </a:lnTo>
                <a:lnTo>
                  <a:pt x="1202" y="67"/>
                </a:lnTo>
                <a:lnTo>
                  <a:pt x="1202" y="68"/>
                </a:lnTo>
                <a:lnTo>
                  <a:pt x="1203" y="68"/>
                </a:lnTo>
                <a:lnTo>
                  <a:pt x="1204" y="69"/>
                </a:lnTo>
                <a:lnTo>
                  <a:pt x="1205" y="69"/>
                </a:lnTo>
                <a:lnTo>
                  <a:pt x="1208" y="70"/>
                </a:lnTo>
                <a:lnTo>
                  <a:pt x="1208" y="71"/>
                </a:lnTo>
                <a:lnTo>
                  <a:pt x="1209" y="71"/>
                </a:lnTo>
                <a:lnTo>
                  <a:pt x="1210" y="72"/>
                </a:lnTo>
                <a:lnTo>
                  <a:pt x="1211" y="72"/>
                </a:lnTo>
                <a:lnTo>
                  <a:pt x="1212" y="73"/>
                </a:lnTo>
                <a:lnTo>
                  <a:pt x="1213" y="75"/>
                </a:lnTo>
                <a:lnTo>
                  <a:pt x="1214" y="75"/>
                </a:lnTo>
                <a:lnTo>
                  <a:pt x="1216" y="77"/>
                </a:lnTo>
                <a:lnTo>
                  <a:pt x="1217" y="77"/>
                </a:lnTo>
                <a:lnTo>
                  <a:pt x="1218" y="78"/>
                </a:lnTo>
                <a:lnTo>
                  <a:pt x="1219" y="79"/>
                </a:lnTo>
                <a:lnTo>
                  <a:pt x="1220" y="79"/>
                </a:lnTo>
                <a:lnTo>
                  <a:pt x="1222" y="80"/>
                </a:lnTo>
                <a:lnTo>
                  <a:pt x="1222" y="81"/>
                </a:lnTo>
                <a:lnTo>
                  <a:pt x="1223" y="82"/>
                </a:lnTo>
                <a:lnTo>
                  <a:pt x="1225" y="84"/>
                </a:lnTo>
                <a:lnTo>
                  <a:pt x="1225" y="85"/>
                </a:lnTo>
                <a:lnTo>
                  <a:pt x="1226" y="85"/>
                </a:lnTo>
                <a:lnTo>
                  <a:pt x="1227" y="86"/>
                </a:lnTo>
                <a:lnTo>
                  <a:pt x="1228" y="86"/>
                </a:lnTo>
                <a:lnTo>
                  <a:pt x="1228" y="87"/>
                </a:lnTo>
                <a:lnTo>
                  <a:pt x="1229" y="87"/>
                </a:lnTo>
                <a:lnTo>
                  <a:pt x="1229" y="88"/>
                </a:lnTo>
                <a:lnTo>
                  <a:pt x="1230" y="88"/>
                </a:lnTo>
                <a:lnTo>
                  <a:pt x="1230" y="89"/>
                </a:lnTo>
                <a:lnTo>
                  <a:pt x="1231" y="89"/>
                </a:lnTo>
                <a:lnTo>
                  <a:pt x="1231" y="90"/>
                </a:lnTo>
                <a:lnTo>
                  <a:pt x="1233" y="90"/>
                </a:lnTo>
                <a:lnTo>
                  <a:pt x="1233" y="92"/>
                </a:lnTo>
                <a:lnTo>
                  <a:pt x="1234" y="92"/>
                </a:lnTo>
                <a:lnTo>
                  <a:pt x="1234" y="93"/>
                </a:lnTo>
                <a:lnTo>
                  <a:pt x="1235" y="94"/>
                </a:lnTo>
                <a:lnTo>
                  <a:pt x="1235" y="95"/>
                </a:lnTo>
                <a:lnTo>
                  <a:pt x="1236" y="95"/>
                </a:lnTo>
                <a:lnTo>
                  <a:pt x="1236" y="96"/>
                </a:lnTo>
                <a:lnTo>
                  <a:pt x="1237" y="96"/>
                </a:lnTo>
                <a:lnTo>
                  <a:pt x="1237" y="97"/>
                </a:lnTo>
                <a:lnTo>
                  <a:pt x="1238" y="97"/>
                </a:lnTo>
                <a:lnTo>
                  <a:pt x="1239" y="98"/>
                </a:lnTo>
                <a:lnTo>
                  <a:pt x="1240" y="100"/>
                </a:lnTo>
                <a:lnTo>
                  <a:pt x="1240" y="101"/>
                </a:lnTo>
                <a:lnTo>
                  <a:pt x="1242" y="102"/>
                </a:lnTo>
                <a:lnTo>
                  <a:pt x="1243" y="103"/>
                </a:lnTo>
                <a:lnTo>
                  <a:pt x="1243" y="104"/>
                </a:lnTo>
                <a:lnTo>
                  <a:pt x="1244" y="104"/>
                </a:lnTo>
                <a:lnTo>
                  <a:pt x="1244" y="105"/>
                </a:lnTo>
                <a:lnTo>
                  <a:pt x="1246" y="106"/>
                </a:lnTo>
                <a:lnTo>
                  <a:pt x="1247" y="106"/>
                </a:lnTo>
                <a:lnTo>
                  <a:pt x="1247" y="107"/>
                </a:lnTo>
                <a:lnTo>
                  <a:pt x="1248" y="107"/>
                </a:lnTo>
                <a:lnTo>
                  <a:pt x="1249" y="109"/>
                </a:lnTo>
                <a:lnTo>
                  <a:pt x="1249" y="110"/>
                </a:lnTo>
                <a:lnTo>
                  <a:pt x="1251" y="110"/>
                </a:lnTo>
                <a:lnTo>
                  <a:pt x="1252" y="111"/>
                </a:lnTo>
                <a:lnTo>
                  <a:pt x="1253" y="111"/>
                </a:lnTo>
                <a:lnTo>
                  <a:pt x="1253" y="112"/>
                </a:lnTo>
                <a:lnTo>
                  <a:pt x="1254" y="112"/>
                </a:lnTo>
                <a:lnTo>
                  <a:pt x="1254" y="113"/>
                </a:lnTo>
                <a:lnTo>
                  <a:pt x="1255" y="113"/>
                </a:lnTo>
                <a:lnTo>
                  <a:pt x="1255" y="114"/>
                </a:lnTo>
                <a:lnTo>
                  <a:pt x="1256" y="114"/>
                </a:lnTo>
                <a:lnTo>
                  <a:pt x="1257" y="115"/>
                </a:lnTo>
                <a:lnTo>
                  <a:pt x="1259" y="115"/>
                </a:lnTo>
                <a:lnTo>
                  <a:pt x="1260" y="117"/>
                </a:lnTo>
                <a:lnTo>
                  <a:pt x="1261" y="117"/>
                </a:lnTo>
                <a:lnTo>
                  <a:pt x="1261" y="118"/>
                </a:lnTo>
                <a:lnTo>
                  <a:pt x="1262" y="118"/>
                </a:lnTo>
                <a:lnTo>
                  <a:pt x="1263" y="118"/>
                </a:lnTo>
                <a:lnTo>
                  <a:pt x="1263" y="119"/>
                </a:lnTo>
                <a:lnTo>
                  <a:pt x="1264" y="119"/>
                </a:lnTo>
                <a:lnTo>
                  <a:pt x="1264" y="120"/>
                </a:lnTo>
                <a:lnTo>
                  <a:pt x="1265" y="120"/>
                </a:lnTo>
                <a:lnTo>
                  <a:pt x="1265" y="121"/>
                </a:lnTo>
                <a:lnTo>
                  <a:pt x="1266" y="122"/>
                </a:lnTo>
                <a:lnTo>
                  <a:pt x="1268" y="123"/>
                </a:lnTo>
                <a:lnTo>
                  <a:pt x="1269" y="123"/>
                </a:lnTo>
                <a:lnTo>
                  <a:pt x="1269" y="124"/>
                </a:lnTo>
                <a:lnTo>
                  <a:pt x="1270" y="124"/>
                </a:lnTo>
                <a:lnTo>
                  <a:pt x="1271" y="126"/>
                </a:lnTo>
                <a:lnTo>
                  <a:pt x="1272" y="127"/>
                </a:lnTo>
                <a:lnTo>
                  <a:pt x="1273" y="128"/>
                </a:lnTo>
                <a:lnTo>
                  <a:pt x="1274" y="128"/>
                </a:lnTo>
                <a:lnTo>
                  <a:pt x="1275" y="129"/>
                </a:lnTo>
                <a:lnTo>
                  <a:pt x="1275" y="130"/>
                </a:lnTo>
                <a:lnTo>
                  <a:pt x="1277" y="130"/>
                </a:lnTo>
                <a:lnTo>
                  <a:pt x="1278" y="131"/>
                </a:lnTo>
                <a:lnTo>
                  <a:pt x="1278" y="132"/>
                </a:lnTo>
                <a:lnTo>
                  <a:pt x="1280" y="134"/>
                </a:lnTo>
                <a:lnTo>
                  <a:pt x="1281" y="135"/>
                </a:lnTo>
                <a:lnTo>
                  <a:pt x="1281" y="136"/>
                </a:lnTo>
                <a:lnTo>
                  <a:pt x="1282" y="136"/>
                </a:lnTo>
                <a:lnTo>
                  <a:pt x="1282" y="137"/>
                </a:lnTo>
                <a:lnTo>
                  <a:pt x="1283" y="137"/>
                </a:lnTo>
                <a:lnTo>
                  <a:pt x="1283" y="138"/>
                </a:lnTo>
                <a:lnTo>
                  <a:pt x="1285" y="138"/>
                </a:lnTo>
                <a:lnTo>
                  <a:pt x="1285" y="139"/>
                </a:lnTo>
                <a:lnTo>
                  <a:pt x="1286" y="139"/>
                </a:lnTo>
                <a:lnTo>
                  <a:pt x="1288" y="142"/>
                </a:lnTo>
                <a:lnTo>
                  <a:pt x="1289" y="143"/>
                </a:lnTo>
                <a:lnTo>
                  <a:pt x="1290" y="143"/>
                </a:lnTo>
                <a:lnTo>
                  <a:pt x="1290" y="144"/>
                </a:lnTo>
                <a:lnTo>
                  <a:pt x="1291" y="145"/>
                </a:lnTo>
                <a:lnTo>
                  <a:pt x="1292" y="145"/>
                </a:lnTo>
                <a:lnTo>
                  <a:pt x="1292" y="146"/>
                </a:lnTo>
                <a:lnTo>
                  <a:pt x="1294" y="146"/>
                </a:lnTo>
                <a:lnTo>
                  <a:pt x="1295" y="147"/>
                </a:lnTo>
                <a:lnTo>
                  <a:pt x="1296" y="147"/>
                </a:lnTo>
                <a:lnTo>
                  <a:pt x="1296" y="148"/>
                </a:lnTo>
                <a:lnTo>
                  <a:pt x="1297" y="148"/>
                </a:lnTo>
                <a:lnTo>
                  <a:pt x="1298" y="148"/>
                </a:lnTo>
                <a:lnTo>
                  <a:pt x="1298" y="149"/>
                </a:lnTo>
                <a:lnTo>
                  <a:pt x="1299" y="149"/>
                </a:lnTo>
                <a:lnTo>
                  <a:pt x="1300" y="151"/>
                </a:lnTo>
                <a:lnTo>
                  <a:pt x="1302" y="151"/>
                </a:lnTo>
                <a:lnTo>
                  <a:pt x="1303" y="152"/>
                </a:lnTo>
                <a:lnTo>
                  <a:pt x="1304" y="152"/>
                </a:lnTo>
                <a:lnTo>
                  <a:pt x="1305" y="152"/>
                </a:lnTo>
                <a:lnTo>
                  <a:pt x="1306" y="152"/>
                </a:lnTo>
                <a:lnTo>
                  <a:pt x="1307" y="152"/>
                </a:lnTo>
                <a:lnTo>
                  <a:pt x="1308" y="152"/>
                </a:lnTo>
                <a:lnTo>
                  <a:pt x="1308" y="153"/>
                </a:lnTo>
                <a:lnTo>
                  <a:pt x="1309" y="153"/>
                </a:lnTo>
                <a:lnTo>
                  <a:pt x="1311" y="153"/>
                </a:lnTo>
                <a:lnTo>
                  <a:pt x="1312" y="154"/>
                </a:lnTo>
                <a:lnTo>
                  <a:pt x="1313" y="154"/>
                </a:lnTo>
                <a:lnTo>
                  <a:pt x="1314" y="155"/>
                </a:lnTo>
                <a:lnTo>
                  <a:pt x="1315" y="155"/>
                </a:lnTo>
                <a:lnTo>
                  <a:pt x="1316" y="155"/>
                </a:lnTo>
                <a:lnTo>
                  <a:pt x="1316" y="156"/>
                </a:lnTo>
                <a:lnTo>
                  <a:pt x="1317" y="156"/>
                </a:lnTo>
                <a:lnTo>
                  <a:pt x="1318" y="156"/>
                </a:lnTo>
                <a:lnTo>
                  <a:pt x="1320" y="157"/>
                </a:lnTo>
                <a:lnTo>
                  <a:pt x="1321" y="157"/>
                </a:lnTo>
                <a:lnTo>
                  <a:pt x="1322" y="157"/>
                </a:lnTo>
                <a:lnTo>
                  <a:pt x="1322" y="159"/>
                </a:lnTo>
                <a:lnTo>
                  <a:pt x="1323" y="159"/>
                </a:lnTo>
                <a:lnTo>
                  <a:pt x="1324" y="159"/>
                </a:lnTo>
                <a:lnTo>
                  <a:pt x="1325" y="159"/>
                </a:lnTo>
                <a:lnTo>
                  <a:pt x="1325" y="160"/>
                </a:lnTo>
                <a:lnTo>
                  <a:pt x="1326" y="160"/>
                </a:lnTo>
                <a:lnTo>
                  <a:pt x="1328" y="160"/>
                </a:lnTo>
                <a:lnTo>
                  <a:pt x="1328" y="161"/>
                </a:lnTo>
                <a:lnTo>
                  <a:pt x="1330" y="161"/>
                </a:lnTo>
                <a:lnTo>
                  <a:pt x="1330" y="162"/>
                </a:lnTo>
                <a:lnTo>
                  <a:pt x="1331" y="162"/>
                </a:lnTo>
                <a:lnTo>
                  <a:pt x="1332" y="162"/>
                </a:lnTo>
                <a:lnTo>
                  <a:pt x="1333" y="162"/>
                </a:lnTo>
                <a:lnTo>
                  <a:pt x="1334" y="163"/>
                </a:lnTo>
                <a:lnTo>
                  <a:pt x="1335" y="163"/>
                </a:lnTo>
                <a:lnTo>
                  <a:pt x="1337" y="163"/>
                </a:lnTo>
                <a:lnTo>
                  <a:pt x="1338" y="163"/>
                </a:lnTo>
                <a:lnTo>
                  <a:pt x="1339" y="163"/>
                </a:lnTo>
                <a:lnTo>
                  <a:pt x="1340" y="163"/>
                </a:lnTo>
                <a:lnTo>
                  <a:pt x="1341" y="163"/>
                </a:lnTo>
                <a:lnTo>
                  <a:pt x="1341" y="164"/>
                </a:lnTo>
                <a:lnTo>
                  <a:pt x="1342" y="164"/>
                </a:lnTo>
                <a:lnTo>
                  <a:pt x="1343" y="164"/>
                </a:lnTo>
                <a:lnTo>
                  <a:pt x="1344" y="164"/>
                </a:lnTo>
                <a:lnTo>
                  <a:pt x="1346" y="164"/>
                </a:lnTo>
                <a:lnTo>
                  <a:pt x="1347" y="165"/>
                </a:lnTo>
                <a:lnTo>
                  <a:pt x="1348" y="165"/>
                </a:lnTo>
                <a:lnTo>
                  <a:pt x="1349" y="165"/>
                </a:lnTo>
                <a:lnTo>
                  <a:pt x="1350" y="165"/>
                </a:lnTo>
                <a:lnTo>
                  <a:pt x="1351" y="165"/>
                </a:lnTo>
                <a:lnTo>
                  <a:pt x="1352" y="165"/>
                </a:lnTo>
                <a:lnTo>
                  <a:pt x="1354" y="167"/>
                </a:lnTo>
                <a:lnTo>
                  <a:pt x="1355" y="167"/>
                </a:lnTo>
                <a:lnTo>
                  <a:pt x="1356" y="167"/>
                </a:lnTo>
                <a:lnTo>
                  <a:pt x="1357" y="167"/>
                </a:lnTo>
                <a:lnTo>
                  <a:pt x="1358" y="167"/>
                </a:lnTo>
                <a:lnTo>
                  <a:pt x="1358" y="168"/>
                </a:lnTo>
                <a:lnTo>
                  <a:pt x="1359" y="168"/>
                </a:lnTo>
                <a:lnTo>
                  <a:pt x="1360" y="168"/>
                </a:lnTo>
                <a:lnTo>
                  <a:pt x="1361" y="168"/>
                </a:lnTo>
                <a:lnTo>
                  <a:pt x="1363" y="168"/>
                </a:lnTo>
                <a:lnTo>
                  <a:pt x="1364" y="168"/>
                </a:lnTo>
                <a:lnTo>
                  <a:pt x="1365" y="168"/>
                </a:lnTo>
                <a:lnTo>
                  <a:pt x="1365" y="169"/>
                </a:lnTo>
                <a:lnTo>
                  <a:pt x="1366" y="169"/>
                </a:lnTo>
                <a:lnTo>
                  <a:pt x="1367" y="169"/>
                </a:lnTo>
                <a:lnTo>
                  <a:pt x="1368" y="169"/>
                </a:lnTo>
                <a:lnTo>
                  <a:pt x="1369" y="169"/>
                </a:lnTo>
                <a:lnTo>
                  <a:pt x="1371" y="169"/>
                </a:lnTo>
                <a:lnTo>
                  <a:pt x="1372" y="169"/>
                </a:lnTo>
                <a:lnTo>
                  <a:pt x="1373" y="170"/>
                </a:lnTo>
                <a:lnTo>
                  <a:pt x="1374" y="170"/>
                </a:lnTo>
                <a:lnTo>
                  <a:pt x="1375" y="170"/>
                </a:lnTo>
                <a:lnTo>
                  <a:pt x="1375" y="171"/>
                </a:lnTo>
                <a:lnTo>
                  <a:pt x="1375" y="172"/>
                </a:lnTo>
                <a:lnTo>
                  <a:pt x="1374" y="171"/>
                </a:lnTo>
                <a:lnTo>
                  <a:pt x="1373" y="171"/>
                </a:lnTo>
                <a:lnTo>
                  <a:pt x="1373" y="170"/>
                </a:lnTo>
                <a:lnTo>
                  <a:pt x="1372" y="170"/>
                </a:lnTo>
                <a:lnTo>
                  <a:pt x="1371" y="170"/>
                </a:lnTo>
                <a:lnTo>
                  <a:pt x="1369" y="170"/>
                </a:lnTo>
                <a:lnTo>
                  <a:pt x="1368" y="170"/>
                </a:lnTo>
                <a:lnTo>
                  <a:pt x="1371" y="171"/>
                </a:lnTo>
                <a:lnTo>
                  <a:pt x="1372" y="171"/>
                </a:lnTo>
                <a:lnTo>
                  <a:pt x="1373" y="171"/>
                </a:lnTo>
                <a:lnTo>
                  <a:pt x="1374" y="172"/>
                </a:lnTo>
                <a:lnTo>
                  <a:pt x="1375" y="172"/>
                </a:lnTo>
                <a:lnTo>
                  <a:pt x="1376" y="172"/>
                </a:lnTo>
                <a:lnTo>
                  <a:pt x="1377" y="173"/>
                </a:lnTo>
                <a:lnTo>
                  <a:pt x="1378" y="173"/>
                </a:lnTo>
                <a:lnTo>
                  <a:pt x="1380" y="173"/>
                </a:lnTo>
                <a:lnTo>
                  <a:pt x="1380" y="174"/>
                </a:lnTo>
                <a:lnTo>
                  <a:pt x="1381" y="174"/>
                </a:lnTo>
                <a:lnTo>
                  <a:pt x="1382" y="174"/>
                </a:lnTo>
                <a:lnTo>
                  <a:pt x="1383" y="174"/>
                </a:lnTo>
                <a:lnTo>
                  <a:pt x="1384" y="174"/>
                </a:lnTo>
                <a:lnTo>
                  <a:pt x="1384" y="176"/>
                </a:lnTo>
                <a:lnTo>
                  <a:pt x="1385" y="176"/>
                </a:lnTo>
                <a:lnTo>
                  <a:pt x="1386" y="176"/>
                </a:lnTo>
                <a:lnTo>
                  <a:pt x="1387" y="176"/>
                </a:lnTo>
                <a:lnTo>
                  <a:pt x="1389" y="176"/>
                </a:lnTo>
                <a:lnTo>
                  <a:pt x="1390" y="177"/>
                </a:lnTo>
                <a:lnTo>
                  <a:pt x="1391" y="177"/>
                </a:lnTo>
                <a:lnTo>
                  <a:pt x="1391" y="176"/>
                </a:lnTo>
                <a:lnTo>
                  <a:pt x="1392" y="176"/>
                </a:lnTo>
                <a:lnTo>
                  <a:pt x="1393" y="177"/>
                </a:lnTo>
                <a:lnTo>
                  <a:pt x="1394" y="177"/>
                </a:lnTo>
                <a:lnTo>
                  <a:pt x="1395" y="177"/>
                </a:lnTo>
                <a:lnTo>
                  <a:pt x="1397" y="178"/>
                </a:lnTo>
                <a:lnTo>
                  <a:pt x="1398" y="178"/>
                </a:lnTo>
                <a:lnTo>
                  <a:pt x="1399" y="178"/>
                </a:lnTo>
                <a:lnTo>
                  <a:pt x="1399" y="179"/>
                </a:lnTo>
                <a:lnTo>
                  <a:pt x="1400" y="179"/>
                </a:lnTo>
                <a:lnTo>
                  <a:pt x="1401" y="180"/>
                </a:lnTo>
                <a:lnTo>
                  <a:pt x="1402" y="180"/>
                </a:lnTo>
                <a:lnTo>
                  <a:pt x="1402" y="181"/>
                </a:lnTo>
                <a:lnTo>
                  <a:pt x="1403" y="181"/>
                </a:lnTo>
                <a:lnTo>
                  <a:pt x="1403" y="182"/>
                </a:lnTo>
                <a:lnTo>
                  <a:pt x="1404" y="182"/>
                </a:lnTo>
                <a:lnTo>
                  <a:pt x="1406" y="182"/>
                </a:lnTo>
                <a:lnTo>
                  <a:pt x="1406" y="184"/>
                </a:lnTo>
                <a:lnTo>
                  <a:pt x="1407" y="184"/>
                </a:lnTo>
                <a:lnTo>
                  <a:pt x="1407" y="185"/>
                </a:lnTo>
                <a:lnTo>
                  <a:pt x="1408" y="185"/>
                </a:lnTo>
                <a:lnTo>
                  <a:pt x="1408" y="186"/>
                </a:lnTo>
                <a:lnTo>
                  <a:pt x="1409" y="186"/>
                </a:lnTo>
                <a:lnTo>
                  <a:pt x="1410" y="187"/>
                </a:lnTo>
                <a:lnTo>
                  <a:pt x="1411" y="187"/>
                </a:lnTo>
                <a:lnTo>
                  <a:pt x="1412" y="188"/>
                </a:lnTo>
                <a:lnTo>
                  <a:pt x="1413" y="188"/>
                </a:lnTo>
                <a:lnTo>
                  <a:pt x="1415" y="189"/>
                </a:lnTo>
                <a:lnTo>
                  <a:pt x="1415" y="190"/>
                </a:lnTo>
                <a:lnTo>
                  <a:pt x="1416" y="190"/>
                </a:lnTo>
                <a:lnTo>
                  <a:pt x="1417" y="192"/>
                </a:lnTo>
                <a:lnTo>
                  <a:pt x="1418" y="192"/>
                </a:lnTo>
                <a:lnTo>
                  <a:pt x="1418" y="193"/>
                </a:lnTo>
                <a:lnTo>
                  <a:pt x="1419" y="193"/>
                </a:lnTo>
                <a:lnTo>
                  <a:pt x="1419" y="194"/>
                </a:lnTo>
                <a:lnTo>
                  <a:pt x="1419" y="195"/>
                </a:lnTo>
                <a:lnTo>
                  <a:pt x="1420" y="195"/>
                </a:lnTo>
                <a:lnTo>
                  <a:pt x="1421" y="195"/>
                </a:lnTo>
                <a:lnTo>
                  <a:pt x="1421" y="196"/>
                </a:lnTo>
                <a:lnTo>
                  <a:pt x="1423" y="196"/>
                </a:lnTo>
                <a:lnTo>
                  <a:pt x="1424" y="196"/>
                </a:lnTo>
                <a:lnTo>
                  <a:pt x="1425" y="196"/>
                </a:lnTo>
                <a:lnTo>
                  <a:pt x="1426" y="196"/>
                </a:lnTo>
                <a:lnTo>
                  <a:pt x="1426" y="197"/>
                </a:lnTo>
                <a:lnTo>
                  <a:pt x="1427" y="196"/>
                </a:lnTo>
                <a:lnTo>
                  <a:pt x="1427" y="197"/>
                </a:lnTo>
                <a:lnTo>
                  <a:pt x="1428" y="198"/>
                </a:lnTo>
                <a:lnTo>
                  <a:pt x="1429" y="198"/>
                </a:lnTo>
                <a:lnTo>
                  <a:pt x="1430" y="198"/>
                </a:lnTo>
                <a:lnTo>
                  <a:pt x="1430" y="199"/>
                </a:lnTo>
                <a:lnTo>
                  <a:pt x="1432" y="199"/>
                </a:lnTo>
                <a:lnTo>
                  <a:pt x="1432" y="201"/>
                </a:lnTo>
                <a:lnTo>
                  <a:pt x="1433" y="201"/>
                </a:lnTo>
                <a:lnTo>
                  <a:pt x="1433" y="202"/>
                </a:lnTo>
                <a:lnTo>
                  <a:pt x="1434" y="202"/>
                </a:lnTo>
                <a:lnTo>
                  <a:pt x="1434" y="203"/>
                </a:lnTo>
                <a:lnTo>
                  <a:pt x="1435" y="204"/>
                </a:lnTo>
                <a:lnTo>
                  <a:pt x="1436" y="205"/>
                </a:lnTo>
                <a:lnTo>
                  <a:pt x="1437" y="206"/>
                </a:lnTo>
                <a:lnTo>
                  <a:pt x="1437" y="207"/>
                </a:lnTo>
                <a:lnTo>
                  <a:pt x="1438" y="207"/>
                </a:lnTo>
                <a:lnTo>
                  <a:pt x="1438" y="209"/>
                </a:lnTo>
                <a:lnTo>
                  <a:pt x="1440" y="209"/>
                </a:lnTo>
                <a:lnTo>
                  <a:pt x="1440" y="210"/>
                </a:lnTo>
                <a:lnTo>
                  <a:pt x="1441" y="211"/>
                </a:lnTo>
                <a:lnTo>
                  <a:pt x="1441" y="212"/>
                </a:lnTo>
                <a:lnTo>
                  <a:pt x="1441" y="213"/>
                </a:lnTo>
                <a:lnTo>
                  <a:pt x="1441" y="214"/>
                </a:lnTo>
                <a:lnTo>
                  <a:pt x="1442" y="214"/>
                </a:lnTo>
                <a:lnTo>
                  <a:pt x="1442" y="215"/>
                </a:lnTo>
                <a:lnTo>
                  <a:pt x="1442" y="216"/>
                </a:lnTo>
                <a:lnTo>
                  <a:pt x="1443" y="216"/>
                </a:lnTo>
                <a:lnTo>
                  <a:pt x="1443" y="218"/>
                </a:lnTo>
                <a:lnTo>
                  <a:pt x="1443" y="219"/>
                </a:lnTo>
                <a:lnTo>
                  <a:pt x="1444" y="219"/>
                </a:lnTo>
                <a:lnTo>
                  <a:pt x="1444" y="220"/>
                </a:lnTo>
                <a:lnTo>
                  <a:pt x="1444" y="221"/>
                </a:lnTo>
                <a:lnTo>
                  <a:pt x="1444" y="222"/>
                </a:lnTo>
                <a:lnTo>
                  <a:pt x="1445" y="223"/>
                </a:lnTo>
                <a:lnTo>
                  <a:pt x="1445" y="224"/>
                </a:lnTo>
                <a:lnTo>
                  <a:pt x="1446" y="224"/>
                </a:lnTo>
                <a:lnTo>
                  <a:pt x="1446" y="226"/>
                </a:lnTo>
                <a:lnTo>
                  <a:pt x="1446" y="227"/>
                </a:lnTo>
                <a:lnTo>
                  <a:pt x="1446" y="228"/>
                </a:lnTo>
                <a:lnTo>
                  <a:pt x="1446" y="229"/>
                </a:lnTo>
                <a:lnTo>
                  <a:pt x="1447" y="229"/>
                </a:lnTo>
                <a:lnTo>
                  <a:pt x="1447" y="230"/>
                </a:lnTo>
                <a:lnTo>
                  <a:pt x="1447" y="231"/>
                </a:lnTo>
                <a:lnTo>
                  <a:pt x="1447" y="232"/>
                </a:lnTo>
                <a:lnTo>
                  <a:pt x="1447" y="234"/>
                </a:lnTo>
                <a:lnTo>
                  <a:pt x="1447" y="236"/>
                </a:lnTo>
                <a:lnTo>
                  <a:pt x="1447" y="237"/>
                </a:lnTo>
                <a:lnTo>
                  <a:pt x="1447" y="238"/>
                </a:lnTo>
                <a:lnTo>
                  <a:pt x="1447" y="239"/>
                </a:lnTo>
                <a:lnTo>
                  <a:pt x="1447" y="240"/>
                </a:lnTo>
                <a:lnTo>
                  <a:pt x="1447" y="241"/>
                </a:lnTo>
                <a:lnTo>
                  <a:pt x="1447" y="243"/>
                </a:lnTo>
                <a:lnTo>
                  <a:pt x="1447" y="244"/>
                </a:lnTo>
                <a:lnTo>
                  <a:pt x="1446" y="246"/>
                </a:lnTo>
                <a:lnTo>
                  <a:pt x="1446" y="247"/>
                </a:lnTo>
                <a:lnTo>
                  <a:pt x="1446" y="248"/>
                </a:lnTo>
                <a:lnTo>
                  <a:pt x="1446" y="249"/>
                </a:lnTo>
                <a:lnTo>
                  <a:pt x="1445" y="249"/>
                </a:lnTo>
                <a:lnTo>
                  <a:pt x="1445" y="251"/>
                </a:lnTo>
                <a:lnTo>
                  <a:pt x="1445" y="252"/>
                </a:lnTo>
                <a:lnTo>
                  <a:pt x="1445" y="254"/>
                </a:lnTo>
                <a:lnTo>
                  <a:pt x="1445" y="255"/>
                </a:lnTo>
                <a:lnTo>
                  <a:pt x="1445" y="256"/>
                </a:lnTo>
                <a:lnTo>
                  <a:pt x="1445" y="257"/>
                </a:lnTo>
                <a:lnTo>
                  <a:pt x="1444" y="257"/>
                </a:lnTo>
                <a:lnTo>
                  <a:pt x="1444" y="259"/>
                </a:lnTo>
                <a:lnTo>
                  <a:pt x="1444" y="260"/>
                </a:lnTo>
                <a:lnTo>
                  <a:pt x="1443" y="261"/>
                </a:lnTo>
                <a:lnTo>
                  <a:pt x="1442" y="261"/>
                </a:lnTo>
                <a:lnTo>
                  <a:pt x="1441" y="262"/>
                </a:lnTo>
                <a:lnTo>
                  <a:pt x="1441" y="263"/>
                </a:lnTo>
                <a:lnTo>
                  <a:pt x="1440" y="265"/>
                </a:lnTo>
                <a:lnTo>
                  <a:pt x="1440" y="266"/>
                </a:lnTo>
                <a:lnTo>
                  <a:pt x="1440" y="268"/>
                </a:lnTo>
                <a:lnTo>
                  <a:pt x="1440" y="269"/>
                </a:lnTo>
                <a:lnTo>
                  <a:pt x="1440" y="270"/>
                </a:lnTo>
                <a:lnTo>
                  <a:pt x="1438" y="271"/>
                </a:lnTo>
                <a:lnTo>
                  <a:pt x="1438" y="272"/>
                </a:lnTo>
                <a:lnTo>
                  <a:pt x="1437" y="273"/>
                </a:lnTo>
                <a:lnTo>
                  <a:pt x="1437" y="274"/>
                </a:lnTo>
                <a:lnTo>
                  <a:pt x="1436" y="276"/>
                </a:lnTo>
                <a:lnTo>
                  <a:pt x="1433" y="279"/>
                </a:lnTo>
                <a:lnTo>
                  <a:pt x="1433" y="280"/>
                </a:lnTo>
                <a:lnTo>
                  <a:pt x="1432" y="280"/>
                </a:lnTo>
                <a:lnTo>
                  <a:pt x="1430" y="281"/>
                </a:lnTo>
                <a:lnTo>
                  <a:pt x="1429" y="282"/>
                </a:lnTo>
                <a:lnTo>
                  <a:pt x="1427" y="285"/>
                </a:lnTo>
                <a:lnTo>
                  <a:pt x="1423" y="287"/>
                </a:lnTo>
                <a:lnTo>
                  <a:pt x="1421" y="287"/>
                </a:lnTo>
                <a:lnTo>
                  <a:pt x="1420" y="288"/>
                </a:lnTo>
                <a:lnTo>
                  <a:pt x="1420" y="289"/>
                </a:lnTo>
                <a:lnTo>
                  <a:pt x="1419" y="290"/>
                </a:lnTo>
                <a:lnTo>
                  <a:pt x="1418" y="291"/>
                </a:lnTo>
                <a:lnTo>
                  <a:pt x="1416" y="293"/>
                </a:lnTo>
                <a:lnTo>
                  <a:pt x="1415" y="295"/>
                </a:lnTo>
                <a:lnTo>
                  <a:pt x="1415" y="296"/>
                </a:lnTo>
                <a:lnTo>
                  <a:pt x="1413" y="296"/>
                </a:lnTo>
                <a:lnTo>
                  <a:pt x="1413" y="297"/>
                </a:lnTo>
                <a:lnTo>
                  <a:pt x="1413" y="298"/>
                </a:lnTo>
                <a:lnTo>
                  <a:pt x="1412" y="299"/>
                </a:lnTo>
                <a:lnTo>
                  <a:pt x="1412" y="301"/>
                </a:lnTo>
                <a:lnTo>
                  <a:pt x="1411" y="302"/>
                </a:lnTo>
                <a:lnTo>
                  <a:pt x="1410" y="303"/>
                </a:lnTo>
                <a:lnTo>
                  <a:pt x="1410" y="304"/>
                </a:lnTo>
                <a:lnTo>
                  <a:pt x="1409" y="305"/>
                </a:lnTo>
                <a:lnTo>
                  <a:pt x="1408" y="308"/>
                </a:lnTo>
                <a:lnTo>
                  <a:pt x="1407" y="308"/>
                </a:lnTo>
                <a:lnTo>
                  <a:pt x="1407" y="310"/>
                </a:lnTo>
                <a:lnTo>
                  <a:pt x="1406" y="310"/>
                </a:lnTo>
                <a:lnTo>
                  <a:pt x="1406" y="311"/>
                </a:lnTo>
                <a:lnTo>
                  <a:pt x="1406" y="312"/>
                </a:lnTo>
                <a:lnTo>
                  <a:pt x="1403" y="319"/>
                </a:lnTo>
                <a:lnTo>
                  <a:pt x="1402" y="321"/>
                </a:lnTo>
                <a:lnTo>
                  <a:pt x="1401" y="322"/>
                </a:lnTo>
                <a:lnTo>
                  <a:pt x="1401" y="323"/>
                </a:lnTo>
                <a:lnTo>
                  <a:pt x="1401" y="324"/>
                </a:lnTo>
                <a:lnTo>
                  <a:pt x="1400" y="326"/>
                </a:lnTo>
                <a:lnTo>
                  <a:pt x="1400" y="328"/>
                </a:lnTo>
                <a:lnTo>
                  <a:pt x="1400" y="329"/>
                </a:lnTo>
                <a:lnTo>
                  <a:pt x="1399" y="330"/>
                </a:lnTo>
                <a:lnTo>
                  <a:pt x="1398" y="331"/>
                </a:lnTo>
                <a:lnTo>
                  <a:pt x="1398" y="332"/>
                </a:lnTo>
                <a:lnTo>
                  <a:pt x="1398" y="333"/>
                </a:lnTo>
                <a:lnTo>
                  <a:pt x="1397" y="335"/>
                </a:lnTo>
                <a:lnTo>
                  <a:pt x="1397" y="337"/>
                </a:lnTo>
                <a:lnTo>
                  <a:pt x="1395" y="337"/>
                </a:lnTo>
                <a:lnTo>
                  <a:pt x="1395" y="338"/>
                </a:lnTo>
                <a:lnTo>
                  <a:pt x="1395" y="339"/>
                </a:lnTo>
                <a:lnTo>
                  <a:pt x="1397" y="341"/>
                </a:lnTo>
                <a:lnTo>
                  <a:pt x="1395" y="343"/>
                </a:lnTo>
                <a:lnTo>
                  <a:pt x="1395" y="344"/>
                </a:lnTo>
                <a:lnTo>
                  <a:pt x="1395" y="345"/>
                </a:lnTo>
                <a:lnTo>
                  <a:pt x="1395" y="347"/>
                </a:lnTo>
                <a:lnTo>
                  <a:pt x="1395" y="348"/>
                </a:lnTo>
                <a:lnTo>
                  <a:pt x="1394" y="349"/>
                </a:lnTo>
                <a:lnTo>
                  <a:pt x="1394" y="352"/>
                </a:lnTo>
                <a:lnTo>
                  <a:pt x="1394" y="353"/>
                </a:lnTo>
                <a:lnTo>
                  <a:pt x="1394" y="355"/>
                </a:lnTo>
                <a:lnTo>
                  <a:pt x="1393" y="355"/>
                </a:lnTo>
                <a:lnTo>
                  <a:pt x="1393" y="356"/>
                </a:lnTo>
                <a:lnTo>
                  <a:pt x="1393" y="357"/>
                </a:lnTo>
                <a:lnTo>
                  <a:pt x="1393" y="358"/>
                </a:lnTo>
                <a:lnTo>
                  <a:pt x="1394" y="358"/>
                </a:lnTo>
                <a:lnTo>
                  <a:pt x="1394" y="360"/>
                </a:lnTo>
                <a:lnTo>
                  <a:pt x="1394" y="361"/>
                </a:lnTo>
                <a:lnTo>
                  <a:pt x="1395" y="361"/>
                </a:lnTo>
                <a:lnTo>
                  <a:pt x="1395" y="362"/>
                </a:lnTo>
                <a:lnTo>
                  <a:pt x="1397" y="362"/>
                </a:lnTo>
                <a:lnTo>
                  <a:pt x="1397" y="363"/>
                </a:lnTo>
                <a:lnTo>
                  <a:pt x="1398" y="363"/>
                </a:lnTo>
                <a:lnTo>
                  <a:pt x="1398" y="364"/>
                </a:lnTo>
                <a:lnTo>
                  <a:pt x="1398" y="366"/>
                </a:lnTo>
                <a:lnTo>
                  <a:pt x="1399" y="368"/>
                </a:lnTo>
                <a:lnTo>
                  <a:pt x="1399" y="369"/>
                </a:lnTo>
                <a:lnTo>
                  <a:pt x="1399" y="370"/>
                </a:lnTo>
                <a:lnTo>
                  <a:pt x="1399" y="371"/>
                </a:lnTo>
                <a:lnTo>
                  <a:pt x="1399" y="372"/>
                </a:lnTo>
                <a:lnTo>
                  <a:pt x="1399" y="373"/>
                </a:lnTo>
                <a:lnTo>
                  <a:pt x="1400" y="375"/>
                </a:lnTo>
                <a:lnTo>
                  <a:pt x="1400" y="377"/>
                </a:lnTo>
                <a:lnTo>
                  <a:pt x="1401" y="378"/>
                </a:lnTo>
                <a:lnTo>
                  <a:pt x="1401" y="379"/>
                </a:lnTo>
                <a:lnTo>
                  <a:pt x="1401" y="380"/>
                </a:lnTo>
                <a:lnTo>
                  <a:pt x="1402" y="380"/>
                </a:lnTo>
                <a:lnTo>
                  <a:pt x="1402" y="381"/>
                </a:lnTo>
                <a:lnTo>
                  <a:pt x="1403" y="382"/>
                </a:lnTo>
                <a:lnTo>
                  <a:pt x="1404" y="382"/>
                </a:lnTo>
                <a:lnTo>
                  <a:pt x="1404" y="383"/>
                </a:lnTo>
                <a:lnTo>
                  <a:pt x="1404" y="386"/>
                </a:lnTo>
                <a:lnTo>
                  <a:pt x="1404" y="387"/>
                </a:lnTo>
                <a:lnTo>
                  <a:pt x="1404" y="388"/>
                </a:lnTo>
                <a:lnTo>
                  <a:pt x="1404" y="389"/>
                </a:lnTo>
                <a:lnTo>
                  <a:pt x="1404" y="390"/>
                </a:lnTo>
                <a:lnTo>
                  <a:pt x="1406" y="390"/>
                </a:lnTo>
                <a:lnTo>
                  <a:pt x="1406" y="391"/>
                </a:lnTo>
                <a:lnTo>
                  <a:pt x="1407" y="393"/>
                </a:lnTo>
                <a:lnTo>
                  <a:pt x="1407" y="394"/>
                </a:lnTo>
                <a:lnTo>
                  <a:pt x="1408" y="395"/>
                </a:lnTo>
                <a:lnTo>
                  <a:pt x="1408" y="396"/>
                </a:lnTo>
                <a:lnTo>
                  <a:pt x="1408" y="397"/>
                </a:lnTo>
                <a:lnTo>
                  <a:pt x="1408" y="398"/>
                </a:lnTo>
                <a:lnTo>
                  <a:pt x="1409" y="398"/>
                </a:lnTo>
                <a:lnTo>
                  <a:pt x="1410" y="398"/>
                </a:lnTo>
                <a:lnTo>
                  <a:pt x="1413" y="399"/>
                </a:lnTo>
                <a:lnTo>
                  <a:pt x="1413" y="400"/>
                </a:lnTo>
                <a:lnTo>
                  <a:pt x="1415" y="400"/>
                </a:lnTo>
                <a:lnTo>
                  <a:pt x="1419" y="402"/>
                </a:lnTo>
                <a:lnTo>
                  <a:pt x="1420" y="402"/>
                </a:lnTo>
                <a:lnTo>
                  <a:pt x="1423" y="403"/>
                </a:lnTo>
                <a:lnTo>
                  <a:pt x="1423" y="404"/>
                </a:lnTo>
                <a:lnTo>
                  <a:pt x="1423" y="405"/>
                </a:lnTo>
                <a:lnTo>
                  <a:pt x="1423" y="406"/>
                </a:lnTo>
                <a:lnTo>
                  <a:pt x="1423" y="407"/>
                </a:lnTo>
                <a:lnTo>
                  <a:pt x="1424" y="407"/>
                </a:lnTo>
                <a:lnTo>
                  <a:pt x="1425" y="408"/>
                </a:lnTo>
                <a:lnTo>
                  <a:pt x="1425" y="410"/>
                </a:lnTo>
                <a:lnTo>
                  <a:pt x="1426" y="411"/>
                </a:lnTo>
                <a:lnTo>
                  <a:pt x="1427" y="414"/>
                </a:lnTo>
                <a:lnTo>
                  <a:pt x="1428" y="414"/>
                </a:lnTo>
                <a:lnTo>
                  <a:pt x="1428" y="415"/>
                </a:lnTo>
                <a:lnTo>
                  <a:pt x="1429" y="416"/>
                </a:lnTo>
                <a:lnTo>
                  <a:pt x="1429" y="418"/>
                </a:lnTo>
                <a:lnTo>
                  <a:pt x="1430" y="425"/>
                </a:lnTo>
                <a:lnTo>
                  <a:pt x="1430" y="427"/>
                </a:lnTo>
                <a:lnTo>
                  <a:pt x="1430" y="428"/>
                </a:lnTo>
                <a:lnTo>
                  <a:pt x="1432" y="428"/>
                </a:lnTo>
                <a:lnTo>
                  <a:pt x="1432" y="429"/>
                </a:lnTo>
                <a:lnTo>
                  <a:pt x="1432" y="430"/>
                </a:lnTo>
                <a:lnTo>
                  <a:pt x="1432" y="431"/>
                </a:lnTo>
                <a:lnTo>
                  <a:pt x="1433" y="432"/>
                </a:lnTo>
                <a:lnTo>
                  <a:pt x="1433" y="433"/>
                </a:lnTo>
                <a:lnTo>
                  <a:pt x="1433" y="435"/>
                </a:lnTo>
                <a:lnTo>
                  <a:pt x="1434" y="436"/>
                </a:lnTo>
                <a:lnTo>
                  <a:pt x="1434" y="437"/>
                </a:lnTo>
                <a:lnTo>
                  <a:pt x="1435" y="438"/>
                </a:lnTo>
                <a:lnTo>
                  <a:pt x="1435" y="439"/>
                </a:lnTo>
                <a:lnTo>
                  <a:pt x="1435" y="440"/>
                </a:lnTo>
                <a:lnTo>
                  <a:pt x="1435" y="441"/>
                </a:lnTo>
                <a:lnTo>
                  <a:pt x="1435" y="443"/>
                </a:lnTo>
                <a:lnTo>
                  <a:pt x="1436" y="443"/>
                </a:lnTo>
                <a:lnTo>
                  <a:pt x="1436" y="444"/>
                </a:lnTo>
                <a:lnTo>
                  <a:pt x="1436" y="445"/>
                </a:lnTo>
                <a:lnTo>
                  <a:pt x="1437" y="446"/>
                </a:lnTo>
                <a:lnTo>
                  <a:pt x="1437" y="447"/>
                </a:lnTo>
                <a:lnTo>
                  <a:pt x="1438" y="449"/>
                </a:lnTo>
                <a:lnTo>
                  <a:pt x="1441" y="457"/>
                </a:lnTo>
                <a:lnTo>
                  <a:pt x="1441" y="460"/>
                </a:lnTo>
                <a:lnTo>
                  <a:pt x="1442" y="461"/>
                </a:lnTo>
                <a:lnTo>
                  <a:pt x="1442" y="462"/>
                </a:lnTo>
                <a:lnTo>
                  <a:pt x="1442" y="463"/>
                </a:lnTo>
                <a:lnTo>
                  <a:pt x="1443" y="464"/>
                </a:lnTo>
                <a:lnTo>
                  <a:pt x="1443" y="465"/>
                </a:lnTo>
                <a:lnTo>
                  <a:pt x="1444" y="466"/>
                </a:lnTo>
                <a:lnTo>
                  <a:pt x="1444" y="467"/>
                </a:lnTo>
                <a:lnTo>
                  <a:pt x="1444" y="469"/>
                </a:lnTo>
                <a:lnTo>
                  <a:pt x="1445" y="470"/>
                </a:lnTo>
                <a:lnTo>
                  <a:pt x="1445" y="471"/>
                </a:lnTo>
                <a:lnTo>
                  <a:pt x="1445" y="472"/>
                </a:lnTo>
                <a:lnTo>
                  <a:pt x="1445" y="473"/>
                </a:lnTo>
                <a:lnTo>
                  <a:pt x="1446" y="474"/>
                </a:lnTo>
                <a:lnTo>
                  <a:pt x="1446" y="475"/>
                </a:lnTo>
                <a:lnTo>
                  <a:pt x="1446" y="477"/>
                </a:lnTo>
                <a:lnTo>
                  <a:pt x="1446" y="478"/>
                </a:lnTo>
                <a:lnTo>
                  <a:pt x="1446" y="479"/>
                </a:lnTo>
                <a:lnTo>
                  <a:pt x="1446" y="480"/>
                </a:lnTo>
                <a:lnTo>
                  <a:pt x="1447" y="480"/>
                </a:lnTo>
                <a:lnTo>
                  <a:pt x="1449" y="481"/>
                </a:lnTo>
                <a:lnTo>
                  <a:pt x="1450" y="481"/>
                </a:lnTo>
                <a:lnTo>
                  <a:pt x="1451" y="482"/>
                </a:lnTo>
                <a:lnTo>
                  <a:pt x="1451" y="483"/>
                </a:lnTo>
                <a:lnTo>
                  <a:pt x="1452" y="483"/>
                </a:lnTo>
                <a:lnTo>
                  <a:pt x="1452" y="482"/>
                </a:lnTo>
                <a:lnTo>
                  <a:pt x="1453" y="482"/>
                </a:lnTo>
                <a:lnTo>
                  <a:pt x="1453" y="483"/>
                </a:lnTo>
                <a:lnTo>
                  <a:pt x="1454" y="483"/>
                </a:lnTo>
                <a:lnTo>
                  <a:pt x="1456" y="483"/>
                </a:lnTo>
                <a:lnTo>
                  <a:pt x="1458" y="483"/>
                </a:lnTo>
                <a:lnTo>
                  <a:pt x="1459" y="485"/>
                </a:lnTo>
                <a:lnTo>
                  <a:pt x="1460" y="485"/>
                </a:lnTo>
                <a:lnTo>
                  <a:pt x="1461" y="485"/>
                </a:lnTo>
                <a:lnTo>
                  <a:pt x="1462" y="486"/>
                </a:lnTo>
                <a:lnTo>
                  <a:pt x="1463" y="486"/>
                </a:lnTo>
                <a:lnTo>
                  <a:pt x="1464" y="487"/>
                </a:lnTo>
                <a:lnTo>
                  <a:pt x="1464" y="488"/>
                </a:lnTo>
                <a:lnTo>
                  <a:pt x="1466" y="488"/>
                </a:lnTo>
                <a:lnTo>
                  <a:pt x="1466" y="489"/>
                </a:lnTo>
                <a:lnTo>
                  <a:pt x="1467" y="489"/>
                </a:lnTo>
                <a:lnTo>
                  <a:pt x="1468" y="489"/>
                </a:lnTo>
                <a:lnTo>
                  <a:pt x="1469" y="490"/>
                </a:lnTo>
                <a:lnTo>
                  <a:pt x="1470" y="490"/>
                </a:lnTo>
                <a:lnTo>
                  <a:pt x="1471" y="491"/>
                </a:lnTo>
                <a:lnTo>
                  <a:pt x="1472" y="492"/>
                </a:lnTo>
                <a:lnTo>
                  <a:pt x="1472" y="494"/>
                </a:lnTo>
                <a:lnTo>
                  <a:pt x="1472" y="495"/>
                </a:lnTo>
                <a:lnTo>
                  <a:pt x="1473" y="496"/>
                </a:lnTo>
                <a:lnTo>
                  <a:pt x="1475" y="496"/>
                </a:lnTo>
                <a:lnTo>
                  <a:pt x="1477" y="498"/>
                </a:lnTo>
                <a:lnTo>
                  <a:pt x="1478" y="499"/>
                </a:lnTo>
                <a:lnTo>
                  <a:pt x="1478" y="500"/>
                </a:lnTo>
                <a:lnTo>
                  <a:pt x="1479" y="500"/>
                </a:lnTo>
                <a:lnTo>
                  <a:pt x="1479" y="502"/>
                </a:lnTo>
                <a:lnTo>
                  <a:pt x="1480" y="503"/>
                </a:lnTo>
                <a:lnTo>
                  <a:pt x="1480" y="504"/>
                </a:lnTo>
                <a:lnTo>
                  <a:pt x="1481" y="504"/>
                </a:lnTo>
                <a:lnTo>
                  <a:pt x="1482" y="505"/>
                </a:lnTo>
                <a:lnTo>
                  <a:pt x="1482" y="506"/>
                </a:lnTo>
                <a:lnTo>
                  <a:pt x="1484" y="507"/>
                </a:lnTo>
                <a:lnTo>
                  <a:pt x="1485" y="508"/>
                </a:lnTo>
                <a:lnTo>
                  <a:pt x="1485" y="510"/>
                </a:lnTo>
                <a:lnTo>
                  <a:pt x="1486" y="510"/>
                </a:lnTo>
                <a:lnTo>
                  <a:pt x="1486" y="511"/>
                </a:lnTo>
                <a:lnTo>
                  <a:pt x="1487" y="512"/>
                </a:lnTo>
                <a:lnTo>
                  <a:pt x="1487" y="513"/>
                </a:lnTo>
                <a:lnTo>
                  <a:pt x="1488" y="513"/>
                </a:lnTo>
                <a:lnTo>
                  <a:pt x="1490" y="516"/>
                </a:lnTo>
                <a:lnTo>
                  <a:pt x="1490" y="517"/>
                </a:lnTo>
                <a:lnTo>
                  <a:pt x="1492" y="517"/>
                </a:lnTo>
                <a:lnTo>
                  <a:pt x="1493" y="517"/>
                </a:lnTo>
                <a:lnTo>
                  <a:pt x="1494" y="517"/>
                </a:lnTo>
                <a:lnTo>
                  <a:pt x="1494" y="519"/>
                </a:lnTo>
                <a:lnTo>
                  <a:pt x="1494" y="520"/>
                </a:lnTo>
                <a:lnTo>
                  <a:pt x="1495" y="521"/>
                </a:lnTo>
                <a:lnTo>
                  <a:pt x="1495" y="522"/>
                </a:lnTo>
                <a:lnTo>
                  <a:pt x="1497" y="523"/>
                </a:lnTo>
                <a:lnTo>
                  <a:pt x="1497" y="522"/>
                </a:lnTo>
                <a:lnTo>
                  <a:pt x="1498" y="522"/>
                </a:lnTo>
                <a:lnTo>
                  <a:pt x="1498" y="521"/>
                </a:lnTo>
                <a:lnTo>
                  <a:pt x="1499" y="520"/>
                </a:lnTo>
                <a:lnTo>
                  <a:pt x="1501" y="519"/>
                </a:lnTo>
                <a:lnTo>
                  <a:pt x="1501" y="517"/>
                </a:lnTo>
                <a:lnTo>
                  <a:pt x="1502" y="516"/>
                </a:lnTo>
                <a:lnTo>
                  <a:pt x="1502" y="515"/>
                </a:lnTo>
                <a:lnTo>
                  <a:pt x="1502" y="514"/>
                </a:lnTo>
                <a:lnTo>
                  <a:pt x="1503" y="514"/>
                </a:lnTo>
                <a:lnTo>
                  <a:pt x="1504" y="514"/>
                </a:lnTo>
                <a:lnTo>
                  <a:pt x="1504" y="513"/>
                </a:lnTo>
                <a:lnTo>
                  <a:pt x="1504" y="512"/>
                </a:lnTo>
                <a:lnTo>
                  <a:pt x="1504" y="511"/>
                </a:lnTo>
                <a:lnTo>
                  <a:pt x="1505" y="510"/>
                </a:lnTo>
                <a:lnTo>
                  <a:pt x="1506" y="510"/>
                </a:lnTo>
                <a:lnTo>
                  <a:pt x="1506" y="508"/>
                </a:lnTo>
                <a:lnTo>
                  <a:pt x="1507" y="507"/>
                </a:lnTo>
                <a:lnTo>
                  <a:pt x="1507" y="506"/>
                </a:lnTo>
                <a:lnTo>
                  <a:pt x="1507" y="505"/>
                </a:lnTo>
                <a:lnTo>
                  <a:pt x="1509" y="504"/>
                </a:lnTo>
                <a:lnTo>
                  <a:pt x="1509" y="503"/>
                </a:lnTo>
                <a:lnTo>
                  <a:pt x="1510" y="502"/>
                </a:lnTo>
                <a:lnTo>
                  <a:pt x="1511" y="502"/>
                </a:lnTo>
                <a:lnTo>
                  <a:pt x="1512" y="502"/>
                </a:lnTo>
                <a:lnTo>
                  <a:pt x="1513" y="502"/>
                </a:lnTo>
                <a:lnTo>
                  <a:pt x="1514" y="502"/>
                </a:lnTo>
                <a:lnTo>
                  <a:pt x="1516" y="502"/>
                </a:lnTo>
                <a:lnTo>
                  <a:pt x="1518" y="500"/>
                </a:lnTo>
                <a:lnTo>
                  <a:pt x="1518" y="499"/>
                </a:lnTo>
                <a:lnTo>
                  <a:pt x="1519" y="499"/>
                </a:lnTo>
                <a:lnTo>
                  <a:pt x="1519" y="498"/>
                </a:lnTo>
                <a:lnTo>
                  <a:pt x="1520" y="498"/>
                </a:lnTo>
                <a:lnTo>
                  <a:pt x="1521" y="498"/>
                </a:lnTo>
                <a:lnTo>
                  <a:pt x="1522" y="499"/>
                </a:lnTo>
                <a:lnTo>
                  <a:pt x="1523" y="499"/>
                </a:lnTo>
                <a:lnTo>
                  <a:pt x="1523" y="500"/>
                </a:lnTo>
                <a:lnTo>
                  <a:pt x="1525" y="503"/>
                </a:lnTo>
                <a:lnTo>
                  <a:pt x="1528" y="505"/>
                </a:lnTo>
                <a:lnTo>
                  <a:pt x="1528" y="506"/>
                </a:lnTo>
                <a:lnTo>
                  <a:pt x="1529" y="507"/>
                </a:lnTo>
                <a:lnTo>
                  <a:pt x="1531" y="513"/>
                </a:lnTo>
                <a:lnTo>
                  <a:pt x="1533" y="517"/>
                </a:lnTo>
                <a:lnTo>
                  <a:pt x="1533" y="520"/>
                </a:lnTo>
                <a:lnTo>
                  <a:pt x="1535" y="522"/>
                </a:lnTo>
                <a:lnTo>
                  <a:pt x="1535" y="525"/>
                </a:lnTo>
                <a:lnTo>
                  <a:pt x="1536" y="527"/>
                </a:lnTo>
                <a:lnTo>
                  <a:pt x="1536" y="528"/>
                </a:lnTo>
                <a:lnTo>
                  <a:pt x="1537" y="529"/>
                </a:lnTo>
                <a:lnTo>
                  <a:pt x="1537" y="531"/>
                </a:lnTo>
                <a:lnTo>
                  <a:pt x="1538" y="533"/>
                </a:lnTo>
                <a:lnTo>
                  <a:pt x="1539" y="534"/>
                </a:lnTo>
                <a:lnTo>
                  <a:pt x="1540" y="536"/>
                </a:lnTo>
                <a:lnTo>
                  <a:pt x="1541" y="538"/>
                </a:lnTo>
                <a:lnTo>
                  <a:pt x="1542" y="539"/>
                </a:lnTo>
                <a:lnTo>
                  <a:pt x="1544" y="540"/>
                </a:lnTo>
                <a:lnTo>
                  <a:pt x="1545" y="541"/>
                </a:lnTo>
                <a:lnTo>
                  <a:pt x="1547" y="542"/>
                </a:lnTo>
                <a:lnTo>
                  <a:pt x="1549" y="545"/>
                </a:lnTo>
                <a:lnTo>
                  <a:pt x="1550" y="546"/>
                </a:lnTo>
                <a:lnTo>
                  <a:pt x="1551" y="547"/>
                </a:lnTo>
                <a:lnTo>
                  <a:pt x="1553" y="547"/>
                </a:lnTo>
                <a:lnTo>
                  <a:pt x="1553" y="548"/>
                </a:lnTo>
                <a:lnTo>
                  <a:pt x="1554" y="548"/>
                </a:lnTo>
                <a:lnTo>
                  <a:pt x="1561" y="550"/>
                </a:lnTo>
                <a:lnTo>
                  <a:pt x="1564" y="552"/>
                </a:lnTo>
                <a:lnTo>
                  <a:pt x="1565" y="553"/>
                </a:lnTo>
                <a:lnTo>
                  <a:pt x="1566" y="553"/>
                </a:lnTo>
                <a:lnTo>
                  <a:pt x="1567" y="553"/>
                </a:lnTo>
                <a:lnTo>
                  <a:pt x="1568" y="553"/>
                </a:lnTo>
                <a:lnTo>
                  <a:pt x="1570" y="553"/>
                </a:lnTo>
                <a:lnTo>
                  <a:pt x="1571" y="552"/>
                </a:lnTo>
                <a:lnTo>
                  <a:pt x="1573" y="550"/>
                </a:lnTo>
                <a:lnTo>
                  <a:pt x="1574" y="550"/>
                </a:lnTo>
                <a:lnTo>
                  <a:pt x="1575" y="550"/>
                </a:lnTo>
                <a:lnTo>
                  <a:pt x="1576" y="550"/>
                </a:lnTo>
                <a:lnTo>
                  <a:pt x="1576" y="552"/>
                </a:lnTo>
                <a:lnTo>
                  <a:pt x="1577" y="552"/>
                </a:lnTo>
                <a:lnTo>
                  <a:pt x="1582" y="554"/>
                </a:lnTo>
                <a:lnTo>
                  <a:pt x="1583" y="554"/>
                </a:lnTo>
                <a:lnTo>
                  <a:pt x="1584" y="554"/>
                </a:lnTo>
                <a:lnTo>
                  <a:pt x="1585" y="554"/>
                </a:lnTo>
                <a:lnTo>
                  <a:pt x="1587" y="554"/>
                </a:lnTo>
                <a:lnTo>
                  <a:pt x="1588" y="554"/>
                </a:lnTo>
                <a:lnTo>
                  <a:pt x="1588" y="555"/>
                </a:lnTo>
                <a:lnTo>
                  <a:pt x="1591" y="556"/>
                </a:lnTo>
                <a:lnTo>
                  <a:pt x="1592" y="557"/>
                </a:lnTo>
                <a:lnTo>
                  <a:pt x="1593" y="557"/>
                </a:lnTo>
                <a:lnTo>
                  <a:pt x="1594" y="557"/>
                </a:lnTo>
                <a:lnTo>
                  <a:pt x="1596" y="557"/>
                </a:lnTo>
                <a:lnTo>
                  <a:pt x="1597" y="557"/>
                </a:lnTo>
                <a:lnTo>
                  <a:pt x="1598" y="558"/>
                </a:lnTo>
                <a:lnTo>
                  <a:pt x="1599" y="558"/>
                </a:lnTo>
                <a:lnTo>
                  <a:pt x="1600" y="561"/>
                </a:lnTo>
                <a:lnTo>
                  <a:pt x="1601" y="562"/>
                </a:lnTo>
                <a:lnTo>
                  <a:pt x="1602" y="562"/>
                </a:lnTo>
                <a:lnTo>
                  <a:pt x="1604" y="562"/>
                </a:lnTo>
                <a:lnTo>
                  <a:pt x="1605" y="562"/>
                </a:lnTo>
                <a:lnTo>
                  <a:pt x="1606" y="563"/>
                </a:lnTo>
                <a:lnTo>
                  <a:pt x="1607" y="563"/>
                </a:lnTo>
                <a:lnTo>
                  <a:pt x="1607" y="564"/>
                </a:lnTo>
                <a:lnTo>
                  <a:pt x="1608" y="564"/>
                </a:lnTo>
                <a:lnTo>
                  <a:pt x="1609" y="564"/>
                </a:lnTo>
                <a:lnTo>
                  <a:pt x="1610" y="564"/>
                </a:lnTo>
                <a:lnTo>
                  <a:pt x="1610" y="565"/>
                </a:lnTo>
                <a:lnTo>
                  <a:pt x="1611" y="565"/>
                </a:lnTo>
                <a:lnTo>
                  <a:pt x="1611" y="564"/>
                </a:lnTo>
                <a:lnTo>
                  <a:pt x="1613" y="565"/>
                </a:lnTo>
                <a:lnTo>
                  <a:pt x="1614" y="565"/>
                </a:lnTo>
                <a:lnTo>
                  <a:pt x="1615" y="565"/>
                </a:lnTo>
                <a:lnTo>
                  <a:pt x="1615" y="564"/>
                </a:lnTo>
                <a:lnTo>
                  <a:pt x="1617" y="563"/>
                </a:lnTo>
                <a:lnTo>
                  <a:pt x="1618" y="562"/>
                </a:lnTo>
                <a:lnTo>
                  <a:pt x="1619" y="561"/>
                </a:lnTo>
                <a:lnTo>
                  <a:pt x="1620" y="561"/>
                </a:lnTo>
                <a:lnTo>
                  <a:pt x="1622" y="559"/>
                </a:lnTo>
                <a:lnTo>
                  <a:pt x="1623" y="559"/>
                </a:lnTo>
                <a:lnTo>
                  <a:pt x="1624" y="559"/>
                </a:lnTo>
                <a:lnTo>
                  <a:pt x="1625" y="559"/>
                </a:lnTo>
                <a:lnTo>
                  <a:pt x="1626" y="559"/>
                </a:lnTo>
                <a:lnTo>
                  <a:pt x="1627" y="559"/>
                </a:lnTo>
                <a:lnTo>
                  <a:pt x="1630" y="559"/>
                </a:lnTo>
                <a:lnTo>
                  <a:pt x="1631" y="559"/>
                </a:lnTo>
                <a:lnTo>
                  <a:pt x="1632" y="559"/>
                </a:lnTo>
                <a:lnTo>
                  <a:pt x="1632" y="561"/>
                </a:lnTo>
                <a:lnTo>
                  <a:pt x="1633" y="561"/>
                </a:lnTo>
                <a:lnTo>
                  <a:pt x="1634" y="561"/>
                </a:lnTo>
                <a:lnTo>
                  <a:pt x="1635" y="561"/>
                </a:lnTo>
                <a:lnTo>
                  <a:pt x="1635" y="562"/>
                </a:lnTo>
                <a:lnTo>
                  <a:pt x="1636" y="562"/>
                </a:lnTo>
                <a:lnTo>
                  <a:pt x="1637" y="563"/>
                </a:lnTo>
                <a:lnTo>
                  <a:pt x="1639" y="563"/>
                </a:lnTo>
                <a:lnTo>
                  <a:pt x="1640" y="564"/>
                </a:lnTo>
                <a:lnTo>
                  <a:pt x="1640" y="565"/>
                </a:lnTo>
                <a:lnTo>
                  <a:pt x="1641" y="566"/>
                </a:lnTo>
                <a:lnTo>
                  <a:pt x="1642" y="566"/>
                </a:lnTo>
                <a:lnTo>
                  <a:pt x="1642" y="567"/>
                </a:lnTo>
                <a:lnTo>
                  <a:pt x="1643" y="569"/>
                </a:lnTo>
                <a:lnTo>
                  <a:pt x="1644" y="569"/>
                </a:lnTo>
                <a:lnTo>
                  <a:pt x="1645" y="569"/>
                </a:lnTo>
                <a:lnTo>
                  <a:pt x="1645" y="570"/>
                </a:lnTo>
                <a:lnTo>
                  <a:pt x="1646" y="570"/>
                </a:lnTo>
                <a:lnTo>
                  <a:pt x="1646" y="571"/>
                </a:lnTo>
                <a:lnTo>
                  <a:pt x="1648" y="571"/>
                </a:lnTo>
                <a:lnTo>
                  <a:pt x="1649" y="571"/>
                </a:lnTo>
                <a:lnTo>
                  <a:pt x="1650" y="572"/>
                </a:lnTo>
                <a:lnTo>
                  <a:pt x="1652" y="572"/>
                </a:lnTo>
                <a:lnTo>
                  <a:pt x="1652" y="573"/>
                </a:lnTo>
                <a:lnTo>
                  <a:pt x="1653" y="573"/>
                </a:lnTo>
                <a:lnTo>
                  <a:pt x="1654" y="573"/>
                </a:lnTo>
                <a:lnTo>
                  <a:pt x="1656" y="573"/>
                </a:lnTo>
                <a:lnTo>
                  <a:pt x="1657" y="574"/>
                </a:lnTo>
                <a:lnTo>
                  <a:pt x="1657" y="575"/>
                </a:lnTo>
                <a:lnTo>
                  <a:pt x="1658" y="575"/>
                </a:lnTo>
                <a:lnTo>
                  <a:pt x="1659" y="575"/>
                </a:lnTo>
                <a:lnTo>
                  <a:pt x="1660" y="575"/>
                </a:lnTo>
                <a:lnTo>
                  <a:pt x="1660" y="577"/>
                </a:lnTo>
                <a:lnTo>
                  <a:pt x="1661" y="577"/>
                </a:lnTo>
                <a:lnTo>
                  <a:pt x="1662" y="577"/>
                </a:lnTo>
                <a:lnTo>
                  <a:pt x="1663" y="578"/>
                </a:lnTo>
                <a:lnTo>
                  <a:pt x="1665" y="578"/>
                </a:lnTo>
                <a:lnTo>
                  <a:pt x="1666" y="578"/>
                </a:lnTo>
                <a:lnTo>
                  <a:pt x="1667" y="579"/>
                </a:lnTo>
                <a:lnTo>
                  <a:pt x="1668" y="579"/>
                </a:lnTo>
                <a:lnTo>
                  <a:pt x="1670" y="579"/>
                </a:lnTo>
                <a:lnTo>
                  <a:pt x="1671" y="579"/>
                </a:lnTo>
                <a:lnTo>
                  <a:pt x="1673" y="580"/>
                </a:lnTo>
                <a:lnTo>
                  <a:pt x="1674" y="580"/>
                </a:lnTo>
                <a:lnTo>
                  <a:pt x="1675" y="580"/>
                </a:lnTo>
                <a:lnTo>
                  <a:pt x="1676" y="580"/>
                </a:lnTo>
                <a:lnTo>
                  <a:pt x="1677" y="580"/>
                </a:lnTo>
                <a:lnTo>
                  <a:pt x="1678" y="581"/>
                </a:lnTo>
                <a:lnTo>
                  <a:pt x="1679" y="581"/>
                </a:lnTo>
                <a:lnTo>
                  <a:pt x="1680" y="581"/>
                </a:lnTo>
                <a:lnTo>
                  <a:pt x="1680" y="582"/>
                </a:lnTo>
                <a:lnTo>
                  <a:pt x="1682" y="582"/>
                </a:lnTo>
                <a:lnTo>
                  <a:pt x="1683" y="581"/>
                </a:lnTo>
                <a:lnTo>
                  <a:pt x="1684" y="581"/>
                </a:lnTo>
                <a:lnTo>
                  <a:pt x="1685" y="581"/>
                </a:lnTo>
                <a:lnTo>
                  <a:pt x="1686" y="580"/>
                </a:lnTo>
                <a:lnTo>
                  <a:pt x="1687" y="580"/>
                </a:lnTo>
                <a:lnTo>
                  <a:pt x="1688" y="580"/>
                </a:lnTo>
                <a:lnTo>
                  <a:pt x="1689" y="580"/>
                </a:lnTo>
                <a:lnTo>
                  <a:pt x="1689" y="579"/>
                </a:lnTo>
                <a:lnTo>
                  <a:pt x="1691" y="579"/>
                </a:lnTo>
                <a:lnTo>
                  <a:pt x="1691" y="578"/>
                </a:lnTo>
                <a:lnTo>
                  <a:pt x="1691" y="577"/>
                </a:lnTo>
                <a:lnTo>
                  <a:pt x="1692" y="577"/>
                </a:lnTo>
                <a:lnTo>
                  <a:pt x="1691" y="577"/>
                </a:lnTo>
                <a:lnTo>
                  <a:pt x="1692" y="577"/>
                </a:lnTo>
                <a:lnTo>
                  <a:pt x="1692" y="578"/>
                </a:lnTo>
                <a:lnTo>
                  <a:pt x="1693" y="578"/>
                </a:lnTo>
                <a:lnTo>
                  <a:pt x="1693" y="577"/>
                </a:lnTo>
                <a:lnTo>
                  <a:pt x="1694" y="577"/>
                </a:lnTo>
                <a:lnTo>
                  <a:pt x="1695" y="577"/>
                </a:lnTo>
                <a:lnTo>
                  <a:pt x="1695" y="575"/>
                </a:lnTo>
                <a:lnTo>
                  <a:pt x="1696" y="575"/>
                </a:lnTo>
                <a:lnTo>
                  <a:pt x="1697" y="574"/>
                </a:lnTo>
                <a:lnTo>
                  <a:pt x="1697" y="573"/>
                </a:lnTo>
                <a:lnTo>
                  <a:pt x="1697" y="572"/>
                </a:lnTo>
                <a:lnTo>
                  <a:pt x="1699" y="572"/>
                </a:lnTo>
                <a:lnTo>
                  <a:pt x="1699" y="573"/>
                </a:lnTo>
                <a:lnTo>
                  <a:pt x="1699" y="572"/>
                </a:lnTo>
                <a:lnTo>
                  <a:pt x="1700" y="572"/>
                </a:lnTo>
                <a:lnTo>
                  <a:pt x="1700" y="573"/>
                </a:lnTo>
                <a:lnTo>
                  <a:pt x="1701" y="573"/>
                </a:lnTo>
                <a:lnTo>
                  <a:pt x="1702" y="573"/>
                </a:lnTo>
                <a:lnTo>
                  <a:pt x="1704" y="573"/>
                </a:lnTo>
                <a:lnTo>
                  <a:pt x="1705" y="573"/>
                </a:lnTo>
                <a:lnTo>
                  <a:pt x="1706" y="573"/>
                </a:lnTo>
                <a:lnTo>
                  <a:pt x="1708" y="573"/>
                </a:lnTo>
                <a:lnTo>
                  <a:pt x="1709" y="573"/>
                </a:lnTo>
                <a:lnTo>
                  <a:pt x="1710" y="573"/>
                </a:lnTo>
                <a:lnTo>
                  <a:pt x="1711" y="573"/>
                </a:lnTo>
                <a:lnTo>
                  <a:pt x="1712" y="573"/>
                </a:lnTo>
                <a:lnTo>
                  <a:pt x="1713" y="573"/>
                </a:lnTo>
                <a:lnTo>
                  <a:pt x="1714" y="573"/>
                </a:lnTo>
                <a:lnTo>
                  <a:pt x="1715" y="574"/>
                </a:lnTo>
                <a:lnTo>
                  <a:pt x="1717" y="574"/>
                </a:lnTo>
                <a:lnTo>
                  <a:pt x="1718" y="574"/>
                </a:lnTo>
                <a:lnTo>
                  <a:pt x="1718" y="575"/>
                </a:lnTo>
                <a:lnTo>
                  <a:pt x="1720" y="575"/>
                </a:lnTo>
                <a:lnTo>
                  <a:pt x="1720" y="577"/>
                </a:lnTo>
                <a:lnTo>
                  <a:pt x="1721" y="577"/>
                </a:lnTo>
                <a:lnTo>
                  <a:pt x="1722" y="577"/>
                </a:lnTo>
                <a:lnTo>
                  <a:pt x="1723" y="577"/>
                </a:lnTo>
                <a:lnTo>
                  <a:pt x="1725" y="577"/>
                </a:lnTo>
                <a:lnTo>
                  <a:pt x="1726" y="577"/>
                </a:lnTo>
                <a:lnTo>
                  <a:pt x="1727" y="577"/>
                </a:lnTo>
                <a:lnTo>
                  <a:pt x="1728" y="575"/>
                </a:lnTo>
                <a:lnTo>
                  <a:pt x="1729" y="575"/>
                </a:lnTo>
                <a:lnTo>
                  <a:pt x="1730" y="575"/>
                </a:lnTo>
                <a:lnTo>
                  <a:pt x="1730" y="574"/>
                </a:lnTo>
                <a:lnTo>
                  <a:pt x="1730" y="575"/>
                </a:lnTo>
                <a:lnTo>
                  <a:pt x="1731" y="575"/>
                </a:lnTo>
                <a:lnTo>
                  <a:pt x="1732" y="575"/>
                </a:lnTo>
                <a:lnTo>
                  <a:pt x="1734" y="575"/>
                </a:lnTo>
                <a:lnTo>
                  <a:pt x="1735" y="575"/>
                </a:lnTo>
                <a:lnTo>
                  <a:pt x="1736" y="575"/>
                </a:lnTo>
                <a:lnTo>
                  <a:pt x="1737" y="575"/>
                </a:lnTo>
                <a:lnTo>
                  <a:pt x="1738" y="575"/>
                </a:lnTo>
                <a:lnTo>
                  <a:pt x="1739" y="575"/>
                </a:lnTo>
                <a:lnTo>
                  <a:pt x="1740" y="575"/>
                </a:lnTo>
                <a:lnTo>
                  <a:pt x="1742" y="574"/>
                </a:lnTo>
                <a:lnTo>
                  <a:pt x="1743" y="574"/>
                </a:lnTo>
                <a:lnTo>
                  <a:pt x="1744" y="574"/>
                </a:lnTo>
                <a:lnTo>
                  <a:pt x="1745" y="574"/>
                </a:lnTo>
                <a:lnTo>
                  <a:pt x="1745" y="575"/>
                </a:lnTo>
                <a:lnTo>
                  <a:pt x="1746" y="575"/>
                </a:lnTo>
                <a:lnTo>
                  <a:pt x="1746" y="574"/>
                </a:lnTo>
                <a:lnTo>
                  <a:pt x="1746" y="575"/>
                </a:lnTo>
                <a:lnTo>
                  <a:pt x="1746" y="574"/>
                </a:lnTo>
                <a:lnTo>
                  <a:pt x="1747" y="574"/>
                </a:lnTo>
                <a:lnTo>
                  <a:pt x="1748" y="574"/>
                </a:lnTo>
                <a:lnTo>
                  <a:pt x="1749" y="574"/>
                </a:lnTo>
                <a:lnTo>
                  <a:pt x="1751" y="573"/>
                </a:lnTo>
                <a:lnTo>
                  <a:pt x="1752" y="573"/>
                </a:lnTo>
                <a:lnTo>
                  <a:pt x="1752" y="572"/>
                </a:lnTo>
                <a:lnTo>
                  <a:pt x="1752" y="571"/>
                </a:lnTo>
                <a:lnTo>
                  <a:pt x="1753" y="571"/>
                </a:lnTo>
                <a:lnTo>
                  <a:pt x="1753" y="570"/>
                </a:lnTo>
                <a:lnTo>
                  <a:pt x="1754" y="570"/>
                </a:lnTo>
                <a:lnTo>
                  <a:pt x="1755" y="570"/>
                </a:lnTo>
                <a:lnTo>
                  <a:pt x="1755" y="569"/>
                </a:lnTo>
                <a:lnTo>
                  <a:pt x="1756" y="570"/>
                </a:lnTo>
                <a:lnTo>
                  <a:pt x="1756" y="569"/>
                </a:lnTo>
                <a:lnTo>
                  <a:pt x="1757" y="569"/>
                </a:lnTo>
                <a:lnTo>
                  <a:pt x="1758" y="569"/>
                </a:lnTo>
                <a:lnTo>
                  <a:pt x="1760" y="569"/>
                </a:lnTo>
                <a:lnTo>
                  <a:pt x="1761" y="569"/>
                </a:lnTo>
                <a:lnTo>
                  <a:pt x="1762" y="569"/>
                </a:lnTo>
                <a:lnTo>
                  <a:pt x="1763" y="569"/>
                </a:lnTo>
                <a:lnTo>
                  <a:pt x="1764" y="570"/>
                </a:lnTo>
                <a:lnTo>
                  <a:pt x="1765" y="571"/>
                </a:lnTo>
                <a:lnTo>
                  <a:pt x="1766" y="571"/>
                </a:lnTo>
                <a:lnTo>
                  <a:pt x="1768" y="571"/>
                </a:lnTo>
                <a:lnTo>
                  <a:pt x="1769" y="571"/>
                </a:lnTo>
                <a:lnTo>
                  <a:pt x="1769" y="572"/>
                </a:lnTo>
                <a:lnTo>
                  <a:pt x="1770" y="572"/>
                </a:lnTo>
                <a:lnTo>
                  <a:pt x="1771" y="572"/>
                </a:lnTo>
                <a:lnTo>
                  <a:pt x="1772" y="572"/>
                </a:lnTo>
                <a:lnTo>
                  <a:pt x="1773" y="572"/>
                </a:lnTo>
                <a:lnTo>
                  <a:pt x="1773" y="573"/>
                </a:lnTo>
                <a:lnTo>
                  <a:pt x="1774" y="573"/>
                </a:lnTo>
                <a:lnTo>
                  <a:pt x="1775" y="573"/>
                </a:lnTo>
                <a:lnTo>
                  <a:pt x="1777" y="573"/>
                </a:lnTo>
                <a:lnTo>
                  <a:pt x="1778" y="573"/>
                </a:lnTo>
                <a:lnTo>
                  <a:pt x="1779" y="573"/>
                </a:lnTo>
                <a:lnTo>
                  <a:pt x="1780" y="573"/>
                </a:lnTo>
                <a:lnTo>
                  <a:pt x="1780" y="574"/>
                </a:lnTo>
                <a:lnTo>
                  <a:pt x="1781" y="573"/>
                </a:lnTo>
                <a:lnTo>
                  <a:pt x="1782" y="573"/>
                </a:lnTo>
                <a:lnTo>
                  <a:pt x="1783" y="573"/>
                </a:lnTo>
                <a:lnTo>
                  <a:pt x="1784" y="573"/>
                </a:lnTo>
                <a:lnTo>
                  <a:pt x="1786" y="573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3"/>
                </a:lnTo>
                <a:lnTo>
                  <a:pt x="1790" y="573"/>
                </a:lnTo>
                <a:lnTo>
                  <a:pt x="1791" y="573"/>
                </a:lnTo>
                <a:lnTo>
                  <a:pt x="1792" y="573"/>
                </a:lnTo>
                <a:lnTo>
                  <a:pt x="1794" y="572"/>
                </a:lnTo>
                <a:lnTo>
                  <a:pt x="1794" y="573"/>
                </a:lnTo>
                <a:lnTo>
                  <a:pt x="1795" y="573"/>
                </a:lnTo>
                <a:lnTo>
                  <a:pt x="1796" y="573"/>
                </a:lnTo>
                <a:lnTo>
                  <a:pt x="1797" y="574"/>
                </a:lnTo>
                <a:lnTo>
                  <a:pt x="1798" y="574"/>
                </a:lnTo>
                <a:lnTo>
                  <a:pt x="1799" y="574"/>
                </a:lnTo>
                <a:lnTo>
                  <a:pt x="1800" y="574"/>
                </a:lnTo>
                <a:lnTo>
                  <a:pt x="1800" y="575"/>
                </a:lnTo>
                <a:lnTo>
                  <a:pt x="1801" y="575"/>
                </a:lnTo>
                <a:lnTo>
                  <a:pt x="1803" y="575"/>
                </a:lnTo>
                <a:lnTo>
                  <a:pt x="1804" y="575"/>
                </a:lnTo>
                <a:lnTo>
                  <a:pt x="1804" y="577"/>
                </a:lnTo>
                <a:lnTo>
                  <a:pt x="1805" y="577"/>
                </a:lnTo>
                <a:lnTo>
                  <a:pt x="1806" y="577"/>
                </a:lnTo>
                <a:lnTo>
                  <a:pt x="1807" y="577"/>
                </a:lnTo>
                <a:lnTo>
                  <a:pt x="1807" y="578"/>
                </a:lnTo>
                <a:lnTo>
                  <a:pt x="1808" y="578"/>
                </a:lnTo>
                <a:lnTo>
                  <a:pt x="1808" y="579"/>
                </a:lnTo>
                <a:lnTo>
                  <a:pt x="1809" y="579"/>
                </a:lnTo>
                <a:lnTo>
                  <a:pt x="1809" y="580"/>
                </a:lnTo>
                <a:lnTo>
                  <a:pt x="1811" y="580"/>
                </a:lnTo>
                <a:lnTo>
                  <a:pt x="1811" y="581"/>
                </a:lnTo>
                <a:lnTo>
                  <a:pt x="1812" y="581"/>
                </a:lnTo>
                <a:lnTo>
                  <a:pt x="1812" y="582"/>
                </a:lnTo>
                <a:lnTo>
                  <a:pt x="1813" y="582"/>
                </a:lnTo>
                <a:lnTo>
                  <a:pt x="1813" y="583"/>
                </a:lnTo>
                <a:lnTo>
                  <a:pt x="1814" y="583"/>
                </a:lnTo>
                <a:lnTo>
                  <a:pt x="1815" y="583"/>
                </a:lnTo>
                <a:lnTo>
                  <a:pt x="1816" y="583"/>
                </a:lnTo>
                <a:lnTo>
                  <a:pt x="1817" y="583"/>
                </a:lnTo>
                <a:lnTo>
                  <a:pt x="1818" y="584"/>
                </a:lnTo>
                <a:lnTo>
                  <a:pt x="1820" y="584"/>
                </a:lnTo>
                <a:lnTo>
                  <a:pt x="1822" y="584"/>
                </a:lnTo>
                <a:lnTo>
                  <a:pt x="1823" y="584"/>
                </a:lnTo>
                <a:lnTo>
                  <a:pt x="1824" y="584"/>
                </a:lnTo>
                <a:lnTo>
                  <a:pt x="1824" y="583"/>
                </a:lnTo>
                <a:lnTo>
                  <a:pt x="1825" y="583"/>
                </a:lnTo>
                <a:lnTo>
                  <a:pt x="1825" y="582"/>
                </a:lnTo>
                <a:lnTo>
                  <a:pt x="1826" y="581"/>
                </a:lnTo>
                <a:lnTo>
                  <a:pt x="1826" y="580"/>
                </a:lnTo>
                <a:lnTo>
                  <a:pt x="1827" y="580"/>
                </a:lnTo>
                <a:lnTo>
                  <a:pt x="1827" y="579"/>
                </a:lnTo>
                <a:lnTo>
                  <a:pt x="1829" y="579"/>
                </a:lnTo>
                <a:lnTo>
                  <a:pt x="1830" y="579"/>
                </a:lnTo>
                <a:lnTo>
                  <a:pt x="1831" y="578"/>
                </a:lnTo>
                <a:lnTo>
                  <a:pt x="1832" y="578"/>
                </a:lnTo>
                <a:lnTo>
                  <a:pt x="1833" y="578"/>
                </a:lnTo>
                <a:lnTo>
                  <a:pt x="1834" y="578"/>
                </a:lnTo>
                <a:lnTo>
                  <a:pt x="1834" y="577"/>
                </a:lnTo>
                <a:lnTo>
                  <a:pt x="1835" y="577"/>
                </a:lnTo>
                <a:lnTo>
                  <a:pt x="1837" y="577"/>
                </a:lnTo>
                <a:lnTo>
                  <a:pt x="1838" y="577"/>
                </a:lnTo>
                <a:lnTo>
                  <a:pt x="1839" y="577"/>
                </a:lnTo>
                <a:lnTo>
                  <a:pt x="1839" y="575"/>
                </a:lnTo>
                <a:lnTo>
                  <a:pt x="1840" y="575"/>
                </a:lnTo>
                <a:lnTo>
                  <a:pt x="1841" y="575"/>
                </a:lnTo>
                <a:lnTo>
                  <a:pt x="1842" y="575"/>
                </a:lnTo>
                <a:lnTo>
                  <a:pt x="1843" y="575"/>
                </a:lnTo>
                <a:lnTo>
                  <a:pt x="1844" y="575"/>
                </a:lnTo>
                <a:lnTo>
                  <a:pt x="1846" y="575"/>
                </a:lnTo>
                <a:lnTo>
                  <a:pt x="1847" y="575"/>
                </a:lnTo>
                <a:lnTo>
                  <a:pt x="1848" y="575"/>
                </a:lnTo>
                <a:lnTo>
                  <a:pt x="1848" y="577"/>
                </a:lnTo>
                <a:lnTo>
                  <a:pt x="1849" y="577"/>
                </a:lnTo>
                <a:lnTo>
                  <a:pt x="1850" y="578"/>
                </a:lnTo>
                <a:lnTo>
                  <a:pt x="1851" y="578"/>
                </a:lnTo>
                <a:lnTo>
                  <a:pt x="1851" y="579"/>
                </a:lnTo>
                <a:lnTo>
                  <a:pt x="1852" y="579"/>
                </a:lnTo>
                <a:lnTo>
                  <a:pt x="1852" y="578"/>
                </a:lnTo>
                <a:lnTo>
                  <a:pt x="1853" y="578"/>
                </a:lnTo>
                <a:lnTo>
                  <a:pt x="1855" y="579"/>
                </a:lnTo>
                <a:lnTo>
                  <a:pt x="1856" y="579"/>
                </a:lnTo>
                <a:lnTo>
                  <a:pt x="1856" y="580"/>
                </a:lnTo>
                <a:lnTo>
                  <a:pt x="1857" y="580"/>
                </a:lnTo>
                <a:lnTo>
                  <a:pt x="1857" y="581"/>
                </a:lnTo>
                <a:lnTo>
                  <a:pt x="1858" y="581"/>
                </a:lnTo>
                <a:lnTo>
                  <a:pt x="1858" y="582"/>
                </a:lnTo>
                <a:lnTo>
                  <a:pt x="1859" y="582"/>
                </a:lnTo>
                <a:lnTo>
                  <a:pt x="1860" y="582"/>
                </a:lnTo>
                <a:lnTo>
                  <a:pt x="1860" y="583"/>
                </a:lnTo>
                <a:lnTo>
                  <a:pt x="1861" y="583"/>
                </a:lnTo>
                <a:lnTo>
                  <a:pt x="1863" y="583"/>
                </a:lnTo>
                <a:lnTo>
                  <a:pt x="1863" y="584"/>
                </a:lnTo>
                <a:lnTo>
                  <a:pt x="1864" y="584"/>
                </a:lnTo>
                <a:lnTo>
                  <a:pt x="1865" y="586"/>
                </a:lnTo>
                <a:lnTo>
                  <a:pt x="1866" y="586"/>
                </a:lnTo>
                <a:lnTo>
                  <a:pt x="1867" y="586"/>
                </a:lnTo>
                <a:lnTo>
                  <a:pt x="1868" y="586"/>
                </a:lnTo>
                <a:lnTo>
                  <a:pt x="1869" y="586"/>
                </a:lnTo>
                <a:lnTo>
                  <a:pt x="1869" y="587"/>
                </a:lnTo>
                <a:lnTo>
                  <a:pt x="1870" y="587"/>
                </a:lnTo>
                <a:lnTo>
                  <a:pt x="1872" y="587"/>
                </a:lnTo>
                <a:lnTo>
                  <a:pt x="1873" y="587"/>
                </a:lnTo>
                <a:lnTo>
                  <a:pt x="1874" y="587"/>
                </a:lnTo>
                <a:lnTo>
                  <a:pt x="1874" y="588"/>
                </a:lnTo>
                <a:lnTo>
                  <a:pt x="1875" y="588"/>
                </a:lnTo>
                <a:lnTo>
                  <a:pt x="1876" y="588"/>
                </a:lnTo>
                <a:lnTo>
                  <a:pt x="1877" y="588"/>
                </a:lnTo>
                <a:lnTo>
                  <a:pt x="1878" y="588"/>
                </a:lnTo>
                <a:lnTo>
                  <a:pt x="1880" y="588"/>
                </a:lnTo>
                <a:lnTo>
                  <a:pt x="1881" y="588"/>
                </a:lnTo>
                <a:lnTo>
                  <a:pt x="1882" y="588"/>
                </a:lnTo>
                <a:lnTo>
                  <a:pt x="1882" y="587"/>
                </a:lnTo>
                <a:lnTo>
                  <a:pt x="1882" y="586"/>
                </a:lnTo>
                <a:lnTo>
                  <a:pt x="1883" y="586"/>
                </a:lnTo>
                <a:lnTo>
                  <a:pt x="1883" y="587"/>
                </a:lnTo>
                <a:lnTo>
                  <a:pt x="1884" y="587"/>
                </a:lnTo>
                <a:lnTo>
                  <a:pt x="1885" y="587"/>
                </a:lnTo>
                <a:lnTo>
                  <a:pt x="1884" y="587"/>
                </a:lnTo>
                <a:lnTo>
                  <a:pt x="1884" y="588"/>
                </a:lnTo>
                <a:lnTo>
                  <a:pt x="1884" y="587"/>
                </a:lnTo>
                <a:lnTo>
                  <a:pt x="1885" y="587"/>
                </a:lnTo>
                <a:lnTo>
                  <a:pt x="1886" y="587"/>
                </a:lnTo>
                <a:lnTo>
                  <a:pt x="1887" y="587"/>
                </a:lnTo>
                <a:lnTo>
                  <a:pt x="1889" y="587"/>
                </a:lnTo>
                <a:lnTo>
                  <a:pt x="1890" y="587"/>
                </a:lnTo>
                <a:lnTo>
                  <a:pt x="1891" y="587"/>
                </a:lnTo>
                <a:lnTo>
                  <a:pt x="1893" y="588"/>
                </a:lnTo>
                <a:lnTo>
                  <a:pt x="1894" y="588"/>
                </a:lnTo>
                <a:lnTo>
                  <a:pt x="1895" y="588"/>
                </a:lnTo>
                <a:lnTo>
                  <a:pt x="1896" y="588"/>
                </a:lnTo>
                <a:lnTo>
                  <a:pt x="1898" y="588"/>
                </a:lnTo>
                <a:lnTo>
                  <a:pt x="1899" y="588"/>
                </a:lnTo>
                <a:lnTo>
                  <a:pt x="1900" y="588"/>
                </a:lnTo>
                <a:lnTo>
                  <a:pt x="1901" y="588"/>
                </a:lnTo>
                <a:lnTo>
                  <a:pt x="1902" y="588"/>
                </a:lnTo>
                <a:lnTo>
                  <a:pt x="1903" y="588"/>
                </a:lnTo>
                <a:lnTo>
                  <a:pt x="1904" y="589"/>
                </a:lnTo>
                <a:lnTo>
                  <a:pt x="1906" y="588"/>
                </a:lnTo>
                <a:lnTo>
                  <a:pt x="1908" y="588"/>
                </a:lnTo>
                <a:lnTo>
                  <a:pt x="1909" y="588"/>
                </a:lnTo>
                <a:lnTo>
                  <a:pt x="1910" y="588"/>
                </a:lnTo>
                <a:lnTo>
                  <a:pt x="1911" y="589"/>
                </a:lnTo>
                <a:lnTo>
                  <a:pt x="1912" y="589"/>
                </a:lnTo>
                <a:lnTo>
                  <a:pt x="1913" y="589"/>
                </a:lnTo>
                <a:lnTo>
                  <a:pt x="1915" y="589"/>
                </a:lnTo>
                <a:lnTo>
                  <a:pt x="1916" y="589"/>
                </a:lnTo>
                <a:lnTo>
                  <a:pt x="1917" y="590"/>
                </a:lnTo>
                <a:lnTo>
                  <a:pt x="1918" y="590"/>
                </a:lnTo>
                <a:lnTo>
                  <a:pt x="1919" y="590"/>
                </a:lnTo>
                <a:lnTo>
                  <a:pt x="1919" y="591"/>
                </a:lnTo>
                <a:lnTo>
                  <a:pt x="1920" y="591"/>
                </a:lnTo>
                <a:lnTo>
                  <a:pt x="1921" y="591"/>
                </a:lnTo>
                <a:lnTo>
                  <a:pt x="1922" y="592"/>
                </a:lnTo>
                <a:lnTo>
                  <a:pt x="1924" y="592"/>
                </a:lnTo>
                <a:lnTo>
                  <a:pt x="1925" y="592"/>
                </a:lnTo>
                <a:lnTo>
                  <a:pt x="1925" y="594"/>
                </a:lnTo>
                <a:lnTo>
                  <a:pt x="1926" y="594"/>
                </a:lnTo>
                <a:lnTo>
                  <a:pt x="1926" y="595"/>
                </a:lnTo>
                <a:lnTo>
                  <a:pt x="1927" y="595"/>
                </a:lnTo>
                <a:lnTo>
                  <a:pt x="1928" y="595"/>
                </a:lnTo>
                <a:lnTo>
                  <a:pt x="1929" y="596"/>
                </a:lnTo>
                <a:lnTo>
                  <a:pt x="1930" y="596"/>
                </a:lnTo>
                <a:lnTo>
                  <a:pt x="1932" y="596"/>
                </a:lnTo>
                <a:lnTo>
                  <a:pt x="1932" y="597"/>
                </a:lnTo>
                <a:lnTo>
                  <a:pt x="1933" y="597"/>
                </a:lnTo>
                <a:lnTo>
                  <a:pt x="1933" y="598"/>
                </a:lnTo>
                <a:lnTo>
                  <a:pt x="1934" y="598"/>
                </a:lnTo>
                <a:lnTo>
                  <a:pt x="1935" y="599"/>
                </a:lnTo>
                <a:lnTo>
                  <a:pt x="1935" y="600"/>
                </a:lnTo>
                <a:lnTo>
                  <a:pt x="1936" y="600"/>
                </a:lnTo>
                <a:lnTo>
                  <a:pt x="1936" y="602"/>
                </a:lnTo>
                <a:lnTo>
                  <a:pt x="1937" y="602"/>
                </a:lnTo>
                <a:lnTo>
                  <a:pt x="1937" y="603"/>
                </a:lnTo>
                <a:lnTo>
                  <a:pt x="1938" y="603"/>
                </a:lnTo>
                <a:lnTo>
                  <a:pt x="1939" y="603"/>
                </a:lnTo>
                <a:lnTo>
                  <a:pt x="1941" y="604"/>
                </a:lnTo>
                <a:lnTo>
                  <a:pt x="1942" y="605"/>
                </a:lnTo>
                <a:lnTo>
                  <a:pt x="1943" y="606"/>
                </a:lnTo>
                <a:lnTo>
                  <a:pt x="1944" y="607"/>
                </a:lnTo>
                <a:lnTo>
                  <a:pt x="1944" y="608"/>
                </a:lnTo>
                <a:lnTo>
                  <a:pt x="1945" y="608"/>
                </a:lnTo>
                <a:lnTo>
                  <a:pt x="1945" y="609"/>
                </a:lnTo>
                <a:lnTo>
                  <a:pt x="1946" y="611"/>
                </a:lnTo>
                <a:lnTo>
                  <a:pt x="1947" y="612"/>
                </a:lnTo>
                <a:lnTo>
                  <a:pt x="1947" y="613"/>
                </a:lnTo>
                <a:lnTo>
                  <a:pt x="1949" y="613"/>
                </a:lnTo>
                <a:lnTo>
                  <a:pt x="1950" y="614"/>
                </a:lnTo>
                <a:lnTo>
                  <a:pt x="1950" y="615"/>
                </a:lnTo>
                <a:lnTo>
                  <a:pt x="1951" y="616"/>
                </a:lnTo>
                <a:lnTo>
                  <a:pt x="1952" y="617"/>
                </a:lnTo>
                <a:lnTo>
                  <a:pt x="1953" y="619"/>
                </a:lnTo>
                <a:lnTo>
                  <a:pt x="1953" y="620"/>
                </a:lnTo>
                <a:lnTo>
                  <a:pt x="1954" y="621"/>
                </a:lnTo>
                <a:lnTo>
                  <a:pt x="1955" y="622"/>
                </a:lnTo>
                <a:lnTo>
                  <a:pt x="1955" y="623"/>
                </a:lnTo>
                <a:lnTo>
                  <a:pt x="1955" y="624"/>
                </a:lnTo>
                <a:lnTo>
                  <a:pt x="1956" y="624"/>
                </a:lnTo>
                <a:lnTo>
                  <a:pt x="1956" y="625"/>
                </a:lnTo>
                <a:lnTo>
                  <a:pt x="1958" y="625"/>
                </a:lnTo>
                <a:lnTo>
                  <a:pt x="1958" y="626"/>
                </a:lnTo>
                <a:lnTo>
                  <a:pt x="1959" y="628"/>
                </a:lnTo>
                <a:lnTo>
                  <a:pt x="1959" y="629"/>
                </a:lnTo>
                <a:lnTo>
                  <a:pt x="1960" y="630"/>
                </a:lnTo>
                <a:lnTo>
                  <a:pt x="1960" y="631"/>
                </a:lnTo>
                <a:lnTo>
                  <a:pt x="1961" y="632"/>
                </a:lnTo>
                <a:lnTo>
                  <a:pt x="1962" y="632"/>
                </a:lnTo>
                <a:lnTo>
                  <a:pt x="1962" y="633"/>
                </a:lnTo>
                <a:lnTo>
                  <a:pt x="1962" y="634"/>
                </a:lnTo>
                <a:lnTo>
                  <a:pt x="1963" y="634"/>
                </a:lnTo>
                <a:lnTo>
                  <a:pt x="1963" y="636"/>
                </a:lnTo>
                <a:lnTo>
                  <a:pt x="1964" y="637"/>
                </a:lnTo>
                <a:lnTo>
                  <a:pt x="1965" y="637"/>
                </a:lnTo>
                <a:lnTo>
                  <a:pt x="1965" y="638"/>
                </a:lnTo>
                <a:lnTo>
                  <a:pt x="1967" y="638"/>
                </a:lnTo>
                <a:lnTo>
                  <a:pt x="1967" y="639"/>
                </a:lnTo>
                <a:lnTo>
                  <a:pt x="1968" y="639"/>
                </a:lnTo>
                <a:lnTo>
                  <a:pt x="1968" y="640"/>
                </a:lnTo>
                <a:lnTo>
                  <a:pt x="1969" y="640"/>
                </a:lnTo>
                <a:lnTo>
                  <a:pt x="1968" y="640"/>
                </a:lnTo>
                <a:lnTo>
                  <a:pt x="1969" y="640"/>
                </a:lnTo>
                <a:lnTo>
                  <a:pt x="1970" y="641"/>
                </a:lnTo>
                <a:lnTo>
                  <a:pt x="1970" y="642"/>
                </a:lnTo>
                <a:lnTo>
                  <a:pt x="1971" y="642"/>
                </a:lnTo>
                <a:lnTo>
                  <a:pt x="1971" y="644"/>
                </a:lnTo>
                <a:lnTo>
                  <a:pt x="1973" y="645"/>
                </a:lnTo>
                <a:lnTo>
                  <a:pt x="1973" y="646"/>
                </a:lnTo>
                <a:lnTo>
                  <a:pt x="1976" y="648"/>
                </a:lnTo>
                <a:lnTo>
                  <a:pt x="1976" y="649"/>
                </a:lnTo>
                <a:lnTo>
                  <a:pt x="1977" y="649"/>
                </a:lnTo>
                <a:lnTo>
                  <a:pt x="1977" y="650"/>
                </a:lnTo>
                <a:lnTo>
                  <a:pt x="1977" y="651"/>
                </a:lnTo>
                <a:lnTo>
                  <a:pt x="1978" y="651"/>
                </a:lnTo>
                <a:lnTo>
                  <a:pt x="1978" y="653"/>
                </a:lnTo>
                <a:lnTo>
                  <a:pt x="1979" y="653"/>
                </a:lnTo>
                <a:lnTo>
                  <a:pt x="1980" y="654"/>
                </a:lnTo>
                <a:lnTo>
                  <a:pt x="1981" y="654"/>
                </a:lnTo>
                <a:lnTo>
                  <a:pt x="1981" y="655"/>
                </a:lnTo>
                <a:lnTo>
                  <a:pt x="1982" y="655"/>
                </a:lnTo>
                <a:lnTo>
                  <a:pt x="1982" y="656"/>
                </a:lnTo>
                <a:lnTo>
                  <a:pt x="1984" y="656"/>
                </a:lnTo>
                <a:lnTo>
                  <a:pt x="1984" y="657"/>
                </a:lnTo>
                <a:lnTo>
                  <a:pt x="1985" y="658"/>
                </a:lnTo>
                <a:lnTo>
                  <a:pt x="1986" y="658"/>
                </a:lnTo>
                <a:lnTo>
                  <a:pt x="1986" y="659"/>
                </a:lnTo>
                <a:lnTo>
                  <a:pt x="1987" y="661"/>
                </a:lnTo>
                <a:lnTo>
                  <a:pt x="1987" y="662"/>
                </a:lnTo>
                <a:lnTo>
                  <a:pt x="1988" y="662"/>
                </a:lnTo>
                <a:lnTo>
                  <a:pt x="1988" y="663"/>
                </a:lnTo>
                <a:lnTo>
                  <a:pt x="1989" y="663"/>
                </a:lnTo>
                <a:lnTo>
                  <a:pt x="1989" y="664"/>
                </a:lnTo>
                <a:lnTo>
                  <a:pt x="1989" y="665"/>
                </a:lnTo>
                <a:lnTo>
                  <a:pt x="1990" y="665"/>
                </a:lnTo>
                <a:lnTo>
                  <a:pt x="1990" y="666"/>
                </a:lnTo>
                <a:lnTo>
                  <a:pt x="1991" y="666"/>
                </a:lnTo>
                <a:lnTo>
                  <a:pt x="1991" y="669"/>
                </a:lnTo>
                <a:lnTo>
                  <a:pt x="1993" y="670"/>
                </a:lnTo>
                <a:lnTo>
                  <a:pt x="1993" y="671"/>
                </a:lnTo>
                <a:lnTo>
                  <a:pt x="1994" y="672"/>
                </a:lnTo>
                <a:lnTo>
                  <a:pt x="1994" y="673"/>
                </a:lnTo>
                <a:lnTo>
                  <a:pt x="1995" y="675"/>
                </a:lnTo>
                <a:lnTo>
                  <a:pt x="1995" y="676"/>
                </a:lnTo>
                <a:lnTo>
                  <a:pt x="1996" y="676"/>
                </a:lnTo>
                <a:lnTo>
                  <a:pt x="1996" y="678"/>
                </a:lnTo>
                <a:lnTo>
                  <a:pt x="1996" y="679"/>
                </a:lnTo>
                <a:lnTo>
                  <a:pt x="1997" y="679"/>
                </a:lnTo>
                <a:lnTo>
                  <a:pt x="1997" y="680"/>
                </a:lnTo>
                <a:lnTo>
                  <a:pt x="1997" y="682"/>
                </a:lnTo>
                <a:lnTo>
                  <a:pt x="1998" y="682"/>
                </a:lnTo>
                <a:lnTo>
                  <a:pt x="1998" y="683"/>
                </a:lnTo>
                <a:lnTo>
                  <a:pt x="1998" y="684"/>
                </a:lnTo>
                <a:lnTo>
                  <a:pt x="1999" y="684"/>
                </a:lnTo>
                <a:lnTo>
                  <a:pt x="1999" y="686"/>
                </a:lnTo>
                <a:lnTo>
                  <a:pt x="1999" y="687"/>
                </a:lnTo>
                <a:lnTo>
                  <a:pt x="2001" y="689"/>
                </a:lnTo>
                <a:lnTo>
                  <a:pt x="2002" y="690"/>
                </a:lnTo>
                <a:lnTo>
                  <a:pt x="2002" y="691"/>
                </a:lnTo>
                <a:lnTo>
                  <a:pt x="2002" y="692"/>
                </a:lnTo>
                <a:lnTo>
                  <a:pt x="2003" y="694"/>
                </a:lnTo>
                <a:lnTo>
                  <a:pt x="2003" y="695"/>
                </a:lnTo>
                <a:lnTo>
                  <a:pt x="2003" y="696"/>
                </a:lnTo>
                <a:lnTo>
                  <a:pt x="2004" y="696"/>
                </a:lnTo>
                <a:lnTo>
                  <a:pt x="2004" y="697"/>
                </a:lnTo>
                <a:lnTo>
                  <a:pt x="2004" y="698"/>
                </a:lnTo>
                <a:lnTo>
                  <a:pt x="2005" y="698"/>
                </a:lnTo>
                <a:lnTo>
                  <a:pt x="2005" y="699"/>
                </a:lnTo>
                <a:lnTo>
                  <a:pt x="2005" y="700"/>
                </a:lnTo>
                <a:lnTo>
                  <a:pt x="2006" y="700"/>
                </a:lnTo>
                <a:lnTo>
                  <a:pt x="2006" y="703"/>
                </a:lnTo>
                <a:lnTo>
                  <a:pt x="2007" y="704"/>
                </a:lnTo>
                <a:lnTo>
                  <a:pt x="2007" y="705"/>
                </a:lnTo>
                <a:lnTo>
                  <a:pt x="2008" y="705"/>
                </a:lnTo>
                <a:lnTo>
                  <a:pt x="2008" y="706"/>
                </a:lnTo>
                <a:lnTo>
                  <a:pt x="2010" y="707"/>
                </a:lnTo>
                <a:lnTo>
                  <a:pt x="2010" y="708"/>
                </a:lnTo>
                <a:lnTo>
                  <a:pt x="2010" y="709"/>
                </a:lnTo>
                <a:lnTo>
                  <a:pt x="2011" y="709"/>
                </a:lnTo>
                <a:lnTo>
                  <a:pt x="2011" y="711"/>
                </a:lnTo>
                <a:lnTo>
                  <a:pt x="2011" y="712"/>
                </a:lnTo>
                <a:lnTo>
                  <a:pt x="2012" y="712"/>
                </a:lnTo>
                <a:lnTo>
                  <a:pt x="2012" y="713"/>
                </a:lnTo>
                <a:lnTo>
                  <a:pt x="2012" y="714"/>
                </a:lnTo>
                <a:lnTo>
                  <a:pt x="2013" y="715"/>
                </a:lnTo>
                <a:lnTo>
                  <a:pt x="2013" y="716"/>
                </a:lnTo>
                <a:lnTo>
                  <a:pt x="2013" y="717"/>
                </a:lnTo>
                <a:lnTo>
                  <a:pt x="2014" y="718"/>
                </a:lnTo>
                <a:lnTo>
                  <a:pt x="2014" y="720"/>
                </a:lnTo>
                <a:lnTo>
                  <a:pt x="2014" y="721"/>
                </a:lnTo>
                <a:lnTo>
                  <a:pt x="2014" y="722"/>
                </a:lnTo>
                <a:lnTo>
                  <a:pt x="2015" y="722"/>
                </a:lnTo>
                <a:lnTo>
                  <a:pt x="2015" y="723"/>
                </a:lnTo>
                <a:lnTo>
                  <a:pt x="2015" y="724"/>
                </a:lnTo>
                <a:lnTo>
                  <a:pt x="2016" y="724"/>
                </a:lnTo>
                <a:lnTo>
                  <a:pt x="2016" y="725"/>
                </a:lnTo>
                <a:lnTo>
                  <a:pt x="2017" y="725"/>
                </a:lnTo>
                <a:lnTo>
                  <a:pt x="2017" y="726"/>
                </a:lnTo>
                <a:lnTo>
                  <a:pt x="2017" y="728"/>
                </a:lnTo>
                <a:lnTo>
                  <a:pt x="2019" y="729"/>
                </a:lnTo>
                <a:lnTo>
                  <a:pt x="2019" y="730"/>
                </a:lnTo>
                <a:lnTo>
                  <a:pt x="2019" y="731"/>
                </a:lnTo>
                <a:lnTo>
                  <a:pt x="2019" y="732"/>
                </a:lnTo>
                <a:lnTo>
                  <a:pt x="2020" y="732"/>
                </a:lnTo>
                <a:lnTo>
                  <a:pt x="2020" y="733"/>
                </a:lnTo>
                <a:lnTo>
                  <a:pt x="2020" y="734"/>
                </a:lnTo>
                <a:lnTo>
                  <a:pt x="2020" y="736"/>
                </a:lnTo>
                <a:lnTo>
                  <a:pt x="2021" y="736"/>
                </a:lnTo>
                <a:lnTo>
                  <a:pt x="2021" y="737"/>
                </a:lnTo>
                <a:lnTo>
                  <a:pt x="2021" y="738"/>
                </a:lnTo>
                <a:lnTo>
                  <a:pt x="2021" y="739"/>
                </a:lnTo>
                <a:lnTo>
                  <a:pt x="2022" y="739"/>
                </a:lnTo>
                <a:lnTo>
                  <a:pt x="2022" y="740"/>
                </a:lnTo>
                <a:lnTo>
                  <a:pt x="2022" y="741"/>
                </a:lnTo>
                <a:lnTo>
                  <a:pt x="2023" y="741"/>
                </a:lnTo>
                <a:lnTo>
                  <a:pt x="2023" y="742"/>
                </a:lnTo>
                <a:lnTo>
                  <a:pt x="2023" y="743"/>
                </a:lnTo>
                <a:lnTo>
                  <a:pt x="2024" y="745"/>
                </a:lnTo>
                <a:lnTo>
                  <a:pt x="2024" y="746"/>
                </a:lnTo>
                <a:lnTo>
                  <a:pt x="2025" y="746"/>
                </a:lnTo>
                <a:lnTo>
                  <a:pt x="2025" y="747"/>
                </a:lnTo>
                <a:lnTo>
                  <a:pt x="2027" y="748"/>
                </a:lnTo>
                <a:lnTo>
                  <a:pt x="2028" y="748"/>
                </a:lnTo>
                <a:lnTo>
                  <a:pt x="2028" y="749"/>
                </a:lnTo>
                <a:lnTo>
                  <a:pt x="2029" y="749"/>
                </a:lnTo>
                <a:lnTo>
                  <a:pt x="2029" y="750"/>
                </a:lnTo>
                <a:lnTo>
                  <a:pt x="2030" y="750"/>
                </a:lnTo>
                <a:lnTo>
                  <a:pt x="2031" y="750"/>
                </a:lnTo>
                <a:lnTo>
                  <a:pt x="2031" y="751"/>
                </a:lnTo>
                <a:lnTo>
                  <a:pt x="2032" y="753"/>
                </a:lnTo>
                <a:lnTo>
                  <a:pt x="2033" y="753"/>
                </a:lnTo>
                <a:lnTo>
                  <a:pt x="2033" y="754"/>
                </a:lnTo>
                <a:lnTo>
                  <a:pt x="2034" y="754"/>
                </a:lnTo>
                <a:lnTo>
                  <a:pt x="2034" y="755"/>
                </a:lnTo>
                <a:lnTo>
                  <a:pt x="2036" y="755"/>
                </a:lnTo>
                <a:lnTo>
                  <a:pt x="2037" y="756"/>
                </a:lnTo>
                <a:lnTo>
                  <a:pt x="2038" y="756"/>
                </a:lnTo>
                <a:lnTo>
                  <a:pt x="2038" y="757"/>
                </a:lnTo>
                <a:lnTo>
                  <a:pt x="2039" y="757"/>
                </a:lnTo>
                <a:lnTo>
                  <a:pt x="2039" y="758"/>
                </a:lnTo>
                <a:lnTo>
                  <a:pt x="2040" y="758"/>
                </a:lnTo>
                <a:lnTo>
                  <a:pt x="2040" y="759"/>
                </a:lnTo>
                <a:lnTo>
                  <a:pt x="2041" y="759"/>
                </a:lnTo>
                <a:lnTo>
                  <a:pt x="2041" y="761"/>
                </a:lnTo>
                <a:lnTo>
                  <a:pt x="2042" y="761"/>
                </a:lnTo>
                <a:lnTo>
                  <a:pt x="2042" y="762"/>
                </a:lnTo>
                <a:lnTo>
                  <a:pt x="2044" y="762"/>
                </a:lnTo>
                <a:lnTo>
                  <a:pt x="2044" y="763"/>
                </a:lnTo>
                <a:lnTo>
                  <a:pt x="2045" y="763"/>
                </a:lnTo>
                <a:lnTo>
                  <a:pt x="2045" y="764"/>
                </a:lnTo>
                <a:lnTo>
                  <a:pt x="2046" y="764"/>
                </a:lnTo>
                <a:lnTo>
                  <a:pt x="2046" y="765"/>
                </a:lnTo>
                <a:lnTo>
                  <a:pt x="2047" y="766"/>
                </a:lnTo>
                <a:lnTo>
                  <a:pt x="2047" y="767"/>
                </a:lnTo>
                <a:lnTo>
                  <a:pt x="2048" y="767"/>
                </a:lnTo>
                <a:lnTo>
                  <a:pt x="2048" y="768"/>
                </a:lnTo>
                <a:lnTo>
                  <a:pt x="2049" y="768"/>
                </a:lnTo>
                <a:lnTo>
                  <a:pt x="2049" y="770"/>
                </a:lnTo>
                <a:lnTo>
                  <a:pt x="2050" y="770"/>
                </a:lnTo>
                <a:lnTo>
                  <a:pt x="2050" y="771"/>
                </a:lnTo>
                <a:lnTo>
                  <a:pt x="2051" y="771"/>
                </a:lnTo>
                <a:lnTo>
                  <a:pt x="2051" y="772"/>
                </a:lnTo>
                <a:lnTo>
                  <a:pt x="2053" y="772"/>
                </a:lnTo>
                <a:lnTo>
                  <a:pt x="2053" y="773"/>
                </a:lnTo>
                <a:lnTo>
                  <a:pt x="2054" y="773"/>
                </a:lnTo>
                <a:lnTo>
                  <a:pt x="2054" y="774"/>
                </a:lnTo>
                <a:lnTo>
                  <a:pt x="2055" y="775"/>
                </a:lnTo>
                <a:lnTo>
                  <a:pt x="2056" y="775"/>
                </a:lnTo>
                <a:lnTo>
                  <a:pt x="2056" y="776"/>
                </a:lnTo>
                <a:lnTo>
                  <a:pt x="2057" y="776"/>
                </a:lnTo>
                <a:lnTo>
                  <a:pt x="2057" y="778"/>
                </a:lnTo>
                <a:lnTo>
                  <a:pt x="2058" y="778"/>
                </a:lnTo>
                <a:lnTo>
                  <a:pt x="2058" y="779"/>
                </a:lnTo>
                <a:lnTo>
                  <a:pt x="2059" y="779"/>
                </a:lnTo>
                <a:lnTo>
                  <a:pt x="2059" y="780"/>
                </a:lnTo>
                <a:lnTo>
                  <a:pt x="2060" y="781"/>
                </a:lnTo>
                <a:lnTo>
                  <a:pt x="2060" y="782"/>
                </a:lnTo>
                <a:lnTo>
                  <a:pt x="2062" y="782"/>
                </a:lnTo>
                <a:lnTo>
                  <a:pt x="2062" y="783"/>
                </a:lnTo>
                <a:lnTo>
                  <a:pt x="2063" y="783"/>
                </a:lnTo>
                <a:lnTo>
                  <a:pt x="2064" y="784"/>
                </a:lnTo>
                <a:lnTo>
                  <a:pt x="2064" y="785"/>
                </a:lnTo>
                <a:lnTo>
                  <a:pt x="2065" y="785"/>
                </a:lnTo>
                <a:lnTo>
                  <a:pt x="2065" y="787"/>
                </a:lnTo>
                <a:lnTo>
                  <a:pt x="2066" y="788"/>
                </a:lnTo>
                <a:lnTo>
                  <a:pt x="2067" y="789"/>
                </a:lnTo>
                <a:lnTo>
                  <a:pt x="2065" y="792"/>
                </a:lnTo>
                <a:lnTo>
                  <a:pt x="2062" y="795"/>
                </a:lnTo>
                <a:lnTo>
                  <a:pt x="2060" y="796"/>
                </a:lnTo>
                <a:lnTo>
                  <a:pt x="2058" y="799"/>
                </a:lnTo>
                <a:lnTo>
                  <a:pt x="2056" y="800"/>
                </a:lnTo>
                <a:lnTo>
                  <a:pt x="2056" y="801"/>
                </a:lnTo>
                <a:lnTo>
                  <a:pt x="2055" y="803"/>
                </a:lnTo>
                <a:lnTo>
                  <a:pt x="2053" y="804"/>
                </a:lnTo>
                <a:lnTo>
                  <a:pt x="2051" y="805"/>
                </a:lnTo>
                <a:lnTo>
                  <a:pt x="2050" y="806"/>
                </a:lnTo>
                <a:lnTo>
                  <a:pt x="2050" y="807"/>
                </a:lnTo>
                <a:lnTo>
                  <a:pt x="2049" y="807"/>
                </a:lnTo>
                <a:lnTo>
                  <a:pt x="2048" y="809"/>
                </a:lnTo>
                <a:lnTo>
                  <a:pt x="2047" y="809"/>
                </a:lnTo>
                <a:lnTo>
                  <a:pt x="2047" y="810"/>
                </a:lnTo>
                <a:lnTo>
                  <a:pt x="2046" y="810"/>
                </a:lnTo>
                <a:lnTo>
                  <a:pt x="2044" y="813"/>
                </a:lnTo>
                <a:lnTo>
                  <a:pt x="2044" y="814"/>
                </a:lnTo>
                <a:lnTo>
                  <a:pt x="2042" y="814"/>
                </a:lnTo>
                <a:lnTo>
                  <a:pt x="2039" y="817"/>
                </a:lnTo>
                <a:lnTo>
                  <a:pt x="2037" y="821"/>
                </a:lnTo>
                <a:lnTo>
                  <a:pt x="2030" y="828"/>
                </a:lnTo>
                <a:lnTo>
                  <a:pt x="2025" y="831"/>
                </a:lnTo>
                <a:lnTo>
                  <a:pt x="2022" y="835"/>
                </a:lnTo>
                <a:lnTo>
                  <a:pt x="2019" y="839"/>
                </a:lnTo>
                <a:lnTo>
                  <a:pt x="2013" y="845"/>
                </a:lnTo>
                <a:lnTo>
                  <a:pt x="2010" y="847"/>
                </a:lnTo>
                <a:lnTo>
                  <a:pt x="2004" y="853"/>
                </a:lnTo>
                <a:lnTo>
                  <a:pt x="2002" y="856"/>
                </a:lnTo>
                <a:lnTo>
                  <a:pt x="1999" y="857"/>
                </a:lnTo>
                <a:lnTo>
                  <a:pt x="1996" y="862"/>
                </a:lnTo>
                <a:lnTo>
                  <a:pt x="1995" y="863"/>
                </a:lnTo>
                <a:lnTo>
                  <a:pt x="1994" y="864"/>
                </a:lnTo>
                <a:lnTo>
                  <a:pt x="1991" y="866"/>
                </a:lnTo>
                <a:lnTo>
                  <a:pt x="1990" y="867"/>
                </a:lnTo>
                <a:lnTo>
                  <a:pt x="1989" y="867"/>
                </a:lnTo>
                <a:lnTo>
                  <a:pt x="1989" y="868"/>
                </a:lnTo>
                <a:lnTo>
                  <a:pt x="1988" y="870"/>
                </a:lnTo>
                <a:lnTo>
                  <a:pt x="1970" y="888"/>
                </a:lnTo>
                <a:lnTo>
                  <a:pt x="1965" y="891"/>
                </a:lnTo>
                <a:lnTo>
                  <a:pt x="1965" y="892"/>
                </a:lnTo>
                <a:lnTo>
                  <a:pt x="1964" y="893"/>
                </a:lnTo>
                <a:lnTo>
                  <a:pt x="1956" y="901"/>
                </a:lnTo>
                <a:lnTo>
                  <a:pt x="1955" y="902"/>
                </a:lnTo>
                <a:lnTo>
                  <a:pt x="1950" y="908"/>
                </a:lnTo>
                <a:lnTo>
                  <a:pt x="1950" y="909"/>
                </a:lnTo>
                <a:lnTo>
                  <a:pt x="1949" y="909"/>
                </a:lnTo>
                <a:lnTo>
                  <a:pt x="1946" y="912"/>
                </a:lnTo>
                <a:lnTo>
                  <a:pt x="1945" y="913"/>
                </a:lnTo>
                <a:lnTo>
                  <a:pt x="1943" y="915"/>
                </a:lnTo>
                <a:lnTo>
                  <a:pt x="1939" y="917"/>
                </a:lnTo>
                <a:lnTo>
                  <a:pt x="1938" y="920"/>
                </a:lnTo>
                <a:lnTo>
                  <a:pt x="1935" y="923"/>
                </a:lnTo>
                <a:lnTo>
                  <a:pt x="1932" y="926"/>
                </a:lnTo>
                <a:lnTo>
                  <a:pt x="1930" y="927"/>
                </a:lnTo>
                <a:lnTo>
                  <a:pt x="1929" y="929"/>
                </a:lnTo>
                <a:lnTo>
                  <a:pt x="1927" y="931"/>
                </a:lnTo>
                <a:lnTo>
                  <a:pt x="1926" y="932"/>
                </a:lnTo>
                <a:lnTo>
                  <a:pt x="1925" y="933"/>
                </a:lnTo>
                <a:lnTo>
                  <a:pt x="1924" y="934"/>
                </a:lnTo>
                <a:lnTo>
                  <a:pt x="1922" y="935"/>
                </a:lnTo>
                <a:lnTo>
                  <a:pt x="1921" y="937"/>
                </a:lnTo>
                <a:lnTo>
                  <a:pt x="1919" y="939"/>
                </a:lnTo>
                <a:lnTo>
                  <a:pt x="1918" y="940"/>
                </a:lnTo>
                <a:lnTo>
                  <a:pt x="1917" y="941"/>
                </a:lnTo>
                <a:lnTo>
                  <a:pt x="1916" y="942"/>
                </a:lnTo>
                <a:lnTo>
                  <a:pt x="1915" y="943"/>
                </a:lnTo>
                <a:lnTo>
                  <a:pt x="1913" y="944"/>
                </a:lnTo>
                <a:lnTo>
                  <a:pt x="1911" y="948"/>
                </a:lnTo>
                <a:lnTo>
                  <a:pt x="1910" y="948"/>
                </a:lnTo>
                <a:lnTo>
                  <a:pt x="1908" y="950"/>
                </a:lnTo>
                <a:lnTo>
                  <a:pt x="1906" y="952"/>
                </a:lnTo>
                <a:lnTo>
                  <a:pt x="1904" y="954"/>
                </a:lnTo>
                <a:lnTo>
                  <a:pt x="1901" y="957"/>
                </a:lnTo>
                <a:lnTo>
                  <a:pt x="1900" y="958"/>
                </a:lnTo>
                <a:lnTo>
                  <a:pt x="1899" y="960"/>
                </a:lnTo>
                <a:lnTo>
                  <a:pt x="1895" y="963"/>
                </a:lnTo>
                <a:lnTo>
                  <a:pt x="1893" y="965"/>
                </a:lnTo>
                <a:lnTo>
                  <a:pt x="1890" y="968"/>
                </a:lnTo>
                <a:lnTo>
                  <a:pt x="1890" y="969"/>
                </a:lnTo>
                <a:lnTo>
                  <a:pt x="1889" y="969"/>
                </a:lnTo>
                <a:lnTo>
                  <a:pt x="1887" y="971"/>
                </a:lnTo>
                <a:lnTo>
                  <a:pt x="1886" y="972"/>
                </a:lnTo>
                <a:lnTo>
                  <a:pt x="1884" y="974"/>
                </a:lnTo>
                <a:lnTo>
                  <a:pt x="1883" y="975"/>
                </a:lnTo>
                <a:lnTo>
                  <a:pt x="1883" y="976"/>
                </a:lnTo>
                <a:lnTo>
                  <a:pt x="1882" y="976"/>
                </a:lnTo>
                <a:lnTo>
                  <a:pt x="1881" y="977"/>
                </a:lnTo>
                <a:lnTo>
                  <a:pt x="1880" y="979"/>
                </a:lnTo>
                <a:lnTo>
                  <a:pt x="1878" y="980"/>
                </a:lnTo>
                <a:lnTo>
                  <a:pt x="1869" y="989"/>
                </a:lnTo>
                <a:lnTo>
                  <a:pt x="1864" y="994"/>
                </a:lnTo>
                <a:lnTo>
                  <a:pt x="1858" y="1000"/>
                </a:lnTo>
                <a:lnTo>
                  <a:pt x="1853" y="1005"/>
                </a:lnTo>
                <a:lnTo>
                  <a:pt x="1852" y="1007"/>
                </a:lnTo>
                <a:lnTo>
                  <a:pt x="1848" y="1010"/>
                </a:lnTo>
                <a:lnTo>
                  <a:pt x="1848" y="1012"/>
                </a:lnTo>
                <a:lnTo>
                  <a:pt x="1847" y="1013"/>
                </a:lnTo>
                <a:lnTo>
                  <a:pt x="1840" y="1019"/>
                </a:lnTo>
                <a:lnTo>
                  <a:pt x="1839" y="1021"/>
                </a:lnTo>
                <a:lnTo>
                  <a:pt x="1837" y="1022"/>
                </a:lnTo>
                <a:lnTo>
                  <a:pt x="1830" y="1030"/>
                </a:lnTo>
                <a:lnTo>
                  <a:pt x="1827" y="1031"/>
                </a:lnTo>
                <a:lnTo>
                  <a:pt x="1825" y="1033"/>
                </a:lnTo>
                <a:lnTo>
                  <a:pt x="1825" y="1034"/>
                </a:lnTo>
                <a:lnTo>
                  <a:pt x="1823" y="1036"/>
                </a:lnTo>
                <a:lnTo>
                  <a:pt x="1822" y="1038"/>
                </a:lnTo>
                <a:lnTo>
                  <a:pt x="1818" y="1041"/>
                </a:lnTo>
                <a:lnTo>
                  <a:pt x="1817" y="1041"/>
                </a:lnTo>
                <a:lnTo>
                  <a:pt x="1817" y="1042"/>
                </a:lnTo>
                <a:lnTo>
                  <a:pt x="1812" y="1048"/>
                </a:lnTo>
                <a:lnTo>
                  <a:pt x="1809" y="1050"/>
                </a:lnTo>
                <a:lnTo>
                  <a:pt x="1808" y="1051"/>
                </a:lnTo>
                <a:lnTo>
                  <a:pt x="1807" y="1052"/>
                </a:lnTo>
                <a:lnTo>
                  <a:pt x="1803" y="1051"/>
                </a:lnTo>
                <a:lnTo>
                  <a:pt x="1799" y="1050"/>
                </a:lnTo>
                <a:lnTo>
                  <a:pt x="1794" y="1049"/>
                </a:lnTo>
                <a:lnTo>
                  <a:pt x="1790" y="1048"/>
                </a:lnTo>
                <a:lnTo>
                  <a:pt x="1789" y="1048"/>
                </a:lnTo>
                <a:lnTo>
                  <a:pt x="1783" y="1047"/>
                </a:lnTo>
                <a:lnTo>
                  <a:pt x="1778" y="1046"/>
                </a:lnTo>
                <a:lnTo>
                  <a:pt x="1771" y="1043"/>
                </a:lnTo>
                <a:lnTo>
                  <a:pt x="1763" y="1042"/>
                </a:lnTo>
                <a:lnTo>
                  <a:pt x="1758" y="1040"/>
                </a:lnTo>
                <a:lnTo>
                  <a:pt x="1747" y="1038"/>
                </a:lnTo>
                <a:lnTo>
                  <a:pt x="1746" y="1038"/>
                </a:lnTo>
                <a:lnTo>
                  <a:pt x="1738" y="1035"/>
                </a:lnTo>
                <a:lnTo>
                  <a:pt x="1727" y="1033"/>
                </a:lnTo>
                <a:lnTo>
                  <a:pt x="1726" y="1033"/>
                </a:lnTo>
                <a:lnTo>
                  <a:pt x="1725" y="1033"/>
                </a:lnTo>
                <a:lnTo>
                  <a:pt x="1712" y="1023"/>
                </a:lnTo>
                <a:lnTo>
                  <a:pt x="1717" y="1016"/>
                </a:lnTo>
                <a:lnTo>
                  <a:pt x="1714" y="1013"/>
                </a:lnTo>
                <a:lnTo>
                  <a:pt x="1713" y="1010"/>
                </a:lnTo>
                <a:lnTo>
                  <a:pt x="1712" y="1009"/>
                </a:lnTo>
                <a:lnTo>
                  <a:pt x="1711" y="1009"/>
                </a:lnTo>
                <a:lnTo>
                  <a:pt x="1710" y="1009"/>
                </a:lnTo>
                <a:lnTo>
                  <a:pt x="1708" y="1010"/>
                </a:lnTo>
                <a:lnTo>
                  <a:pt x="1705" y="1010"/>
                </a:lnTo>
                <a:lnTo>
                  <a:pt x="1704" y="1010"/>
                </a:lnTo>
                <a:lnTo>
                  <a:pt x="1703" y="1012"/>
                </a:lnTo>
                <a:lnTo>
                  <a:pt x="1699" y="1013"/>
                </a:lnTo>
                <a:lnTo>
                  <a:pt x="1697" y="1014"/>
                </a:lnTo>
                <a:lnTo>
                  <a:pt x="1696" y="1014"/>
                </a:lnTo>
                <a:lnTo>
                  <a:pt x="1696" y="1015"/>
                </a:lnTo>
                <a:lnTo>
                  <a:pt x="1695" y="1016"/>
                </a:lnTo>
                <a:lnTo>
                  <a:pt x="1695" y="1017"/>
                </a:lnTo>
                <a:lnTo>
                  <a:pt x="1695" y="1018"/>
                </a:lnTo>
                <a:lnTo>
                  <a:pt x="1695" y="1019"/>
                </a:lnTo>
                <a:lnTo>
                  <a:pt x="1695" y="1021"/>
                </a:lnTo>
                <a:lnTo>
                  <a:pt x="1695" y="1022"/>
                </a:lnTo>
                <a:lnTo>
                  <a:pt x="1696" y="1023"/>
                </a:lnTo>
                <a:lnTo>
                  <a:pt x="1697" y="1024"/>
                </a:lnTo>
                <a:lnTo>
                  <a:pt x="1702" y="1026"/>
                </a:lnTo>
                <a:lnTo>
                  <a:pt x="1702" y="1027"/>
                </a:lnTo>
                <a:lnTo>
                  <a:pt x="1702" y="1029"/>
                </a:lnTo>
                <a:lnTo>
                  <a:pt x="1701" y="1029"/>
                </a:lnTo>
                <a:lnTo>
                  <a:pt x="1705" y="1032"/>
                </a:lnTo>
                <a:lnTo>
                  <a:pt x="1708" y="1033"/>
                </a:lnTo>
                <a:lnTo>
                  <a:pt x="1711" y="1036"/>
                </a:lnTo>
                <a:lnTo>
                  <a:pt x="1714" y="1039"/>
                </a:lnTo>
                <a:lnTo>
                  <a:pt x="1718" y="1042"/>
                </a:lnTo>
                <a:lnTo>
                  <a:pt x="1720" y="1044"/>
                </a:lnTo>
                <a:lnTo>
                  <a:pt x="1720" y="1046"/>
                </a:lnTo>
                <a:lnTo>
                  <a:pt x="1719" y="1047"/>
                </a:lnTo>
                <a:lnTo>
                  <a:pt x="1719" y="1048"/>
                </a:lnTo>
                <a:lnTo>
                  <a:pt x="1719" y="1049"/>
                </a:lnTo>
                <a:lnTo>
                  <a:pt x="1718" y="1050"/>
                </a:lnTo>
                <a:lnTo>
                  <a:pt x="1718" y="1051"/>
                </a:lnTo>
                <a:lnTo>
                  <a:pt x="1717" y="1052"/>
                </a:lnTo>
                <a:lnTo>
                  <a:pt x="1717" y="1054"/>
                </a:lnTo>
                <a:lnTo>
                  <a:pt x="1717" y="1055"/>
                </a:lnTo>
                <a:lnTo>
                  <a:pt x="1714" y="1055"/>
                </a:lnTo>
                <a:lnTo>
                  <a:pt x="1715" y="1052"/>
                </a:lnTo>
                <a:lnTo>
                  <a:pt x="1712" y="1050"/>
                </a:lnTo>
                <a:lnTo>
                  <a:pt x="1711" y="1050"/>
                </a:lnTo>
                <a:lnTo>
                  <a:pt x="1711" y="1051"/>
                </a:lnTo>
                <a:lnTo>
                  <a:pt x="1709" y="1055"/>
                </a:lnTo>
                <a:lnTo>
                  <a:pt x="1710" y="1057"/>
                </a:lnTo>
                <a:lnTo>
                  <a:pt x="1711" y="1057"/>
                </a:lnTo>
                <a:lnTo>
                  <a:pt x="1712" y="1057"/>
                </a:lnTo>
                <a:lnTo>
                  <a:pt x="1714" y="1058"/>
                </a:lnTo>
                <a:lnTo>
                  <a:pt x="1714" y="1060"/>
                </a:lnTo>
                <a:lnTo>
                  <a:pt x="1713" y="1061"/>
                </a:lnTo>
                <a:lnTo>
                  <a:pt x="1713" y="1063"/>
                </a:lnTo>
                <a:lnTo>
                  <a:pt x="1711" y="1067"/>
                </a:lnTo>
                <a:lnTo>
                  <a:pt x="1710" y="1069"/>
                </a:lnTo>
                <a:lnTo>
                  <a:pt x="1709" y="1072"/>
                </a:lnTo>
                <a:lnTo>
                  <a:pt x="1708" y="1076"/>
                </a:lnTo>
                <a:lnTo>
                  <a:pt x="1706" y="1079"/>
                </a:lnTo>
                <a:lnTo>
                  <a:pt x="1705" y="1081"/>
                </a:lnTo>
                <a:lnTo>
                  <a:pt x="1705" y="1082"/>
                </a:lnTo>
                <a:lnTo>
                  <a:pt x="1704" y="1084"/>
                </a:lnTo>
                <a:lnTo>
                  <a:pt x="1703" y="1085"/>
                </a:lnTo>
                <a:lnTo>
                  <a:pt x="1703" y="1088"/>
                </a:lnTo>
                <a:lnTo>
                  <a:pt x="1700" y="1094"/>
                </a:lnTo>
                <a:lnTo>
                  <a:pt x="1699" y="1098"/>
                </a:lnTo>
                <a:lnTo>
                  <a:pt x="1701" y="1102"/>
                </a:lnTo>
                <a:lnTo>
                  <a:pt x="1701" y="1104"/>
                </a:lnTo>
                <a:lnTo>
                  <a:pt x="1702" y="1105"/>
                </a:lnTo>
                <a:lnTo>
                  <a:pt x="1704" y="1111"/>
                </a:lnTo>
                <a:lnTo>
                  <a:pt x="1706" y="1115"/>
                </a:lnTo>
                <a:lnTo>
                  <a:pt x="1706" y="1116"/>
                </a:lnTo>
                <a:lnTo>
                  <a:pt x="1706" y="1117"/>
                </a:lnTo>
                <a:lnTo>
                  <a:pt x="1709" y="1121"/>
                </a:lnTo>
                <a:lnTo>
                  <a:pt x="1710" y="1123"/>
                </a:lnTo>
                <a:lnTo>
                  <a:pt x="1711" y="1126"/>
                </a:lnTo>
                <a:lnTo>
                  <a:pt x="1711" y="1127"/>
                </a:lnTo>
                <a:lnTo>
                  <a:pt x="1712" y="1128"/>
                </a:lnTo>
                <a:lnTo>
                  <a:pt x="1712" y="1130"/>
                </a:lnTo>
                <a:lnTo>
                  <a:pt x="1713" y="1131"/>
                </a:lnTo>
                <a:lnTo>
                  <a:pt x="1715" y="1138"/>
                </a:lnTo>
                <a:lnTo>
                  <a:pt x="1718" y="1141"/>
                </a:lnTo>
                <a:lnTo>
                  <a:pt x="1720" y="1148"/>
                </a:lnTo>
                <a:lnTo>
                  <a:pt x="1721" y="1149"/>
                </a:lnTo>
                <a:lnTo>
                  <a:pt x="1722" y="1148"/>
                </a:lnTo>
                <a:lnTo>
                  <a:pt x="1723" y="1148"/>
                </a:lnTo>
                <a:lnTo>
                  <a:pt x="1726" y="1147"/>
                </a:lnTo>
                <a:lnTo>
                  <a:pt x="1727" y="1146"/>
                </a:lnTo>
                <a:lnTo>
                  <a:pt x="1728" y="1146"/>
                </a:lnTo>
                <a:lnTo>
                  <a:pt x="1729" y="1144"/>
                </a:lnTo>
                <a:lnTo>
                  <a:pt x="1730" y="1144"/>
                </a:lnTo>
                <a:lnTo>
                  <a:pt x="1731" y="1144"/>
                </a:lnTo>
                <a:lnTo>
                  <a:pt x="1734" y="1144"/>
                </a:lnTo>
                <a:lnTo>
                  <a:pt x="1737" y="1144"/>
                </a:lnTo>
                <a:lnTo>
                  <a:pt x="1740" y="1143"/>
                </a:lnTo>
                <a:lnTo>
                  <a:pt x="1746" y="1143"/>
                </a:lnTo>
                <a:lnTo>
                  <a:pt x="1748" y="1143"/>
                </a:lnTo>
                <a:lnTo>
                  <a:pt x="1752" y="1143"/>
                </a:lnTo>
                <a:lnTo>
                  <a:pt x="1756" y="1142"/>
                </a:lnTo>
                <a:lnTo>
                  <a:pt x="1757" y="1142"/>
                </a:lnTo>
                <a:lnTo>
                  <a:pt x="1758" y="1143"/>
                </a:lnTo>
                <a:lnTo>
                  <a:pt x="1761" y="1143"/>
                </a:lnTo>
                <a:lnTo>
                  <a:pt x="1763" y="1142"/>
                </a:lnTo>
                <a:lnTo>
                  <a:pt x="1765" y="1142"/>
                </a:lnTo>
                <a:lnTo>
                  <a:pt x="1768" y="1142"/>
                </a:lnTo>
                <a:lnTo>
                  <a:pt x="1772" y="1142"/>
                </a:lnTo>
                <a:lnTo>
                  <a:pt x="1773" y="1141"/>
                </a:lnTo>
                <a:lnTo>
                  <a:pt x="1774" y="1141"/>
                </a:lnTo>
                <a:lnTo>
                  <a:pt x="1775" y="1141"/>
                </a:lnTo>
                <a:lnTo>
                  <a:pt x="1777" y="1141"/>
                </a:lnTo>
                <a:lnTo>
                  <a:pt x="1778" y="1141"/>
                </a:lnTo>
                <a:lnTo>
                  <a:pt x="1779" y="1141"/>
                </a:lnTo>
                <a:lnTo>
                  <a:pt x="1788" y="1142"/>
                </a:lnTo>
                <a:lnTo>
                  <a:pt x="1800" y="1144"/>
                </a:lnTo>
                <a:lnTo>
                  <a:pt x="1803" y="1146"/>
                </a:lnTo>
                <a:lnTo>
                  <a:pt x="1805" y="1147"/>
                </a:lnTo>
                <a:lnTo>
                  <a:pt x="1808" y="1148"/>
                </a:lnTo>
                <a:lnTo>
                  <a:pt x="1811" y="1150"/>
                </a:lnTo>
                <a:lnTo>
                  <a:pt x="1815" y="1151"/>
                </a:lnTo>
                <a:lnTo>
                  <a:pt x="1816" y="1152"/>
                </a:lnTo>
                <a:lnTo>
                  <a:pt x="1820" y="1153"/>
                </a:lnTo>
                <a:lnTo>
                  <a:pt x="1822" y="1155"/>
                </a:lnTo>
                <a:lnTo>
                  <a:pt x="1825" y="1156"/>
                </a:lnTo>
                <a:lnTo>
                  <a:pt x="1826" y="1157"/>
                </a:lnTo>
                <a:lnTo>
                  <a:pt x="1829" y="1158"/>
                </a:lnTo>
                <a:lnTo>
                  <a:pt x="1831" y="1159"/>
                </a:lnTo>
                <a:lnTo>
                  <a:pt x="1832" y="1159"/>
                </a:lnTo>
                <a:lnTo>
                  <a:pt x="1835" y="1161"/>
                </a:lnTo>
                <a:lnTo>
                  <a:pt x="1838" y="1163"/>
                </a:lnTo>
                <a:lnTo>
                  <a:pt x="1839" y="1163"/>
                </a:lnTo>
                <a:lnTo>
                  <a:pt x="1840" y="1164"/>
                </a:lnTo>
                <a:lnTo>
                  <a:pt x="1844" y="1165"/>
                </a:lnTo>
                <a:lnTo>
                  <a:pt x="1847" y="1166"/>
                </a:lnTo>
                <a:lnTo>
                  <a:pt x="1849" y="1167"/>
                </a:lnTo>
                <a:lnTo>
                  <a:pt x="1851" y="1169"/>
                </a:lnTo>
                <a:lnTo>
                  <a:pt x="1856" y="1171"/>
                </a:lnTo>
                <a:lnTo>
                  <a:pt x="1860" y="1173"/>
                </a:lnTo>
                <a:lnTo>
                  <a:pt x="1866" y="1175"/>
                </a:lnTo>
                <a:lnTo>
                  <a:pt x="1868" y="1176"/>
                </a:lnTo>
                <a:lnTo>
                  <a:pt x="1870" y="1177"/>
                </a:lnTo>
                <a:lnTo>
                  <a:pt x="1876" y="1181"/>
                </a:lnTo>
                <a:lnTo>
                  <a:pt x="1877" y="1181"/>
                </a:lnTo>
                <a:lnTo>
                  <a:pt x="1877" y="1180"/>
                </a:lnTo>
                <a:lnTo>
                  <a:pt x="1878" y="1178"/>
                </a:lnTo>
                <a:lnTo>
                  <a:pt x="1881" y="1180"/>
                </a:lnTo>
                <a:lnTo>
                  <a:pt x="1881" y="1178"/>
                </a:lnTo>
                <a:lnTo>
                  <a:pt x="1880" y="1177"/>
                </a:lnTo>
                <a:lnTo>
                  <a:pt x="1878" y="1176"/>
                </a:lnTo>
                <a:lnTo>
                  <a:pt x="1877" y="1175"/>
                </a:lnTo>
                <a:lnTo>
                  <a:pt x="1876" y="1174"/>
                </a:lnTo>
                <a:lnTo>
                  <a:pt x="1876" y="1173"/>
                </a:lnTo>
                <a:lnTo>
                  <a:pt x="1877" y="1173"/>
                </a:lnTo>
                <a:lnTo>
                  <a:pt x="1881" y="1175"/>
                </a:lnTo>
                <a:lnTo>
                  <a:pt x="1882" y="1176"/>
                </a:lnTo>
                <a:lnTo>
                  <a:pt x="1883" y="1177"/>
                </a:lnTo>
                <a:lnTo>
                  <a:pt x="1884" y="1178"/>
                </a:lnTo>
                <a:lnTo>
                  <a:pt x="1885" y="1180"/>
                </a:lnTo>
                <a:lnTo>
                  <a:pt x="1886" y="1181"/>
                </a:lnTo>
                <a:lnTo>
                  <a:pt x="1887" y="1182"/>
                </a:lnTo>
                <a:lnTo>
                  <a:pt x="1889" y="1183"/>
                </a:lnTo>
                <a:lnTo>
                  <a:pt x="1889" y="1184"/>
                </a:lnTo>
                <a:lnTo>
                  <a:pt x="1890" y="1184"/>
                </a:lnTo>
                <a:lnTo>
                  <a:pt x="1890" y="1185"/>
                </a:lnTo>
                <a:lnTo>
                  <a:pt x="1891" y="1185"/>
                </a:lnTo>
                <a:lnTo>
                  <a:pt x="1892" y="1183"/>
                </a:lnTo>
                <a:lnTo>
                  <a:pt x="1895" y="1183"/>
                </a:lnTo>
                <a:lnTo>
                  <a:pt x="1898" y="1183"/>
                </a:lnTo>
                <a:lnTo>
                  <a:pt x="1900" y="1183"/>
                </a:lnTo>
                <a:lnTo>
                  <a:pt x="1906" y="1180"/>
                </a:lnTo>
                <a:lnTo>
                  <a:pt x="1907" y="1180"/>
                </a:lnTo>
                <a:lnTo>
                  <a:pt x="1908" y="1180"/>
                </a:lnTo>
                <a:lnTo>
                  <a:pt x="1910" y="1178"/>
                </a:lnTo>
                <a:lnTo>
                  <a:pt x="1911" y="1178"/>
                </a:lnTo>
                <a:lnTo>
                  <a:pt x="1912" y="1178"/>
                </a:lnTo>
                <a:lnTo>
                  <a:pt x="1917" y="1178"/>
                </a:lnTo>
                <a:lnTo>
                  <a:pt x="1919" y="1180"/>
                </a:lnTo>
                <a:lnTo>
                  <a:pt x="1919" y="1175"/>
                </a:lnTo>
                <a:lnTo>
                  <a:pt x="1919" y="1168"/>
                </a:lnTo>
                <a:lnTo>
                  <a:pt x="1919" y="1167"/>
                </a:lnTo>
                <a:lnTo>
                  <a:pt x="1919" y="1166"/>
                </a:lnTo>
                <a:lnTo>
                  <a:pt x="1919" y="1165"/>
                </a:lnTo>
                <a:lnTo>
                  <a:pt x="1921" y="1167"/>
                </a:lnTo>
                <a:lnTo>
                  <a:pt x="1925" y="1171"/>
                </a:lnTo>
                <a:lnTo>
                  <a:pt x="1927" y="1172"/>
                </a:lnTo>
                <a:lnTo>
                  <a:pt x="1932" y="1177"/>
                </a:lnTo>
                <a:lnTo>
                  <a:pt x="1934" y="1180"/>
                </a:lnTo>
                <a:lnTo>
                  <a:pt x="1935" y="1181"/>
                </a:lnTo>
                <a:lnTo>
                  <a:pt x="1939" y="1185"/>
                </a:lnTo>
                <a:lnTo>
                  <a:pt x="1942" y="1188"/>
                </a:lnTo>
                <a:lnTo>
                  <a:pt x="1946" y="1191"/>
                </a:lnTo>
                <a:lnTo>
                  <a:pt x="1950" y="1195"/>
                </a:lnTo>
                <a:lnTo>
                  <a:pt x="1951" y="1197"/>
                </a:lnTo>
                <a:lnTo>
                  <a:pt x="1952" y="1197"/>
                </a:lnTo>
                <a:lnTo>
                  <a:pt x="1956" y="1202"/>
                </a:lnTo>
                <a:lnTo>
                  <a:pt x="1959" y="1205"/>
                </a:lnTo>
                <a:lnTo>
                  <a:pt x="1962" y="1208"/>
                </a:lnTo>
                <a:lnTo>
                  <a:pt x="1963" y="1209"/>
                </a:lnTo>
                <a:lnTo>
                  <a:pt x="1977" y="1223"/>
                </a:lnTo>
                <a:lnTo>
                  <a:pt x="1978" y="1224"/>
                </a:lnTo>
                <a:lnTo>
                  <a:pt x="1979" y="1225"/>
                </a:lnTo>
                <a:lnTo>
                  <a:pt x="1980" y="1226"/>
                </a:lnTo>
                <a:lnTo>
                  <a:pt x="1981" y="1227"/>
                </a:lnTo>
                <a:lnTo>
                  <a:pt x="1986" y="1232"/>
                </a:lnTo>
                <a:lnTo>
                  <a:pt x="1990" y="1236"/>
                </a:lnTo>
                <a:lnTo>
                  <a:pt x="1994" y="1240"/>
                </a:lnTo>
                <a:lnTo>
                  <a:pt x="2007" y="1253"/>
                </a:lnTo>
                <a:lnTo>
                  <a:pt x="2010" y="1256"/>
                </a:lnTo>
                <a:lnTo>
                  <a:pt x="2011" y="1257"/>
                </a:lnTo>
                <a:lnTo>
                  <a:pt x="2012" y="1257"/>
                </a:lnTo>
                <a:lnTo>
                  <a:pt x="2012" y="1258"/>
                </a:lnTo>
                <a:lnTo>
                  <a:pt x="2013" y="1259"/>
                </a:lnTo>
                <a:lnTo>
                  <a:pt x="2015" y="1260"/>
                </a:lnTo>
                <a:lnTo>
                  <a:pt x="2022" y="1267"/>
                </a:lnTo>
                <a:lnTo>
                  <a:pt x="2030" y="1276"/>
                </a:lnTo>
                <a:lnTo>
                  <a:pt x="2031" y="1276"/>
                </a:lnTo>
                <a:lnTo>
                  <a:pt x="2036" y="1281"/>
                </a:lnTo>
                <a:lnTo>
                  <a:pt x="2036" y="1282"/>
                </a:lnTo>
                <a:lnTo>
                  <a:pt x="2037" y="1283"/>
                </a:lnTo>
                <a:lnTo>
                  <a:pt x="2038" y="1283"/>
                </a:lnTo>
                <a:lnTo>
                  <a:pt x="2039" y="1284"/>
                </a:lnTo>
                <a:lnTo>
                  <a:pt x="2040" y="1286"/>
                </a:lnTo>
                <a:lnTo>
                  <a:pt x="2044" y="1289"/>
                </a:lnTo>
                <a:lnTo>
                  <a:pt x="2044" y="1290"/>
                </a:lnTo>
                <a:lnTo>
                  <a:pt x="2045" y="1290"/>
                </a:lnTo>
                <a:lnTo>
                  <a:pt x="2046" y="1292"/>
                </a:lnTo>
                <a:lnTo>
                  <a:pt x="2047" y="1292"/>
                </a:lnTo>
                <a:lnTo>
                  <a:pt x="2049" y="1294"/>
                </a:lnTo>
                <a:lnTo>
                  <a:pt x="2049" y="1295"/>
                </a:lnTo>
                <a:lnTo>
                  <a:pt x="2054" y="1300"/>
                </a:lnTo>
                <a:lnTo>
                  <a:pt x="2055" y="1301"/>
                </a:lnTo>
                <a:lnTo>
                  <a:pt x="2057" y="1303"/>
                </a:lnTo>
                <a:lnTo>
                  <a:pt x="2060" y="1307"/>
                </a:lnTo>
                <a:lnTo>
                  <a:pt x="2062" y="1308"/>
                </a:lnTo>
                <a:lnTo>
                  <a:pt x="2066" y="1312"/>
                </a:lnTo>
                <a:lnTo>
                  <a:pt x="2068" y="1315"/>
                </a:lnTo>
                <a:lnTo>
                  <a:pt x="2070" y="1316"/>
                </a:lnTo>
                <a:lnTo>
                  <a:pt x="2072" y="1318"/>
                </a:lnTo>
                <a:lnTo>
                  <a:pt x="2075" y="1322"/>
                </a:lnTo>
                <a:lnTo>
                  <a:pt x="2075" y="1323"/>
                </a:lnTo>
                <a:lnTo>
                  <a:pt x="2076" y="1323"/>
                </a:lnTo>
                <a:lnTo>
                  <a:pt x="2079" y="1325"/>
                </a:lnTo>
                <a:lnTo>
                  <a:pt x="2081" y="1327"/>
                </a:lnTo>
                <a:lnTo>
                  <a:pt x="2082" y="1328"/>
                </a:lnTo>
                <a:lnTo>
                  <a:pt x="2083" y="1330"/>
                </a:lnTo>
                <a:lnTo>
                  <a:pt x="2084" y="1331"/>
                </a:lnTo>
                <a:lnTo>
                  <a:pt x="2085" y="1332"/>
                </a:lnTo>
                <a:lnTo>
                  <a:pt x="2086" y="1334"/>
                </a:lnTo>
                <a:lnTo>
                  <a:pt x="2088" y="1334"/>
                </a:lnTo>
                <a:lnTo>
                  <a:pt x="2089" y="1336"/>
                </a:lnTo>
                <a:lnTo>
                  <a:pt x="2091" y="1337"/>
                </a:lnTo>
                <a:lnTo>
                  <a:pt x="2092" y="1339"/>
                </a:lnTo>
                <a:lnTo>
                  <a:pt x="2093" y="1340"/>
                </a:lnTo>
                <a:lnTo>
                  <a:pt x="2094" y="1341"/>
                </a:lnTo>
                <a:lnTo>
                  <a:pt x="2099" y="1345"/>
                </a:lnTo>
                <a:lnTo>
                  <a:pt x="2100" y="1345"/>
                </a:lnTo>
                <a:lnTo>
                  <a:pt x="2106" y="1352"/>
                </a:lnTo>
                <a:lnTo>
                  <a:pt x="2108" y="1354"/>
                </a:lnTo>
                <a:lnTo>
                  <a:pt x="2113" y="1359"/>
                </a:lnTo>
                <a:lnTo>
                  <a:pt x="2115" y="1361"/>
                </a:lnTo>
                <a:lnTo>
                  <a:pt x="2114" y="1367"/>
                </a:lnTo>
                <a:lnTo>
                  <a:pt x="2114" y="1369"/>
                </a:lnTo>
                <a:lnTo>
                  <a:pt x="2114" y="1370"/>
                </a:lnTo>
                <a:lnTo>
                  <a:pt x="2113" y="1370"/>
                </a:lnTo>
                <a:lnTo>
                  <a:pt x="2109" y="1372"/>
                </a:lnTo>
                <a:lnTo>
                  <a:pt x="2103" y="1374"/>
                </a:lnTo>
                <a:lnTo>
                  <a:pt x="2089" y="1379"/>
                </a:lnTo>
                <a:lnTo>
                  <a:pt x="2088" y="1379"/>
                </a:lnTo>
                <a:lnTo>
                  <a:pt x="2084" y="1382"/>
                </a:lnTo>
                <a:lnTo>
                  <a:pt x="2077" y="1384"/>
                </a:lnTo>
                <a:lnTo>
                  <a:pt x="2076" y="1384"/>
                </a:lnTo>
                <a:lnTo>
                  <a:pt x="2075" y="1385"/>
                </a:lnTo>
                <a:lnTo>
                  <a:pt x="2074" y="1385"/>
                </a:lnTo>
                <a:lnTo>
                  <a:pt x="2073" y="1386"/>
                </a:lnTo>
                <a:lnTo>
                  <a:pt x="2072" y="1386"/>
                </a:lnTo>
                <a:lnTo>
                  <a:pt x="2068" y="1387"/>
                </a:lnTo>
                <a:lnTo>
                  <a:pt x="2067" y="1389"/>
                </a:lnTo>
                <a:lnTo>
                  <a:pt x="2066" y="1389"/>
                </a:lnTo>
                <a:lnTo>
                  <a:pt x="2064" y="1390"/>
                </a:lnTo>
                <a:lnTo>
                  <a:pt x="2063" y="1390"/>
                </a:lnTo>
                <a:lnTo>
                  <a:pt x="2062" y="1391"/>
                </a:lnTo>
                <a:lnTo>
                  <a:pt x="2060" y="1391"/>
                </a:lnTo>
                <a:lnTo>
                  <a:pt x="2060" y="1390"/>
                </a:lnTo>
                <a:lnTo>
                  <a:pt x="2059" y="1390"/>
                </a:lnTo>
                <a:lnTo>
                  <a:pt x="2059" y="1389"/>
                </a:lnTo>
                <a:lnTo>
                  <a:pt x="2058" y="1384"/>
                </a:lnTo>
                <a:lnTo>
                  <a:pt x="2057" y="1384"/>
                </a:lnTo>
                <a:lnTo>
                  <a:pt x="2045" y="1387"/>
                </a:lnTo>
                <a:lnTo>
                  <a:pt x="2044" y="1384"/>
                </a:lnTo>
                <a:lnTo>
                  <a:pt x="2040" y="1386"/>
                </a:lnTo>
                <a:lnTo>
                  <a:pt x="2038" y="1387"/>
                </a:lnTo>
                <a:lnTo>
                  <a:pt x="2038" y="1389"/>
                </a:lnTo>
                <a:lnTo>
                  <a:pt x="2040" y="1391"/>
                </a:lnTo>
                <a:lnTo>
                  <a:pt x="2039" y="1391"/>
                </a:lnTo>
                <a:lnTo>
                  <a:pt x="2039" y="1392"/>
                </a:lnTo>
                <a:lnTo>
                  <a:pt x="2041" y="1395"/>
                </a:lnTo>
                <a:lnTo>
                  <a:pt x="2038" y="1397"/>
                </a:lnTo>
                <a:lnTo>
                  <a:pt x="2037" y="1397"/>
                </a:lnTo>
                <a:lnTo>
                  <a:pt x="2039" y="1400"/>
                </a:lnTo>
                <a:lnTo>
                  <a:pt x="2040" y="1402"/>
                </a:lnTo>
                <a:lnTo>
                  <a:pt x="2040" y="1403"/>
                </a:lnTo>
                <a:lnTo>
                  <a:pt x="2041" y="1403"/>
                </a:lnTo>
                <a:lnTo>
                  <a:pt x="2041" y="1404"/>
                </a:lnTo>
                <a:lnTo>
                  <a:pt x="2042" y="1406"/>
                </a:lnTo>
                <a:lnTo>
                  <a:pt x="2042" y="1407"/>
                </a:lnTo>
                <a:lnTo>
                  <a:pt x="2044" y="1408"/>
                </a:lnTo>
                <a:lnTo>
                  <a:pt x="2042" y="1408"/>
                </a:lnTo>
                <a:lnTo>
                  <a:pt x="2028" y="1412"/>
                </a:lnTo>
                <a:lnTo>
                  <a:pt x="2019" y="1424"/>
                </a:lnTo>
                <a:lnTo>
                  <a:pt x="2015" y="1428"/>
                </a:lnTo>
                <a:lnTo>
                  <a:pt x="2012" y="1433"/>
                </a:lnTo>
                <a:lnTo>
                  <a:pt x="2011" y="1434"/>
                </a:lnTo>
                <a:lnTo>
                  <a:pt x="2010" y="1435"/>
                </a:lnTo>
                <a:lnTo>
                  <a:pt x="2005" y="1437"/>
                </a:lnTo>
                <a:lnTo>
                  <a:pt x="2002" y="1439"/>
                </a:lnTo>
                <a:lnTo>
                  <a:pt x="2001" y="1439"/>
                </a:lnTo>
                <a:lnTo>
                  <a:pt x="1999" y="1439"/>
                </a:lnTo>
                <a:lnTo>
                  <a:pt x="1993" y="1442"/>
                </a:lnTo>
                <a:lnTo>
                  <a:pt x="1991" y="1442"/>
                </a:lnTo>
                <a:lnTo>
                  <a:pt x="1990" y="1443"/>
                </a:lnTo>
                <a:lnTo>
                  <a:pt x="1991" y="1445"/>
                </a:lnTo>
                <a:lnTo>
                  <a:pt x="1991" y="1448"/>
                </a:lnTo>
                <a:lnTo>
                  <a:pt x="1993" y="1450"/>
                </a:lnTo>
                <a:lnTo>
                  <a:pt x="1993" y="1451"/>
                </a:lnTo>
                <a:lnTo>
                  <a:pt x="1991" y="1451"/>
                </a:lnTo>
                <a:lnTo>
                  <a:pt x="1990" y="1452"/>
                </a:lnTo>
                <a:lnTo>
                  <a:pt x="1989" y="1453"/>
                </a:lnTo>
                <a:lnTo>
                  <a:pt x="1988" y="1453"/>
                </a:lnTo>
                <a:lnTo>
                  <a:pt x="1984" y="1459"/>
                </a:lnTo>
                <a:lnTo>
                  <a:pt x="1981" y="1460"/>
                </a:lnTo>
                <a:lnTo>
                  <a:pt x="1975" y="1466"/>
                </a:lnTo>
                <a:lnTo>
                  <a:pt x="1972" y="1468"/>
                </a:lnTo>
                <a:lnTo>
                  <a:pt x="1971" y="1469"/>
                </a:lnTo>
                <a:lnTo>
                  <a:pt x="1970" y="1470"/>
                </a:lnTo>
                <a:lnTo>
                  <a:pt x="1968" y="1473"/>
                </a:lnTo>
                <a:lnTo>
                  <a:pt x="1967" y="1473"/>
                </a:lnTo>
                <a:lnTo>
                  <a:pt x="1964" y="1475"/>
                </a:lnTo>
                <a:lnTo>
                  <a:pt x="1963" y="1475"/>
                </a:lnTo>
                <a:lnTo>
                  <a:pt x="1963" y="1476"/>
                </a:lnTo>
                <a:lnTo>
                  <a:pt x="1963" y="1477"/>
                </a:lnTo>
                <a:lnTo>
                  <a:pt x="1962" y="1477"/>
                </a:lnTo>
                <a:lnTo>
                  <a:pt x="1962" y="1478"/>
                </a:lnTo>
                <a:lnTo>
                  <a:pt x="1962" y="1479"/>
                </a:lnTo>
                <a:lnTo>
                  <a:pt x="1961" y="1481"/>
                </a:lnTo>
                <a:lnTo>
                  <a:pt x="1960" y="1481"/>
                </a:lnTo>
                <a:lnTo>
                  <a:pt x="1960" y="1482"/>
                </a:lnTo>
                <a:lnTo>
                  <a:pt x="1959" y="1482"/>
                </a:lnTo>
                <a:lnTo>
                  <a:pt x="1959" y="1483"/>
                </a:lnTo>
                <a:lnTo>
                  <a:pt x="1959" y="1484"/>
                </a:lnTo>
                <a:lnTo>
                  <a:pt x="1959" y="1485"/>
                </a:lnTo>
                <a:lnTo>
                  <a:pt x="1958" y="1485"/>
                </a:lnTo>
                <a:lnTo>
                  <a:pt x="1959" y="1485"/>
                </a:lnTo>
                <a:lnTo>
                  <a:pt x="1959" y="1487"/>
                </a:lnTo>
                <a:lnTo>
                  <a:pt x="1959" y="1490"/>
                </a:lnTo>
                <a:lnTo>
                  <a:pt x="1956" y="1495"/>
                </a:lnTo>
                <a:lnTo>
                  <a:pt x="1959" y="1495"/>
                </a:lnTo>
                <a:lnTo>
                  <a:pt x="1961" y="1495"/>
                </a:lnTo>
                <a:lnTo>
                  <a:pt x="1975" y="1495"/>
                </a:lnTo>
                <a:lnTo>
                  <a:pt x="1981" y="1510"/>
                </a:lnTo>
                <a:lnTo>
                  <a:pt x="1981" y="1511"/>
                </a:lnTo>
                <a:lnTo>
                  <a:pt x="1980" y="1512"/>
                </a:lnTo>
                <a:lnTo>
                  <a:pt x="1979" y="1512"/>
                </a:lnTo>
                <a:lnTo>
                  <a:pt x="1979" y="1514"/>
                </a:lnTo>
                <a:lnTo>
                  <a:pt x="1977" y="1516"/>
                </a:lnTo>
                <a:lnTo>
                  <a:pt x="1976" y="1516"/>
                </a:lnTo>
                <a:lnTo>
                  <a:pt x="1972" y="1520"/>
                </a:lnTo>
                <a:lnTo>
                  <a:pt x="1971" y="1521"/>
                </a:lnTo>
                <a:lnTo>
                  <a:pt x="1970" y="1523"/>
                </a:lnTo>
                <a:lnTo>
                  <a:pt x="1970" y="1524"/>
                </a:lnTo>
                <a:lnTo>
                  <a:pt x="1972" y="1526"/>
                </a:lnTo>
                <a:lnTo>
                  <a:pt x="1973" y="1527"/>
                </a:lnTo>
                <a:lnTo>
                  <a:pt x="1975" y="1527"/>
                </a:lnTo>
                <a:lnTo>
                  <a:pt x="1975" y="1528"/>
                </a:lnTo>
                <a:lnTo>
                  <a:pt x="1976" y="1528"/>
                </a:lnTo>
                <a:lnTo>
                  <a:pt x="1975" y="1528"/>
                </a:lnTo>
                <a:lnTo>
                  <a:pt x="1972" y="1532"/>
                </a:lnTo>
                <a:lnTo>
                  <a:pt x="1971" y="1533"/>
                </a:lnTo>
                <a:lnTo>
                  <a:pt x="1969" y="1538"/>
                </a:lnTo>
                <a:lnTo>
                  <a:pt x="1968" y="1538"/>
                </a:lnTo>
                <a:lnTo>
                  <a:pt x="1967" y="1537"/>
                </a:lnTo>
                <a:lnTo>
                  <a:pt x="1967" y="1538"/>
                </a:lnTo>
                <a:lnTo>
                  <a:pt x="1964" y="1537"/>
                </a:lnTo>
                <a:lnTo>
                  <a:pt x="1963" y="1536"/>
                </a:lnTo>
                <a:lnTo>
                  <a:pt x="1962" y="1536"/>
                </a:lnTo>
                <a:lnTo>
                  <a:pt x="1962" y="1537"/>
                </a:lnTo>
                <a:lnTo>
                  <a:pt x="1961" y="1537"/>
                </a:lnTo>
                <a:lnTo>
                  <a:pt x="1959" y="1541"/>
                </a:lnTo>
                <a:lnTo>
                  <a:pt x="1955" y="1548"/>
                </a:lnTo>
                <a:lnTo>
                  <a:pt x="1953" y="1552"/>
                </a:lnTo>
                <a:lnTo>
                  <a:pt x="1952" y="1552"/>
                </a:lnTo>
                <a:lnTo>
                  <a:pt x="1951" y="1553"/>
                </a:lnTo>
                <a:lnTo>
                  <a:pt x="1950" y="1557"/>
                </a:lnTo>
                <a:lnTo>
                  <a:pt x="1949" y="1558"/>
                </a:lnTo>
                <a:lnTo>
                  <a:pt x="1950" y="1560"/>
                </a:lnTo>
                <a:lnTo>
                  <a:pt x="1950" y="1561"/>
                </a:lnTo>
                <a:lnTo>
                  <a:pt x="1950" y="1562"/>
                </a:lnTo>
                <a:lnTo>
                  <a:pt x="1950" y="1563"/>
                </a:lnTo>
                <a:lnTo>
                  <a:pt x="1950" y="1566"/>
                </a:lnTo>
                <a:lnTo>
                  <a:pt x="1950" y="1567"/>
                </a:lnTo>
                <a:lnTo>
                  <a:pt x="1950" y="1568"/>
                </a:lnTo>
                <a:lnTo>
                  <a:pt x="1950" y="1570"/>
                </a:lnTo>
                <a:lnTo>
                  <a:pt x="1949" y="1571"/>
                </a:lnTo>
                <a:lnTo>
                  <a:pt x="1949" y="1573"/>
                </a:lnTo>
                <a:lnTo>
                  <a:pt x="1949" y="1577"/>
                </a:lnTo>
                <a:lnTo>
                  <a:pt x="1949" y="1578"/>
                </a:lnTo>
                <a:lnTo>
                  <a:pt x="1949" y="1579"/>
                </a:lnTo>
                <a:lnTo>
                  <a:pt x="1949" y="1581"/>
                </a:lnTo>
                <a:lnTo>
                  <a:pt x="1949" y="1582"/>
                </a:lnTo>
                <a:lnTo>
                  <a:pt x="1947" y="1582"/>
                </a:lnTo>
                <a:lnTo>
                  <a:pt x="1946" y="1582"/>
                </a:lnTo>
                <a:lnTo>
                  <a:pt x="1946" y="1586"/>
                </a:lnTo>
                <a:lnTo>
                  <a:pt x="1947" y="1590"/>
                </a:lnTo>
                <a:lnTo>
                  <a:pt x="1949" y="1599"/>
                </a:lnTo>
                <a:lnTo>
                  <a:pt x="1950" y="1601"/>
                </a:lnTo>
                <a:lnTo>
                  <a:pt x="1950" y="1604"/>
                </a:lnTo>
                <a:lnTo>
                  <a:pt x="1951" y="1607"/>
                </a:lnTo>
                <a:lnTo>
                  <a:pt x="1951" y="1609"/>
                </a:lnTo>
                <a:lnTo>
                  <a:pt x="1952" y="1612"/>
                </a:lnTo>
                <a:lnTo>
                  <a:pt x="1954" y="1611"/>
                </a:lnTo>
                <a:lnTo>
                  <a:pt x="1955" y="1611"/>
                </a:lnTo>
                <a:lnTo>
                  <a:pt x="1961" y="1628"/>
                </a:lnTo>
                <a:lnTo>
                  <a:pt x="1962" y="1628"/>
                </a:lnTo>
                <a:lnTo>
                  <a:pt x="1963" y="1634"/>
                </a:lnTo>
                <a:lnTo>
                  <a:pt x="1964" y="1635"/>
                </a:lnTo>
                <a:lnTo>
                  <a:pt x="1964" y="1636"/>
                </a:lnTo>
                <a:lnTo>
                  <a:pt x="1965" y="1638"/>
                </a:lnTo>
                <a:lnTo>
                  <a:pt x="1968" y="1644"/>
                </a:lnTo>
                <a:lnTo>
                  <a:pt x="1968" y="1645"/>
                </a:lnTo>
                <a:lnTo>
                  <a:pt x="1968" y="1646"/>
                </a:lnTo>
                <a:lnTo>
                  <a:pt x="1979" y="1643"/>
                </a:lnTo>
                <a:lnTo>
                  <a:pt x="1979" y="1644"/>
                </a:lnTo>
                <a:lnTo>
                  <a:pt x="1979" y="1652"/>
                </a:lnTo>
                <a:lnTo>
                  <a:pt x="1979" y="1653"/>
                </a:lnTo>
                <a:lnTo>
                  <a:pt x="1979" y="1657"/>
                </a:lnTo>
                <a:lnTo>
                  <a:pt x="1979" y="1658"/>
                </a:lnTo>
                <a:lnTo>
                  <a:pt x="1979" y="1659"/>
                </a:lnTo>
                <a:lnTo>
                  <a:pt x="1979" y="1660"/>
                </a:lnTo>
                <a:lnTo>
                  <a:pt x="1991" y="1658"/>
                </a:lnTo>
                <a:lnTo>
                  <a:pt x="1995" y="1657"/>
                </a:lnTo>
                <a:lnTo>
                  <a:pt x="1997" y="1657"/>
                </a:lnTo>
                <a:lnTo>
                  <a:pt x="2006" y="1654"/>
                </a:lnTo>
                <a:lnTo>
                  <a:pt x="2011" y="1654"/>
                </a:lnTo>
                <a:lnTo>
                  <a:pt x="2012" y="1654"/>
                </a:lnTo>
                <a:lnTo>
                  <a:pt x="2013" y="1653"/>
                </a:lnTo>
                <a:lnTo>
                  <a:pt x="2015" y="1653"/>
                </a:lnTo>
                <a:lnTo>
                  <a:pt x="2025" y="1651"/>
                </a:lnTo>
                <a:lnTo>
                  <a:pt x="2032" y="1650"/>
                </a:lnTo>
                <a:lnTo>
                  <a:pt x="2036" y="1650"/>
                </a:lnTo>
                <a:lnTo>
                  <a:pt x="2036" y="1649"/>
                </a:lnTo>
                <a:lnTo>
                  <a:pt x="2046" y="1648"/>
                </a:lnTo>
                <a:lnTo>
                  <a:pt x="2047" y="1646"/>
                </a:lnTo>
                <a:lnTo>
                  <a:pt x="2054" y="1645"/>
                </a:lnTo>
                <a:lnTo>
                  <a:pt x="2056" y="1645"/>
                </a:lnTo>
                <a:lnTo>
                  <a:pt x="2058" y="1644"/>
                </a:lnTo>
                <a:lnTo>
                  <a:pt x="2058" y="1645"/>
                </a:lnTo>
                <a:lnTo>
                  <a:pt x="2062" y="1644"/>
                </a:lnTo>
                <a:lnTo>
                  <a:pt x="2067" y="1643"/>
                </a:lnTo>
                <a:lnTo>
                  <a:pt x="2073" y="1642"/>
                </a:lnTo>
                <a:lnTo>
                  <a:pt x="2076" y="1641"/>
                </a:lnTo>
                <a:lnTo>
                  <a:pt x="2077" y="1640"/>
                </a:lnTo>
                <a:lnTo>
                  <a:pt x="2080" y="1640"/>
                </a:lnTo>
                <a:lnTo>
                  <a:pt x="2082" y="1638"/>
                </a:lnTo>
                <a:lnTo>
                  <a:pt x="2086" y="1636"/>
                </a:lnTo>
                <a:lnTo>
                  <a:pt x="2088" y="1636"/>
                </a:lnTo>
                <a:lnTo>
                  <a:pt x="2089" y="1635"/>
                </a:lnTo>
                <a:lnTo>
                  <a:pt x="2090" y="1635"/>
                </a:lnTo>
                <a:lnTo>
                  <a:pt x="2096" y="1632"/>
                </a:lnTo>
                <a:lnTo>
                  <a:pt x="2098" y="1630"/>
                </a:lnTo>
                <a:lnTo>
                  <a:pt x="2099" y="1630"/>
                </a:lnTo>
                <a:lnTo>
                  <a:pt x="2100" y="1629"/>
                </a:lnTo>
                <a:lnTo>
                  <a:pt x="2101" y="1629"/>
                </a:lnTo>
                <a:lnTo>
                  <a:pt x="2102" y="1630"/>
                </a:lnTo>
                <a:lnTo>
                  <a:pt x="2102" y="1632"/>
                </a:lnTo>
                <a:lnTo>
                  <a:pt x="2103" y="1633"/>
                </a:lnTo>
                <a:lnTo>
                  <a:pt x="2105" y="1635"/>
                </a:lnTo>
                <a:lnTo>
                  <a:pt x="2106" y="1635"/>
                </a:lnTo>
                <a:lnTo>
                  <a:pt x="2107" y="1634"/>
                </a:lnTo>
                <a:lnTo>
                  <a:pt x="2108" y="1634"/>
                </a:lnTo>
                <a:lnTo>
                  <a:pt x="2109" y="1634"/>
                </a:lnTo>
                <a:lnTo>
                  <a:pt x="2111" y="1633"/>
                </a:lnTo>
                <a:lnTo>
                  <a:pt x="2113" y="1633"/>
                </a:lnTo>
                <a:lnTo>
                  <a:pt x="2113" y="1632"/>
                </a:lnTo>
                <a:lnTo>
                  <a:pt x="2114" y="1632"/>
                </a:lnTo>
                <a:lnTo>
                  <a:pt x="2115" y="1632"/>
                </a:lnTo>
                <a:lnTo>
                  <a:pt x="2116" y="1632"/>
                </a:lnTo>
                <a:lnTo>
                  <a:pt x="2117" y="1630"/>
                </a:lnTo>
                <a:lnTo>
                  <a:pt x="2118" y="1630"/>
                </a:lnTo>
                <a:lnTo>
                  <a:pt x="2119" y="1630"/>
                </a:lnTo>
                <a:lnTo>
                  <a:pt x="2122" y="1629"/>
                </a:lnTo>
                <a:lnTo>
                  <a:pt x="2123" y="1629"/>
                </a:lnTo>
                <a:lnTo>
                  <a:pt x="2125" y="1629"/>
                </a:lnTo>
                <a:lnTo>
                  <a:pt x="2125" y="1628"/>
                </a:lnTo>
                <a:lnTo>
                  <a:pt x="2126" y="1628"/>
                </a:lnTo>
                <a:lnTo>
                  <a:pt x="2127" y="1628"/>
                </a:lnTo>
                <a:lnTo>
                  <a:pt x="2128" y="1628"/>
                </a:lnTo>
                <a:lnTo>
                  <a:pt x="2129" y="1628"/>
                </a:lnTo>
                <a:lnTo>
                  <a:pt x="2131" y="1628"/>
                </a:lnTo>
                <a:lnTo>
                  <a:pt x="2132" y="1627"/>
                </a:lnTo>
                <a:lnTo>
                  <a:pt x="2133" y="1627"/>
                </a:lnTo>
                <a:lnTo>
                  <a:pt x="2134" y="1627"/>
                </a:lnTo>
                <a:lnTo>
                  <a:pt x="2135" y="1627"/>
                </a:lnTo>
                <a:lnTo>
                  <a:pt x="2136" y="1627"/>
                </a:lnTo>
                <a:lnTo>
                  <a:pt x="2137" y="1627"/>
                </a:lnTo>
                <a:lnTo>
                  <a:pt x="2139" y="1627"/>
                </a:lnTo>
                <a:lnTo>
                  <a:pt x="2140" y="1626"/>
                </a:lnTo>
                <a:lnTo>
                  <a:pt x="2141" y="1626"/>
                </a:lnTo>
                <a:lnTo>
                  <a:pt x="2142" y="1626"/>
                </a:lnTo>
                <a:lnTo>
                  <a:pt x="2143" y="1626"/>
                </a:lnTo>
                <a:lnTo>
                  <a:pt x="2144" y="1626"/>
                </a:lnTo>
                <a:lnTo>
                  <a:pt x="2145" y="1626"/>
                </a:lnTo>
                <a:lnTo>
                  <a:pt x="2146" y="1626"/>
                </a:lnTo>
                <a:lnTo>
                  <a:pt x="2148" y="1626"/>
                </a:lnTo>
                <a:lnTo>
                  <a:pt x="2149" y="1626"/>
                </a:lnTo>
                <a:lnTo>
                  <a:pt x="2151" y="1626"/>
                </a:lnTo>
                <a:lnTo>
                  <a:pt x="2152" y="1626"/>
                </a:lnTo>
                <a:lnTo>
                  <a:pt x="2153" y="1626"/>
                </a:lnTo>
                <a:lnTo>
                  <a:pt x="2155" y="1626"/>
                </a:lnTo>
                <a:lnTo>
                  <a:pt x="2157" y="1626"/>
                </a:lnTo>
                <a:lnTo>
                  <a:pt x="2158" y="1626"/>
                </a:lnTo>
                <a:lnTo>
                  <a:pt x="2159" y="1626"/>
                </a:lnTo>
                <a:lnTo>
                  <a:pt x="2160" y="1626"/>
                </a:lnTo>
                <a:lnTo>
                  <a:pt x="2162" y="1626"/>
                </a:lnTo>
                <a:lnTo>
                  <a:pt x="2163" y="1626"/>
                </a:lnTo>
                <a:lnTo>
                  <a:pt x="2165" y="1626"/>
                </a:lnTo>
                <a:lnTo>
                  <a:pt x="2166" y="1626"/>
                </a:lnTo>
                <a:lnTo>
                  <a:pt x="2167" y="1626"/>
                </a:lnTo>
                <a:lnTo>
                  <a:pt x="2168" y="1626"/>
                </a:lnTo>
                <a:lnTo>
                  <a:pt x="2169" y="1626"/>
                </a:lnTo>
                <a:lnTo>
                  <a:pt x="2170" y="1626"/>
                </a:lnTo>
                <a:lnTo>
                  <a:pt x="2171" y="1626"/>
                </a:lnTo>
                <a:lnTo>
                  <a:pt x="2172" y="1627"/>
                </a:lnTo>
                <a:lnTo>
                  <a:pt x="2174" y="1627"/>
                </a:lnTo>
                <a:lnTo>
                  <a:pt x="2175" y="1627"/>
                </a:lnTo>
                <a:lnTo>
                  <a:pt x="2176" y="1627"/>
                </a:lnTo>
                <a:lnTo>
                  <a:pt x="2177" y="1627"/>
                </a:lnTo>
                <a:lnTo>
                  <a:pt x="2178" y="1627"/>
                </a:lnTo>
                <a:lnTo>
                  <a:pt x="2182" y="1628"/>
                </a:lnTo>
                <a:lnTo>
                  <a:pt x="2184" y="1628"/>
                </a:lnTo>
                <a:lnTo>
                  <a:pt x="2192" y="1629"/>
                </a:lnTo>
                <a:lnTo>
                  <a:pt x="2201" y="1630"/>
                </a:lnTo>
                <a:lnTo>
                  <a:pt x="2209" y="1633"/>
                </a:lnTo>
                <a:lnTo>
                  <a:pt x="2221" y="1634"/>
                </a:lnTo>
                <a:lnTo>
                  <a:pt x="2228" y="1635"/>
                </a:lnTo>
                <a:lnTo>
                  <a:pt x="2240" y="1637"/>
                </a:lnTo>
                <a:lnTo>
                  <a:pt x="2241" y="1637"/>
                </a:lnTo>
                <a:lnTo>
                  <a:pt x="2243" y="1637"/>
                </a:lnTo>
                <a:lnTo>
                  <a:pt x="2245" y="1637"/>
                </a:lnTo>
                <a:lnTo>
                  <a:pt x="2248" y="1638"/>
                </a:lnTo>
                <a:lnTo>
                  <a:pt x="2260" y="1640"/>
                </a:lnTo>
                <a:lnTo>
                  <a:pt x="2266" y="1641"/>
                </a:lnTo>
                <a:lnTo>
                  <a:pt x="2271" y="1642"/>
                </a:lnTo>
                <a:lnTo>
                  <a:pt x="2277" y="1643"/>
                </a:lnTo>
                <a:lnTo>
                  <a:pt x="2278" y="1643"/>
                </a:lnTo>
                <a:lnTo>
                  <a:pt x="2282" y="1644"/>
                </a:lnTo>
                <a:lnTo>
                  <a:pt x="2283" y="1644"/>
                </a:lnTo>
                <a:lnTo>
                  <a:pt x="2284" y="1644"/>
                </a:lnTo>
                <a:lnTo>
                  <a:pt x="2286" y="1644"/>
                </a:lnTo>
                <a:lnTo>
                  <a:pt x="2287" y="1644"/>
                </a:lnTo>
                <a:lnTo>
                  <a:pt x="2288" y="1644"/>
                </a:lnTo>
                <a:lnTo>
                  <a:pt x="2289" y="1645"/>
                </a:lnTo>
                <a:lnTo>
                  <a:pt x="2290" y="1645"/>
                </a:lnTo>
                <a:lnTo>
                  <a:pt x="2291" y="1645"/>
                </a:lnTo>
                <a:lnTo>
                  <a:pt x="2292" y="1645"/>
                </a:lnTo>
                <a:lnTo>
                  <a:pt x="2293" y="1646"/>
                </a:lnTo>
                <a:lnTo>
                  <a:pt x="2295" y="1646"/>
                </a:lnTo>
                <a:lnTo>
                  <a:pt x="2296" y="1646"/>
                </a:lnTo>
                <a:lnTo>
                  <a:pt x="2297" y="1646"/>
                </a:lnTo>
                <a:lnTo>
                  <a:pt x="2297" y="1648"/>
                </a:lnTo>
                <a:lnTo>
                  <a:pt x="2298" y="1648"/>
                </a:lnTo>
                <a:lnTo>
                  <a:pt x="2299" y="1648"/>
                </a:lnTo>
                <a:lnTo>
                  <a:pt x="2300" y="1648"/>
                </a:lnTo>
                <a:lnTo>
                  <a:pt x="2301" y="1649"/>
                </a:lnTo>
                <a:lnTo>
                  <a:pt x="2303" y="1649"/>
                </a:lnTo>
                <a:lnTo>
                  <a:pt x="2304" y="1649"/>
                </a:lnTo>
                <a:lnTo>
                  <a:pt x="2304" y="1650"/>
                </a:lnTo>
                <a:lnTo>
                  <a:pt x="2305" y="1650"/>
                </a:lnTo>
                <a:lnTo>
                  <a:pt x="2306" y="1650"/>
                </a:lnTo>
                <a:lnTo>
                  <a:pt x="2307" y="1650"/>
                </a:lnTo>
                <a:lnTo>
                  <a:pt x="2309" y="1651"/>
                </a:lnTo>
                <a:lnTo>
                  <a:pt x="2314" y="1653"/>
                </a:lnTo>
                <a:lnTo>
                  <a:pt x="2320" y="1655"/>
                </a:lnTo>
                <a:lnTo>
                  <a:pt x="2324" y="1659"/>
                </a:lnTo>
                <a:lnTo>
                  <a:pt x="2333" y="1663"/>
                </a:lnTo>
                <a:lnTo>
                  <a:pt x="2335" y="1663"/>
                </a:lnTo>
                <a:lnTo>
                  <a:pt x="2341" y="1667"/>
                </a:lnTo>
                <a:lnTo>
                  <a:pt x="2346" y="1669"/>
                </a:lnTo>
                <a:lnTo>
                  <a:pt x="2349" y="1670"/>
                </a:lnTo>
                <a:lnTo>
                  <a:pt x="2349" y="1671"/>
                </a:lnTo>
                <a:lnTo>
                  <a:pt x="2349" y="1673"/>
                </a:lnTo>
                <a:lnTo>
                  <a:pt x="2348" y="1673"/>
                </a:lnTo>
                <a:lnTo>
                  <a:pt x="2348" y="1674"/>
                </a:lnTo>
                <a:lnTo>
                  <a:pt x="2348" y="1675"/>
                </a:lnTo>
                <a:lnTo>
                  <a:pt x="2347" y="1675"/>
                </a:lnTo>
                <a:lnTo>
                  <a:pt x="2347" y="1676"/>
                </a:lnTo>
                <a:lnTo>
                  <a:pt x="2347" y="1677"/>
                </a:lnTo>
                <a:lnTo>
                  <a:pt x="2346" y="1678"/>
                </a:lnTo>
                <a:lnTo>
                  <a:pt x="2350" y="1679"/>
                </a:lnTo>
                <a:lnTo>
                  <a:pt x="2351" y="1679"/>
                </a:lnTo>
                <a:lnTo>
                  <a:pt x="2352" y="1680"/>
                </a:lnTo>
                <a:lnTo>
                  <a:pt x="2358" y="1683"/>
                </a:lnTo>
                <a:lnTo>
                  <a:pt x="2359" y="1684"/>
                </a:lnTo>
                <a:lnTo>
                  <a:pt x="2360" y="1684"/>
                </a:lnTo>
                <a:lnTo>
                  <a:pt x="2364" y="1685"/>
                </a:lnTo>
                <a:lnTo>
                  <a:pt x="2365" y="1686"/>
                </a:lnTo>
                <a:lnTo>
                  <a:pt x="2366" y="1687"/>
                </a:lnTo>
                <a:lnTo>
                  <a:pt x="2367" y="1687"/>
                </a:lnTo>
                <a:lnTo>
                  <a:pt x="2368" y="1688"/>
                </a:lnTo>
                <a:lnTo>
                  <a:pt x="2370" y="1690"/>
                </a:lnTo>
                <a:lnTo>
                  <a:pt x="2373" y="1691"/>
                </a:lnTo>
                <a:lnTo>
                  <a:pt x="2374" y="1692"/>
                </a:lnTo>
                <a:lnTo>
                  <a:pt x="2375" y="1692"/>
                </a:lnTo>
                <a:lnTo>
                  <a:pt x="2376" y="1693"/>
                </a:lnTo>
                <a:lnTo>
                  <a:pt x="2377" y="1693"/>
                </a:lnTo>
                <a:lnTo>
                  <a:pt x="2377" y="1694"/>
                </a:lnTo>
                <a:lnTo>
                  <a:pt x="2378" y="1694"/>
                </a:lnTo>
                <a:lnTo>
                  <a:pt x="2379" y="1695"/>
                </a:lnTo>
                <a:lnTo>
                  <a:pt x="2381" y="1695"/>
                </a:lnTo>
                <a:lnTo>
                  <a:pt x="2382" y="1696"/>
                </a:lnTo>
                <a:lnTo>
                  <a:pt x="2384" y="1699"/>
                </a:lnTo>
                <a:lnTo>
                  <a:pt x="2386" y="1700"/>
                </a:lnTo>
                <a:lnTo>
                  <a:pt x="2391" y="1702"/>
                </a:lnTo>
                <a:lnTo>
                  <a:pt x="2391" y="1703"/>
                </a:lnTo>
                <a:lnTo>
                  <a:pt x="2392" y="1703"/>
                </a:lnTo>
                <a:lnTo>
                  <a:pt x="2393" y="1703"/>
                </a:lnTo>
                <a:lnTo>
                  <a:pt x="2394" y="1704"/>
                </a:lnTo>
                <a:lnTo>
                  <a:pt x="2395" y="1704"/>
                </a:lnTo>
                <a:lnTo>
                  <a:pt x="2396" y="1705"/>
                </a:lnTo>
                <a:lnTo>
                  <a:pt x="2398" y="1705"/>
                </a:lnTo>
                <a:lnTo>
                  <a:pt x="2400" y="1707"/>
                </a:lnTo>
                <a:lnTo>
                  <a:pt x="2401" y="1708"/>
                </a:lnTo>
                <a:lnTo>
                  <a:pt x="2402" y="1709"/>
                </a:lnTo>
                <a:lnTo>
                  <a:pt x="2403" y="1709"/>
                </a:lnTo>
                <a:lnTo>
                  <a:pt x="2404" y="1710"/>
                </a:lnTo>
                <a:lnTo>
                  <a:pt x="2405" y="1711"/>
                </a:lnTo>
                <a:lnTo>
                  <a:pt x="2407" y="1712"/>
                </a:lnTo>
                <a:lnTo>
                  <a:pt x="2407" y="1713"/>
                </a:lnTo>
                <a:lnTo>
                  <a:pt x="2407" y="1715"/>
                </a:lnTo>
                <a:lnTo>
                  <a:pt x="2407" y="1716"/>
                </a:lnTo>
                <a:lnTo>
                  <a:pt x="2407" y="1717"/>
                </a:lnTo>
                <a:lnTo>
                  <a:pt x="2405" y="1718"/>
                </a:lnTo>
                <a:lnTo>
                  <a:pt x="2405" y="1719"/>
                </a:lnTo>
                <a:lnTo>
                  <a:pt x="2405" y="1720"/>
                </a:lnTo>
                <a:lnTo>
                  <a:pt x="2404" y="1721"/>
                </a:lnTo>
                <a:lnTo>
                  <a:pt x="2403" y="1722"/>
                </a:lnTo>
                <a:lnTo>
                  <a:pt x="2402" y="1722"/>
                </a:lnTo>
                <a:lnTo>
                  <a:pt x="2402" y="1724"/>
                </a:lnTo>
                <a:lnTo>
                  <a:pt x="2402" y="1725"/>
                </a:lnTo>
                <a:lnTo>
                  <a:pt x="2403" y="1725"/>
                </a:lnTo>
                <a:lnTo>
                  <a:pt x="2402" y="1726"/>
                </a:lnTo>
                <a:lnTo>
                  <a:pt x="2401" y="1727"/>
                </a:lnTo>
                <a:lnTo>
                  <a:pt x="2400" y="1727"/>
                </a:lnTo>
                <a:lnTo>
                  <a:pt x="2400" y="1728"/>
                </a:lnTo>
                <a:lnTo>
                  <a:pt x="2399" y="1729"/>
                </a:lnTo>
                <a:lnTo>
                  <a:pt x="2399" y="1730"/>
                </a:lnTo>
                <a:lnTo>
                  <a:pt x="2399" y="1732"/>
                </a:lnTo>
                <a:lnTo>
                  <a:pt x="2398" y="1732"/>
                </a:lnTo>
                <a:lnTo>
                  <a:pt x="2398" y="1733"/>
                </a:lnTo>
                <a:lnTo>
                  <a:pt x="2396" y="1734"/>
                </a:lnTo>
                <a:lnTo>
                  <a:pt x="2396" y="1735"/>
                </a:lnTo>
                <a:lnTo>
                  <a:pt x="2396" y="1736"/>
                </a:lnTo>
                <a:lnTo>
                  <a:pt x="2395" y="1737"/>
                </a:lnTo>
                <a:lnTo>
                  <a:pt x="2395" y="1738"/>
                </a:lnTo>
                <a:lnTo>
                  <a:pt x="2395" y="1740"/>
                </a:lnTo>
                <a:lnTo>
                  <a:pt x="2394" y="1741"/>
                </a:lnTo>
                <a:lnTo>
                  <a:pt x="2394" y="1742"/>
                </a:lnTo>
                <a:lnTo>
                  <a:pt x="2394" y="1743"/>
                </a:lnTo>
                <a:lnTo>
                  <a:pt x="2394" y="1744"/>
                </a:lnTo>
                <a:lnTo>
                  <a:pt x="2393" y="1745"/>
                </a:lnTo>
                <a:lnTo>
                  <a:pt x="2393" y="1747"/>
                </a:lnTo>
                <a:lnTo>
                  <a:pt x="2393" y="1749"/>
                </a:lnTo>
                <a:lnTo>
                  <a:pt x="2393" y="1750"/>
                </a:lnTo>
                <a:lnTo>
                  <a:pt x="2393" y="1751"/>
                </a:lnTo>
                <a:lnTo>
                  <a:pt x="2393" y="1752"/>
                </a:lnTo>
                <a:lnTo>
                  <a:pt x="2393" y="1753"/>
                </a:lnTo>
                <a:lnTo>
                  <a:pt x="2393" y="1754"/>
                </a:lnTo>
                <a:lnTo>
                  <a:pt x="2393" y="1755"/>
                </a:lnTo>
                <a:lnTo>
                  <a:pt x="2393" y="1757"/>
                </a:lnTo>
                <a:lnTo>
                  <a:pt x="2394" y="1757"/>
                </a:lnTo>
                <a:lnTo>
                  <a:pt x="2394" y="1758"/>
                </a:lnTo>
                <a:lnTo>
                  <a:pt x="2395" y="1758"/>
                </a:lnTo>
                <a:lnTo>
                  <a:pt x="2395" y="1759"/>
                </a:lnTo>
                <a:lnTo>
                  <a:pt x="2396" y="1759"/>
                </a:lnTo>
                <a:lnTo>
                  <a:pt x="2396" y="1760"/>
                </a:lnTo>
                <a:lnTo>
                  <a:pt x="2396" y="1761"/>
                </a:lnTo>
                <a:lnTo>
                  <a:pt x="2398" y="1761"/>
                </a:lnTo>
                <a:lnTo>
                  <a:pt x="2398" y="1762"/>
                </a:lnTo>
                <a:lnTo>
                  <a:pt x="2398" y="1763"/>
                </a:lnTo>
                <a:lnTo>
                  <a:pt x="2399" y="1763"/>
                </a:lnTo>
                <a:lnTo>
                  <a:pt x="2399" y="1764"/>
                </a:lnTo>
                <a:lnTo>
                  <a:pt x="2400" y="1764"/>
                </a:lnTo>
                <a:lnTo>
                  <a:pt x="2400" y="1766"/>
                </a:lnTo>
                <a:lnTo>
                  <a:pt x="2400" y="1767"/>
                </a:lnTo>
                <a:lnTo>
                  <a:pt x="2401" y="1767"/>
                </a:lnTo>
                <a:lnTo>
                  <a:pt x="2402" y="1767"/>
                </a:lnTo>
                <a:lnTo>
                  <a:pt x="2402" y="1768"/>
                </a:lnTo>
                <a:lnTo>
                  <a:pt x="2402" y="1769"/>
                </a:lnTo>
                <a:lnTo>
                  <a:pt x="2403" y="1769"/>
                </a:lnTo>
                <a:lnTo>
                  <a:pt x="2403" y="1770"/>
                </a:lnTo>
                <a:lnTo>
                  <a:pt x="2403" y="1771"/>
                </a:lnTo>
                <a:lnTo>
                  <a:pt x="2404" y="1771"/>
                </a:lnTo>
                <a:lnTo>
                  <a:pt x="2405" y="1772"/>
                </a:lnTo>
                <a:lnTo>
                  <a:pt x="2407" y="1772"/>
                </a:lnTo>
                <a:lnTo>
                  <a:pt x="2407" y="1774"/>
                </a:lnTo>
                <a:lnTo>
                  <a:pt x="2408" y="1774"/>
                </a:lnTo>
                <a:lnTo>
                  <a:pt x="2408" y="1775"/>
                </a:lnTo>
                <a:lnTo>
                  <a:pt x="2409" y="1775"/>
                </a:lnTo>
                <a:lnTo>
                  <a:pt x="2410" y="1775"/>
                </a:lnTo>
                <a:lnTo>
                  <a:pt x="2410" y="1776"/>
                </a:lnTo>
                <a:lnTo>
                  <a:pt x="2411" y="1777"/>
                </a:lnTo>
                <a:lnTo>
                  <a:pt x="2412" y="1777"/>
                </a:lnTo>
                <a:lnTo>
                  <a:pt x="2412" y="1778"/>
                </a:lnTo>
                <a:lnTo>
                  <a:pt x="2413" y="1778"/>
                </a:lnTo>
                <a:lnTo>
                  <a:pt x="2413" y="1779"/>
                </a:lnTo>
                <a:lnTo>
                  <a:pt x="2413" y="1780"/>
                </a:lnTo>
                <a:lnTo>
                  <a:pt x="2415" y="1782"/>
                </a:lnTo>
                <a:lnTo>
                  <a:pt x="2415" y="1783"/>
                </a:lnTo>
                <a:lnTo>
                  <a:pt x="2415" y="1784"/>
                </a:lnTo>
                <a:lnTo>
                  <a:pt x="2416" y="1784"/>
                </a:lnTo>
                <a:lnTo>
                  <a:pt x="2416" y="1785"/>
                </a:lnTo>
                <a:lnTo>
                  <a:pt x="2417" y="1785"/>
                </a:lnTo>
                <a:lnTo>
                  <a:pt x="2417" y="1786"/>
                </a:lnTo>
                <a:lnTo>
                  <a:pt x="2418" y="1786"/>
                </a:lnTo>
                <a:lnTo>
                  <a:pt x="2420" y="1787"/>
                </a:lnTo>
                <a:lnTo>
                  <a:pt x="2420" y="1788"/>
                </a:lnTo>
                <a:lnTo>
                  <a:pt x="2419" y="1788"/>
                </a:lnTo>
                <a:lnTo>
                  <a:pt x="2418" y="1788"/>
                </a:lnTo>
                <a:lnTo>
                  <a:pt x="2418" y="1789"/>
                </a:lnTo>
                <a:lnTo>
                  <a:pt x="2419" y="1789"/>
                </a:lnTo>
                <a:lnTo>
                  <a:pt x="2420" y="1789"/>
                </a:lnTo>
                <a:lnTo>
                  <a:pt x="2420" y="1791"/>
                </a:lnTo>
                <a:lnTo>
                  <a:pt x="2420" y="1792"/>
                </a:lnTo>
                <a:lnTo>
                  <a:pt x="2420" y="1793"/>
                </a:lnTo>
                <a:lnTo>
                  <a:pt x="2421" y="1793"/>
                </a:lnTo>
                <a:lnTo>
                  <a:pt x="2421" y="1794"/>
                </a:lnTo>
                <a:lnTo>
                  <a:pt x="2422" y="1796"/>
                </a:lnTo>
                <a:lnTo>
                  <a:pt x="2422" y="1797"/>
                </a:lnTo>
                <a:lnTo>
                  <a:pt x="2425" y="1797"/>
                </a:lnTo>
                <a:lnTo>
                  <a:pt x="2425" y="1799"/>
                </a:lnTo>
                <a:lnTo>
                  <a:pt x="2424" y="1799"/>
                </a:lnTo>
                <a:lnTo>
                  <a:pt x="2422" y="1799"/>
                </a:lnTo>
                <a:lnTo>
                  <a:pt x="2421" y="1799"/>
                </a:lnTo>
                <a:lnTo>
                  <a:pt x="2421" y="1797"/>
                </a:lnTo>
                <a:lnTo>
                  <a:pt x="2421" y="1796"/>
                </a:lnTo>
                <a:lnTo>
                  <a:pt x="2420" y="1794"/>
                </a:lnTo>
                <a:lnTo>
                  <a:pt x="2419" y="1793"/>
                </a:lnTo>
                <a:lnTo>
                  <a:pt x="2419" y="1792"/>
                </a:lnTo>
                <a:lnTo>
                  <a:pt x="2418" y="1792"/>
                </a:lnTo>
                <a:lnTo>
                  <a:pt x="2417" y="1793"/>
                </a:lnTo>
                <a:lnTo>
                  <a:pt x="2418" y="1793"/>
                </a:lnTo>
                <a:lnTo>
                  <a:pt x="2418" y="1794"/>
                </a:lnTo>
                <a:lnTo>
                  <a:pt x="2418" y="1795"/>
                </a:lnTo>
                <a:lnTo>
                  <a:pt x="2419" y="1796"/>
                </a:lnTo>
                <a:lnTo>
                  <a:pt x="2419" y="1797"/>
                </a:lnTo>
                <a:lnTo>
                  <a:pt x="2419" y="1799"/>
                </a:lnTo>
                <a:lnTo>
                  <a:pt x="2419" y="1800"/>
                </a:lnTo>
                <a:lnTo>
                  <a:pt x="2418" y="1800"/>
                </a:lnTo>
                <a:lnTo>
                  <a:pt x="2418" y="1801"/>
                </a:lnTo>
                <a:lnTo>
                  <a:pt x="2417" y="1801"/>
                </a:lnTo>
                <a:lnTo>
                  <a:pt x="2417" y="1802"/>
                </a:lnTo>
                <a:lnTo>
                  <a:pt x="2417" y="1803"/>
                </a:lnTo>
                <a:lnTo>
                  <a:pt x="2416" y="1803"/>
                </a:lnTo>
                <a:lnTo>
                  <a:pt x="2416" y="1804"/>
                </a:lnTo>
                <a:lnTo>
                  <a:pt x="2415" y="1804"/>
                </a:lnTo>
                <a:lnTo>
                  <a:pt x="2415" y="1807"/>
                </a:lnTo>
                <a:lnTo>
                  <a:pt x="2415" y="1808"/>
                </a:lnTo>
                <a:lnTo>
                  <a:pt x="2413" y="1810"/>
                </a:lnTo>
                <a:lnTo>
                  <a:pt x="2413" y="1811"/>
                </a:lnTo>
                <a:lnTo>
                  <a:pt x="2413" y="1812"/>
                </a:lnTo>
                <a:lnTo>
                  <a:pt x="2413" y="1813"/>
                </a:lnTo>
                <a:lnTo>
                  <a:pt x="2413" y="1814"/>
                </a:lnTo>
                <a:lnTo>
                  <a:pt x="2413" y="1816"/>
                </a:lnTo>
                <a:lnTo>
                  <a:pt x="2413" y="1817"/>
                </a:lnTo>
                <a:lnTo>
                  <a:pt x="2413" y="1818"/>
                </a:lnTo>
                <a:lnTo>
                  <a:pt x="2413" y="1819"/>
                </a:lnTo>
                <a:lnTo>
                  <a:pt x="2413" y="1820"/>
                </a:lnTo>
                <a:lnTo>
                  <a:pt x="2413" y="1821"/>
                </a:lnTo>
                <a:lnTo>
                  <a:pt x="2413" y="1822"/>
                </a:lnTo>
                <a:lnTo>
                  <a:pt x="2413" y="1824"/>
                </a:lnTo>
                <a:lnTo>
                  <a:pt x="2413" y="1825"/>
                </a:lnTo>
                <a:lnTo>
                  <a:pt x="2413" y="1826"/>
                </a:lnTo>
                <a:lnTo>
                  <a:pt x="2413" y="1827"/>
                </a:lnTo>
                <a:lnTo>
                  <a:pt x="2415" y="1828"/>
                </a:lnTo>
                <a:lnTo>
                  <a:pt x="2416" y="1829"/>
                </a:lnTo>
                <a:lnTo>
                  <a:pt x="2416" y="1830"/>
                </a:lnTo>
                <a:lnTo>
                  <a:pt x="2416" y="1832"/>
                </a:lnTo>
                <a:lnTo>
                  <a:pt x="2416" y="1833"/>
                </a:lnTo>
                <a:lnTo>
                  <a:pt x="2416" y="1834"/>
                </a:lnTo>
                <a:lnTo>
                  <a:pt x="2416" y="1833"/>
                </a:lnTo>
                <a:lnTo>
                  <a:pt x="2416" y="1832"/>
                </a:lnTo>
                <a:lnTo>
                  <a:pt x="2416" y="1830"/>
                </a:lnTo>
                <a:lnTo>
                  <a:pt x="2416" y="1829"/>
                </a:lnTo>
                <a:lnTo>
                  <a:pt x="2416" y="1828"/>
                </a:lnTo>
                <a:lnTo>
                  <a:pt x="2417" y="1828"/>
                </a:lnTo>
                <a:lnTo>
                  <a:pt x="2418" y="1828"/>
                </a:lnTo>
                <a:lnTo>
                  <a:pt x="2419" y="1828"/>
                </a:lnTo>
                <a:lnTo>
                  <a:pt x="2419" y="1829"/>
                </a:lnTo>
                <a:lnTo>
                  <a:pt x="2419" y="1830"/>
                </a:lnTo>
                <a:lnTo>
                  <a:pt x="2420" y="1832"/>
                </a:lnTo>
                <a:lnTo>
                  <a:pt x="2421" y="1832"/>
                </a:lnTo>
                <a:lnTo>
                  <a:pt x="2422" y="1832"/>
                </a:lnTo>
                <a:lnTo>
                  <a:pt x="2424" y="1832"/>
                </a:lnTo>
                <a:lnTo>
                  <a:pt x="2424" y="1833"/>
                </a:lnTo>
                <a:lnTo>
                  <a:pt x="2422" y="1834"/>
                </a:lnTo>
                <a:lnTo>
                  <a:pt x="2421" y="1834"/>
                </a:lnTo>
                <a:lnTo>
                  <a:pt x="2422" y="1834"/>
                </a:lnTo>
                <a:lnTo>
                  <a:pt x="2422" y="1835"/>
                </a:lnTo>
                <a:lnTo>
                  <a:pt x="2422" y="1836"/>
                </a:lnTo>
                <a:lnTo>
                  <a:pt x="2422" y="1837"/>
                </a:lnTo>
                <a:lnTo>
                  <a:pt x="2424" y="1837"/>
                </a:lnTo>
                <a:lnTo>
                  <a:pt x="2424" y="1838"/>
                </a:lnTo>
                <a:lnTo>
                  <a:pt x="2425" y="1838"/>
                </a:lnTo>
                <a:lnTo>
                  <a:pt x="2425" y="1839"/>
                </a:lnTo>
                <a:lnTo>
                  <a:pt x="2426" y="1839"/>
                </a:lnTo>
                <a:lnTo>
                  <a:pt x="2428" y="1839"/>
                </a:lnTo>
                <a:lnTo>
                  <a:pt x="2429" y="1839"/>
                </a:lnTo>
                <a:lnTo>
                  <a:pt x="2429" y="1838"/>
                </a:lnTo>
                <a:lnTo>
                  <a:pt x="2430" y="1838"/>
                </a:lnTo>
                <a:lnTo>
                  <a:pt x="2431" y="1838"/>
                </a:lnTo>
                <a:lnTo>
                  <a:pt x="2431" y="1839"/>
                </a:lnTo>
                <a:lnTo>
                  <a:pt x="2431" y="1841"/>
                </a:lnTo>
                <a:lnTo>
                  <a:pt x="2431" y="1842"/>
                </a:lnTo>
                <a:lnTo>
                  <a:pt x="2431" y="1843"/>
                </a:lnTo>
                <a:lnTo>
                  <a:pt x="2431" y="1844"/>
                </a:lnTo>
                <a:lnTo>
                  <a:pt x="2433" y="1844"/>
                </a:lnTo>
                <a:lnTo>
                  <a:pt x="2431" y="1843"/>
                </a:lnTo>
                <a:lnTo>
                  <a:pt x="2430" y="1843"/>
                </a:lnTo>
                <a:lnTo>
                  <a:pt x="2429" y="1843"/>
                </a:lnTo>
                <a:lnTo>
                  <a:pt x="2428" y="1843"/>
                </a:lnTo>
                <a:lnTo>
                  <a:pt x="2427" y="1843"/>
                </a:lnTo>
                <a:lnTo>
                  <a:pt x="2426" y="1843"/>
                </a:lnTo>
                <a:lnTo>
                  <a:pt x="2425" y="1843"/>
                </a:lnTo>
                <a:lnTo>
                  <a:pt x="2424" y="1843"/>
                </a:lnTo>
                <a:lnTo>
                  <a:pt x="2422" y="1843"/>
                </a:lnTo>
                <a:lnTo>
                  <a:pt x="2421" y="1843"/>
                </a:lnTo>
                <a:lnTo>
                  <a:pt x="2420" y="1843"/>
                </a:lnTo>
                <a:lnTo>
                  <a:pt x="2419" y="1843"/>
                </a:lnTo>
                <a:lnTo>
                  <a:pt x="2418" y="1843"/>
                </a:lnTo>
                <a:lnTo>
                  <a:pt x="2417" y="1843"/>
                </a:lnTo>
                <a:lnTo>
                  <a:pt x="2416" y="1844"/>
                </a:lnTo>
                <a:lnTo>
                  <a:pt x="2416" y="1845"/>
                </a:lnTo>
                <a:lnTo>
                  <a:pt x="2415" y="1845"/>
                </a:lnTo>
                <a:lnTo>
                  <a:pt x="2413" y="1845"/>
                </a:lnTo>
                <a:lnTo>
                  <a:pt x="2412" y="1846"/>
                </a:lnTo>
                <a:lnTo>
                  <a:pt x="2413" y="1846"/>
                </a:lnTo>
                <a:lnTo>
                  <a:pt x="2415" y="1846"/>
                </a:lnTo>
                <a:lnTo>
                  <a:pt x="2416" y="1846"/>
                </a:lnTo>
                <a:lnTo>
                  <a:pt x="2417" y="1846"/>
                </a:lnTo>
                <a:lnTo>
                  <a:pt x="2417" y="1845"/>
                </a:lnTo>
                <a:lnTo>
                  <a:pt x="2417" y="1846"/>
                </a:lnTo>
                <a:lnTo>
                  <a:pt x="2418" y="1847"/>
                </a:lnTo>
                <a:lnTo>
                  <a:pt x="2418" y="1849"/>
                </a:lnTo>
                <a:lnTo>
                  <a:pt x="2419" y="1849"/>
                </a:lnTo>
                <a:lnTo>
                  <a:pt x="2420" y="1850"/>
                </a:lnTo>
                <a:lnTo>
                  <a:pt x="2421" y="1850"/>
                </a:lnTo>
                <a:lnTo>
                  <a:pt x="2421" y="1851"/>
                </a:lnTo>
                <a:lnTo>
                  <a:pt x="2424" y="1851"/>
                </a:lnTo>
                <a:lnTo>
                  <a:pt x="2424" y="1852"/>
                </a:lnTo>
                <a:lnTo>
                  <a:pt x="2425" y="1852"/>
                </a:lnTo>
                <a:lnTo>
                  <a:pt x="2426" y="1853"/>
                </a:lnTo>
                <a:lnTo>
                  <a:pt x="2426" y="1854"/>
                </a:lnTo>
                <a:lnTo>
                  <a:pt x="2427" y="1854"/>
                </a:lnTo>
                <a:lnTo>
                  <a:pt x="2426" y="1854"/>
                </a:lnTo>
                <a:lnTo>
                  <a:pt x="2426" y="1855"/>
                </a:lnTo>
                <a:lnTo>
                  <a:pt x="2427" y="1855"/>
                </a:lnTo>
                <a:lnTo>
                  <a:pt x="2427" y="1856"/>
                </a:lnTo>
                <a:lnTo>
                  <a:pt x="2427" y="1858"/>
                </a:lnTo>
                <a:lnTo>
                  <a:pt x="2428" y="1859"/>
                </a:lnTo>
                <a:lnTo>
                  <a:pt x="2428" y="1860"/>
                </a:lnTo>
                <a:lnTo>
                  <a:pt x="2428" y="1861"/>
                </a:lnTo>
                <a:lnTo>
                  <a:pt x="2428" y="1862"/>
                </a:lnTo>
                <a:lnTo>
                  <a:pt x="2428" y="1863"/>
                </a:lnTo>
                <a:lnTo>
                  <a:pt x="2428" y="1864"/>
                </a:lnTo>
                <a:lnTo>
                  <a:pt x="2428" y="1866"/>
                </a:lnTo>
                <a:lnTo>
                  <a:pt x="2427" y="1866"/>
                </a:lnTo>
                <a:lnTo>
                  <a:pt x="2427" y="1867"/>
                </a:lnTo>
                <a:lnTo>
                  <a:pt x="2427" y="1868"/>
                </a:lnTo>
                <a:lnTo>
                  <a:pt x="2426" y="1869"/>
                </a:lnTo>
                <a:lnTo>
                  <a:pt x="2426" y="1870"/>
                </a:lnTo>
                <a:lnTo>
                  <a:pt x="2426" y="1871"/>
                </a:lnTo>
                <a:lnTo>
                  <a:pt x="2426" y="1872"/>
                </a:lnTo>
                <a:lnTo>
                  <a:pt x="2426" y="1874"/>
                </a:lnTo>
                <a:lnTo>
                  <a:pt x="2426" y="1875"/>
                </a:lnTo>
                <a:lnTo>
                  <a:pt x="2426" y="1876"/>
                </a:lnTo>
                <a:lnTo>
                  <a:pt x="2427" y="1877"/>
                </a:lnTo>
                <a:lnTo>
                  <a:pt x="2428" y="1877"/>
                </a:lnTo>
                <a:lnTo>
                  <a:pt x="2428" y="1878"/>
                </a:lnTo>
                <a:lnTo>
                  <a:pt x="2427" y="1878"/>
                </a:lnTo>
                <a:lnTo>
                  <a:pt x="2427" y="1879"/>
                </a:lnTo>
                <a:lnTo>
                  <a:pt x="2427" y="1880"/>
                </a:lnTo>
                <a:lnTo>
                  <a:pt x="2426" y="1881"/>
                </a:lnTo>
                <a:lnTo>
                  <a:pt x="2426" y="1883"/>
                </a:lnTo>
                <a:lnTo>
                  <a:pt x="2426" y="1884"/>
                </a:lnTo>
                <a:lnTo>
                  <a:pt x="2426" y="1885"/>
                </a:lnTo>
                <a:lnTo>
                  <a:pt x="2425" y="1886"/>
                </a:lnTo>
                <a:lnTo>
                  <a:pt x="2425" y="1885"/>
                </a:lnTo>
                <a:lnTo>
                  <a:pt x="2424" y="1884"/>
                </a:lnTo>
                <a:lnTo>
                  <a:pt x="2424" y="1883"/>
                </a:lnTo>
                <a:lnTo>
                  <a:pt x="2424" y="1884"/>
                </a:lnTo>
                <a:lnTo>
                  <a:pt x="2424" y="1885"/>
                </a:lnTo>
                <a:lnTo>
                  <a:pt x="2424" y="1886"/>
                </a:lnTo>
                <a:lnTo>
                  <a:pt x="2422" y="1886"/>
                </a:lnTo>
                <a:lnTo>
                  <a:pt x="2422" y="1887"/>
                </a:lnTo>
                <a:lnTo>
                  <a:pt x="2422" y="1888"/>
                </a:lnTo>
                <a:lnTo>
                  <a:pt x="2424" y="1888"/>
                </a:lnTo>
                <a:lnTo>
                  <a:pt x="2424" y="1887"/>
                </a:lnTo>
                <a:lnTo>
                  <a:pt x="2425" y="1887"/>
                </a:lnTo>
                <a:lnTo>
                  <a:pt x="2425" y="1888"/>
                </a:lnTo>
                <a:lnTo>
                  <a:pt x="2426" y="1888"/>
                </a:lnTo>
                <a:lnTo>
                  <a:pt x="2426" y="1887"/>
                </a:lnTo>
                <a:lnTo>
                  <a:pt x="2427" y="1889"/>
                </a:lnTo>
                <a:lnTo>
                  <a:pt x="2427" y="1891"/>
                </a:lnTo>
                <a:lnTo>
                  <a:pt x="2428" y="1891"/>
                </a:lnTo>
                <a:lnTo>
                  <a:pt x="2429" y="1892"/>
                </a:lnTo>
                <a:lnTo>
                  <a:pt x="2429" y="1893"/>
                </a:lnTo>
                <a:lnTo>
                  <a:pt x="2428" y="1893"/>
                </a:lnTo>
                <a:lnTo>
                  <a:pt x="2428" y="1894"/>
                </a:lnTo>
                <a:lnTo>
                  <a:pt x="2427" y="1894"/>
                </a:lnTo>
                <a:lnTo>
                  <a:pt x="2427" y="1893"/>
                </a:lnTo>
                <a:lnTo>
                  <a:pt x="2426" y="1892"/>
                </a:lnTo>
                <a:lnTo>
                  <a:pt x="2425" y="1891"/>
                </a:lnTo>
                <a:lnTo>
                  <a:pt x="2424" y="1889"/>
                </a:lnTo>
                <a:lnTo>
                  <a:pt x="2424" y="1888"/>
                </a:lnTo>
                <a:lnTo>
                  <a:pt x="2422" y="1888"/>
                </a:lnTo>
                <a:lnTo>
                  <a:pt x="2421" y="1887"/>
                </a:lnTo>
                <a:lnTo>
                  <a:pt x="2420" y="1887"/>
                </a:lnTo>
                <a:lnTo>
                  <a:pt x="2420" y="1886"/>
                </a:lnTo>
                <a:lnTo>
                  <a:pt x="2419" y="1886"/>
                </a:lnTo>
                <a:lnTo>
                  <a:pt x="2418" y="1886"/>
                </a:lnTo>
                <a:lnTo>
                  <a:pt x="2417" y="1886"/>
                </a:lnTo>
                <a:lnTo>
                  <a:pt x="2418" y="1886"/>
                </a:lnTo>
                <a:lnTo>
                  <a:pt x="2418" y="1885"/>
                </a:lnTo>
                <a:lnTo>
                  <a:pt x="2417" y="1885"/>
                </a:lnTo>
                <a:lnTo>
                  <a:pt x="2418" y="1884"/>
                </a:lnTo>
                <a:lnTo>
                  <a:pt x="2419" y="1883"/>
                </a:lnTo>
                <a:lnTo>
                  <a:pt x="2419" y="1881"/>
                </a:lnTo>
                <a:lnTo>
                  <a:pt x="2420" y="1880"/>
                </a:lnTo>
                <a:lnTo>
                  <a:pt x="2419" y="1880"/>
                </a:lnTo>
                <a:lnTo>
                  <a:pt x="2420" y="1879"/>
                </a:lnTo>
                <a:lnTo>
                  <a:pt x="2421" y="1879"/>
                </a:lnTo>
                <a:lnTo>
                  <a:pt x="2420" y="1879"/>
                </a:lnTo>
                <a:lnTo>
                  <a:pt x="2420" y="1878"/>
                </a:lnTo>
                <a:lnTo>
                  <a:pt x="2419" y="1878"/>
                </a:lnTo>
                <a:lnTo>
                  <a:pt x="2419" y="1877"/>
                </a:lnTo>
                <a:lnTo>
                  <a:pt x="2419" y="1876"/>
                </a:lnTo>
                <a:lnTo>
                  <a:pt x="2419" y="1875"/>
                </a:lnTo>
                <a:lnTo>
                  <a:pt x="2420" y="1874"/>
                </a:lnTo>
                <a:lnTo>
                  <a:pt x="2421" y="1874"/>
                </a:lnTo>
                <a:lnTo>
                  <a:pt x="2421" y="1875"/>
                </a:lnTo>
                <a:lnTo>
                  <a:pt x="2421" y="1874"/>
                </a:lnTo>
                <a:lnTo>
                  <a:pt x="2421" y="1872"/>
                </a:lnTo>
                <a:lnTo>
                  <a:pt x="2420" y="1872"/>
                </a:lnTo>
                <a:lnTo>
                  <a:pt x="2421" y="1871"/>
                </a:lnTo>
                <a:lnTo>
                  <a:pt x="2421" y="1872"/>
                </a:lnTo>
                <a:lnTo>
                  <a:pt x="2422" y="1872"/>
                </a:lnTo>
                <a:lnTo>
                  <a:pt x="2424" y="1872"/>
                </a:lnTo>
                <a:lnTo>
                  <a:pt x="2424" y="1874"/>
                </a:lnTo>
                <a:lnTo>
                  <a:pt x="2425" y="1874"/>
                </a:lnTo>
                <a:lnTo>
                  <a:pt x="2425" y="1875"/>
                </a:lnTo>
                <a:lnTo>
                  <a:pt x="2425" y="1874"/>
                </a:lnTo>
                <a:lnTo>
                  <a:pt x="2424" y="1872"/>
                </a:lnTo>
                <a:lnTo>
                  <a:pt x="2424" y="1871"/>
                </a:lnTo>
                <a:lnTo>
                  <a:pt x="2422" y="1871"/>
                </a:lnTo>
                <a:lnTo>
                  <a:pt x="2421" y="1871"/>
                </a:lnTo>
                <a:lnTo>
                  <a:pt x="2422" y="1871"/>
                </a:lnTo>
                <a:lnTo>
                  <a:pt x="2422" y="1870"/>
                </a:lnTo>
                <a:lnTo>
                  <a:pt x="2422" y="1869"/>
                </a:lnTo>
                <a:lnTo>
                  <a:pt x="2422" y="1868"/>
                </a:lnTo>
                <a:lnTo>
                  <a:pt x="2424" y="1868"/>
                </a:lnTo>
                <a:lnTo>
                  <a:pt x="2425" y="1868"/>
                </a:lnTo>
                <a:lnTo>
                  <a:pt x="2425" y="1867"/>
                </a:lnTo>
                <a:lnTo>
                  <a:pt x="2424" y="1868"/>
                </a:lnTo>
                <a:lnTo>
                  <a:pt x="2422" y="1868"/>
                </a:lnTo>
                <a:lnTo>
                  <a:pt x="2422" y="1867"/>
                </a:lnTo>
                <a:lnTo>
                  <a:pt x="2421" y="1867"/>
                </a:lnTo>
                <a:lnTo>
                  <a:pt x="2421" y="1866"/>
                </a:lnTo>
                <a:lnTo>
                  <a:pt x="2422" y="1866"/>
                </a:lnTo>
                <a:lnTo>
                  <a:pt x="2424" y="1866"/>
                </a:lnTo>
                <a:lnTo>
                  <a:pt x="2424" y="1864"/>
                </a:lnTo>
                <a:lnTo>
                  <a:pt x="2425" y="1864"/>
                </a:lnTo>
                <a:lnTo>
                  <a:pt x="2425" y="1863"/>
                </a:lnTo>
                <a:lnTo>
                  <a:pt x="2424" y="1863"/>
                </a:lnTo>
                <a:lnTo>
                  <a:pt x="2424" y="1864"/>
                </a:lnTo>
                <a:lnTo>
                  <a:pt x="2422" y="1864"/>
                </a:lnTo>
                <a:lnTo>
                  <a:pt x="2422" y="1866"/>
                </a:lnTo>
                <a:lnTo>
                  <a:pt x="2421" y="1867"/>
                </a:lnTo>
                <a:lnTo>
                  <a:pt x="2421" y="1868"/>
                </a:lnTo>
                <a:lnTo>
                  <a:pt x="2420" y="1868"/>
                </a:lnTo>
                <a:lnTo>
                  <a:pt x="2420" y="1869"/>
                </a:lnTo>
                <a:lnTo>
                  <a:pt x="2421" y="1869"/>
                </a:lnTo>
                <a:lnTo>
                  <a:pt x="2421" y="1870"/>
                </a:lnTo>
                <a:lnTo>
                  <a:pt x="2420" y="1870"/>
                </a:lnTo>
                <a:lnTo>
                  <a:pt x="2420" y="1871"/>
                </a:lnTo>
                <a:lnTo>
                  <a:pt x="2419" y="1871"/>
                </a:lnTo>
                <a:lnTo>
                  <a:pt x="2419" y="1870"/>
                </a:lnTo>
                <a:lnTo>
                  <a:pt x="2418" y="1869"/>
                </a:lnTo>
                <a:lnTo>
                  <a:pt x="2417" y="1869"/>
                </a:lnTo>
                <a:lnTo>
                  <a:pt x="2416" y="1869"/>
                </a:lnTo>
                <a:lnTo>
                  <a:pt x="2415" y="1870"/>
                </a:lnTo>
                <a:lnTo>
                  <a:pt x="2415" y="1869"/>
                </a:lnTo>
                <a:lnTo>
                  <a:pt x="2416" y="1868"/>
                </a:lnTo>
                <a:lnTo>
                  <a:pt x="2416" y="1867"/>
                </a:lnTo>
                <a:lnTo>
                  <a:pt x="2416" y="1866"/>
                </a:lnTo>
                <a:lnTo>
                  <a:pt x="2416" y="1864"/>
                </a:lnTo>
                <a:lnTo>
                  <a:pt x="2415" y="1863"/>
                </a:lnTo>
                <a:lnTo>
                  <a:pt x="2413" y="1863"/>
                </a:lnTo>
                <a:lnTo>
                  <a:pt x="2413" y="1862"/>
                </a:lnTo>
                <a:lnTo>
                  <a:pt x="2415" y="1862"/>
                </a:lnTo>
                <a:lnTo>
                  <a:pt x="2413" y="1862"/>
                </a:lnTo>
                <a:lnTo>
                  <a:pt x="2412" y="1862"/>
                </a:lnTo>
                <a:lnTo>
                  <a:pt x="2411" y="1862"/>
                </a:lnTo>
                <a:lnTo>
                  <a:pt x="2411" y="1861"/>
                </a:lnTo>
                <a:lnTo>
                  <a:pt x="2410" y="1861"/>
                </a:lnTo>
                <a:lnTo>
                  <a:pt x="2410" y="1860"/>
                </a:lnTo>
                <a:lnTo>
                  <a:pt x="2409" y="1860"/>
                </a:lnTo>
                <a:lnTo>
                  <a:pt x="2408" y="1860"/>
                </a:lnTo>
                <a:lnTo>
                  <a:pt x="2407" y="1860"/>
                </a:lnTo>
                <a:lnTo>
                  <a:pt x="2407" y="1859"/>
                </a:lnTo>
                <a:lnTo>
                  <a:pt x="2405" y="1859"/>
                </a:lnTo>
                <a:lnTo>
                  <a:pt x="2403" y="1856"/>
                </a:lnTo>
                <a:lnTo>
                  <a:pt x="2402" y="1856"/>
                </a:lnTo>
                <a:lnTo>
                  <a:pt x="2402" y="1855"/>
                </a:lnTo>
                <a:lnTo>
                  <a:pt x="2402" y="1854"/>
                </a:lnTo>
                <a:lnTo>
                  <a:pt x="2403" y="1854"/>
                </a:lnTo>
                <a:lnTo>
                  <a:pt x="2403" y="1853"/>
                </a:lnTo>
                <a:lnTo>
                  <a:pt x="2403" y="1852"/>
                </a:lnTo>
                <a:lnTo>
                  <a:pt x="2403" y="1851"/>
                </a:lnTo>
                <a:lnTo>
                  <a:pt x="2402" y="1851"/>
                </a:lnTo>
                <a:lnTo>
                  <a:pt x="2402" y="1850"/>
                </a:lnTo>
                <a:lnTo>
                  <a:pt x="2401" y="1850"/>
                </a:lnTo>
                <a:lnTo>
                  <a:pt x="2400" y="1850"/>
                </a:lnTo>
                <a:lnTo>
                  <a:pt x="2400" y="1851"/>
                </a:lnTo>
                <a:lnTo>
                  <a:pt x="2400" y="1850"/>
                </a:lnTo>
                <a:lnTo>
                  <a:pt x="2399" y="1850"/>
                </a:lnTo>
                <a:lnTo>
                  <a:pt x="2398" y="1850"/>
                </a:lnTo>
                <a:lnTo>
                  <a:pt x="2398" y="1851"/>
                </a:lnTo>
                <a:lnTo>
                  <a:pt x="2399" y="1851"/>
                </a:lnTo>
                <a:lnTo>
                  <a:pt x="2400" y="1851"/>
                </a:lnTo>
                <a:lnTo>
                  <a:pt x="2401" y="1851"/>
                </a:lnTo>
                <a:lnTo>
                  <a:pt x="2402" y="1851"/>
                </a:lnTo>
                <a:lnTo>
                  <a:pt x="2402" y="1852"/>
                </a:lnTo>
                <a:lnTo>
                  <a:pt x="2403" y="1852"/>
                </a:lnTo>
                <a:lnTo>
                  <a:pt x="2403" y="1853"/>
                </a:lnTo>
                <a:lnTo>
                  <a:pt x="2402" y="1853"/>
                </a:lnTo>
                <a:lnTo>
                  <a:pt x="2402" y="1854"/>
                </a:lnTo>
                <a:lnTo>
                  <a:pt x="2402" y="1855"/>
                </a:lnTo>
                <a:lnTo>
                  <a:pt x="2402" y="1856"/>
                </a:lnTo>
                <a:lnTo>
                  <a:pt x="2403" y="1858"/>
                </a:lnTo>
                <a:lnTo>
                  <a:pt x="2404" y="1859"/>
                </a:lnTo>
                <a:lnTo>
                  <a:pt x="2405" y="1860"/>
                </a:lnTo>
                <a:lnTo>
                  <a:pt x="2407" y="1860"/>
                </a:lnTo>
                <a:lnTo>
                  <a:pt x="2408" y="1861"/>
                </a:lnTo>
                <a:lnTo>
                  <a:pt x="2409" y="1861"/>
                </a:lnTo>
                <a:lnTo>
                  <a:pt x="2410" y="1861"/>
                </a:lnTo>
                <a:lnTo>
                  <a:pt x="2410" y="1862"/>
                </a:lnTo>
                <a:lnTo>
                  <a:pt x="2411" y="1862"/>
                </a:lnTo>
                <a:lnTo>
                  <a:pt x="2411" y="1863"/>
                </a:lnTo>
                <a:lnTo>
                  <a:pt x="2412" y="1863"/>
                </a:lnTo>
                <a:lnTo>
                  <a:pt x="2413" y="1863"/>
                </a:lnTo>
                <a:lnTo>
                  <a:pt x="2415" y="1864"/>
                </a:lnTo>
                <a:lnTo>
                  <a:pt x="2415" y="1866"/>
                </a:lnTo>
                <a:lnTo>
                  <a:pt x="2415" y="1867"/>
                </a:lnTo>
                <a:lnTo>
                  <a:pt x="2413" y="1867"/>
                </a:lnTo>
                <a:lnTo>
                  <a:pt x="2413" y="1868"/>
                </a:lnTo>
                <a:lnTo>
                  <a:pt x="2412" y="1869"/>
                </a:lnTo>
                <a:lnTo>
                  <a:pt x="2411" y="1869"/>
                </a:lnTo>
                <a:lnTo>
                  <a:pt x="2410" y="1870"/>
                </a:lnTo>
                <a:lnTo>
                  <a:pt x="2409" y="1871"/>
                </a:lnTo>
                <a:lnTo>
                  <a:pt x="2408" y="1871"/>
                </a:lnTo>
                <a:lnTo>
                  <a:pt x="2408" y="1872"/>
                </a:lnTo>
                <a:lnTo>
                  <a:pt x="2409" y="1872"/>
                </a:lnTo>
                <a:lnTo>
                  <a:pt x="2408" y="1874"/>
                </a:lnTo>
                <a:lnTo>
                  <a:pt x="2408" y="1875"/>
                </a:lnTo>
                <a:lnTo>
                  <a:pt x="2408" y="1874"/>
                </a:lnTo>
                <a:lnTo>
                  <a:pt x="2407" y="1874"/>
                </a:lnTo>
                <a:lnTo>
                  <a:pt x="2408" y="1874"/>
                </a:lnTo>
                <a:lnTo>
                  <a:pt x="2408" y="1875"/>
                </a:lnTo>
                <a:lnTo>
                  <a:pt x="2409" y="1875"/>
                </a:lnTo>
                <a:lnTo>
                  <a:pt x="2409" y="1876"/>
                </a:lnTo>
                <a:lnTo>
                  <a:pt x="2408" y="1876"/>
                </a:lnTo>
                <a:lnTo>
                  <a:pt x="2409" y="1876"/>
                </a:lnTo>
                <a:lnTo>
                  <a:pt x="2410" y="1877"/>
                </a:lnTo>
                <a:lnTo>
                  <a:pt x="2409" y="1877"/>
                </a:lnTo>
                <a:lnTo>
                  <a:pt x="2410" y="1877"/>
                </a:lnTo>
                <a:lnTo>
                  <a:pt x="2410" y="1878"/>
                </a:lnTo>
                <a:lnTo>
                  <a:pt x="2411" y="1878"/>
                </a:lnTo>
                <a:lnTo>
                  <a:pt x="2411" y="1879"/>
                </a:lnTo>
                <a:lnTo>
                  <a:pt x="2410" y="1879"/>
                </a:lnTo>
                <a:lnTo>
                  <a:pt x="2410" y="1880"/>
                </a:lnTo>
                <a:lnTo>
                  <a:pt x="2411" y="1880"/>
                </a:lnTo>
                <a:lnTo>
                  <a:pt x="2412" y="1880"/>
                </a:lnTo>
                <a:lnTo>
                  <a:pt x="2412" y="1879"/>
                </a:lnTo>
                <a:lnTo>
                  <a:pt x="2411" y="1879"/>
                </a:lnTo>
                <a:lnTo>
                  <a:pt x="2412" y="1879"/>
                </a:lnTo>
                <a:lnTo>
                  <a:pt x="2413" y="1879"/>
                </a:lnTo>
                <a:lnTo>
                  <a:pt x="2415" y="1879"/>
                </a:lnTo>
                <a:lnTo>
                  <a:pt x="2416" y="1879"/>
                </a:lnTo>
                <a:lnTo>
                  <a:pt x="2416" y="1878"/>
                </a:lnTo>
                <a:lnTo>
                  <a:pt x="2415" y="1878"/>
                </a:lnTo>
                <a:lnTo>
                  <a:pt x="2416" y="1878"/>
                </a:lnTo>
                <a:lnTo>
                  <a:pt x="2417" y="1878"/>
                </a:lnTo>
                <a:lnTo>
                  <a:pt x="2416" y="1880"/>
                </a:lnTo>
                <a:lnTo>
                  <a:pt x="2415" y="1881"/>
                </a:lnTo>
                <a:lnTo>
                  <a:pt x="2413" y="1883"/>
                </a:lnTo>
                <a:lnTo>
                  <a:pt x="2413" y="1884"/>
                </a:lnTo>
                <a:lnTo>
                  <a:pt x="2415" y="1884"/>
                </a:lnTo>
                <a:lnTo>
                  <a:pt x="2413" y="1884"/>
                </a:lnTo>
                <a:lnTo>
                  <a:pt x="2413" y="1885"/>
                </a:lnTo>
                <a:lnTo>
                  <a:pt x="2413" y="1887"/>
                </a:lnTo>
                <a:lnTo>
                  <a:pt x="2415" y="1887"/>
                </a:lnTo>
                <a:lnTo>
                  <a:pt x="2415" y="1888"/>
                </a:lnTo>
                <a:lnTo>
                  <a:pt x="2416" y="1889"/>
                </a:lnTo>
                <a:lnTo>
                  <a:pt x="2418" y="1891"/>
                </a:lnTo>
                <a:lnTo>
                  <a:pt x="2418" y="1892"/>
                </a:lnTo>
                <a:lnTo>
                  <a:pt x="2418" y="1893"/>
                </a:lnTo>
                <a:lnTo>
                  <a:pt x="2418" y="1894"/>
                </a:lnTo>
                <a:lnTo>
                  <a:pt x="2418" y="1895"/>
                </a:lnTo>
                <a:lnTo>
                  <a:pt x="2418" y="1896"/>
                </a:lnTo>
                <a:lnTo>
                  <a:pt x="2417" y="1896"/>
                </a:lnTo>
                <a:lnTo>
                  <a:pt x="2418" y="1896"/>
                </a:lnTo>
                <a:lnTo>
                  <a:pt x="2418" y="1897"/>
                </a:lnTo>
                <a:lnTo>
                  <a:pt x="2419" y="1897"/>
                </a:lnTo>
                <a:lnTo>
                  <a:pt x="2419" y="1899"/>
                </a:lnTo>
                <a:lnTo>
                  <a:pt x="2420" y="1897"/>
                </a:lnTo>
                <a:lnTo>
                  <a:pt x="2421" y="1897"/>
                </a:lnTo>
                <a:lnTo>
                  <a:pt x="2421" y="1899"/>
                </a:lnTo>
                <a:lnTo>
                  <a:pt x="2421" y="1900"/>
                </a:lnTo>
                <a:lnTo>
                  <a:pt x="2420" y="1901"/>
                </a:lnTo>
                <a:lnTo>
                  <a:pt x="2420" y="1902"/>
                </a:lnTo>
                <a:lnTo>
                  <a:pt x="2419" y="1903"/>
                </a:lnTo>
                <a:lnTo>
                  <a:pt x="2419" y="1904"/>
                </a:lnTo>
                <a:lnTo>
                  <a:pt x="2419" y="1905"/>
                </a:lnTo>
                <a:lnTo>
                  <a:pt x="2419" y="1906"/>
                </a:lnTo>
                <a:lnTo>
                  <a:pt x="2420" y="1906"/>
                </a:lnTo>
                <a:lnTo>
                  <a:pt x="2420" y="1908"/>
                </a:lnTo>
                <a:lnTo>
                  <a:pt x="2420" y="1909"/>
                </a:lnTo>
                <a:lnTo>
                  <a:pt x="2420" y="1910"/>
                </a:lnTo>
                <a:lnTo>
                  <a:pt x="2420" y="1911"/>
                </a:lnTo>
                <a:lnTo>
                  <a:pt x="2421" y="1911"/>
                </a:lnTo>
                <a:lnTo>
                  <a:pt x="2421" y="1912"/>
                </a:lnTo>
                <a:lnTo>
                  <a:pt x="2422" y="1912"/>
                </a:lnTo>
                <a:lnTo>
                  <a:pt x="2424" y="1912"/>
                </a:lnTo>
                <a:lnTo>
                  <a:pt x="2425" y="1912"/>
                </a:lnTo>
                <a:lnTo>
                  <a:pt x="2426" y="1912"/>
                </a:lnTo>
                <a:lnTo>
                  <a:pt x="2427" y="1912"/>
                </a:lnTo>
                <a:lnTo>
                  <a:pt x="2428" y="1912"/>
                </a:lnTo>
                <a:lnTo>
                  <a:pt x="2429" y="1912"/>
                </a:lnTo>
                <a:lnTo>
                  <a:pt x="2429" y="1913"/>
                </a:lnTo>
                <a:lnTo>
                  <a:pt x="2430" y="1914"/>
                </a:lnTo>
                <a:lnTo>
                  <a:pt x="2430" y="1916"/>
                </a:lnTo>
                <a:lnTo>
                  <a:pt x="2430" y="1917"/>
                </a:lnTo>
                <a:lnTo>
                  <a:pt x="2430" y="1918"/>
                </a:lnTo>
                <a:lnTo>
                  <a:pt x="2429" y="1917"/>
                </a:lnTo>
                <a:lnTo>
                  <a:pt x="2429" y="1918"/>
                </a:lnTo>
                <a:lnTo>
                  <a:pt x="2429" y="1919"/>
                </a:lnTo>
                <a:lnTo>
                  <a:pt x="2430" y="1920"/>
                </a:lnTo>
                <a:lnTo>
                  <a:pt x="2430" y="1921"/>
                </a:lnTo>
                <a:lnTo>
                  <a:pt x="2431" y="1921"/>
                </a:lnTo>
                <a:lnTo>
                  <a:pt x="2431" y="1922"/>
                </a:lnTo>
                <a:lnTo>
                  <a:pt x="2431" y="1924"/>
                </a:lnTo>
                <a:lnTo>
                  <a:pt x="2431" y="1925"/>
                </a:lnTo>
                <a:lnTo>
                  <a:pt x="2431" y="1926"/>
                </a:lnTo>
                <a:lnTo>
                  <a:pt x="2430" y="1927"/>
                </a:lnTo>
                <a:lnTo>
                  <a:pt x="2429" y="1928"/>
                </a:lnTo>
                <a:lnTo>
                  <a:pt x="2428" y="1928"/>
                </a:lnTo>
                <a:lnTo>
                  <a:pt x="2427" y="1929"/>
                </a:lnTo>
                <a:lnTo>
                  <a:pt x="2427" y="1930"/>
                </a:lnTo>
                <a:lnTo>
                  <a:pt x="2426" y="1930"/>
                </a:lnTo>
                <a:lnTo>
                  <a:pt x="2426" y="1929"/>
                </a:lnTo>
                <a:lnTo>
                  <a:pt x="2426" y="1928"/>
                </a:lnTo>
                <a:lnTo>
                  <a:pt x="2425" y="1928"/>
                </a:lnTo>
                <a:lnTo>
                  <a:pt x="2425" y="1927"/>
                </a:lnTo>
                <a:lnTo>
                  <a:pt x="2425" y="1926"/>
                </a:lnTo>
                <a:lnTo>
                  <a:pt x="2425" y="1927"/>
                </a:lnTo>
                <a:lnTo>
                  <a:pt x="2425" y="1928"/>
                </a:lnTo>
                <a:lnTo>
                  <a:pt x="2425" y="1929"/>
                </a:lnTo>
                <a:lnTo>
                  <a:pt x="2425" y="1930"/>
                </a:lnTo>
                <a:lnTo>
                  <a:pt x="2426" y="1930"/>
                </a:lnTo>
                <a:lnTo>
                  <a:pt x="2425" y="1930"/>
                </a:lnTo>
                <a:lnTo>
                  <a:pt x="2425" y="1931"/>
                </a:lnTo>
                <a:lnTo>
                  <a:pt x="2425" y="1933"/>
                </a:lnTo>
                <a:lnTo>
                  <a:pt x="2425" y="1934"/>
                </a:lnTo>
                <a:lnTo>
                  <a:pt x="2425" y="1935"/>
                </a:lnTo>
                <a:lnTo>
                  <a:pt x="2425" y="1936"/>
                </a:lnTo>
                <a:lnTo>
                  <a:pt x="2425" y="1937"/>
                </a:lnTo>
                <a:lnTo>
                  <a:pt x="2426" y="1938"/>
                </a:lnTo>
                <a:lnTo>
                  <a:pt x="2425" y="1939"/>
                </a:lnTo>
                <a:lnTo>
                  <a:pt x="2425" y="1938"/>
                </a:lnTo>
                <a:lnTo>
                  <a:pt x="2424" y="1938"/>
                </a:lnTo>
                <a:lnTo>
                  <a:pt x="2424" y="1939"/>
                </a:lnTo>
                <a:lnTo>
                  <a:pt x="2424" y="1941"/>
                </a:lnTo>
                <a:lnTo>
                  <a:pt x="2424" y="1939"/>
                </a:lnTo>
                <a:lnTo>
                  <a:pt x="2425" y="1939"/>
                </a:lnTo>
                <a:lnTo>
                  <a:pt x="2426" y="1938"/>
                </a:lnTo>
                <a:lnTo>
                  <a:pt x="2427" y="1939"/>
                </a:lnTo>
                <a:lnTo>
                  <a:pt x="2428" y="1941"/>
                </a:lnTo>
                <a:lnTo>
                  <a:pt x="2428" y="1942"/>
                </a:lnTo>
                <a:lnTo>
                  <a:pt x="2428" y="1943"/>
                </a:lnTo>
                <a:lnTo>
                  <a:pt x="2429" y="1943"/>
                </a:lnTo>
                <a:lnTo>
                  <a:pt x="2429" y="1944"/>
                </a:lnTo>
                <a:lnTo>
                  <a:pt x="2429" y="1945"/>
                </a:lnTo>
                <a:lnTo>
                  <a:pt x="2430" y="1945"/>
                </a:lnTo>
                <a:lnTo>
                  <a:pt x="2431" y="1945"/>
                </a:lnTo>
                <a:lnTo>
                  <a:pt x="2433" y="1945"/>
                </a:lnTo>
                <a:lnTo>
                  <a:pt x="2434" y="1945"/>
                </a:lnTo>
                <a:lnTo>
                  <a:pt x="2435" y="1945"/>
                </a:lnTo>
                <a:lnTo>
                  <a:pt x="2435" y="1946"/>
                </a:lnTo>
                <a:lnTo>
                  <a:pt x="2435" y="1947"/>
                </a:lnTo>
                <a:lnTo>
                  <a:pt x="2434" y="1948"/>
                </a:lnTo>
                <a:lnTo>
                  <a:pt x="2434" y="1950"/>
                </a:lnTo>
                <a:lnTo>
                  <a:pt x="2434" y="1951"/>
                </a:lnTo>
                <a:lnTo>
                  <a:pt x="2434" y="1952"/>
                </a:lnTo>
                <a:lnTo>
                  <a:pt x="2434" y="1953"/>
                </a:lnTo>
                <a:lnTo>
                  <a:pt x="2433" y="1953"/>
                </a:lnTo>
                <a:lnTo>
                  <a:pt x="2433" y="1954"/>
                </a:lnTo>
                <a:lnTo>
                  <a:pt x="2434" y="1955"/>
                </a:lnTo>
                <a:lnTo>
                  <a:pt x="2433" y="1955"/>
                </a:lnTo>
                <a:lnTo>
                  <a:pt x="2433" y="1956"/>
                </a:lnTo>
                <a:lnTo>
                  <a:pt x="2431" y="1956"/>
                </a:lnTo>
                <a:lnTo>
                  <a:pt x="2431" y="1958"/>
                </a:lnTo>
                <a:lnTo>
                  <a:pt x="2430" y="1958"/>
                </a:lnTo>
                <a:lnTo>
                  <a:pt x="2429" y="1958"/>
                </a:lnTo>
                <a:lnTo>
                  <a:pt x="2429" y="1959"/>
                </a:lnTo>
                <a:lnTo>
                  <a:pt x="2429" y="1960"/>
                </a:lnTo>
                <a:lnTo>
                  <a:pt x="2428" y="1960"/>
                </a:lnTo>
                <a:lnTo>
                  <a:pt x="2428" y="1961"/>
                </a:lnTo>
                <a:lnTo>
                  <a:pt x="2428" y="1962"/>
                </a:lnTo>
                <a:lnTo>
                  <a:pt x="2428" y="1961"/>
                </a:lnTo>
                <a:lnTo>
                  <a:pt x="2427" y="1961"/>
                </a:lnTo>
                <a:lnTo>
                  <a:pt x="2427" y="1960"/>
                </a:lnTo>
                <a:lnTo>
                  <a:pt x="2426" y="1959"/>
                </a:lnTo>
                <a:lnTo>
                  <a:pt x="2427" y="1959"/>
                </a:lnTo>
                <a:lnTo>
                  <a:pt x="2428" y="1959"/>
                </a:lnTo>
                <a:lnTo>
                  <a:pt x="2428" y="1958"/>
                </a:lnTo>
                <a:lnTo>
                  <a:pt x="2428" y="1956"/>
                </a:lnTo>
                <a:lnTo>
                  <a:pt x="2428" y="1955"/>
                </a:lnTo>
                <a:lnTo>
                  <a:pt x="2427" y="1954"/>
                </a:lnTo>
                <a:lnTo>
                  <a:pt x="2428" y="1954"/>
                </a:lnTo>
                <a:lnTo>
                  <a:pt x="2428" y="1953"/>
                </a:lnTo>
                <a:lnTo>
                  <a:pt x="2427" y="1953"/>
                </a:lnTo>
                <a:lnTo>
                  <a:pt x="2427" y="1954"/>
                </a:lnTo>
                <a:lnTo>
                  <a:pt x="2426" y="1954"/>
                </a:lnTo>
                <a:lnTo>
                  <a:pt x="2426" y="1953"/>
                </a:lnTo>
                <a:lnTo>
                  <a:pt x="2425" y="1954"/>
                </a:lnTo>
                <a:lnTo>
                  <a:pt x="2425" y="1953"/>
                </a:lnTo>
                <a:lnTo>
                  <a:pt x="2425" y="1954"/>
                </a:lnTo>
                <a:lnTo>
                  <a:pt x="2426" y="1954"/>
                </a:lnTo>
                <a:lnTo>
                  <a:pt x="2427" y="1954"/>
                </a:lnTo>
                <a:lnTo>
                  <a:pt x="2427" y="1955"/>
                </a:lnTo>
                <a:lnTo>
                  <a:pt x="2427" y="1956"/>
                </a:lnTo>
                <a:lnTo>
                  <a:pt x="2427" y="1958"/>
                </a:lnTo>
                <a:lnTo>
                  <a:pt x="2428" y="1958"/>
                </a:lnTo>
                <a:lnTo>
                  <a:pt x="2427" y="1958"/>
                </a:lnTo>
                <a:lnTo>
                  <a:pt x="2426" y="1959"/>
                </a:lnTo>
                <a:lnTo>
                  <a:pt x="2426" y="1960"/>
                </a:lnTo>
                <a:lnTo>
                  <a:pt x="2426" y="1961"/>
                </a:lnTo>
                <a:lnTo>
                  <a:pt x="2425" y="1961"/>
                </a:lnTo>
                <a:lnTo>
                  <a:pt x="2425" y="1960"/>
                </a:lnTo>
                <a:lnTo>
                  <a:pt x="2424" y="1960"/>
                </a:lnTo>
                <a:lnTo>
                  <a:pt x="2422" y="1960"/>
                </a:lnTo>
                <a:lnTo>
                  <a:pt x="2422" y="1961"/>
                </a:lnTo>
                <a:lnTo>
                  <a:pt x="2424" y="1961"/>
                </a:lnTo>
                <a:lnTo>
                  <a:pt x="2425" y="1961"/>
                </a:lnTo>
                <a:lnTo>
                  <a:pt x="2426" y="1961"/>
                </a:lnTo>
                <a:lnTo>
                  <a:pt x="2427" y="1961"/>
                </a:lnTo>
                <a:lnTo>
                  <a:pt x="2427" y="1962"/>
                </a:lnTo>
                <a:lnTo>
                  <a:pt x="2427" y="1963"/>
                </a:lnTo>
                <a:lnTo>
                  <a:pt x="2426" y="1963"/>
                </a:lnTo>
                <a:lnTo>
                  <a:pt x="2425" y="1963"/>
                </a:lnTo>
                <a:lnTo>
                  <a:pt x="2425" y="1964"/>
                </a:lnTo>
                <a:lnTo>
                  <a:pt x="2426" y="1964"/>
                </a:lnTo>
                <a:lnTo>
                  <a:pt x="2426" y="1963"/>
                </a:lnTo>
                <a:lnTo>
                  <a:pt x="2427" y="1963"/>
                </a:lnTo>
                <a:lnTo>
                  <a:pt x="2427" y="1964"/>
                </a:lnTo>
                <a:lnTo>
                  <a:pt x="2427" y="1966"/>
                </a:lnTo>
                <a:lnTo>
                  <a:pt x="2426" y="1966"/>
                </a:lnTo>
                <a:lnTo>
                  <a:pt x="2426" y="1967"/>
                </a:lnTo>
                <a:lnTo>
                  <a:pt x="2426" y="1968"/>
                </a:lnTo>
                <a:lnTo>
                  <a:pt x="2425" y="1968"/>
                </a:lnTo>
                <a:lnTo>
                  <a:pt x="2425" y="1967"/>
                </a:lnTo>
                <a:lnTo>
                  <a:pt x="2425" y="1968"/>
                </a:lnTo>
                <a:lnTo>
                  <a:pt x="2425" y="1969"/>
                </a:lnTo>
                <a:lnTo>
                  <a:pt x="2425" y="1970"/>
                </a:lnTo>
                <a:lnTo>
                  <a:pt x="2425" y="1971"/>
                </a:lnTo>
                <a:lnTo>
                  <a:pt x="2426" y="1971"/>
                </a:lnTo>
                <a:lnTo>
                  <a:pt x="2426" y="1972"/>
                </a:lnTo>
                <a:lnTo>
                  <a:pt x="2426" y="1973"/>
                </a:lnTo>
                <a:lnTo>
                  <a:pt x="2427" y="1973"/>
                </a:lnTo>
                <a:lnTo>
                  <a:pt x="2427" y="1975"/>
                </a:lnTo>
                <a:lnTo>
                  <a:pt x="2428" y="1976"/>
                </a:lnTo>
                <a:lnTo>
                  <a:pt x="2428" y="1977"/>
                </a:lnTo>
                <a:lnTo>
                  <a:pt x="2429" y="1977"/>
                </a:lnTo>
                <a:lnTo>
                  <a:pt x="2429" y="1978"/>
                </a:lnTo>
                <a:lnTo>
                  <a:pt x="2429" y="1979"/>
                </a:lnTo>
                <a:lnTo>
                  <a:pt x="2430" y="1980"/>
                </a:lnTo>
                <a:lnTo>
                  <a:pt x="2430" y="1981"/>
                </a:lnTo>
                <a:lnTo>
                  <a:pt x="2430" y="1983"/>
                </a:lnTo>
                <a:lnTo>
                  <a:pt x="2431" y="1984"/>
                </a:lnTo>
                <a:lnTo>
                  <a:pt x="2433" y="1985"/>
                </a:lnTo>
                <a:lnTo>
                  <a:pt x="2433" y="1986"/>
                </a:lnTo>
                <a:lnTo>
                  <a:pt x="2434" y="1986"/>
                </a:lnTo>
                <a:lnTo>
                  <a:pt x="2434" y="1987"/>
                </a:lnTo>
                <a:lnTo>
                  <a:pt x="2434" y="1988"/>
                </a:lnTo>
                <a:lnTo>
                  <a:pt x="2434" y="1989"/>
                </a:lnTo>
                <a:lnTo>
                  <a:pt x="2435" y="1989"/>
                </a:lnTo>
                <a:lnTo>
                  <a:pt x="2436" y="1992"/>
                </a:lnTo>
                <a:lnTo>
                  <a:pt x="2437" y="1993"/>
                </a:lnTo>
                <a:lnTo>
                  <a:pt x="2438" y="1994"/>
                </a:lnTo>
                <a:lnTo>
                  <a:pt x="2439" y="1996"/>
                </a:lnTo>
                <a:lnTo>
                  <a:pt x="2439" y="1997"/>
                </a:lnTo>
                <a:lnTo>
                  <a:pt x="2439" y="1998"/>
                </a:lnTo>
                <a:lnTo>
                  <a:pt x="2441" y="1998"/>
                </a:lnTo>
                <a:lnTo>
                  <a:pt x="2441" y="2000"/>
                </a:lnTo>
                <a:lnTo>
                  <a:pt x="2442" y="2000"/>
                </a:lnTo>
                <a:lnTo>
                  <a:pt x="2443" y="2000"/>
                </a:lnTo>
                <a:lnTo>
                  <a:pt x="2444" y="2002"/>
                </a:lnTo>
                <a:lnTo>
                  <a:pt x="2445" y="2002"/>
                </a:lnTo>
                <a:lnTo>
                  <a:pt x="2444" y="2003"/>
                </a:lnTo>
                <a:lnTo>
                  <a:pt x="2443" y="2004"/>
                </a:lnTo>
                <a:lnTo>
                  <a:pt x="2444" y="2004"/>
                </a:lnTo>
                <a:lnTo>
                  <a:pt x="2444" y="2005"/>
                </a:lnTo>
                <a:lnTo>
                  <a:pt x="2445" y="2006"/>
                </a:lnTo>
                <a:lnTo>
                  <a:pt x="2446" y="2006"/>
                </a:lnTo>
                <a:lnTo>
                  <a:pt x="2446" y="2008"/>
                </a:lnTo>
                <a:lnTo>
                  <a:pt x="2447" y="2009"/>
                </a:lnTo>
                <a:lnTo>
                  <a:pt x="2448" y="2010"/>
                </a:lnTo>
                <a:lnTo>
                  <a:pt x="2450" y="2011"/>
                </a:lnTo>
                <a:lnTo>
                  <a:pt x="2450" y="2012"/>
                </a:lnTo>
                <a:lnTo>
                  <a:pt x="2451" y="2013"/>
                </a:lnTo>
                <a:lnTo>
                  <a:pt x="2451" y="2014"/>
                </a:lnTo>
                <a:lnTo>
                  <a:pt x="2451" y="2015"/>
                </a:lnTo>
                <a:lnTo>
                  <a:pt x="2452" y="2017"/>
                </a:lnTo>
                <a:lnTo>
                  <a:pt x="2452" y="2018"/>
                </a:lnTo>
                <a:lnTo>
                  <a:pt x="2452" y="2019"/>
                </a:lnTo>
                <a:lnTo>
                  <a:pt x="2451" y="2019"/>
                </a:lnTo>
                <a:lnTo>
                  <a:pt x="2451" y="2020"/>
                </a:lnTo>
                <a:lnTo>
                  <a:pt x="2451" y="2021"/>
                </a:lnTo>
                <a:lnTo>
                  <a:pt x="2452" y="2021"/>
                </a:lnTo>
                <a:lnTo>
                  <a:pt x="2452" y="2022"/>
                </a:lnTo>
                <a:lnTo>
                  <a:pt x="2452" y="2023"/>
                </a:lnTo>
                <a:lnTo>
                  <a:pt x="2452" y="2025"/>
                </a:lnTo>
                <a:lnTo>
                  <a:pt x="2452" y="2026"/>
                </a:lnTo>
                <a:lnTo>
                  <a:pt x="2450" y="2030"/>
                </a:lnTo>
                <a:lnTo>
                  <a:pt x="2448" y="2031"/>
                </a:lnTo>
                <a:lnTo>
                  <a:pt x="2448" y="2033"/>
                </a:lnTo>
                <a:lnTo>
                  <a:pt x="2447" y="2033"/>
                </a:lnTo>
                <a:lnTo>
                  <a:pt x="2447" y="2034"/>
                </a:lnTo>
                <a:lnTo>
                  <a:pt x="2446" y="2034"/>
                </a:lnTo>
                <a:lnTo>
                  <a:pt x="2446" y="2035"/>
                </a:lnTo>
                <a:lnTo>
                  <a:pt x="2446" y="2036"/>
                </a:lnTo>
                <a:lnTo>
                  <a:pt x="2446" y="2037"/>
                </a:lnTo>
                <a:lnTo>
                  <a:pt x="2446" y="2038"/>
                </a:lnTo>
                <a:lnTo>
                  <a:pt x="2447" y="2039"/>
                </a:lnTo>
                <a:lnTo>
                  <a:pt x="2448" y="2040"/>
                </a:lnTo>
                <a:lnTo>
                  <a:pt x="2448" y="2042"/>
                </a:lnTo>
                <a:lnTo>
                  <a:pt x="2450" y="2042"/>
                </a:lnTo>
                <a:lnTo>
                  <a:pt x="2450" y="2043"/>
                </a:lnTo>
                <a:lnTo>
                  <a:pt x="2451" y="2044"/>
                </a:lnTo>
                <a:lnTo>
                  <a:pt x="2452" y="2045"/>
                </a:lnTo>
                <a:lnTo>
                  <a:pt x="2452" y="2046"/>
                </a:lnTo>
                <a:lnTo>
                  <a:pt x="2453" y="2046"/>
                </a:lnTo>
                <a:lnTo>
                  <a:pt x="2454" y="2048"/>
                </a:lnTo>
                <a:lnTo>
                  <a:pt x="2454" y="2050"/>
                </a:lnTo>
                <a:lnTo>
                  <a:pt x="2455" y="2051"/>
                </a:lnTo>
                <a:lnTo>
                  <a:pt x="2455" y="2052"/>
                </a:lnTo>
                <a:lnTo>
                  <a:pt x="2455" y="2053"/>
                </a:lnTo>
                <a:lnTo>
                  <a:pt x="2454" y="2053"/>
                </a:lnTo>
                <a:lnTo>
                  <a:pt x="2454" y="2054"/>
                </a:lnTo>
                <a:lnTo>
                  <a:pt x="2454" y="2055"/>
                </a:lnTo>
                <a:lnTo>
                  <a:pt x="2454" y="2056"/>
                </a:lnTo>
                <a:lnTo>
                  <a:pt x="2454" y="2058"/>
                </a:lnTo>
                <a:lnTo>
                  <a:pt x="2454" y="2059"/>
                </a:lnTo>
                <a:lnTo>
                  <a:pt x="2454" y="2060"/>
                </a:lnTo>
                <a:lnTo>
                  <a:pt x="2454" y="2061"/>
                </a:lnTo>
                <a:lnTo>
                  <a:pt x="2455" y="2061"/>
                </a:lnTo>
                <a:lnTo>
                  <a:pt x="2455" y="2065"/>
                </a:lnTo>
                <a:lnTo>
                  <a:pt x="2454" y="2065"/>
                </a:lnTo>
                <a:lnTo>
                  <a:pt x="2455" y="2065"/>
                </a:lnTo>
                <a:lnTo>
                  <a:pt x="2455" y="2067"/>
                </a:lnTo>
                <a:lnTo>
                  <a:pt x="2455" y="2068"/>
                </a:lnTo>
                <a:lnTo>
                  <a:pt x="2455" y="2070"/>
                </a:lnTo>
                <a:lnTo>
                  <a:pt x="2455" y="2071"/>
                </a:lnTo>
                <a:lnTo>
                  <a:pt x="2455" y="2072"/>
                </a:lnTo>
                <a:lnTo>
                  <a:pt x="2455" y="2075"/>
                </a:lnTo>
                <a:lnTo>
                  <a:pt x="2454" y="2076"/>
                </a:lnTo>
                <a:lnTo>
                  <a:pt x="2454" y="2079"/>
                </a:lnTo>
                <a:lnTo>
                  <a:pt x="2454" y="2080"/>
                </a:lnTo>
                <a:lnTo>
                  <a:pt x="2455" y="2085"/>
                </a:lnTo>
                <a:lnTo>
                  <a:pt x="2455" y="2086"/>
                </a:lnTo>
                <a:lnTo>
                  <a:pt x="2455" y="2088"/>
                </a:lnTo>
                <a:lnTo>
                  <a:pt x="2454" y="2089"/>
                </a:lnTo>
                <a:lnTo>
                  <a:pt x="2455" y="2090"/>
                </a:lnTo>
                <a:lnTo>
                  <a:pt x="2455" y="2093"/>
                </a:lnTo>
                <a:lnTo>
                  <a:pt x="2455" y="2094"/>
                </a:lnTo>
                <a:lnTo>
                  <a:pt x="2455" y="2095"/>
                </a:lnTo>
                <a:lnTo>
                  <a:pt x="2455" y="2096"/>
                </a:lnTo>
                <a:lnTo>
                  <a:pt x="2455" y="2100"/>
                </a:lnTo>
                <a:lnTo>
                  <a:pt x="2455" y="2101"/>
                </a:lnTo>
                <a:lnTo>
                  <a:pt x="2455" y="2103"/>
                </a:lnTo>
                <a:lnTo>
                  <a:pt x="2455" y="2104"/>
                </a:lnTo>
                <a:lnTo>
                  <a:pt x="2455" y="2105"/>
                </a:lnTo>
                <a:lnTo>
                  <a:pt x="2455" y="2106"/>
                </a:lnTo>
                <a:lnTo>
                  <a:pt x="2455" y="2107"/>
                </a:lnTo>
                <a:lnTo>
                  <a:pt x="2455" y="2109"/>
                </a:lnTo>
                <a:lnTo>
                  <a:pt x="2455" y="2110"/>
                </a:lnTo>
                <a:lnTo>
                  <a:pt x="2455" y="2113"/>
                </a:lnTo>
                <a:lnTo>
                  <a:pt x="2455" y="2114"/>
                </a:lnTo>
                <a:lnTo>
                  <a:pt x="2455" y="2117"/>
                </a:lnTo>
                <a:lnTo>
                  <a:pt x="2455" y="2118"/>
                </a:lnTo>
                <a:lnTo>
                  <a:pt x="2455" y="2119"/>
                </a:lnTo>
                <a:lnTo>
                  <a:pt x="2455" y="2121"/>
                </a:lnTo>
                <a:lnTo>
                  <a:pt x="2456" y="2121"/>
                </a:lnTo>
                <a:lnTo>
                  <a:pt x="2455" y="2122"/>
                </a:lnTo>
                <a:lnTo>
                  <a:pt x="2455" y="2123"/>
                </a:lnTo>
                <a:lnTo>
                  <a:pt x="2455" y="2125"/>
                </a:lnTo>
                <a:lnTo>
                  <a:pt x="2454" y="2125"/>
                </a:lnTo>
                <a:lnTo>
                  <a:pt x="2454" y="2126"/>
                </a:lnTo>
                <a:lnTo>
                  <a:pt x="2454" y="2127"/>
                </a:lnTo>
                <a:lnTo>
                  <a:pt x="2453" y="2129"/>
                </a:lnTo>
                <a:lnTo>
                  <a:pt x="2453" y="2130"/>
                </a:lnTo>
                <a:lnTo>
                  <a:pt x="2453" y="2131"/>
                </a:lnTo>
                <a:lnTo>
                  <a:pt x="2452" y="2134"/>
                </a:lnTo>
                <a:lnTo>
                  <a:pt x="2452" y="2135"/>
                </a:lnTo>
                <a:lnTo>
                  <a:pt x="2452" y="2136"/>
                </a:lnTo>
                <a:lnTo>
                  <a:pt x="2452" y="2137"/>
                </a:lnTo>
                <a:lnTo>
                  <a:pt x="2452" y="2138"/>
                </a:lnTo>
                <a:lnTo>
                  <a:pt x="2451" y="2142"/>
                </a:lnTo>
                <a:lnTo>
                  <a:pt x="2452" y="2142"/>
                </a:lnTo>
                <a:lnTo>
                  <a:pt x="2451" y="2143"/>
                </a:lnTo>
                <a:lnTo>
                  <a:pt x="2451" y="2144"/>
                </a:lnTo>
                <a:lnTo>
                  <a:pt x="2451" y="2145"/>
                </a:lnTo>
                <a:lnTo>
                  <a:pt x="2451" y="2146"/>
                </a:lnTo>
                <a:lnTo>
                  <a:pt x="2451" y="2147"/>
                </a:lnTo>
                <a:lnTo>
                  <a:pt x="2451" y="2148"/>
                </a:lnTo>
                <a:lnTo>
                  <a:pt x="2450" y="2150"/>
                </a:lnTo>
                <a:lnTo>
                  <a:pt x="2451" y="2150"/>
                </a:lnTo>
                <a:lnTo>
                  <a:pt x="2450" y="2150"/>
                </a:lnTo>
                <a:lnTo>
                  <a:pt x="2450" y="2151"/>
                </a:lnTo>
                <a:lnTo>
                  <a:pt x="2450" y="2152"/>
                </a:lnTo>
                <a:lnTo>
                  <a:pt x="2450" y="2153"/>
                </a:lnTo>
                <a:lnTo>
                  <a:pt x="2450" y="2154"/>
                </a:lnTo>
                <a:lnTo>
                  <a:pt x="2448" y="2155"/>
                </a:lnTo>
                <a:lnTo>
                  <a:pt x="2448" y="2156"/>
                </a:lnTo>
                <a:lnTo>
                  <a:pt x="2448" y="2157"/>
                </a:lnTo>
                <a:lnTo>
                  <a:pt x="2448" y="2159"/>
                </a:lnTo>
                <a:lnTo>
                  <a:pt x="2447" y="2159"/>
                </a:lnTo>
                <a:lnTo>
                  <a:pt x="2447" y="2160"/>
                </a:lnTo>
                <a:lnTo>
                  <a:pt x="2447" y="2161"/>
                </a:lnTo>
                <a:lnTo>
                  <a:pt x="2447" y="2162"/>
                </a:lnTo>
                <a:lnTo>
                  <a:pt x="2447" y="2163"/>
                </a:lnTo>
                <a:lnTo>
                  <a:pt x="2446" y="2164"/>
                </a:lnTo>
                <a:lnTo>
                  <a:pt x="2445" y="2164"/>
                </a:lnTo>
                <a:lnTo>
                  <a:pt x="2445" y="2163"/>
                </a:lnTo>
                <a:lnTo>
                  <a:pt x="2445" y="2164"/>
                </a:lnTo>
                <a:lnTo>
                  <a:pt x="2445" y="2165"/>
                </a:lnTo>
                <a:lnTo>
                  <a:pt x="2446" y="2165"/>
                </a:lnTo>
                <a:lnTo>
                  <a:pt x="2447" y="2165"/>
                </a:lnTo>
                <a:lnTo>
                  <a:pt x="2447" y="2167"/>
                </a:lnTo>
                <a:lnTo>
                  <a:pt x="2447" y="2168"/>
                </a:lnTo>
                <a:lnTo>
                  <a:pt x="2446" y="2168"/>
                </a:lnTo>
                <a:lnTo>
                  <a:pt x="2446" y="2169"/>
                </a:lnTo>
                <a:lnTo>
                  <a:pt x="2445" y="2170"/>
                </a:lnTo>
                <a:lnTo>
                  <a:pt x="2445" y="2171"/>
                </a:lnTo>
                <a:lnTo>
                  <a:pt x="2445" y="2172"/>
                </a:lnTo>
                <a:lnTo>
                  <a:pt x="2444" y="2172"/>
                </a:lnTo>
                <a:lnTo>
                  <a:pt x="2444" y="2173"/>
                </a:lnTo>
                <a:lnTo>
                  <a:pt x="2444" y="2174"/>
                </a:lnTo>
                <a:lnTo>
                  <a:pt x="2443" y="2174"/>
                </a:lnTo>
                <a:lnTo>
                  <a:pt x="2443" y="2176"/>
                </a:lnTo>
                <a:lnTo>
                  <a:pt x="2442" y="2177"/>
                </a:lnTo>
                <a:lnTo>
                  <a:pt x="2441" y="2178"/>
                </a:lnTo>
                <a:lnTo>
                  <a:pt x="2441" y="2179"/>
                </a:lnTo>
                <a:lnTo>
                  <a:pt x="2439" y="2179"/>
                </a:lnTo>
                <a:lnTo>
                  <a:pt x="2439" y="2180"/>
                </a:lnTo>
                <a:lnTo>
                  <a:pt x="2439" y="2181"/>
                </a:lnTo>
                <a:lnTo>
                  <a:pt x="2438" y="2181"/>
                </a:lnTo>
                <a:lnTo>
                  <a:pt x="2438" y="2182"/>
                </a:lnTo>
                <a:lnTo>
                  <a:pt x="2438" y="2184"/>
                </a:lnTo>
                <a:lnTo>
                  <a:pt x="2437" y="2184"/>
                </a:lnTo>
                <a:lnTo>
                  <a:pt x="2437" y="2185"/>
                </a:lnTo>
                <a:lnTo>
                  <a:pt x="2436" y="2186"/>
                </a:lnTo>
                <a:lnTo>
                  <a:pt x="2436" y="2187"/>
                </a:lnTo>
                <a:lnTo>
                  <a:pt x="2435" y="2187"/>
                </a:lnTo>
                <a:lnTo>
                  <a:pt x="2435" y="2188"/>
                </a:lnTo>
                <a:lnTo>
                  <a:pt x="2435" y="2189"/>
                </a:lnTo>
                <a:lnTo>
                  <a:pt x="2434" y="2189"/>
                </a:lnTo>
                <a:lnTo>
                  <a:pt x="2434" y="2190"/>
                </a:lnTo>
                <a:lnTo>
                  <a:pt x="2434" y="2192"/>
                </a:lnTo>
                <a:lnTo>
                  <a:pt x="2434" y="2193"/>
                </a:lnTo>
                <a:lnTo>
                  <a:pt x="2433" y="2193"/>
                </a:lnTo>
                <a:lnTo>
                  <a:pt x="2433" y="2194"/>
                </a:lnTo>
                <a:lnTo>
                  <a:pt x="2431" y="2195"/>
                </a:lnTo>
                <a:lnTo>
                  <a:pt x="2430" y="2196"/>
                </a:lnTo>
                <a:lnTo>
                  <a:pt x="2429" y="2196"/>
                </a:lnTo>
                <a:lnTo>
                  <a:pt x="2429" y="2197"/>
                </a:lnTo>
                <a:lnTo>
                  <a:pt x="2428" y="2197"/>
                </a:lnTo>
                <a:lnTo>
                  <a:pt x="2428" y="2198"/>
                </a:lnTo>
                <a:lnTo>
                  <a:pt x="2427" y="2198"/>
                </a:lnTo>
                <a:lnTo>
                  <a:pt x="2427" y="2199"/>
                </a:lnTo>
                <a:lnTo>
                  <a:pt x="2426" y="2199"/>
                </a:lnTo>
                <a:lnTo>
                  <a:pt x="2426" y="2201"/>
                </a:lnTo>
                <a:lnTo>
                  <a:pt x="2425" y="2201"/>
                </a:lnTo>
                <a:lnTo>
                  <a:pt x="2425" y="2202"/>
                </a:lnTo>
                <a:lnTo>
                  <a:pt x="2424" y="2203"/>
                </a:lnTo>
                <a:lnTo>
                  <a:pt x="2424" y="2204"/>
                </a:lnTo>
                <a:lnTo>
                  <a:pt x="2422" y="2204"/>
                </a:lnTo>
                <a:lnTo>
                  <a:pt x="2421" y="2205"/>
                </a:lnTo>
                <a:lnTo>
                  <a:pt x="2420" y="2205"/>
                </a:lnTo>
                <a:lnTo>
                  <a:pt x="2420" y="2206"/>
                </a:lnTo>
                <a:lnTo>
                  <a:pt x="2419" y="2206"/>
                </a:lnTo>
                <a:lnTo>
                  <a:pt x="2418" y="2206"/>
                </a:lnTo>
                <a:lnTo>
                  <a:pt x="2417" y="2207"/>
                </a:lnTo>
                <a:lnTo>
                  <a:pt x="2416" y="2207"/>
                </a:lnTo>
                <a:lnTo>
                  <a:pt x="2416" y="2209"/>
                </a:lnTo>
                <a:lnTo>
                  <a:pt x="2415" y="2209"/>
                </a:lnTo>
                <a:lnTo>
                  <a:pt x="2415" y="2210"/>
                </a:lnTo>
                <a:lnTo>
                  <a:pt x="2413" y="2210"/>
                </a:lnTo>
                <a:lnTo>
                  <a:pt x="2412" y="2211"/>
                </a:lnTo>
                <a:lnTo>
                  <a:pt x="2411" y="2211"/>
                </a:lnTo>
                <a:lnTo>
                  <a:pt x="2410" y="2212"/>
                </a:lnTo>
                <a:lnTo>
                  <a:pt x="2409" y="2212"/>
                </a:lnTo>
                <a:lnTo>
                  <a:pt x="2409" y="2213"/>
                </a:lnTo>
                <a:lnTo>
                  <a:pt x="2408" y="2213"/>
                </a:lnTo>
                <a:lnTo>
                  <a:pt x="2407" y="2213"/>
                </a:lnTo>
                <a:lnTo>
                  <a:pt x="2407" y="2214"/>
                </a:lnTo>
                <a:lnTo>
                  <a:pt x="2405" y="2214"/>
                </a:lnTo>
                <a:lnTo>
                  <a:pt x="2405" y="2215"/>
                </a:lnTo>
                <a:lnTo>
                  <a:pt x="2404" y="2215"/>
                </a:lnTo>
                <a:lnTo>
                  <a:pt x="2403" y="2217"/>
                </a:lnTo>
                <a:lnTo>
                  <a:pt x="2402" y="2218"/>
                </a:lnTo>
                <a:lnTo>
                  <a:pt x="2402" y="2219"/>
                </a:lnTo>
                <a:lnTo>
                  <a:pt x="2401" y="2219"/>
                </a:lnTo>
                <a:lnTo>
                  <a:pt x="2401" y="2220"/>
                </a:lnTo>
                <a:lnTo>
                  <a:pt x="2401" y="2221"/>
                </a:lnTo>
                <a:lnTo>
                  <a:pt x="2400" y="2221"/>
                </a:lnTo>
                <a:lnTo>
                  <a:pt x="2400" y="2222"/>
                </a:lnTo>
                <a:lnTo>
                  <a:pt x="2399" y="2222"/>
                </a:lnTo>
                <a:lnTo>
                  <a:pt x="2399" y="2223"/>
                </a:lnTo>
                <a:lnTo>
                  <a:pt x="2398" y="2223"/>
                </a:lnTo>
                <a:lnTo>
                  <a:pt x="2396" y="2223"/>
                </a:lnTo>
                <a:lnTo>
                  <a:pt x="2395" y="2223"/>
                </a:lnTo>
                <a:lnTo>
                  <a:pt x="2394" y="2223"/>
                </a:lnTo>
                <a:lnTo>
                  <a:pt x="2393" y="2223"/>
                </a:lnTo>
                <a:lnTo>
                  <a:pt x="2392" y="2223"/>
                </a:lnTo>
                <a:lnTo>
                  <a:pt x="2391" y="2223"/>
                </a:lnTo>
                <a:lnTo>
                  <a:pt x="2390" y="2223"/>
                </a:lnTo>
                <a:lnTo>
                  <a:pt x="2388" y="2222"/>
                </a:lnTo>
                <a:lnTo>
                  <a:pt x="2387" y="2222"/>
                </a:lnTo>
                <a:lnTo>
                  <a:pt x="2386" y="2222"/>
                </a:lnTo>
                <a:lnTo>
                  <a:pt x="2385" y="2222"/>
                </a:lnTo>
                <a:lnTo>
                  <a:pt x="2384" y="2222"/>
                </a:lnTo>
                <a:lnTo>
                  <a:pt x="2383" y="2221"/>
                </a:lnTo>
                <a:lnTo>
                  <a:pt x="2382" y="2221"/>
                </a:lnTo>
                <a:lnTo>
                  <a:pt x="2381" y="2221"/>
                </a:lnTo>
                <a:lnTo>
                  <a:pt x="2379" y="2222"/>
                </a:lnTo>
                <a:lnTo>
                  <a:pt x="2378" y="2222"/>
                </a:lnTo>
                <a:lnTo>
                  <a:pt x="2377" y="2222"/>
                </a:lnTo>
                <a:lnTo>
                  <a:pt x="2376" y="2223"/>
                </a:lnTo>
                <a:lnTo>
                  <a:pt x="2375" y="2223"/>
                </a:lnTo>
                <a:lnTo>
                  <a:pt x="2374" y="2223"/>
                </a:lnTo>
                <a:lnTo>
                  <a:pt x="2373" y="2222"/>
                </a:lnTo>
                <a:lnTo>
                  <a:pt x="2372" y="2222"/>
                </a:lnTo>
                <a:lnTo>
                  <a:pt x="2370" y="2222"/>
                </a:lnTo>
                <a:lnTo>
                  <a:pt x="2369" y="2222"/>
                </a:lnTo>
                <a:lnTo>
                  <a:pt x="2368" y="2222"/>
                </a:lnTo>
                <a:lnTo>
                  <a:pt x="2368" y="2223"/>
                </a:lnTo>
                <a:lnTo>
                  <a:pt x="2366" y="2223"/>
                </a:lnTo>
                <a:lnTo>
                  <a:pt x="2365" y="2223"/>
                </a:lnTo>
                <a:lnTo>
                  <a:pt x="2360" y="2223"/>
                </a:lnTo>
                <a:lnTo>
                  <a:pt x="2358" y="2223"/>
                </a:lnTo>
                <a:lnTo>
                  <a:pt x="2357" y="2223"/>
                </a:lnTo>
                <a:lnTo>
                  <a:pt x="2355" y="2223"/>
                </a:lnTo>
                <a:lnTo>
                  <a:pt x="2353" y="2223"/>
                </a:lnTo>
                <a:lnTo>
                  <a:pt x="2352" y="2223"/>
                </a:lnTo>
                <a:lnTo>
                  <a:pt x="2351" y="2223"/>
                </a:lnTo>
                <a:lnTo>
                  <a:pt x="2350" y="2223"/>
                </a:lnTo>
                <a:lnTo>
                  <a:pt x="2349" y="2223"/>
                </a:lnTo>
                <a:lnTo>
                  <a:pt x="2348" y="2223"/>
                </a:lnTo>
                <a:lnTo>
                  <a:pt x="2347" y="2223"/>
                </a:lnTo>
                <a:lnTo>
                  <a:pt x="2343" y="2223"/>
                </a:lnTo>
                <a:lnTo>
                  <a:pt x="2340" y="2223"/>
                </a:lnTo>
                <a:lnTo>
                  <a:pt x="2339" y="2223"/>
                </a:lnTo>
                <a:lnTo>
                  <a:pt x="2338" y="2223"/>
                </a:lnTo>
                <a:lnTo>
                  <a:pt x="2336" y="2223"/>
                </a:lnTo>
                <a:lnTo>
                  <a:pt x="2335" y="2223"/>
                </a:lnTo>
                <a:lnTo>
                  <a:pt x="2334" y="2223"/>
                </a:lnTo>
                <a:lnTo>
                  <a:pt x="2333" y="2223"/>
                </a:lnTo>
                <a:lnTo>
                  <a:pt x="2332" y="2223"/>
                </a:lnTo>
                <a:lnTo>
                  <a:pt x="2331" y="2223"/>
                </a:lnTo>
                <a:lnTo>
                  <a:pt x="2330" y="2223"/>
                </a:lnTo>
                <a:lnTo>
                  <a:pt x="2329" y="2223"/>
                </a:lnTo>
                <a:lnTo>
                  <a:pt x="2327" y="2223"/>
                </a:lnTo>
                <a:lnTo>
                  <a:pt x="2327" y="2222"/>
                </a:lnTo>
                <a:lnTo>
                  <a:pt x="2326" y="2223"/>
                </a:lnTo>
                <a:lnTo>
                  <a:pt x="2325" y="2222"/>
                </a:lnTo>
                <a:lnTo>
                  <a:pt x="2324" y="2223"/>
                </a:lnTo>
                <a:lnTo>
                  <a:pt x="2324" y="2222"/>
                </a:lnTo>
                <a:lnTo>
                  <a:pt x="2323" y="2222"/>
                </a:lnTo>
                <a:lnTo>
                  <a:pt x="2322" y="2222"/>
                </a:lnTo>
                <a:lnTo>
                  <a:pt x="2321" y="2222"/>
                </a:lnTo>
                <a:lnTo>
                  <a:pt x="2320" y="2222"/>
                </a:lnTo>
                <a:lnTo>
                  <a:pt x="2318" y="2222"/>
                </a:lnTo>
                <a:lnTo>
                  <a:pt x="2317" y="2222"/>
                </a:lnTo>
                <a:lnTo>
                  <a:pt x="2316" y="2222"/>
                </a:lnTo>
                <a:lnTo>
                  <a:pt x="2315" y="2222"/>
                </a:lnTo>
                <a:lnTo>
                  <a:pt x="2314" y="2222"/>
                </a:lnTo>
                <a:lnTo>
                  <a:pt x="2313" y="2222"/>
                </a:lnTo>
                <a:lnTo>
                  <a:pt x="2312" y="2222"/>
                </a:lnTo>
                <a:lnTo>
                  <a:pt x="2310" y="2222"/>
                </a:lnTo>
                <a:lnTo>
                  <a:pt x="2309" y="2222"/>
                </a:lnTo>
                <a:lnTo>
                  <a:pt x="2308" y="2222"/>
                </a:lnTo>
                <a:lnTo>
                  <a:pt x="2307" y="2222"/>
                </a:lnTo>
                <a:lnTo>
                  <a:pt x="2306" y="2222"/>
                </a:lnTo>
                <a:lnTo>
                  <a:pt x="2305" y="2222"/>
                </a:lnTo>
                <a:lnTo>
                  <a:pt x="2305" y="2221"/>
                </a:lnTo>
                <a:lnTo>
                  <a:pt x="2304" y="2221"/>
                </a:lnTo>
                <a:lnTo>
                  <a:pt x="2303" y="2221"/>
                </a:lnTo>
                <a:lnTo>
                  <a:pt x="2303" y="2220"/>
                </a:lnTo>
                <a:lnTo>
                  <a:pt x="2301" y="2220"/>
                </a:lnTo>
                <a:lnTo>
                  <a:pt x="2301" y="2219"/>
                </a:lnTo>
                <a:lnTo>
                  <a:pt x="2300" y="2219"/>
                </a:lnTo>
                <a:lnTo>
                  <a:pt x="2299" y="2218"/>
                </a:lnTo>
                <a:lnTo>
                  <a:pt x="2298" y="2217"/>
                </a:lnTo>
                <a:lnTo>
                  <a:pt x="2298" y="2215"/>
                </a:lnTo>
                <a:lnTo>
                  <a:pt x="2298" y="2214"/>
                </a:lnTo>
                <a:lnTo>
                  <a:pt x="2297" y="2214"/>
                </a:lnTo>
                <a:lnTo>
                  <a:pt x="2297" y="2213"/>
                </a:lnTo>
                <a:lnTo>
                  <a:pt x="2296" y="2213"/>
                </a:lnTo>
                <a:lnTo>
                  <a:pt x="2296" y="2212"/>
                </a:lnTo>
                <a:lnTo>
                  <a:pt x="2295" y="2212"/>
                </a:lnTo>
                <a:lnTo>
                  <a:pt x="2295" y="2211"/>
                </a:lnTo>
                <a:lnTo>
                  <a:pt x="2293" y="2211"/>
                </a:lnTo>
                <a:lnTo>
                  <a:pt x="2293" y="2210"/>
                </a:lnTo>
                <a:lnTo>
                  <a:pt x="2293" y="2209"/>
                </a:lnTo>
                <a:lnTo>
                  <a:pt x="2293" y="2207"/>
                </a:lnTo>
                <a:lnTo>
                  <a:pt x="2293" y="2206"/>
                </a:lnTo>
                <a:lnTo>
                  <a:pt x="2293" y="2205"/>
                </a:lnTo>
                <a:lnTo>
                  <a:pt x="2293" y="2204"/>
                </a:lnTo>
                <a:lnTo>
                  <a:pt x="2292" y="2204"/>
                </a:lnTo>
                <a:lnTo>
                  <a:pt x="2292" y="2205"/>
                </a:lnTo>
                <a:lnTo>
                  <a:pt x="2291" y="2205"/>
                </a:lnTo>
                <a:lnTo>
                  <a:pt x="2290" y="2205"/>
                </a:lnTo>
                <a:lnTo>
                  <a:pt x="2289" y="2205"/>
                </a:lnTo>
                <a:lnTo>
                  <a:pt x="2289" y="2206"/>
                </a:lnTo>
                <a:lnTo>
                  <a:pt x="2289" y="2205"/>
                </a:lnTo>
                <a:lnTo>
                  <a:pt x="2288" y="2205"/>
                </a:lnTo>
                <a:lnTo>
                  <a:pt x="2287" y="2205"/>
                </a:lnTo>
                <a:lnTo>
                  <a:pt x="2287" y="2204"/>
                </a:lnTo>
                <a:lnTo>
                  <a:pt x="2286" y="2204"/>
                </a:lnTo>
                <a:lnTo>
                  <a:pt x="2284" y="2204"/>
                </a:lnTo>
                <a:lnTo>
                  <a:pt x="2283" y="2204"/>
                </a:lnTo>
                <a:lnTo>
                  <a:pt x="2282" y="2204"/>
                </a:lnTo>
                <a:lnTo>
                  <a:pt x="2282" y="2203"/>
                </a:lnTo>
                <a:lnTo>
                  <a:pt x="2281" y="2203"/>
                </a:lnTo>
                <a:lnTo>
                  <a:pt x="2280" y="2203"/>
                </a:lnTo>
                <a:lnTo>
                  <a:pt x="2279" y="2203"/>
                </a:lnTo>
                <a:lnTo>
                  <a:pt x="2279" y="2202"/>
                </a:lnTo>
                <a:lnTo>
                  <a:pt x="2278" y="2202"/>
                </a:lnTo>
                <a:lnTo>
                  <a:pt x="2278" y="2201"/>
                </a:lnTo>
                <a:lnTo>
                  <a:pt x="2279" y="2201"/>
                </a:lnTo>
                <a:lnTo>
                  <a:pt x="2278" y="2201"/>
                </a:lnTo>
                <a:lnTo>
                  <a:pt x="2277" y="2201"/>
                </a:lnTo>
                <a:lnTo>
                  <a:pt x="2275" y="2201"/>
                </a:lnTo>
                <a:lnTo>
                  <a:pt x="2274" y="2201"/>
                </a:lnTo>
                <a:lnTo>
                  <a:pt x="2273" y="2201"/>
                </a:lnTo>
                <a:lnTo>
                  <a:pt x="2273" y="2202"/>
                </a:lnTo>
                <a:lnTo>
                  <a:pt x="2272" y="2202"/>
                </a:lnTo>
                <a:lnTo>
                  <a:pt x="2271" y="2202"/>
                </a:lnTo>
                <a:lnTo>
                  <a:pt x="2270" y="2203"/>
                </a:lnTo>
                <a:lnTo>
                  <a:pt x="2269" y="2203"/>
                </a:lnTo>
                <a:lnTo>
                  <a:pt x="2269" y="2204"/>
                </a:lnTo>
                <a:lnTo>
                  <a:pt x="2267" y="2204"/>
                </a:lnTo>
                <a:lnTo>
                  <a:pt x="2266" y="2205"/>
                </a:lnTo>
                <a:lnTo>
                  <a:pt x="2265" y="2205"/>
                </a:lnTo>
                <a:lnTo>
                  <a:pt x="2266" y="2206"/>
                </a:lnTo>
                <a:lnTo>
                  <a:pt x="2266" y="2207"/>
                </a:lnTo>
                <a:lnTo>
                  <a:pt x="2265" y="2209"/>
                </a:lnTo>
                <a:lnTo>
                  <a:pt x="2265" y="2210"/>
                </a:lnTo>
                <a:lnTo>
                  <a:pt x="2264" y="2211"/>
                </a:lnTo>
                <a:lnTo>
                  <a:pt x="2263" y="2211"/>
                </a:lnTo>
                <a:lnTo>
                  <a:pt x="2263" y="2212"/>
                </a:lnTo>
                <a:lnTo>
                  <a:pt x="2263" y="2213"/>
                </a:lnTo>
                <a:lnTo>
                  <a:pt x="2262" y="2213"/>
                </a:lnTo>
                <a:lnTo>
                  <a:pt x="2262" y="2214"/>
                </a:lnTo>
                <a:lnTo>
                  <a:pt x="2261" y="2215"/>
                </a:lnTo>
                <a:lnTo>
                  <a:pt x="2261" y="2217"/>
                </a:lnTo>
                <a:lnTo>
                  <a:pt x="2261" y="2218"/>
                </a:lnTo>
                <a:lnTo>
                  <a:pt x="2261" y="2219"/>
                </a:lnTo>
                <a:lnTo>
                  <a:pt x="2261" y="2220"/>
                </a:lnTo>
                <a:lnTo>
                  <a:pt x="2261" y="2221"/>
                </a:lnTo>
                <a:lnTo>
                  <a:pt x="2262" y="2221"/>
                </a:lnTo>
                <a:lnTo>
                  <a:pt x="2263" y="2221"/>
                </a:lnTo>
                <a:lnTo>
                  <a:pt x="2263" y="2222"/>
                </a:lnTo>
                <a:lnTo>
                  <a:pt x="2264" y="2222"/>
                </a:lnTo>
                <a:lnTo>
                  <a:pt x="2264" y="2223"/>
                </a:lnTo>
                <a:lnTo>
                  <a:pt x="2264" y="2224"/>
                </a:lnTo>
                <a:lnTo>
                  <a:pt x="2264" y="2226"/>
                </a:lnTo>
                <a:lnTo>
                  <a:pt x="2264" y="2227"/>
                </a:lnTo>
                <a:lnTo>
                  <a:pt x="2265" y="2227"/>
                </a:lnTo>
                <a:lnTo>
                  <a:pt x="2265" y="2228"/>
                </a:lnTo>
                <a:lnTo>
                  <a:pt x="2265" y="2229"/>
                </a:lnTo>
                <a:lnTo>
                  <a:pt x="2264" y="2230"/>
                </a:lnTo>
                <a:lnTo>
                  <a:pt x="2263" y="2230"/>
                </a:lnTo>
                <a:lnTo>
                  <a:pt x="2262" y="2231"/>
                </a:lnTo>
                <a:lnTo>
                  <a:pt x="2261" y="2231"/>
                </a:lnTo>
                <a:lnTo>
                  <a:pt x="2261" y="2232"/>
                </a:lnTo>
                <a:lnTo>
                  <a:pt x="2260" y="2232"/>
                </a:lnTo>
                <a:lnTo>
                  <a:pt x="2260" y="2234"/>
                </a:lnTo>
                <a:lnTo>
                  <a:pt x="2258" y="2234"/>
                </a:lnTo>
                <a:lnTo>
                  <a:pt x="2257" y="2235"/>
                </a:lnTo>
                <a:lnTo>
                  <a:pt x="2257" y="2236"/>
                </a:lnTo>
                <a:lnTo>
                  <a:pt x="2256" y="2236"/>
                </a:lnTo>
                <a:lnTo>
                  <a:pt x="2256" y="2237"/>
                </a:lnTo>
                <a:lnTo>
                  <a:pt x="2255" y="2237"/>
                </a:lnTo>
                <a:lnTo>
                  <a:pt x="2254" y="2237"/>
                </a:lnTo>
                <a:lnTo>
                  <a:pt x="2254" y="2238"/>
                </a:lnTo>
                <a:lnTo>
                  <a:pt x="2253" y="2238"/>
                </a:lnTo>
                <a:lnTo>
                  <a:pt x="2252" y="2238"/>
                </a:lnTo>
                <a:lnTo>
                  <a:pt x="2252" y="2239"/>
                </a:lnTo>
                <a:lnTo>
                  <a:pt x="2251" y="2239"/>
                </a:lnTo>
                <a:lnTo>
                  <a:pt x="2249" y="2239"/>
                </a:lnTo>
                <a:lnTo>
                  <a:pt x="2249" y="2240"/>
                </a:lnTo>
                <a:lnTo>
                  <a:pt x="2248" y="2240"/>
                </a:lnTo>
                <a:lnTo>
                  <a:pt x="2248" y="2242"/>
                </a:lnTo>
                <a:lnTo>
                  <a:pt x="2247" y="2242"/>
                </a:lnTo>
                <a:lnTo>
                  <a:pt x="2245" y="2243"/>
                </a:lnTo>
                <a:lnTo>
                  <a:pt x="2244" y="2243"/>
                </a:lnTo>
                <a:lnTo>
                  <a:pt x="2241" y="2243"/>
                </a:lnTo>
                <a:lnTo>
                  <a:pt x="2240" y="2243"/>
                </a:lnTo>
                <a:lnTo>
                  <a:pt x="2236" y="2245"/>
                </a:lnTo>
                <a:lnTo>
                  <a:pt x="2235" y="2246"/>
                </a:lnTo>
                <a:lnTo>
                  <a:pt x="2234" y="2246"/>
                </a:lnTo>
                <a:lnTo>
                  <a:pt x="2230" y="2248"/>
                </a:lnTo>
                <a:lnTo>
                  <a:pt x="2227" y="2251"/>
                </a:lnTo>
                <a:lnTo>
                  <a:pt x="2226" y="2251"/>
                </a:lnTo>
                <a:lnTo>
                  <a:pt x="2224" y="2252"/>
                </a:lnTo>
                <a:lnTo>
                  <a:pt x="2224" y="2253"/>
                </a:lnTo>
                <a:lnTo>
                  <a:pt x="2224" y="2254"/>
                </a:lnTo>
                <a:lnTo>
                  <a:pt x="2224" y="2255"/>
                </a:lnTo>
                <a:lnTo>
                  <a:pt x="2226" y="2255"/>
                </a:lnTo>
                <a:lnTo>
                  <a:pt x="2226" y="2256"/>
                </a:lnTo>
                <a:lnTo>
                  <a:pt x="2224" y="2256"/>
                </a:lnTo>
                <a:lnTo>
                  <a:pt x="2224" y="2255"/>
                </a:lnTo>
                <a:lnTo>
                  <a:pt x="2223" y="2254"/>
                </a:lnTo>
                <a:lnTo>
                  <a:pt x="2223" y="2253"/>
                </a:lnTo>
                <a:lnTo>
                  <a:pt x="2222" y="2253"/>
                </a:lnTo>
                <a:lnTo>
                  <a:pt x="2222" y="2254"/>
                </a:lnTo>
                <a:lnTo>
                  <a:pt x="2221" y="2254"/>
                </a:lnTo>
                <a:lnTo>
                  <a:pt x="2220" y="2254"/>
                </a:lnTo>
                <a:lnTo>
                  <a:pt x="2219" y="2255"/>
                </a:lnTo>
                <a:lnTo>
                  <a:pt x="2219" y="2256"/>
                </a:lnTo>
                <a:lnTo>
                  <a:pt x="2218" y="2256"/>
                </a:lnTo>
                <a:lnTo>
                  <a:pt x="2217" y="2257"/>
                </a:lnTo>
                <a:lnTo>
                  <a:pt x="2215" y="2257"/>
                </a:lnTo>
                <a:lnTo>
                  <a:pt x="2215" y="2259"/>
                </a:lnTo>
                <a:lnTo>
                  <a:pt x="2214" y="2260"/>
                </a:lnTo>
                <a:lnTo>
                  <a:pt x="2213" y="2261"/>
                </a:lnTo>
                <a:lnTo>
                  <a:pt x="2212" y="2262"/>
                </a:lnTo>
                <a:lnTo>
                  <a:pt x="2211" y="2263"/>
                </a:lnTo>
                <a:lnTo>
                  <a:pt x="2210" y="2263"/>
                </a:lnTo>
                <a:lnTo>
                  <a:pt x="2210" y="2264"/>
                </a:lnTo>
                <a:lnTo>
                  <a:pt x="2209" y="2264"/>
                </a:lnTo>
                <a:lnTo>
                  <a:pt x="2208" y="2264"/>
                </a:lnTo>
                <a:lnTo>
                  <a:pt x="2205" y="2265"/>
                </a:lnTo>
                <a:lnTo>
                  <a:pt x="2204" y="2265"/>
                </a:lnTo>
                <a:lnTo>
                  <a:pt x="2204" y="2266"/>
                </a:lnTo>
                <a:lnTo>
                  <a:pt x="2201" y="2268"/>
                </a:lnTo>
                <a:lnTo>
                  <a:pt x="2200" y="2269"/>
                </a:lnTo>
                <a:lnTo>
                  <a:pt x="2198" y="2269"/>
                </a:lnTo>
                <a:lnTo>
                  <a:pt x="2198" y="2270"/>
                </a:lnTo>
                <a:lnTo>
                  <a:pt x="2197" y="2271"/>
                </a:lnTo>
                <a:lnTo>
                  <a:pt x="2197" y="2272"/>
                </a:lnTo>
                <a:lnTo>
                  <a:pt x="2196" y="2273"/>
                </a:lnTo>
                <a:lnTo>
                  <a:pt x="2196" y="2272"/>
                </a:lnTo>
                <a:lnTo>
                  <a:pt x="2195" y="2273"/>
                </a:lnTo>
                <a:lnTo>
                  <a:pt x="2194" y="2273"/>
                </a:lnTo>
                <a:lnTo>
                  <a:pt x="2193" y="2274"/>
                </a:lnTo>
                <a:lnTo>
                  <a:pt x="2192" y="2276"/>
                </a:lnTo>
                <a:lnTo>
                  <a:pt x="2191" y="2276"/>
                </a:lnTo>
                <a:lnTo>
                  <a:pt x="2191" y="2277"/>
                </a:lnTo>
                <a:lnTo>
                  <a:pt x="2189" y="2277"/>
                </a:lnTo>
                <a:lnTo>
                  <a:pt x="2189" y="2278"/>
                </a:lnTo>
                <a:lnTo>
                  <a:pt x="2188" y="2279"/>
                </a:lnTo>
                <a:lnTo>
                  <a:pt x="2187" y="2280"/>
                </a:lnTo>
                <a:lnTo>
                  <a:pt x="2187" y="2281"/>
                </a:lnTo>
                <a:lnTo>
                  <a:pt x="2186" y="2281"/>
                </a:lnTo>
                <a:lnTo>
                  <a:pt x="2186" y="2282"/>
                </a:lnTo>
                <a:lnTo>
                  <a:pt x="2185" y="2284"/>
                </a:lnTo>
                <a:lnTo>
                  <a:pt x="2184" y="2284"/>
                </a:lnTo>
                <a:lnTo>
                  <a:pt x="2183" y="2285"/>
                </a:lnTo>
                <a:lnTo>
                  <a:pt x="2182" y="2285"/>
                </a:lnTo>
                <a:lnTo>
                  <a:pt x="2182" y="2286"/>
                </a:lnTo>
                <a:lnTo>
                  <a:pt x="2180" y="2286"/>
                </a:lnTo>
                <a:lnTo>
                  <a:pt x="2180" y="2287"/>
                </a:lnTo>
                <a:lnTo>
                  <a:pt x="2179" y="2287"/>
                </a:lnTo>
                <a:lnTo>
                  <a:pt x="2179" y="2288"/>
                </a:lnTo>
                <a:lnTo>
                  <a:pt x="2178" y="2288"/>
                </a:lnTo>
                <a:lnTo>
                  <a:pt x="2178" y="2289"/>
                </a:lnTo>
                <a:lnTo>
                  <a:pt x="2177" y="2289"/>
                </a:lnTo>
                <a:lnTo>
                  <a:pt x="2177" y="2290"/>
                </a:lnTo>
                <a:lnTo>
                  <a:pt x="2176" y="2291"/>
                </a:lnTo>
                <a:lnTo>
                  <a:pt x="2175" y="2293"/>
                </a:lnTo>
                <a:lnTo>
                  <a:pt x="2174" y="2293"/>
                </a:lnTo>
                <a:lnTo>
                  <a:pt x="2172" y="2293"/>
                </a:lnTo>
                <a:lnTo>
                  <a:pt x="2171" y="2294"/>
                </a:lnTo>
                <a:lnTo>
                  <a:pt x="2170" y="2295"/>
                </a:lnTo>
                <a:lnTo>
                  <a:pt x="2169" y="2295"/>
                </a:lnTo>
                <a:lnTo>
                  <a:pt x="2168" y="2295"/>
                </a:lnTo>
                <a:lnTo>
                  <a:pt x="2167" y="2296"/>
                </a:lnTo>
                <a:lnTo>
                  <a:pt x="2165" y="2297"/>
                </a:lnTo>
                <a:lnTo>
                  <a:pt x="2163" y="2297"/>
                </a:lnTo>
                <a:lnTo>
                  <a:pt x="2162" y="2297"/>
                </a:lnTo>
                <a:lnTo>
                  <a:pt x="2162" y="2298"/>
                </a:lnTo>
                <a:lnTo>
                  <a:pt x="2161" y="2298"/>
                </a:lnTo>
                <a:lnTo>
                  <a:pt x="2160" y="2298"/>
                </a:lnTo>
                <a:lnTo>
                  <a:pt x="2159" y="2298"/>
                </a:lnTo>
                <a:lnTo>
                  <a:pt x="2158" y="2298"/>
                </a:lnTo>
                <a:lnTo>
                  <a:pt x="2157" y="2298"/>
                </a:lnTo>
                <a:lnTo>
                  <a:pt x="2155" y="2298"/>
                </a:lnTo>
                <a:lnTo>
                  <a:pt x="2154" y="2298"/>
                </a:lnTo>
                <a:lnTo>
                  <a:pt x="2153" y="2298"/>
                </a:lnTo>
                <a:lnTo>
                  <a:pt x="2150" y="2299"/>
                </a:lnTo>
                <a:lnTo>
                  <a:pt x="2149" y="2299"/>
                </a:lnTo>
                <a:lnTo>
                  <a:pt x="2148" y="2299"/>
                </a:lnTo>
                <a:lnTo>
                  <a:pt x="2146" y="2301"/>
                </a:lnTo>
                <a:lnTo>
                  <a:pt x="2146" y="2302"/>
                </a:lnTo>
                <a:lnTo>
                  <a:pt x="2145" y="2302"/>
                </a:lnTo>
                <a:lnTo>
                  <a:pt x="2145" y="2303"/>
                </a:lnTo>
                <a:lnTo>
                  <a:pt x="2144" y="2303"/>
                </a:lnTo>
                <a:lnTo>
                  <a:pt x="2144" y="2304"/>
                </a:lnTo>
                <a:lnTo>
                  <a:pt x="2141" y="2305"/>
                </a:lnTo>
                <a:lnTo>
                  <a:pt x="2140" y="2304"/>
                </a:lnTo>
                <a:lnTo>
                  <a:pt x="2139" y="2304"/>
                </a:lnTo>
                <a:lnTo>
                  <a:pt x="2137" y="2304"/>
                </a:lnTo>
                <a:lnTo>
                  <a:pt x="2135" y="2303"/>
                </a:lnTo>
                <a:lnTo>
                  <a:pt x="2134" y="2303"/>
                </a:lnTo>
                <a:lnTo>
                  <a:pt x="2129" y="2302"/>
                </a:lnTo>
                <a:lnTo>
                  <a:pt x="2128" y="2302"/>
                </a:lnTo>
                <a:lnTo>
                  <a:pt x="2126" y="2301"/>
                </a:lnTo>
                <a:lnTo>
                  <a:pt x="2125" y="2301"/>
                </a:lnTo>
                <a:lnTo>
                  <a:pt x="2124" y="2301"/>
                </a:lnTo>
                <a:lnTo>
                  <a:pt x="2123" y="2301"/>
                </a:lnTo>
                <a:lnTo>
                  <a:pt x="2122" y="2301"/>
                </a:lnTo>
                <a:lnTo>
                  <a:pt x="2119" y="2299"/>
                </a:lnTo>
                <a:lnTo>
                  <a:pt x="2118" y="2299"/>
                </a:lnTo>
                <a:lnTo>
                  <a:pt x="2117" y="2299"/>
                </a:lnTo>
                <a:lnTo>
                  <a:pt x="2116" y="2299"/>
                </a:lnTo>
                <a:lnTo>
                  <a:pt x="2115" y="2299"/>
                </a:lnTo>
                <a:lnTo>
                  <a:pt x="2114" y="2299"/>
                </a:lnTo>
                <a:lnTo>
                  <a:pt x="2113" y="2299"/>
                </a:lnTo>
                <a:lnTo>
                  <a:pt x="2113" y="2298"/>
                </a:lnTo>
                <a:lnTo>
                  <a:pt x="2111" y="2298"/>
                </a:lnTo>
                <a:lnTo>
                  <a:pt x="2110" y="2298"/>
                </a:lnTo>
                <a:lnTo>
                  <a:pt x="2109" y="2297"/>
                </a:lnTo>
                <a:lnTo>
                  <a:pt x="2108" y="2297"/>
                </a:lnTo>
                <a:lnTo>
                  <a:pt x="2107" y="2297"/>
                </a:lnTo>
                <a:lnTo>
                  <a:pt x="2106" y="2297"/>
                </a:lnTo>
                <a:lnTo>
                  <a:pt x="2105" y="2296"/>
                </a:lnTo>
                <a:lnTo>
                  <a:pt x="2103" y="2296"/>
                </a:lnTo>
                <a:lnTo>
                  <a:pt x="2102" y="2296"/>
                </a:lnTo>
                <a:lnTo>
                  <a:pt x="2101" y="2296"/>
                </a:lnTo>
                <a:lnTo>
                  <a:pt x="2100" y="2295"/>
                </a:lnTo>
                <a:lnTo>
                  <a:pt x="2099" y="2295"/>
                </a:lnTo>
                <a:lnTo>
                  <a:pt x="2098" y="2295"/>
                </a:lnTo>
                <a:lnTo>
                  <a:pt x="2097" y="2294"/>
                </a:lnTo>
                <a:lnTo>
                  <a:pt x="2096" y="2294"/>
                </a:lnTo>
                <a:lnTo>
                  <a:pt x="2094" y="2294"/>
                </a:lnTo>
                <a:lnTo>
                  <a:pt x="2093" y="2293"/>
                </a:lnTo>
                <a:lnTo>
                  <a:pt x="2092" y="2293"/>
                </a:lnTo>
                <a:lnTo>
                  <a:pt x="2090" y="2291"/>
                </a:lnTo>
                <a:lnTo>
                  <a:pt x="2088" y="2291"/>
                </a:lnTo>
                <a:lnTo>
                  <a:pt x="2086" y="2290"/>
                </a:lnTo>
                <a:lnTo>
                  <a:pt x="2085" y="2290"/>
                </a:lnTo>
                <a:lnTo>
                  <a:pt x="2084" y="2290"/>
                </a:lnTo>
                <a:lnTo>
                  <a:pt x="2082" y="2289"/>
                </a:lnTo>
                <a:lnTo>
                  <a:pt x="2080" y="2288"/>
                </a:lnTo>
                <a:lnTo>
                  <a:pt x="2077" y="2288"/>
                </a:lnTo>
                <a:lnTo>
                  <a:pt x="2077" y="2287"/>
                </a:lnTo>
                <a:lnTo>
                  <a:pt x="2076" y="2286"/>
                </a:lnTo>
                <a:lnTo>
                  <a:pt x="2076" y="2287"/>
                </a:lnTo>
                <a:lnTo>
                  <a:pt x="2076" y="2288"/>
                </a:lnTo>
                <a:lnTo>
                  <a:pt x="2072" y="2286"/>
                </a:lnTo>
                <a:lnTo>
                  <a:pt x="2073" y="2285"/>
                </a:lnTo>
                <a:lnTo>
                  <a:pt x="2073" y="2284"/>
                </a:lnTo>
                <a:lnTo>
                  <a:pt x="2073" y="2282"/>
                </a:lnTo>
                <a:lnTo>
                  <a:pt x="2071" y="2281"/>
                </a:lnTo>
                <a:lnTo>
                  <a:pt x="2070" y="2282"/>
                </a:lnTo>
                <a:lnTo>
                  <a:pt x="2068" y="2282"/>
                </a:lnTo>
                <a:lnTo>
                  <a:pt x="2067" y="2281"/>
                </a:lnTo>
                <a:lnTo>
                  <a:pt x="2066" y="2280"/>
                </a:lnTo>
                <a:lnTo>
                  <a:pt x="2065" y="2279"/>
                </a:lnTo>
                <a:lnTo>
                  <a:pt x="2065" y="2278"/>
                </a:lnTo>
                <a:lnTo>
                  <a:pt x="2065" y="2277"/>
                </a:lnTo>
                <a:lnTo>
                  <a:pt x="2065" y="2276"/>
                </a:lnTo>
                <a:lnTo>
                  <a:pt x="2065" y="2274"/>
                </a:lnTo>
                <a:lnTo>
                  <a:pt x="2065" y="2273"/>
                </a:lnTo>
                <a:lnTo>
                  <a:pt x="2065" y="2272"/>
                </a:lnTo>
                <a:lnTo>
                  <a:pt x="2065" y="2271"/>
                </a:lnTo>
                <a:lnTo>
                  <a:pt x="2065" y="2270"/>
                </a:lnTo>
                <a:lnTo>
                  <a:pt x="2064" y="2269"/>
                </a:lnTo>
                <a:lnTo>
                  <a:pt x="2064" y="2268"/>
                </a:lnTo>
                <a:lnTo>
                  <a:pt x="2064" y="2266"/>
                </a:lnTo>
                <a:lnTo>
                  <a:pt x="2063" y="2266"/>
                </a:lnTo>
                <a:lnTo>
                  <a:pt x="2063" y="2265"/>
                </a:lnTo>
                <a:lnTo>
                  <a:pt x="2062" y="2265"/>
                </a:lnTo>
                <a:lnTo>
                  <a:pt x="2060" y="2264"/>
                </a:lnTo>
                <a:lnTo>
                  <a:pt x="2058" y="2262"/>
                </a:lnTo>
                <a:lnTo>
                  <a:pt x="2057" y="2262"/>
                </a:lnTo>
                <a:lnTo>
                  <a:pt x="2056" y="2261"/>
                </a:lnTo>
                <a:lnTo>
                  <a:pt x="2055" y="2260"/>
                </a:lnTo>
                <a:lnTo>
                  <a:pt x="2055" y="2261"/>
                </a:lnTo>
                <a:lnTo>
                  <a:pt x="2054" y="2260"/>
                </a:lnTo>
                <a:lnTo>
                  <a:pt x="2051" y="2257"/>
                </a:lnTo>
                <a:lnTo>
                  <a:pt x="2051" y="2256"/>
                </a:lnTo>
                <a:lnTo>
                  <a:pt x="2051" y="2255"/>
                </a:lnTo>
                <a:lnTo>
                  <a:pt x="2050" y="2255"/>
                </a:lnTo>
                <a:lnTo>
                  <a:pt x="2050" y="2254"/>
                </a:lnTo>
                <a:lnTo>
                  <a:pt x="2050" y="2253"/>
                </a:lnTo>
                <a:lnTo>
                  <a:pt x="2050" y="2252"/>
                </a:lnTo>
                <a:lnTo>
                  <a:pt x="2050" y="2251"/>
                </a:lnTo>
                <a:lnTo>
                  <a:pt x="2050" y="2252"/>
                </a:lnTo>
                <a:lnTo>
                  <a:pt x="2050" y="2253"/>
                </a:lnTo>
                <a:lnTo>
                  <a:pt x="2049" y="2253"/>
                </a:lnTo>
                <a:lnTo>
                  <a:pt x="2048" y="2253"/>
                </a:lnTo>
                <a:lnTo>
                  <a:pt x="2048" y="2252"/>
                </a:lnTo>
                <a:lnTo>
                  <a:pt x="2047" y="2251"/>
                </a:lnTo>
                <a:lnTo>
                  <a:pt x="2047" y="2252"/>
                </a:lnTo>
                <a:lnTo>
                  <a:pt x="2045" y="2252"/>
                </a:lnTo>
                <a:lnTo>
                  <a:pt x="2042" y="2252"/>
                </a:lnTo>
                <a:lnTo>
                  <a:pt x="2041" y="2253"/>
                </a:lnTo>
                <a:lnTo>
                  <a:pt x="2040" y="2253"/>
                </a:lnTo>
                <a:lnTo>
                  <a:pt x="2039" y="2253"/>
                </a:lnTo>
                <a:lnTo>
                  <a:pt x="2039" y="2254"/>
                </a:lnTo>
                <a:lnTo>
                  <a:pt x="2038" y="2254"/>
                </a:lnTo>
                <a:lnTo>
                  <a:pt x="2037" y="2254"/>
                </a:lnTo>
                <a:lnTo>
                  <a:pt x="2036" y="2254"/>
                </a:lnTo>
                <a:lnTo>
                  <a:pt x="2034" y="2254"/>
                </a:lnTo>
                <a:lnTo>
                  <a:pt x="2034" y="2255"/>
                </a:lnTo>
                <a:lnTo>
                  <a:pt x="2033" y="2255"/>
                </a:lnTo>
                <a:lnTo>
                  <a:pt x="2033" y="2254"/>
                </a:lnTo>
                <a:lnTo>
                  <a:pt x="2032" y="2254"/>
                </a:lnTo>
                <a:lnTo>
                  <a:pt x="2031" y="2253"/>
                </a:lnTo>
                <a:lnTo>
                  <a:pt x="2029" y="2252"/>
                </a:lnTo>
                <a:lnTo>
                  <a:pt x="2029" y="2253"/>
                </a:lnTo>
                <a:lnTo>
                  <a:pt x="2028" y="2253"/>
                </a:lnTo>
                <a:lnTo>
                  <a:pt x="2027" y="2253"/>
                </a:lnTo>
                <a:lnTo>
                  <a:pt x="2027" y="2252"/>
                </a:lnTo>
                <a:lnTo>
                  <a:pt x="2025" y="2252"/>
                </a:lnTo>
                <a:lnTo>
                  <a:pt x="2024" y="2252"/>
                </a:lnTo>
                <a:lnTo>
                  <a:pt x="2023" y="2252"/>
                </a:lnTo>
                <a:lnTo>
                  <a:pt x="2022" y="2253"/>
                </a:lnTo>
                <a:lnTo>
                  <a:pt x="2021" y="2253"/>
                </a:lnTo>
                <a:lnTo>
                  <a:pt x="2020" y="2253"/>
                </a:lnTo>
                <a:lnTo>
                  <a:pt x="2020" y="2254"/>
                </a:lnTo>
                <a:lnTo>
                  <a:pt x="2019" y="2253"/>
                </a:lnTo>
                <a:lnTo>
                  <a:pt x="2019" y="2252"/>
                </a:lnTo>
                <a:lnTo>
                  <a:pt x="2020" y="2251"/>
                </a:lnTo>
                <a:lnTo>
                  <a:pt x="2020" y="2249"/>
                </a:lnTo>
                <a:lnTo>
                  <a:pt x="2020" y="2248"/>
                </a:lnTo>
                <a:lnTo>
                  <a:pt x="2019" y="2248"/>
                </a:lnTo>
                <a:lnTo>
                  <a:pt x="2017" y="2247"/>
                </a:lnTo>
                <a:lnTo>
                  <a:pt x="2016" y="2246"/>
                </a:lnTo>
                <a:lnTo>
                  <a:pt x="2016" y="2245"/>
                </a:lnTo>
                <a:lnTo>
                  <a:pt x="2016" y="2244"/>
                </a:lnTo>
                <a:lnTo>
                  <a:pt x="2016" y="2243"/>
                </a:lnTo>
                <a:lnTo>
                  <a:pt x="2015" y="2243"/>
                </a:lnTo>
                <a:lnTo>
                  <a:pt x="2015" y="2242"/>
                </a:lnTo>
                <a:lnTo>
                  <a:pt x="2014" y="2240"/>
                </a:lnTo>
                <a:lnTo>
                  <a:pt x="2014" y="2238"/>
                </a:lnTo>
                <a:lnTo>
                  <a:pt x="2013" y="2238"/>
                </a:lnTo>
                <a:lnTo>
                  <a:pt x="2013" y="2237"/>
                </a:lnTo>
                <a:lnTo>
                  <a:pt x="2012" y="2236"/>
                </a:lnTo>
                <a:lnTo>
                  <a:pt x="2012" y="2235"/>
                </a:lnTo>
                <a:lnTo>
                  <a:pt x="2012" y="2234"/>
                </a:lnTo>
                <a:lnTo>
                  <a:pt x="2012" y="2232"/>
                </a:lnTo>
                <a:lnTo>
                  <a:pt x="2011" y="2232"/>
                </a:lnTo>
                <a:lnTo>
                  <a:pt x="2012" y="2231"/>
                </a:lnTo>
                <a:lnTo>
                  <a:pt x="2011" y="2231"/>
                </a:lnTo>
                <a:lnTo>
                  <a:pt x="2011" y="2230"/>
                </a:lnTo>
                <a:lnTo>
                  <a:pt x="2011" y="2229"/>
                </a:lnTo>
                <a:lnTo>
                  <a:pt x="2010" y="2229"/>
                </a:lnTo>
                <a:lnTo>
                  <a:pt x="2007" y="2228"/>
                </a:lnTo>
                <a:lnTo>
                  <a:pt x="2007" y="2227"/>
                </a:lnTo>
                <a:lnTo>
                  <a:pt x="2006" y="2227"/>
                </a:lnTo>
                <a:lnTo>
                  <a:pt x="2004" y="2228"/>
                </a:lnTo>
                <a:lnTo>
                  <a:pt x="2005" y="2228"/>
                </a:lnTo>
                <a:lnTo>
                  <a:pt x="2006" y="2229"/>
                </a:lnTo>
                <a:lnTo>
                  <a:pt x="2006" y="2230"/>
                </a:lnTo>
                <a:lnTo>
                  <a:pt x="2007" y="2230"/>
                </a:lnTo>
                <a:lnTo>
                  <a:pt x="2007" y="2231"/>
                </a:lnTo>
                <a:lnTo>
                  <a:pt x="2008" y="2231"/>
                </a:lnTo>
                <a:lnTo>
                  <a:pt x="2008" y="2232"/>
                </a:lnTo>
                <a:lnTo>
                  <a:pt x="2008" y="2234"/>
                </a:lnTo>
                <a:lnTo>
                  <a:pt x="2008" y="2235"/>
                </a:lnTo>
                <a:lnTo>
                  <a:pt x="2008" y="2236"/>
                </a:lnTo>
                <a:lnTo>
                  <a:pt x="2008" y="2237"/>
                </a:lnTo>
                <a:lnTo>
                  <a:pt x="2011" y="2239"/>
                </a:lnTo>
                <a:lnTo>
                  <a:pt x="2011" y="2240"/>
                </a:lnTo>
                <a:lnTo>
                  <a:pt x="2011" y="2242"/>
                </a:lnTo>
                <a:lnTo>
                  <a:pt x="2011" y="2243"/>
                </a:lnTo>
                <a:lnTo>
                  <a:pt x="2012" y="2245"/>
                </a:lnTo>
                <a:lnTo>
                  <a:pt x="2012" y="2246"/>
                </a:lnTo>
                <a:lnTo>
                  <a:pt x="2012" y="2247"/>
                </a:lnTo>
                <a:lnTo>
                  <a:pt x="2013" y="2248"/>
                </a:lnTo>
                <a:lnTo>
                  <a:pt x="2013" y="2249"/>
                </a:lnTo>
                <a:lnTo>
                  <a:pt x="2013" y="2251"/>
                </a:lnTo>
                <a:lnTo>
                  <a:pt x="2014" y="2251"/>
                </a:lnTo>
                <a:lnTo>
                  <a:pt x="2014" y="2252"/>
                </a:lnTo>
                <a:lnTo>
                  <a:pt x="2014" y="2253"/>
                </a:lnTo>
                <a:lnTo>
                  <a:pt x="2015" y="2253"/>
                </a:lnTo>
                <a:lnTo>
                  <a:pt x="2015" y="2254"/>
                </a:lnTo>
                <a:lnTo>
                  <a:pt x="2015" y="2255"/>
                </a:lnTo>
                <a:lnTo>
                  <a:pt x="2015" y="2256"/>
                </a:lnTo>
                <a:lnTo>
                  <a:pt x="2015" y="2257"/>
                </a:lnTo>
                <a:lnTo>
                  <a:pt x="2015" y="2259"/>
                </a:lnTo>
                <a:lnTo>
                  <a:pt x="2015" y="2260"/>
                </a:lnTo>
                <a:lnTo>
                  <a:pt x="2014" y="2260"/>
                </a:lnTo>
                <a:lnTo>
                  <a:pt x="2014" y="2261"/>
                </a:lnTo>
                <a:lnTo>
                  <a:pt x="2013" y="2262"/>
                </a:lnTo>
                <a:lnTo>
                  <a:pt x="2013" y="2263"/>
                </a:lnTo>
                <a:lnTo>
                  <a:pt x="2014" y="2263"/>
                </a:lnTo>
                <a:lnTo>
                  <a:pt x="2014" y="2264"/>
                </a:lnTo>
                <a:lnTo>
                  <a:pt x="2015" y="2264"/>
                </a:lnTo>
                <a:lnTo>
                  <a:pt x="2015" y="2265"/>
                </a:lnTo>
                <a:lnTo>
                  <a:pt x="2014" y="2265"/>
                </a:lnTo>
                <a:lnTo>
                  <a:pt x="2015" y="2266"/>
                </a:lnTo>
                <a:lnTo>
                  <a:pt x="2015" y="2268"/>
                </a:lnTo>
                <a:lnTo>
                  <a:pt x="2016" y="2268"/>
                </a:lnTo>
                <a:lnTo>
                  <a:pt x="2016" y="2269"/>
                </a:lnTo>
                <a:lnTo>
                  <a:pt x="2017" y="2270"/>
                </a:lnTo>
                <a:lnTo>
                  <a:pt x="2019" y="2270"/>
                </a:lnTo>
                <a:lnTo>
                  <a:pt x="2020" y="2270"/>
                </a:lnTo>
                <a:lnTo>
                  <a:pt x="2020" y="2271"/>
                </a:lnTo>
                <a:lnTo>
                  <a:pt x="2020" y="2272"/>
                </a:lnTo>
                <a:lnTo>
                  <a:pt x="2021" y="2272"/>
                </a:lnTo>
                <a:lnTo>
                  <a:pt x="2021" y="2273"/>
                </a:lnTo>
                <a:lnTo>
                  <a:pt x="2022" y="2273"/>
                </a:lnTo>
                <a:lnTo>
                  <a:pt x="2023" y="2273"/>
                </a:lnTo>
                <a:lnTo>
                  <a:pt x="2024" y="2273"/>
                </a:lnTo>
                <a:lnTo>
                  <a:pt x="2025" y="2273"/>
                </a:lnTo>
                <a:lnTo>
                  <a:pt x="2027" y="2273"/>
                </a:lnTo>
                <a:lnTo>
                  <a:pt x="2028" y="2273"/>
                </a:lnTo>
                <a:lnTo>
                  <a:pt x="2028" y="2272"/>
                </a:lnTo>
                <a:lnTo>
                  <a:pt x="2029" y="2272"/>
                </a:lnTo>
                <a:lnTo>
                  <a:pt x="2030" y="2271"/>
                </a:lnTo>
                <a:lnTo>
                  <a:pt x="2030" y="2272"/>
                </a:lnTo>
                <a:lnTo>
                  <a:pt x="2030" y="2273"/>
                </a:lnTo>
                <a:lnTo>
                  <a:pt x="2030" y="2274"/>
                </a:lnTo>
                <a:lnTo>
                  <a:pt x="2029" y="2274"/>
                </a:lnTo>
                <a:lnTo>
                  <a:pt x="2029" y="2276"/>
                </a:lnTo>
                <a:lnTo>
                  <a:pt x="2029" y="2277"/>
                </a:lnTo>
                <a:lnTo>
                  <a:pt x="2028" y="2277"/>
                </a:lnTo>
                <a:lnTo>
                  <a:pt x="2028" y="2278"/>
                </a:lnTo>
                <a:lnTo>
                  <a:pt x="2029" y="2278"/>
                </a:lnTo>
                <a:lnTo>
                  <a:pt x="2029" y="2279"/>
                </a:lnTo>
                <a:lnTo>
                  <a:pt x="2029" y="2280"/>
                </a:lnTo>
                <a:lnTo>
                  <a:pt x="2030" y="2281"/>
                </a:lnTo>
                <a:lnTo>
                  <a:pt x="2030" y="2284"/>
                </a:lnTo>
                <a:lnTo>
                  <a:pt x="2030" y="2285"/>
                </a:lnTo>
                <a:lnTo>
                  <a:pt x="2030" y="2286"/>
                </a:lnTo>
                <a:lnTo>
                  <a:pt x="2030" y="2287"/>
                </a:lnTo>
                <a:lnTo>
                  <a:pt x="2030" y="2288"/>
                </a:lnTo>
                <a:lnTo>
                  <a:pt x="2030" y="2289"/>
                </a:lnTo>
                <a:lnTo>
                  <a:pt x="2030" y="2290"/>
                </a:lnTo>
                <a:lnTo>
                  <a:pt x="2031" y="2291"/>
                </a:lnTo>
                <a:lnTo>
                  <a:pt x="2031" y="2293"/>
                </a:lnTo>
                <a:lnTo>
                  <a:pt x="2031" y="2294"/>
                </a:lnTo>
                <a:lnTo>
                  <a:pt x="2032" y="2295"/>
                </a:lnTo>
                <a:lnTo>
                  <a:pt x="2033" y="2295"/>
                </a:lnTo>
                <a:lnTo>
                  <a:pt x="2033" y="2296"/>
                </a:lnTo>
                <a:lnTo>
                  <a:pt x="2034" y="2296"/>
                </a:lnTo>
                <a:lnTo>
                  <a:pt x="2034" y="2295"/>
                </a:lnTo>
                <a:lnTo>
                  <a:pt x="2036" y="2295"/>
                </a:lnTo>
                <a:lnTo>
                  <a:pt x="2036" y="2296"/>
                </a:lnTo>
                <a:lnTo>
                  <a:pt x="2037" y="2296"/>
                </a:lnTo>
                <a:lnTo>
                  <a:pt x="2038" y="2296"/>
                </a:lnTo>
                <a:lnTo>
                  <a:pt x="2039" y="2296"/>
                </a:lnTo>
                <a:lnTo>
                  <a:pt x="2039" y="2297"/>
                </a:lnTo>
                <a:lnTo>
                  <a:pt x="2040" y="2298"/>
                </a:lnTo>
                <a:lnTo>
                  <a:pt x="2040" y="2299"/>
                </a:lnTo>
                <a:lnTo>
                  <a:pt x="2040" y="2301"/>
                </a:lnTo>
                <a:lnTo>
                  <a:pt x="2041" y="2302"/>
                </a:lnTo>
                <a:lnTo>
                  <a:pt x="2041" y="2303"/>
                </a:lnTo>
                <a:lnTo>
                  <a:pt x="2042" y="2306"/>
                </a:lnTo>
                <a:lnTo>
                  <a:pt x="2042" y="2307"/>
                </a:lnTo>
                <a:lnTo>
                  <a:pt x="2042" y="2309"/>
                </a:lnTo>
                <a:lnTo>
                  <a:pt x="2044" y="2309"/>
                </a:lnTo>
                <a:lnTo>
                  <a:pt x="2044" y="2310"/>
                </a:lnTo>
                <a:lnTo>
                  <a:pt x="2044" y="2311"/>
                </a:lnTo>
                <a:lnTo>
                  <a:pt x="2044" y="2312"/>
                </a:lnTo>
                <a:lnTo>
                  <a:pt x="2044" y="2313"/>
                </a:lnTo>
                <a:lnTo>
                  <a:pt x="2045" y="2313"/>
                </a:lnTo>
                <a:lnTo>
                  <a:pt x="2045" y="2314"/>
                </a:lnTo>
                <a:lnTo>
                  <a:pt x="2045" y="2315"/>
                </a:lnTo>
                <a:lnTo>
                  <a:pt x="2046" y="2315"/>
                </a:lnTo>
                <a:lnTo>
                  <a:pt x="2046" y="2316"/>
                </a:lnTo>
                <a:lnTo>
                  <a:pt x="2046" y="2318"/>
                </a:lnTo>
                <a:lnTo>
                  <a:pt x="2046" y="2319"/>
                </a:lnTo>
                <a:lnTo>
                  <a:pt x="2047" y="2320"/>
                </a:lnTo>
                <a:lnTo>
                  <a:pt x="2048" y="2321"/>
                </a:lnTo>
                <a:lnTo>
                  <a:pt x="2048" y="2322"/>
                </a:lnTo>
                <a:lnTo>
                  <a:pt x="2049" y="2324"/>
                </a:lnTo>
                <a:lnTo>
                  <a:pt x="2049" y="2326"/>
                </a:lnTo>
                <a:lnTo>
                  <a:pt x="2049" y="2328"/>
                </a:lnTo>
                <a:lnTo>
                  <a:pt x="2049" y="2329"/>
                </a:lnTo>
                <a:lnTo>
                  <a:pt x="2050" y="2329"/>
                </a:lnTo>
                <a:lnTo>
                  <a:pt x="2050" y="2330"/>
                </a:lnTo>
                <a:lnTo>
                  <a:pt x="2050" y="2331"/>
                </a:lnTo>
                <a:lnTo>
                  <a:pt x="2051" y="2331"/>
                </a:lnTo>
                <a:lnTo>
                  <a:pt x="2051" y="2332"/>
                </a:lnTo>
                <a:lnTo>
                  <a:pt x="2051" y="2334"/>
                </a:lnTo>
                <a:lnTo>
                  <a:pt x="2051" y="2335"/>
                </a:lnTo>
                <a:lnTo>
                  <a:pt x="2051" y="2337"/>
                </a:lnTo>
                <a:lnTo>
                  <a:pt x="2051" y="2340"/>
                </a:lnTo>
                <a:lnTo>
                  <a:pt x="2051" y="2341"/>
                </a:lnTo>
                <a:lnTo>
                  <a:pt x="2053" y="2344"/>
                </a:lnTo>
                <a:lnTo>
                  <a:pt x="2053" y="2345"/>
                </a:lnTo>
                <a:lnTo>
                  <a:pt x="2053" y="2347"/>
                </a:lnTo>
                <a:lnTo>
                  <a:pt x="2054" y="2349"/>
                </a:lnTo>
                <a:lnTo>
                  <a:pt x="2054" y="2351"/>
                </a:lnTo>
                <a:lnTo>
                  <a:pt x="2055" y="2353"/>
                </a:lnTo>
                <a:lnTo>
                  <a:pt x="2055" y="2355"/>
                </a:lnTo>
                <a:lnTo>
                  <a:pt x="2056" y="2356"/>
                </a:lnTo>
                <a:lnTo>
                  <a:pt x="2056" y="2357"/>
                </a:lnTo>
                <a:lnTo>
                  <a:pt x="2057" y="2358"/>
                </a:lnTo>
                <a:lnTo>
                  <a:pt x="2057" y="2360"/>
                </a:lnTo>
                <a:lnTo>
                  <a:pt x="2057" y="2361"/>
                </a:lnTo>
                <a:lnTo>
                  <a:pt x="2057" y="2362"/>
                </a:lnTo>
                <a:lnTo>
                  <a:pt x="2057" y="2363"/>
                </a:lnTo>
                <a:lnTo>
                  <a:pt x="2058" y="2364"/>
                </a:lnTo>
                <a:lnTo>
                  <a:pt x="2057" y="2364"/>
                </a:lnTo>
                <a:lnTo>
                  <a:pt x="2056" y="2364"/>
                </a:lnTo>
                <a:lnTo>
                  <a:pt x="2057" y="2364"/>
                </a:lnTo>
                <a:lnTo>
                  <a:pt x="2057" y="2365"/>
                </a:lnTo>
                <a:lnTo>
                  <a:pt x="2057" y="2366"/>
                </a:lnTo>
                <a:lnTo>
                  <a:pt x="2056" y="2368"/>
                </a:lnTo>
                <a:lnTo>
                  <a:pt x="2056" y="2369"/>
                </a:lnTo>
                <a:lnTo>
                  <a:pt x="2056" y="2370"/>
                </a:lnTo>
                <a:lnTo>
                  <a:pt x="2056" y="2371"/>
                </a:lnTo>
                <a:lnTo>
                  <a:pt x="2056" y="2373"/>
                </a:lnTo>
                <a:lnTo>
                  <a:pt x="2056" y="2374"/>
                </a:lnTo>
                <a:lnTo>
                  <a:pt x="2056" y="2376"/>
                </a:lnTo>
                <a:lnTo>
                  <a:pt x="2055" y="2377"/>
                </a:lnTo>
                <a:lnTo>
                  <a:pt x="2055" y="2378"/>
                </a:lnTo>
                <a:lnTo>
                  <a:pt x="2054" y="2380"/>
                </a:lnTo>
                <a:lnTo>
                  <a:pt x="2053" y="2382"/>
                </a:lnTo>
                <a:lnTo>
                  <a:pt x="2051" y="2383"/>
                </a:lnTo>
                <a:lnTo>
                  <a:pt x="2051" y="2385"/>
                </a:lnTo>
                <a:lnTo>
                  <a:pt x="2050" y="2385"/>
                </a:lnTo>
                <a:lnTo>
                  <a:pt x="2050" y="2386"/>
                </a:lnTo>
                <a:lnTo>
                  <a:pt x="2050" y="2387"/>
                </a:lnTo>
                <a:lnTo>
                  <a:pt x="2049" y="2387"/>
                </a:lnTo>
                <a:lnTo>
                  <a:pt x="2049" y="2388"/>
                </a:lnTo>
                <a:lnTo>
                  <a:pt x="2049" y="2389"/>
                </a:lnTo>
                <a:lnTo>
                  <a:pt x="2049" y="2390"/>
                </a:lnTo>
                <a:lnTo>
                  <a:pt x="2048" y="2391"/>
                </a:lnTo>
                <a:lnTo>
                  <a:pt x="2048" y="2393"/>
                </a:lnTo>
                <a:lnTo>
                  <a:pt x="2047" y="2393"/>
                </a:lnTo>
                <a:lnTo>
                  <a:pt x="2047" y="2394"/>
                </a:lnTo>
                <a:lnTo>
                  <a:pt x="2046" y="2394"/>
                </a:lnTo>
                <a:lnTo>
                  <a:pt x="2046" y="2395"/>
                </a:lnTo>
                <a:lnTo>
                  <a:pt x="2045" y="2397"/>
                </a:lnTo>
                <a:lnTo>
                  <a:pt x="2044" y="2398"/>
                </a:lnTo>
                <a:lnTo>
                  <a:pt x="2044" y="2401"/>
                </a:lnTo>
                <a:lnTo>
                  <a:pt x="2044" y="2402"/>
                </a:lnTo>
                <a:lnTo>
                  <a:pt x="2042" y="2404"/>
                </a:lnTo>
                <a:lnTo>
                  <a:pt x="2041" y="2404"/>
                </a:lnTo>
                <a:lnTo>
                  <a:pt x="2041" y="2405"/>
                </a:lnTo>
                <a:lnTo>
                  <a:pt x="2040" y="2406"/>
                </a:lnTo>
                <a:lnTo>
                  <a:pt x="2039" y="2407"/>
                </a:lnTo>
                <a:lnTo>
                  <a:pt x="2038" y="2408"/>
                </a:lnTo>
                <a:lnTo>
                  <a:pt x="2037" y="2410"/>
                </a:lnTo>
                <a:lnTo>
                  <a:pt x="2037" y="2411"/>
                </a:lnTo>
                <a:lnTo>
                  <a:pt x="2037" y="2412"/>
                </a:lnTo>
                <a:lnTo>
                  <a:pt x="2036" y="2412"/>
                </a:lnTo>
                <a:lnTo>
                  <a:pt x="2036" y="2413"/>
                </a:lnTo>
                <a:lnTo>
                  <a:pt x="2034" y="2414"/>
                </a:lnTo>
                <a:lnTo>
                  <a:pt x="2034" y="2415"/>
                </a:lnTo>
                <a:lnTo>
                  <a:pt x="2033" y="2415"/>
                </a:lnTo>
                <a:lnTo>
                  <a:pt x="2033" y="2416"/>
                </a:lnTo>
                <a:lnTo>
                  <a:pt x="2033" y="2418"/>
                </a:lnTo>
                <a:lnTo>
                  <a:pt x="2032" y="2418"/>
                </a:lnTo>
                <a:lnTo>
                  <a:pt x="2032" y="2419"/>
                </a:lnTo>
                <a:lnTo>
                  <a:pt x="2031" y="2419"/>
                </a:lnTo>
                <a:lnTo>
                  <a:pt x="2031" y="2420"/>
                </a:lnTo>
                <a:lnTo>
                  <a:pt x="2031" y="2421"/>
                </a:lnTo>
                <a:lnTo>
                  <a:pt x="2031" y="2422"/>
                </a:lnTo>
                <a:lnTo>
                  <a:pt x="2030" y="2422"/>
                </a:lnTo>
                <a:lnTo>
                  <a:pt x="2030" y="2423"/>
                </a:lnTo>
                <a:lnTo>
                  <a:pt x="2029" y="2423"/>
                </a:lnTo>
                <a:lnTo>
                  <a:pt x="2029" y="2424"/>
                </a:lnTo>
                <a:lnTo>
                  <a:pt x="2028" y="2424"/>
                </a:lnTo>
                <a:lnTo>
                  <a:pt x="2028" y="2425"/>
                </a:lnTo>
                <a:lnTo>
                  <a:pt x="2027" y="2425"/>
                </a:lnTo>
                <a:lnTo>
                  <a:pt x="2027" y="2427"/>
                </a:lnTo>
                <a:lnTo>
                  <a:pt x="2025" y="2427"/>
                </a:lnTo>
                <a:lnTo>
                  <a:pt x="2025" y="2428"/>
                </a:lnTo>
                <a:lnTo>
                  <a:pt x="2025" y="2429"/>
                </a:lnTo>
                <a:lnTo>
                  <a:pt x="2024" y="2429"/>
                </a:lnTo>
                <a:lnTo>
                  <a:pt x="2024" y="2430"/>
                </a:lnTo>
                <a:lnTo>
                  <a:pt x="2023" y="2430"/>
                </a:lnTo>
                <a:lnTo>
                  <a:pt x="2022" y="2431"/>
                </a:lnTo>
                <a:lnTo>
                  <a:pt x="2022" y="2432"/>
                </a:lnTo>
                <a:lnTo>
                  <a:pt x="2021" y="2432"/>
                </a:lnTo>
                <a:lnTo>
                  <a:pt x="2021" y="2433"/>
                </a:lnTo>
                <a:lnTo>
                  <a:pt x="2020" y="2433"/>
                </a:lnTo>
                <a:lnTo>
                  <a:pt x="2020" y="2435"/>
                </a:lnTo>
                <a:lnTo>
                  <a:pt x="2019" y="2435"/>
                </a:lnTo>
                <a:lnTo>
                  <a:pt x="2019" y="2436"/>
                </a:lnTo>
                <a:lnTo>
                  <a:pt x="2017" y="2437"/>
                </a:lnTo>
                <a:lnTo>
                  <a:pt x="2017" y="2438"/>
                </a:lnTo>
                <a:lnTo>
                  <a:pt x="2016" y="2439"/>
                </a:lnTo>
                <a:lnTo>
                  <a:pt x="2015" y="2440"/>
                </a:lnTo>
                <a:lnTo>
                  <a:pt x="2015" y="2441"/>
                </a:lnTo>
                <a:lnTo>
                  <a:pt x="2014" y="2441"/>
                </a:lnTo>
                <a:lnTo>
                  <a:pt x="2013" y="2443"/>
                </a:lnTo>
                <a:lnTo>
                  <a:pt x="2012" y="2444"/>
                </a:lnTo>
                <a:lnTo>
                  <a:pt x="2011" y="2444"/>
                </a:lnTo>
                <a:lnTo>
                  <a:pt x="2011" y="2445"/>
                </a:lnTo>
                <a:lnTo>
                  <a:pt x="2010" y="2446"/>
                </a:lnTo>
                <a:lnTo>
                  <a:pt x="2010" y="2447"/>
                </a:lnTo>
                <a:lnTo>
                  <a:pt x="2008" y="2447"/>
                </a:lnTo>
                <a:lnTo>
                  <a:pt x="2008" y="2448"/>
                </a:lnTo>
                <a:lnTo>
                  <a:pt x="2007" y="2448"/>
                </a:lnTo>
                <a:lnTo>
                  <a:pt x="2006" y="2449"/>
                </a:lnTo>
                <a:lnTo>
                  <a:pt x="2006" y="2450"/>
                </a:lnTo>
                <a:lnTo>
                  <a:pt x="2005" y="2450"/>
                </a:lnTo>
                <a:lnTo>
                  <a:pt x="2005" y="2452"/>
                </a:lnTo>
                <a:lnTo>
                  <a:pt x="2003" y="2452"/>
                </a:lnTo>
                <a:lnTo>
                  <a:pt x="2003" y="2453"/>
                </a:lnTo>
                <a:lnTo>
                  <a:pt x="2002" y="2453"/>
                </a:lnTo>
                <a:lnTo>
                  <a:pt x="1999" y="2453"/>
                </a:lnTo>
                <a:lnTo>
                  <a:pt x="1998" y="2454"/>
                </a:lnTo>
                <a:lnTo>
                  <a:pt x="1996" y="2454"/>
                </a:lnTo>
                <a:lnTo>
                  <a:pt x="1995" y="2454"/>
                </a:lnTo>
                <a:lnTo>
                  <a:pt x="1991" y="2455"/>
                </a:lnTo>
                <a:lnTo>
                  <a:pt x="1990" y="2455"/>
                </a:lnTo>
                <a:lnTo>
                  <a:pt x="1990" y="2456"/>
                </a:lnTo>
                <a:lnTo>
                  <a:pt x="1989" y="2456"/>
                </a:lnTo>
                <a:lnTo>
                  <a:pt x="1988" y="2456"/>
                </a:lnTo>
                <a:lnTo>
                  <a:pt x="1988" y="2457"/>
                </a:lnTo>
                <a:lnTo>
                  <a:pt x="1987" y="2456"/>
                </a:lnTo>
                <a:lnTo>
                  <a:pt x="1988" y="2455"/>
                </a:lnTo>
                <a:lnTo>
                  <a:pt x="1989" y="2453"/>
                </a:lnTo>
                <a:lnTo>
                  <a:pt x="1989" y="2449"/>
                </a:lnTo>
                <a:lnTo>
                  <a:pt x="1988" y="2449"/>
                </a:lnTo>
                <a:lnTo>
                  <a:pt x="1988" y="2448"/>
                </a:lnTo>
                <a:lnTo>
                  <a:pt x="1988" y="2449"/>
                </a:lnTo>
                <a:lnTo>
                  <a:pt x="1987" y="2452"/>
                </a:lnTo>
                <a:lnTo>
                  <a:pt x="1987" y="2453"/>
                </a:lnTo>
                <a:lnTo>
                  <a:pt x="1986" y="2454"/>
                </a:lnTo>
                <a:lnTo>
                  <a:pt x="1982" y="2454"/>
                </a:lnTo>
                <a:lnTo>
                  <a:pt x="1982" y="2453"/>
                </a:lnTo>
                <a:lnTo>
                  <a:pt x="1981" y="2452"/>
                </a:lnTo>
                <a:lnTo>
                  <a:pt x="1980" y="2452"/>
                </a:lnTo>
                <a:lnTo>
                  <a:pt x="1980" y="2450"/>
                </a:lnTo>
                <a:lnTo>
                  <a:pt x="1979" y="2450"/>
                </a:lnTo>
                <a:lnTo>
                  <a:pt x="1978" y="2450"/>
                </a:lnTo>
                <a:lnTo>
                  <a:pt x="1978" y="2449"/>
                </a:lnTo>
                <a:lnTo>
                  <a:pt x="1977" y="2449"/>
                </a:lnTo>
                <a:lnTo>
                  <a:pt x="1976" y="2449"/>
                </a:lnTo>
                <a:lnTo>
                  <a:pt x="1975" y="2449"/>
                </a:lnTo>
                <a:lnTo>
                  <a:pt x="1973" y="2449"/>
                </a:lnTo>
                <a:lnTo>
                  <a:pt x="1972" y="2449"/>
                </a:lnTo>
                <a:lnTo>
                  <a:pt x="1972" y="2450"/>
                </a:lnTo>
                <a:lnTo>
                  <a:pt x="1972" y="2452"/>
                </a:lnTo>
                <a:lnTo>
                  <a:pt x="1972" y="2453"/>
                </a:lnTo>
                <a:lnTo>
                  <a:pt x="1972" y="2454"/>
                </a:lnTo>
                <a:lnTo>
                  <a:pt x="1973" y="2454"/>
                </a:lnTo>
                <a:lnTo>
                  <a:pt x="1975" y="2455"/>
                </a:lnTo>
                <a:lnTo>
                  <a:pt x="1976" y="2455"/>
                </a:lnTo>
                <a:lnTo>
                  <a:pt x="1977" y="2456"/>
                </a:lnTo>
                <a:lnTo>
                  <a:pt x="1978" y="2456"/>
                </a:lnTo>
                <a:lnTo>
                  <a:pt x="1979" y="2456"/>
                </a:lnTo>
                <a:lnTo>
                  <a:pt x="1980" y="2456"/>
                </a:lnTo>
                <a:lnTo>
                  <a:pt x="1981" y="2456"/>
                </a:lnTo>
                <a:lnTo>
                  <a:pt x="1982" y="2456"/>
                </a:lnTo>
                <a:lnTo>
                  <a:pt x="1984" y="2456"/>
                </a:lnTo>
                <a:lnTo>
                  <a:pt x="1985" y="2456"/>
                </a:lnTo>
                <a:lnTo>
                  <a:pt x="1985" y="2457"/>
                </a:lnTo>
                <a:lnTo>
                  <a:pt x="1985" y="2458"/>
                </a:lnTo>
                <a:lnTo>
                  <a:pt x="1984" y="2458"/>
                </a:lnTo>
                <a:lnTo>
                  <a:pt x="1982" y="2458"/>
                </a:lnTo>
                <a:lnTo>
                  <a:pt x="1981" y="2458"/>
                </a:lnTo>
                <a:lnTo>
                  <a:pt x="1980" y="2458"/>
                </a:lnTo>
                <a:lnTo>
                  <a:pt x="1979" y="2458"/>
                </a:lnTo>
                <a:lnTo>
                  <a:pt x="1978" y="2457"/>
                </a:lnTo>
                <a:lnTo>
                  <a:pt x="1977" y="2457"/>
                </a:lnTo>
                <a:lnTo>
                  <a:pt x="1976" y="2457"/>
                </a:lnTo>
                <a:lnTo>
                  <a:pt x="1975" y="2456"/>
                </a:lnTo>
                <a:lnTo>
                  <a:pt x="1973" y="2456"/>
                </a:lnTo>
                <a:lnTo>
                  <a:pt x="1972" y="2456"/>
                </a:lnTo>
                <a:lnTo>
                  <a:pt x="1972" y="2455"/>
                </a:lnTo>
                <a:lnTo>
                  <a:pt x="1971" y="2455"/>
                </a:lnTo>
                <a:lnTo>
                  <a:pt x="1970" y="2455"/>
                </a:lnTo>
                <a:lnTo>
                  <a:pt x="1969" y="2454"/>
                </a:lnTo>
                <a:lnTo>
                  <a:pt x="1968" y="2454"/>
                </a:lnTo>
                <a:lnTo>
                  <a:pt x="1968" y="2453"/>
                </a:lnTo>
                <a:lnTo>
                  <a:pt x="1967" y="2453"/>
                </a:lnTo>
                <a:lnTo>
                  <a:pt x="1965" y="2453"/>
                </a:lnTo>
                <a:lnTo>
                  <a:pt x="1965" y="2452"/>
                </a:lnTo>
                <a:lnTo>
                  <a:pt x="1964" y="2452"/>
                </a:lnTo>
                <a:lnTo>
                  <a:pt x="1963" y="2450"/>
                </a:lnTo>
                <a:lnTo>
                  <a:pt x="1963" y="2449"/>
                </a:lnTo>
                <a:lnTo>
                  <a:pt x="1964" y="2449"/>
                </a:lnTo>
                <a:lnTo>
                  <a:pt x="1964" y="2448"/>
                </a:lnTo>
                <a:lnTo>
                  <a:pt x="1963" y="2448"/>
                </a:lnTo>
                <a:lnTo>
                  <a:pt x="1964" y="2449"/>
                </a:lnTo>
                <a:lnTo>
                  <a:pt x="1963" y="2449"/>
                </a:lnTo>
                <a:lnTo>
                  <a:pt x="1962" y="2449"/>
                </a:lnTo>
                <a:lnTo>
                  <a:pt x="1961" y="2449"/>
                </a:lnTo>
                <a:lnTo>
                  <a:pt x="1960" y="2449"/>
                </a:lnTo>
                <a:lnTo>
                  <a:pt x="1959" y="2449"/>
                </a:lnTo>
                <a:lnTo>
                  <a:pt x="1958" y="2449"/>
                </a:lnTo>
                <a:lnTo>
                  <a:pt x="1956" y="2449"/>
                </a:lnTo>
                <a:lnTo>
                  <a:pt x="1955" y="2450"/>
                </a:lnTo>
                <a:lnTo>
                  <a:pt x="1954" y="2450"/>
                </a:lnTo>
                <a:lnTo>
                  <a:pt x="1953" y="2450"/>
                </a:lnTo>
                <a:lnTo>
                  <a:pt x="1952" y="2452"/>
                </a:lnTo>
                <a:lnTo>
                  <a:pt x="1951" y="2450"/>
                </a:lnTo>
                <a:lnTo>
                  <a:pt x="1951" y="2449"/>
                </a:lnTo>
                <a:lnTo>
                  <a:pt x="1950" y="2448"/>
                </a:lnTo>
                <a:lnTo>
                  <a:pt x="1950" y="2447"/>
                </a:lnTo>
                <a:lnTo>
                  <a:pt x="1949" y="2446"/>
                </a:lnTo>
                <a:lnTo>
                  <a:pt x="1949" y="2445"/>
                </a:lnTo>
                <a:lnTo>
                  <a:pt x="1947" y="2445"/>
                </a:lnTo>
                <a:lnTo>
                  <a:pt x="1946" y="2443"/>
                </a:lnTo>
                <a:lnTo>
                  <a:pt x="1945" y="2441"/>
                </a:lnTo>
                <a:lnTo>
                  <a:pt x="1945" y="2440"/>
                </a:lnTo>
                <a:lnTo>
                  <a:pt x="1944" y="2440"/>
                </a:lnTo>
                <a:lnTo>
                  <a:pt x="1943" y="2440"/>
                </a:lnTo>
                <a:lnTo>
                  <a:pt x="1943" y="2439"/>
                </a:lnTo>
                <a:lnTo>
                  <a:pt x="1942" y="2439"/>
                </a:lnTo>
                <a:lnTo>
                  <a:pt x="1942" y="2438"/>
                </a:lnTo>
                <a:lnTo>
                  <a:pt x="1941" y="2438"/>
                </a:lnTo>
                <a:lnTo>
                  <a:pt x="1939" y="2437"/>
                </a:lnTo>
                <a:lnTo>
                  <a:pt x="1939" y="2436"/>
                </a:lnTo>
                <a:lnTo>
                  <a:pt x="1938" y="2436"/>
                </a:lnTo>
                <a:lnTo>
                  <a:pt x="1938" y="2435"/>
                </a:lnTo>
                <a:lnTo>
                  <a:pt x="1938" y="2433"/>
                </a:lnTo>
                <a:lnTo>
                  <a:pt x="1937" y="2433"/>
                </a:lnTo>
                <a:lnTo>
                  <a:pt x="1937" y="2432"/>
                </a:lnTo>
                <a:lnTo>
                  <a:pt x="1938" y="2432"/>
                </a:lnTo>
                <a:lnTo>
                  <a:pt x="1938" y="2431"/>
                </a:lnTo>
                <a:lnTo>
                  <a:pt x="1937" y="2432"/>
                </a:lnTo>
                <a:lnTo>
                  <a:pt x="1936" y="2432"/>
                </a:lnTo>
                <a:lnTo>
                  <a:pt x="1935" y="2432"/>
                </a:lnTo>
                <a:lnTo>
                  <a:pt x="1934" y="2432"/>
                </a:lnTo>
                <a:lnTo>
                  <a:pt x="1933" y="2432"/>
                </a:lnTo>
                <a:lnTo>
                  <a:pt x="1932" y="2432"/>
                </a:lnTo>
                <a:lnTo>
                  <a:pt x="1930" y="2432"/>
                </a:lnTo>
                <a:lnTo>
                  <a:pt x="1929" y="2430"/>
                </a:lnTo>
                <a:lnTo>
                  <a:pt x="1928" y="2429"/>
                </a:lnTo>
                <a:lnTo>
                  <a:pt x="1927" y="2428"/>
                </a:lnTo>
                <a:lnTo>
                  <a:pt x="1926" y="2428"/>
                </a:lnTo>
                <a:lnTo>
                  <a:pt x="1924" y="2428"/>
                </a:lnTo>
                <a:lnTo>
                  <a:pt x="1922" y="2428"/>
                </a:lnTo>
                <a:lnTo>
                  <a:pt x="1921" y="2428"/>
                </a:lnTo>
                <a:lnTo>
                  <a:pt x="1920" y="2428"/>
                </a:lnTo>
                <a:lnTo>
                  <a:pt x="1919" y="2428"/>
                </a:lnTo>
                <a:lnTo>
                  <a:pt x="1919" y="2427"/>
                </a:lnTo>
                <a:lnTo>
                  <a:pt x="1918" y="2427"/>
                </a:lnTo>
                <a:lnTo>
                  <a:pt x="1917" y="2427"/>
                </a:lnTo>
                <a:lnTo>
                  <a:pt x="1916" y="2425"/>
                </a:lnTo>
                <a:lnTo>
                  <a:pt x="1915" y="2425"/>
                </a:lnTo>
                <a:lnTo>
                  <a:pt x="1915" y="2424"/>
                </a:lnTo>
                <a:lnTo>
                  <a:pt x="1913" y="2424"/>
                </a:lnTo>
                <a:lnTo>
                  <a:pt x="1912" y="2424"/>
                </a:lnTo>
                <a:lnTo>
                  <a:pt x="1912" y="2423"/>
                </a:lnTo>
                <a:lnTo>
                  <a:pt x="1911" y="2423"/>
                </a:lnTo>
                <a:lnTo>
                  <a:pt x="1910" y="2422"/>
                </a:lnTo>
                <a:lnTo>
                  <a:pt x="1910" y="2421"/>
                </a:lnTo>
                <a:lnTo>
                  <a:pt x="1909" y="2421"/>
                </a:lnTo>
                <a:lnTo>
                  <a:pt x="1909" y="2420"/>
                </a:lnTo>
                <a:lnTo>
                  <a:pt x="1908" y="2420"/>
                </a:lnTo>
                <a:lnTo>
                  <a:pt x="1907" y="2420"/>
                </a:lnTo>
                <a:lnTo>
                  <a:pt x="1907" y="2419"/>
                </a:lnTo>
                <a:lnTo>
                  <a:pt x="1904" y="2419"/>
                </a:lnTo>
                <a:lnTo>
                  <a:pt x="1903" y="2419"/>
                </a:lnTo>
                <a:lnTo>
                  <a:pt x="1902" y="2419"/>
                </a:lnTo>
                <a:lnTo>
                  <a:pt x="1901" y="2419"/>
                </a:lnTo>
                <a:lnTo>
                  <a:pt x="1900" y="2419"/>
                </a:lnTo>
                <a:lnTo>
                  <a:pt x="1900" y="2420"/>
                </a:lnTo>
                <a:lnTo>
                  <a:pt x="1899" y="2420"/>
                </a:lnTo>
                <a:lnTo>
                  <a:pt x="1898" y="2420"/>
                </a:lnTo>
                <a:lnTo>
                  <a:pt x="1898" y="2419"/>
                </a:lnTo>
                <a:lnTo>
                  <a:pt x="1898" y="2418"/>
                </a:lnTo>
                <a:lnTo>
                  <a:pt x="1899" y="2416"/>
                </a:lnTo>
                <a:lnTo>
                  <a:pt x="1899" y="2415"/>
                </a:lnTo>
                <a:lnTo>
                  <a:pt x="1899" y="2414"/>
                </a:lnTo>
                <a:lnTo>
                  <a:pt x="1900" y="2412"/>
                </a:lnTo>
                <a:lnTo>
                  <a:pt x="1900" y="2411"/>
                </a:lnTo>
                <a:lnTo>
                  <a:pt x="1900" y="2410"/>
                </a:lnTo>
                <a:lnTo>
                  <a:pt x="1900" y="2408"/>
                </a:lnTo>
                <a:lnTo>
                  <a:pt x="1899" y="2407"/>
                </a:lnTo>
                <a:lnTo>
                  <a:pt x="1900" y="2406"/>
                </a:lnTo>
                <a:lnTo>
                  <a:pt x="1900" y="2405"/>
                </a:lnTo>
                <a:lnTo>
                  <a:pt x="1899" y="2404"/>
                </a:lnTo>
                <a:lnTo>
                  <a:pt x="1899" y="2403"/>
                </a:lnTo>
                <a:lnTo>
                  <a:pt x="1898" y="2403"/>
                </a:lnTo>
                <a:lnTo>
                  <a:pt x="1898" y="2402"/>
                </a:lnTo>
                <a:lnTo>
                  <a:pt x="1896" y="2402"/>
                </a:lnTo>
                <a:lnTo>
                  <a:pt x="1895" y="2402"/>
                </a:lnTo>
                <a:lnTo>
                  <a:pt x="1895" y="2401"/>
                </a:lnTo>
                <a:lnTo>
                  <a:pt x="1894" y="2401"/>
                </a:lnTo>
                <a:lnTo>
                  <a:pt x="1893" y="2401"/>
                </a:lnTo>
                <a:lnTo>
                  <a:pt x="1893" y="2402"/>
                </a:lnTo>
                <a:lnTo>
                  <a:pt x="1892" y="2402"/>
                </a:lnTo>
                <a:lnTo>
                  <a:pt x="1892" y="2401"/>
                </a:lnTo>
                <a:lnTo>
                  <a:pt x="1891" y="2401"/>
                </a:lnTo>
                <a:lnTo>
                  <a:pt x="1891" y="2399"/>
                </a:lnTo>
                <a:lnTo>
                  <a:pt x="1890" y="2399"/>
                </a:lnTo>
                <a:lnTo>
                  <a:pt x="1889" y="2398"/>
                </a:lnTo>
                <a:lnTo>
                  <a:pt x="1889" y="2399"/>
                </a:lnTo>
                <a:lnTo>
                  <a:pt x="1889" y="2398"/>
                </a:lnTo>
                <a:lnTo>
                  <a:pt x="1887" y="2398"/>
                </a:lnTo>
                <a:lnTo>
                  <a:pt x="1887" y="2397"/>
                </a:lnTo>
                <a:lnTo>
                  <a:pt x="1886" y="2397"/>
                </a:lnTo>
                <a:lnTo>
                  <a:pt x="1885" y="2397"/>
                </a:lnTo>
                <a:lnTo>
                  <a:pt x="1886" y="2397"/>
                </a:lnTo>
                <a:lnTo>
                  <a:pt x="1885" y="2397"/>
                </a:lnTo>
                <a:lnTo>
                  <a:pt x="1885" y="2396"/>
                </a:lnTo>
                <a:lnTo>
                  <a:pt x="1885" y="2397"/>
                </a:lnTo>
                <a:lnTo>
                  <a:pt x="1884" y="2396"/>
                </a:lnTo>
                <a:lnTo>
                  <a:pt x="1884" y="2395"/>
                </a:lnTo>
                <a:lnTo>
                  <a:pt x="1884" y="2394"/>
                </a:lnTo>
                <a:lnTo>
                  <a:pt x="1884" y="2393"/>
                </a:lnTo>
                <a:lnTo>
                  <a:pt x="1883" y="2391"/>
                </a:lnTo>
                <a:lnTo>
                  <a:pt x="1882" y="2389"/>
                </a:lnTo>
                <a:lnTo>
                  <a:pt x="1881" y="2389"/>
                </a:lnTo>
                <a:lnTo>
                  <a:pt x="1882" y="2388"/>
                </a:lnTo>
                <a:lnTo>
                  <a:pt x="1881" y="2388"/>
                </a:lnTo>
                <a:lnTo>
                  <a:pt x="1882" y="2388"/>
                </a:lnTo>
                <a:lnTo>
                  <a:pt x="1882" y="2387"/>
                </a:lnTo>
                <a:lnTo>
                  <a:pt x="1883" y="2386"/>
                </a:lnTo>
                <a:lnTo>
                  <a:pt x="1884" y="2386"/>
                </a:lnTo>
                <a:lnTo>
                  <a:pt x="1885" y="2385"/>
                </a:lnTo>
                <a:lnTo>
                  <a:pt x="1886" y="2385"/>
                </a:lnTo>
                <a:lnTo>
                  <a:pt x="1886" y="2383"/>
                </a:lnTo>
                <a:lnTo>
                  <a:pt x="1886" y="2382"/>
                </a:lnTo>
                <a:lnTo>
                  <a:pt x="1887" y="2382"/>
                </a:lnTo>
                <a:lnTo>
                  <a:pt x="1889" y="2381"/>
                </a:lnTo>
                <a:lnTo>
                  <a:pt x="1890" y="2381"/>
                </a:lnTo>
                <a:lnTo>
                  <a:pt x="1890" y="2380"/>
                </a:lnTo>
                <a:lnTo>
                  <a:pt x="1891" y="2379"/>
                </a:lnTo>
                <a:lnTo>
                  <a:pt x="1892" y="2378"/>
                </a:lnTo>
                <a:lnTo>
                  <a:pt x="1892" y="2377"/>
                </a:lnTo>
                <a:lnTo>
                  <a:pt x="1892" y="2376"/>
                </a:lnTo>
                <a:lnTo>
                  <a:pt x="1892" y="2374"/>
                </a:lnTo>
                <a:lnTo>
                  <a:pt x="1893" y="2374"/>
                </a:lnTo>
                <a:lnTo>
                  <a:pt x="1894" y="2374"/>
                </a:lnTo>
                <a:lnTo>
                  <a:pt x="1894" y="2373"/>
                </a:lnTo>
                <a:lnTo>
                  <a:pt x="1895" y="2373"/>
                </a:lnTo>
                <a:lnTo>
                  <a:pt x="1895" y="2372"/>
                </a:lnTo>
                <a:lnTo>
                  <a:pt x="1895" y="2370"/>
                </a:lnTo>
                <a:lnTo>
                  <a:pt x="1896" y="2369"/>
                </a:lnTo>
                <a:lnTo>
                  <a:pt x="1896" y="2368"/>
                </a:lnTo>
                <a:lnTo>
                  <a:pt x="1898" y="2366"/>
                </a:lnTo>
                <a:lnTo>
                  <a:pt x="1898" y="2365"/>
                </a:lnTo>
                <a:lnTo>
                  <a:pt x="1898" y="2364"/>
                </a:lnTo>
                <a:lnTo>
                  <a:pt x="1899" y="2363"/>
                </a:lnTo>
                <a:lnTo>
                  <a:pt x="1899" y="2362"/>
                </a:lnTo>
                <a:lnTo>
                  <a:pt x="1899" y="2361"/>
                </a:lnTo>
                <a:lnTo>
                  <a:pt x="1898" y="2361"/>
                </a:lnTo>
                <a:lnTo>
                  <a:pt x="1898" y="2360"/>
                </a:lnTo>
                <a:lnTo>
                  <a:pt x="1899" y="2358"/>
                </a:lnTo>
                <a:lnTo>
                  <a:pt x="1899" y="2357"/>
                </a:lnTo>
                <a:lnTo>
                  <a:pt x="1899" y="2356"/>
                </a:lnTo>
                <a:lnTo>
                  <a:pt x="1899" y="2355"/>
                </a:lnTo>
                <a:lnTo>
                  <a:pt x="1899" y="2354"/>
                </a:lnTo>
                <a:lnTo>
                  <a:pt x="1898" y="2354"/>
                </a:lnTo>
                <a:lnTo>
                  <a:pt x="1898" y="2353"/>
                </a:lnTo>
                <a:lnTo>
                  <a:pt x="1898" y="2352"/>
                </a:lnTo>
                <a:lnTo>
                  <a:pt x="1896" y="2352"/>
                </a:lnTo>
                <a:lnTo>
                  <a:pt x="1895" y="2351"/>
                </a:lnTo>
                <a:lnTo>
                  <a:pt x="1895" y="2349"/>
                </a:lnTo>
                <a:lnTo>
                  <a:pt x="1894" y="2349"/>
                </a:lnTo>
                <a:lnTo>
                  <a:pt x="1893" y="2348"/>
                </a:lnTo>
                <a:lnTo>
                  <a:pt x="1893" y="2349"/>
                </a:lnTo>
                <a:lnTo>
                  <a:pt x="1892" y="2349"/>
                </a:lnTo>
                <a:lnTo>
                  <a:pt x="1892" y="2348"/>
                </a:lnTo>
                <a:lnTo>
                  <a:pt x="1893" y="2348"/>
                </a:lnTo>
                <a:lnTo>
                  <a:pt x="1893" y="2347"/>
                </a:lnTo>
                <a:lnTo>
                  <a:pt x="1893" y="2346"/>
                </a:lnTo>
                <a:lnTo>
                  <a:pt x="1894" y="2345"/>
                </a:lnTo>
                <a:lnTo>
                  <a:pt x="1894" y="2344"/>
                </a:lnTo>
                <a:lnTo>
                  <a:pt x="1893" y="2344"/>
                </a:lnTo>
                <a:lnTo>
                  <a:pt x="1892" y="2343"/>
                </a:lnTo>
                <a:lnTo>
                  <a:pt x="1891" y="2341"/>
                </a:lnTo>
                <a:lnTo>
                  <a:pt x="1890" y="2341"/>
                </a:lnTo>
                <a:lnTo>
                  <a:pt x="1890" y="2340"/>
                </a:lnTo>
                <a:lnTo>
                  <a:pt x="1889" y="2340"/>
                </a:lnTo>
                <a:lnTo>
                  <a:pt x="1887" y="2340"/>
                </a:lnTo>
                <a:lnTo>
                  <a:pt x="1887" y="2341"/>
                </a:lnTo>
                <a:lnTo>
                  <a:pt x="1887" y="2343"/>
                </a:lnTo>
                <a:lnTo>
                  <a:pt x="1887" y="2344"/>
                </a:lnTo>
                <a:lnTo>
                  <a:pt x="1887" y="2345"/>
                </a:lnTo>
                <a:lnTo>
                  <a:pt x="1887" y="2346"/>
                </a:lnTo>
                <a:lnTo>
                  <a:pt x="1887" y="2347"/>
                </a:lnTo>
                <a:lnTo>
                  <a:pt x="1889" y="2347"/>
                </a:lnTo>
                <a:lnTo>
                  <a:pt x="1889" y="2348"/>
                </a:lnTo>
                <a:lnTo>
                  <a:pt x="1887" y="2349"/>
                </a:lnTo>
                <a:lnTo>
                  <a:pt x="1887" y="2351"/>
                </a:lnTo>
                <a:lnTo>
                  <a:pt x="1887" y="2352"/>
                </a:lnTo>
                <a:lnTo>
                  <a:pt x="1886" y="2352"/>
                </a:lnTo>
                <a:lnTo>
                  <a:pt x="1887" y="2353"/>
                </a:lnTo>
                <a:lnTo>
                  <a:pt x="1886" y="2354"/>
                </a:lnTo>
                <a:lnTo>
                  <a:pt x="1885" y="2354"/>
                </a:lnTo>
                <a:lnTo>
                  <a:pt x="1884" y="2353"/>
                </a:lnTo>
                <a:lnTo>
                  <a:pt x="1883" y="2352"/>
                </a:lnTo>
                <a:lnTo>
                  <a:pt x="1883" y="2349"/>
                </a:lnTo>
                <a:lnTo>
                  <a:pt x="1882" y="2348"/>
                </a:lnTo>
                <a:lnTo>
                  <a:pt x="1882" y="2347"/>
                </a:lnTo>
                <a:lnTo>
                  <a:pt x="1882" y="2346"/>
                </a:lnTo>
                <a:lnTo>
                  <a:pt x="1882" y="2345"/>
                </a:lnTo>
                <a:lnTo>
                  <a:pt x="1883" y="2345"/>
                </a:lnTo>
                <a:lnTo>
                  <a:pt x="1883" y="2344"/>
                </a:lnTo>
                <a:lnTo>
                  <a:pt x="1883" y="2341"/>
                </a:lnTo>
                <a:lnTo>
                  <a:pt x="1882" y="2339"/>
                </a:lnTo>
                <a:lnTo>
                  <a:pt x="1882" y="2337"/>
                </a:lnTo>
                <a:lnTo>
                  <a:pt x="1882" y="2335"/>
                </a:lnTo>
                <a:lnTo>
                  <a:pt x="1882" y="2334"/>
                </a:lnTo>
                <a:lnTo>
                  <a:pt x="1882" y="2332"/>
                </a:lnTo>
                <a:lnTo>
                  <a:pt x="1882" y="2331"/>
                </a:lnTo>
                <a:lnTo>
                  <a:pt x="1882" y="2330"/>
                </a:lnTo>
                <a:lnTo>
                  <a:pt x="1881" y="2330"/>
                </a:lnTo>
                <a:lnTo>
                  <a:pt x="1881" y="2329"/>
                </a:lnTo>
                <a:lnTo>
                  <a:pt x="1881" y="2328"/>
                </a:lnTo>
                <a:lnTo>
                  <a:pt x="1882" y="2328"/>
                </a:lnTo>
                <a:lnTo>
                  <a:pt x="1883" y="2327"/>
                </a:lnTo>
                <a:lnTo>
                  <a:pt x="1883" y="2326"/>
                </a:lnTo>
                <a:lnTo>
                  <a:pt x="1883" y="2327"/>
                </a:lnTo>
                <a:lnTo>
                  <a:pt x="1882" y="2327"/>
                </a:lnTo>
                <a:lnTo>
                  <a:pt x="1881" y="2328"/>
                </a:lnTo>
                <a:lnTo>
                  <a:pt x="1880" y="2328"/>
                </a:lnTo>
                <a:lnTo>
                  <a:pt x="1878" y="2327"/>
                </a:lnTo>
                <a:lnTo>
                  <a:pt x="1878" y="2326"/>
                </a:lnTo>
                <a:lnTo>
                  <a:pt x="1878" y="2324"/>
                </a:lnTo>
                <a:lnTo>
                  <a:pt x="1877" y="2326"/>
                </a:lnTo>
                <a:lnTo>
                  <a:pt x="1877" y="2327"/>
                </a:lnTo>
                <a:lnTo>
                  <a:pt x="1877" y="2328"/>
                </a:lnTo>
                <a:lnTo>
                  <a:pt x="1878" y="2329"/>
                </a:lnTo>
                <a:lnTo>
                  <a:pt x="1880" y="2330"/>
                </a:lnTo>
                <a:lnTo>
                  <a:pt x="1880" y="2331"/>
                </a:lnTo>
                <a:lnTo>
                  <a:pt x="1880" y="2332"/>
                </a:lnTo>
                <a:lnTo>
                  <a:pt x="1881" y="2334"/>
                </a:lnTo>
                <a:lnTo>
                  <a:pt x="1881" y="2335"/>
                </a:lnTo>
                <a:lnTo>
                  <a:pt x="1881" y="2336"/>
                </a:lnTo>
                <a:lnTo>
                  <a:pt x="1880" y="2336"/>
                </a:lnTo>
                <a:lnTo>
                  <a:pt x="1878" y="2336"/>
                </a:lnTo>
                <a:lnTo>
                  <a:pt x="1880" y="2337"/>
                </a:lnTo>
                <a:lnTo>
                  <a:pt x="1880" y="2339"/>
                </a:lnTo>
                <a:lnTo>
                  <a:pt x="1880" y="2340"/>
                </a:lnTo>
                <a:lnTo>
                  <a:pt x="1880" y="2341"/>
                </a:lnTo>
                <a:lnTo>
                  <a:pt x="1880" y="2343"/>
                </a:lnTo>
                <a:lnTo>
                  <a:pt x="1880" y="2344"/>
                </a:lnTo>
                <a:lnTo>
                  <a:pt x="1880" y="2345"/>
                </a:lnTo>
                <a:lnTo>
                  <a:pt x="1880" y="2346"/>
                </a:lnTo>
                <a:lnTo>
                  <a:pt x="1881" y="2347"/>
                </a:lnTo>
                <a:lnTo>
                  <a:pt x="1880" y="2347"/>
                </a:lnTo>
                <a:lnTo>
                  <a:pt x="1878" y="2348"/>
                </a:lnTo>
                <a:lnTo>
                  <a:pt x="1878" y="2349"/>
                </a:lnTo>
                <a:lnTo>
                  <a:pt x="1880" y="2349"/>
                </a:lnTo>
                <a:lnTo>
                  <a:pt x="1880" y="2351"/>
                </a:lnTo>
                <a:lnTo>
                  <a:pt x="1881" y="2351"/>
                </a:lnTo>
                <a:lnTo>
                  <a:pt x="1881" y="2352"/>
                </a:lnTo>
                <a:lnTo>
                  <a:pt x="1881" y="2353"/>
                </a:lnTo>
                <a:lnTo>
                  <a:pt x="1881" y="2354"/>
                </a:lnTo>
                <a:lnTo>
                  <a:pt x="1882" y="2354"/>
                </a:lnTo>
                <a:lnTo>
                  <a:pt x="1882" y="2355"/>
                </a:lnTo>
                <a:lnTo>
                  <a:pt x="1882" y="2356"/>
                </a:lnTo>
                <a:lnTo>
                  <a:pt x="1882" y="2357"/>
                </a:lnTo>
                <a:lnTo>
                  <a:pt x="1881" y="2358"/>
                </a:lnTo>
                <a:lnTo>
                  <a:pt x="1881" y="2360"/>
                </a:lnTo>
                <a:lnTo>
                  <a:pt x="1881" y="2361"/>
                </a:lnTo>
                <a:lnTo>
                  <a:pt x="1880" y="2361"/>
                </a:lnTo>
                <a:lnTo>
                  <a:pt x="1880" y="2362"/>
                </a:lnTo>
                <a:lnTo>
                  <a:pt x="1880" y="2363"/>
                </a:lnTo>
                <a:lnTo>
                  <a:pt x="1880" y="2365"/>
                </a:lnTo>
                <a:lnTo>
                  <a:pt x="1880" y="2366"/>
                </a:lnTo>
                <a:lnTo>
                  <a:pt x="1878" y="2366"/>
                </a:lnTo>
                <a:lnTo>
                  <a:pt x="1878" y="2368"/>
                </a:lnTo>
                <a:lnTo>
                  <a:pt x="1877" y="2369"/>
                </a:lnTo>
                <a:lnTo>
                  <a:pt x="1877" y="2370"/>
                </a:lnTo>
                <a:lnTo>
                  <a:pt x="1876" y="2371"/>
                </a:lnTo>
                <a:lnTo>
                  <a:pt x="1875" y="2372"/>
                </a:lnTo>
                <a:lnTo>
                  <a:pt x="1875" y="2373"/>
                </a:lnTo>
                <a:lnTo>
                  <a:pt x="1875" y="2374"/>
                </a:lnTo>
                <a:lnTo>
                  <a:pt x="1876" y="2374"/>
                </a:lnTo>
                <a:lnTo>
                  <a:pt x="1876" y="2376"/>
                </a:lnTo>
                <a:lnTo>
                  <a:pt x="1877" y="2376"/>
                </a:lnTo>
                <a:lnTo>
                  <a:pt x="1877" y="2377"/>
                </a:lnTo>
                <a:lnTo>
                  <a:pt x="1876" y="2378"/>
                </a:lnTo>
                <a:lnTo>
                  <a:pt x="1876" y="2379"/>
                </a:lnTo>
                <a:lnTo>
                  <a:pt x="1875" y="2380"/>
                </a:lnTo>
                <a:lnTo>
                  <a:pt x="1874" y="2380"/>
                </a:lnTo>
                <a:lnTo>
                  <a:pt x="1873" y="2381"/>
                </a:lnTo>
                <a:lnTo>
                  <a:pt x="1872" y="2380"/>
                </a:lnTo>
                <a:lnTo>
                  <a:pt x="1870" y="2379"/>
                </a:lnTo>
                <a:lnTo>
                  <a:pt x="1869" y="2379"/>
                </a:lnTo>
                <a:lnTo>
                  <a:pt x="1868" y="2378"/>
                </a:lnTo>
                <a:lnTo>
                  <a:pt x="1867" y="2378"/>
                </a:lnTo>
                <a:lnTo>
                  <a:pt x="1866" y="2377"/>
                </a:lnTo>
                <a:lnTo>
                  <a:pt x="1866" y="2376"/>
                </a:lnTo>
                <a:lnTo>
                  <a:pt x="1867" y="2374"/>
                </a:lnTo>
                <a:lnTo>
                  <a:pt x="1867" y="2373"/>
                </a:lnTo>
                <a:lnTo>
                  <a:pt x="1867" y="2372"/>
                </a:lnTo>
                <a:lnTo>
                  <a:pt x="1868" y="2371"/>
                </a:lnTo>
                <a:lnTo>
                  <a:pt x="1868" y="2370"/>
                </a:lnTo>
                <a:lnTo>
                  <a:pt x="1868" y="2369"/>
                </a:lnTo>
                <a:lnTo>
                  <a:pt x="1868" y="2368"/>
                </a:lnTo>
                <a:lnTo>
                  <a:pt x="1867" y="2368"/>
                </a:lnTo>
                <a:lnTo>
                  <a:pt x="1867" y="2366"/>
                </a:lnTo>
                <a:lnTo>
                  <a:pt x="1866" y="2366"/>
                </a:lnTo>
                <a:lnTo>
                  <a:pt x="1866" y="2365"/>
                </a:lnTo>
                <a:lnTo>
                  <a:pt x="1865" y="2365"/>
                </a:lnTo>
                <a:lnTo>
                  <a:pt x="1865" y="2364"/>
                </a:lnTo>
                <a:lnTo>
                  <a:pt x="1864" y="2363"/>
                </a:lnTo>
                <a:lnTo>
                  <a:pt x="1864" y="2362"/>
                </a:lnTo>
                <a:lnTo>
                  <a:pt x="1864" y="2361"/>
                </a:lnTo>
                <a:lnTo>
                  <a:pt x="1864" y="2358"/>
                </a:lnTo>
                <a:lnTo>
                  <a:pt x="1863" y="2358"/>
                </a:lnTo>
                <a:lnTo>
                  <a:pt x="1861" y="2360"/>
                </a:lnTo>
                <a:lnTo>
                  <a:pt x="1861" y="2361"/>
                </a:lnTo>
                <a:lnTo>
                  <a:pt x="1861" y="2362"/>
                </a:lnTo>
                <a:lnTo>
                  <a:pt x="1861" y="2363"/>
                </a:lnTo>
                <a:lnTo>
                  <a:pt x="1861" y="2364"/>
                </a:lnTo>
                <a:lnTo>
                  <a:pt x="1860" y="2364"/>
                </a:lnTo>
                <a:lnTo>
                  <a:pt x="1860" y="2365"/>
                </a:lnTo>
                <a:lnTo>
                  <a:pt x="1859" y="2364"/>
                </a:lnTo>
                <a:lnTo>
                  <a:pt x="1860" y="2364"/>
                </a:lnTo>
                <a:lnTo>
                  <a:pt x="1859" y="2364"/>
                </a:lnTo>
                <a:lnTo>
                  <a:pt x="1859" y="2363"/>
                </a:lnTo>
                <a:lnTo>
                  <a:pt x="1859" y="2362"/>
                </a:lnTo>
                <a:lnTo>
                  <a:pt x="1860" y="2361"/>
                </a:lnTo>
                <a:lnTo>
                  <a:pt x="1859" y="2361"/>
                </a:lnTo>
                <a:lnTo>
                  <a:pt x="1859" y="2360"/>
                </a:lnTo>
                <a:lnTo>
                  <a:pt x="1859" y="2358"/>
                </a:lnTo>
                <a:lnTo>
                  <a:pt x="1859" y="2357"/>
                </a:lnTo>
                <a:lnTo>
                  <a:pt x="1858" y="2356"/>
                </a:lnTo>
                <a:lnTo>
                  <a:pt x="1857" y="2356"/>
                </a:lnTo>
                <a:lnTo>
                  <a:pt x="1856" y="2356"/>
                </a:lnTo>
                <a:lnTo>
                  <a:pt x="1856" y="2355"/>
                </a:lnTo>
                <a:lnTo>
                  <a:pt x="1856" y="2354"/>
                </a:lnTo>
                <a:lnTo>
                  <a:pt x="1855" y="2354"/>
                </a:lnTo>
                <a:lnTo>
                  <a:pt x="1855" y="2355"/>
                </a:lnTo>
                <a:lnTo>
                  <a:pt x="1855" y="2356"/>
                </a:lnTo>
                <a:lnTo>
                  <a:pt x="1853" y="2356"/>
                </a:lnTo>
                <a:lnTo>
                  <a:pt x="1853" y="2357"/>
                </a:lnTo>
                <a:lnTo>
                  <a:pt x="1853" y="2358"/>
                </a:lnTo>
                <a:lnTo>
                  <a:pt x="1852" y="2358"/>
                </a:lnTo>
                <a:lnTo>
                  <a:pt x="1851" y="2358"/>
                </a:lnTo>
                <a:lnTo>
                  <a:pt x="1850" y="2358"/>
                </a:lnTo>
                <a:lnTo>
                  <a:pt x="1849" y="2360"/>
                </a:lnTo>
                <a:lnTo>
                  <a:pt x="1850" y="2360"/>
                </a:lnTo>
                <a:lnTo>
                  <a:pt x="1851" y="2361"/>
                </a:lnTo>
                <a:lnTo>
                  <a:pt x="1852" y="2361"/>
                </a:lnTo>
                <a:lnTo>
                  <a:pt x="1852" y="2362"/>
                </a:lnTo>
                <a:lnTo>
                  <a:pt x="1851" y="2362"/>
                </a:lnTo>
                <a:lnTo>
                  <a:pt x="1850" y="2363"/>
                </a:lnTo>
                <a:lnTo>
                  <a:pt x="1850" y="2364"/>
                </a:lnTo>
                <a:lnTo>
                  <a:pt x="1849" y="2364"/>
                </a:lnTo>
                <a:lnTo>
                  <a:pt x="1849" y="2365"/>
                </a:lnTo>
                <a:lnTo>
                  <a:pt x="1849" y="2366"/>
                </a:lnTo>
                <a:lnTo>
                  <a:pt x="1848" y="2366"/>
                </a:lnTo>
                <a:lnTo>
                  <a:pt x="1848" y="2365"/>
                </a:lnTo>
                <a:lnTo>
                  <a:pt x="1848" y="2366"/>
                </a:lnTo>
                <a:lnTo>
                  <a:pt x="1848" y="2368"/>
                </a:lnTo>
                <a:lnTo>
                  <a:pt x="1849" y="2368"/>
                </a:lnTo>
                <a:lnTo>
                  <a:pt x="1850" y="2368"/>
                </a:lnTo>
                <a:lnTo>
                  <a:pt x="1850" y="2369"/>
                </a:lnTo>
                <a:lnTo>
                  <a:pt x="1850" y="2370"/>
                </a:lnTo>
                <a:lnTo>
                  <a:pt x="1850" y="2371"/>
                </a:lnTo>
                <a:lnTo>
                  <a:pt x="1851" y="2372"/>
                </a:lnTo>
                <a:lnTo>
                  <a:pt x="1851" y="2373"/>
                </a:lnTo>
                <a:lnTo>
                  <a:pt x="1851" y="2374"/>
                </a:lnTo>
                <a:lnTo>
                  <a:pt x="1852" y="2376"/>
                </a:lnTo>
                <a:lnTo>
                  <a:pt x="1852" y="2377"/>
                </a:lnTo>
                <a:lnTo>
                  <a:pt x="1851" y="2378"/>
                </a:lnTo>
                <a:lnTo>
                  <a:pt x="1850" y="2378"/>
                </a:lnTo>
                <a:lnTo>
                  <a:pt x="1849" y="2378"/>
                </a:lnTo>
                <a:lnTo>
                  <a:pt x="1848" y="2378"/>
                </a:lnTo>
                <a:lnTo>
                  <a:pt x="1847" y="2379"/>
                </a:lnTo>
                <a:lnTo>
                  <a:pt x="1848" y="2379"/>
                </a:lnTo>
                <a:lnTo>
                  <a:pt x="1848" y="2380"/>
                </a:lnTo>
                <a:lnTo>
                  <a:pt x="1849" y="2381"/>
                </a:lnTo>
                <a:lnTo>
                  <a:pt x="1848" y="2382"/>
                </a:lnTo>
                <a:lnTo>
                  <a:pt x="1848" y="2383"/>
                </a:lnTo>
                <a:lnTo>
                  <a:pt x="1847" y="2383"/>
                </a:lnTo>
                <a:lnTo>
                  <a:pt x="1847" y="2385"/>
                </a:lnTo>
                <a:lnTo>
                  <a:pt x="1846" y="2386"/>
                </a:lnTo>
                <a:lnTo>
                  <a:pt x="1846" y="2387"/>
                </a:lnTo>
                <a:lnTo>
                  <a:pt x="1844" y="2388"/>
                </a:lnTo>
                <a:lnTo>
                  <a:pt x="1843" y="2389"/>
                </a:lnTo>
                <a:lnTo>
                  <a:pt x="1843" y="2390"/>
                </a:lnTo>
                <a:lnTo>
                  <a:pt x="1842" y="2390"/>
                </a:lnTo>
                <a:lnTo>
                  <a:pt x="1842" y="2391"/>
                </a:lnTo>
                <a:lnTo>
                  <a:pt x="1841" y="2393"/>
                </a:lnTo>
                <a:lnTo>
                  <a:pt x="1840" y="2393"/>
                </a:lnTo>
                <a:lnTo>
                  <a:pt x="1840" y="2391"/>
                </a:lnTo>
                <a:lnTo>
                  <a:pt x="1840" y="2390"/>
                </a:lnTo>
                <a:lnTo>
                  <a:pt x="1839" y="2389"/>
                </a:lnTo>
                <a:lnTo>
                  <a:pt x="1839" y="2388"/>
                </a:lnTo>
                <a:lnTo>
                  <a:pt x="1839" y="2387"/>
                </a:lnTo>
                <a:lnTo>
                  <a:pt x="1839" y="2386"/>
                </a:lnTo>
                <a:lnTo>
                  <a:pt x="1839" y="2385"/>
                </a:lnTo>
                <a:lnTo>
                  <a:pt x="1839" y="2382"/>
                </a:lnTo>
                <a:lnTo>
                  <a:pt x="1839" y="2381"/>
                </a:lnTo>
                <a:lnTo>
                  <a:pt x="1838" y="2380"/>
                </a:lnTo>
                <a:lnTo>
                  <a:pt x="1838" y="2379"/>
                </a:lnTo>
                <a:lnTo>
                  <a:pt x="1837" y="2379"/>
                </a:lnTo>
                <a:lnTo>
                  <a:pt x="1837" y="2378"/>
                </a:lnTo>
                <a:lnTo>
                  <a:pt x="1835" y="2377"/>
                </a:lnTo>
                <a:lnTo>
                  <a:pt x="1834" y="2377"/>
                </a:lnTo>
                <a:lnTo>
                  <a:pt x="1833" y="2377"/>
                </a:lnTo>
                <a:lnTo>
                  <a:pt x="1833" y="2376"/>
                </a:lnTo>
                <a:lnTo>
                  <a:pt x="1832" y="2377"/>
                </a:lnTo>
                <a:lnTo>
                  <a:pt x="1831" y="2377"/>
                </a:lnTo>
                <a:lnTo>
                  <a:pt x="1830" y="2377"/>
                </a:lnTo>
                <a:lnTo>
                  <a:pt x="1829" y="2377"/>
                </a:lnTo>
                <a:lnTo>
                  <a:pt x="1829" y="2378"/>
                </a:lnTo>
                <a:lnTo>
                  <a:pt x="1827" y="2378"/>
                </a:lnTo>
                <a:lnTo>
                  <a:pt x="1825" y="2379"/>
                </a:lnTo>
                <a:lnTo>
                  <a:pt x="1825" y="2380"/>
                </a:lnTo>
                <a:lnTo>
                  <a:pt x="1824" y="2380"/>
                </a:lnTo>
                <a:lnTo>
                  <a:pt x="1823" y="2381"/>
                </a:lnTo>
                <a:lnTo>
                  <a:pt x="1822" y="2382"/>
                </a:lnTo>
                <a:lnTo>
                  <a:pt x="1821" y="2382"/>
                </a:lnTo>
                <a:lnTo>
                  <a:pt x="1820" y="2382"/>
                </a:lnTo>
                <a:lnTo>
                  <a:pt x="1820" y="2381"/>
                </a:lnTo>
                <a:lnTo>
                  <a:pt x="1818" y="2381"/>
                </a:lnTo>
                <a:lnTo>
                  <a:pt x="1820" y="2382"/>
                </a:lnTo>
                <a:lnTo>
                  <a:pt x="1818" y="2383"/>
                </a:lnTo>
                <a:lnTo>
                  <a:pt x="1817" y="2383"/>
                </a:lnTo>
                <a:lnTo>
                  <a:pt x="1816" y="2383"/>
                </a:lnTo>
                <a:lnTo>
                  <a:pt x="1815" y="2383"/>
                </a:lnTo>
                <a:lnTo>
                  <a:pt x="1814" y="2383"/>
                </a:lnTo>
                <a:lnTo>
                  <a:pt x="1813" y="2383"/>
                </a:lnTo>
                <a:lnTo>
                  <a:pt x="1812" y="2383"/>
                </a:lnTo>
                <a:lnTo>
                  <a:pt x="1811" y="2383"/>
                </a:lnTo>
                <a:lnTo>
                  <a:pt x="1809" y="2382"/>
                </a:lnTo>
                <a:lnTo>
                  <a:pt x="1808" y="2382"/>
                </a:lnTo>
                <a:lnTo>
                  <a:pt x="1807" y="2382"/>
                </a:lnTo>
                <a:lnTo>
                  <a:pt x="1807" y="2383"/>
                </a:lnTo>
                <a:lnTo>
                  <a:pt x="1806" y="2383"/>
                </a:lnTo>
                <a:lnTo>
                  <a:pt x="1806" y="2385"/>
                </a:lnTo>
                <a:lnTo>
                  <a:pt x="1806" y="2386"/>
                </a:lnTo>
                <a:lnTo>
                  <a:pt x="1806" y="2387"/>
                </a:lnTo>
                <a:lnTo>
                  <a:pt x="1807" y="2388"/>
                </a:lnTo>
                <a:lnTo>
                  <a:pt x="1807" y="2389"/>
                </a:lnTo>
                <a:lnTo>
                  <a:pt x="1807" y="2390"/>
                </a:lnTo>
                <a:lnTo>
                  <a:pt x="1807" y="2391"/>
                </a:lnTo>
                <a:lnTo>
                  <a:pt x="1806" y="2391"/>
                </a:lnTo>
                <a:lnTo>
                  <a:pt x="1805" y="2391"/>
                </a:lnTo>
                <a:lnTo>
                  <a:pt x="1805" y="2390"/>
                </a:lnTo>
                <a:lnTo>
                  <a:pt x="1804" y="2390"/>
                </a:lnTo>
                <a:lnTo>
                  <a:pt x="1804" y="2389"/>
                </a:lnTo>
                <a:lnTo>
                  <a:pt x="1805" y="2388"/>
                </a:lnTo>
                <a:lnTo>
                  <a:pt x="1805" y="2387"/>
                </a:lnTo>
                <a:lnTo>
                  <a:pt x="1805" y="2386"/>
                </a:lnTo>
                <a:lnTo>
                  <a:pt x="1805" y="2385"/>
                </a:lnTo>
                <a:lnTo>
                  <a:pt x="1804" y="2385"/>
                </a:lnTo>
                <a:lnTo>
                  <a:pt x="1804" y="2383"/>
                </a:lnTo>
                <a:lnTo>
                  <a:pt x="1804" y="2382"/>
                </a:lnTo>
                <a:lnTo>
                  <a:pt x="1803" y="2381"/>
                </a:lnTo>
                <a:lnTo>
                  <a:pt x="1800" y="2379"/>
                </a:lnTo>
                <a:lnTo>
                  <a:pt x="1799" y="2379"/>
                </a:lnTo>
                <a:lnTo>
                  <a:pt x="1798" y="2378"/>
                </a:lnTo>
                <a:lnTo>
                  <a:pt x="1797" y="2378"/>
                </a:lnTo>
                <a:lnTo>
                  <a:pt x="1796" y="2377"/>
                </a:lnTo>
                <a:lnTo>
                  <a:pt x="1796" y="2378"/>
                </a:lnTo>
                <a:lnTo>
                  <a:pt x="1795" y="2378"/>
                </a:lnTo>
                <a:lnTo>
                  <a:pt x="1795" y="2379"/>
                </a:lnTo>
                <a:lnTo>
                  <a:pt x="1796" y="2379"/>
                </a:lnTo>
                <a:lnTo>
                  <a:pt x="1796" y="2380"/>
                </a:lnTo>
                <a:lnTo>
                  <a:pt x="1797" y="2380"/>
                </a:lnTo>
                <a:lnTo>
                  <a:pt x="1797" y="2381"/>
                </a:lnTo>
                <a:lnTo>
                  <a:pt x="1798" y="2381"/>
                </a:lnTo>
                <a:lnTo>
                  <a:pt x="1798" y="2382"/>
                </a:lnTo>
                <a:lnTo>
                  <a:pt x="1800" y="2383"/>
                </a:lnTo>
                <a:lnTo>
                  <a:pt x="1799" y="2383"/>
                </a:lnTo>
                <a:lnTo>
                  <a:pt x="1799" y="2385"/>
                </a:lnTo>
                <a:lnTo>
                  <a:pt x="1797" y="2385"/>
                </a:lnTo>
                <a:lnTo>
                  <a:pt x="1796" y="2385"/>
                </a:lnTo>
                <a:lnTo>
                  <a:pt x="1795" y="2386"/>
                </a:lnTo>
                <a:lnTo>
                  <a:pt x="1792" y="2386"/>
                </a:lnTo>
                <a:lnTo>
                  <a:pt x="1791" y="2385"/>
                </a:lnTo>
                <a:lnTo>
                  <a:pt x="1791" y="2386"/>
                </a:lnTo>
                <a:lnTo>
                  <a:pt x="1790" y="2386"/>
                </a:lnTo>
                <a:lnTo>
                  <a:pt x="1789" y="2387"/>
                </a:lnTo>
                <a:lnTo>
                  <a:pt x="1788" y="2388"/>
                </a:lnTo>
                <a:lnTo>
                  <a:pt x="1788" y="2387"/>
                </a:lnTo>
                <a:lnTo>
                  <a:pt x="1787" y="2387"/>
                </a:lnTo>
                <a:lnTo>
                  <a:pt x="1787" y="2386"/>
                </a:lnTo>
                <a:lnTo>
                  <a:pt x="1787" y="2385"/>
                </a:lnTo>
                <a:lnTo>
                  <a:pt x="1787" y="2383"/>
                </a:lnTo>
                <a:lnTo>
                  <a:pt x="1786" y="2383"/>
                </a:lnTo>
                <a:lnTo>
                  <a:pt x="1786" y="2382"/>
                </a:lnTo>
                <a:lnTo>
                  <a:pt x="1784" y="2382"/>
                </a:lnTo>
                <a:lnTo>
                  <a:pt x="1783" y="2382"/>
                </a:lnTo>
                <a:lnTo>
                  <a:pt x="1783" y="2381"/>
                </a:lnTo>
                <a:lnTo>
                  <a:pt x="1782" y="2381"/>
                </a:lnTo>
                <a:lnTo>
                  <a:pt x="1782" y="2380"/>
                </a:lnTo>
                <a:lnTo>
                  <a:pt x="1781" y="2380"/>
                </a:lnTo>
                <a:lnTo>
                  <a:pt x="1780" y="2380"/>
                </a:lnTo>
                <a:lnTo>
                  <a:pt x="1780" y="2379"/>
                </a:lnTo>
                <a:lnTo>
                  <a:pt x="1779" y="2379"/>
                </a:lnTo>
                <a:lnTo>
                  <a:pt x="1779" y="2378"/>
                </a:lnTo>
                <a:lnTo>
                  <a:pt x="1780" y="2378"/>
                </a:lnTo>
                <a:lnTo>
                  <a:pt x="1779" y="2378"/>
                </a:lnTo>
                <a:lnTo>
                  <a:pt x="1778" y="2378"/>
                </a:lnTo>
                <a:lnTo>
                  <a:pt x="1777" y="2378"/>
                </a:lnTo>
                <a:lnTo>
                  <a:pt x="1777" y="2379"/>
                </a:lnTo>
                <a:lnTo>
                  <a:pt x="1777" y="2380"/>
                </a:lnTo>
                <a:lnTo>
                  <a:pt x="1777" y="2381"/>
                </a:lnTo>
                <a:lnTo>
                  <a:pt x="1775" y="2381"/>
                </a:lnTo>
                <a:lnTo>
                  <a:pt x="1775" y="2382"/>
                </a:lnTo>
                <a:lnTo>
                  <a:pt x="1774" y="2382"/>
                </a:lnTo>
                <a:lnTo>
                  <a:pt x="1774" y="2383"/>
                </a:lnTo>
                <a:lnTo>
                  <a:pt x="1775" y="2383"/>
                </a:lnTo>
                <a:lnTo>
                  <a:pt x="1775" y="2382"/>
                </a:lnTo>
                <a:lnTo>
                  <a:pt x="1777" y="2382"/>
                </a:lnTo>
                <a:lnTo>
                  <a:pt x="1777" y="2383"/>
                </a:lnTo>
                <a:lnTo>
                  <a:pt x="1775" y="2385"/>
                </a:lnTo>
                <a:lnTo>
                  <a:pt x="1775" y="2386"/>
                </a:lnTo>
                <a:lnTo>
                  <a:pt x="1775" y="2387"/>
                </a:lnTo>
                <a:lnTo>
                  <a:pt x="1777" y="2388"/>
                </a:lnTo>
                <a:lnTo>
                  <a:pt x="1778" y="2388"/>
                </a:lnTo>
                <a:lnTo>
                  <a:pt x="1778" y="2389"/>
                </a:lnTo>
                <a:lnTo>
                  <a:pt x="1777" y="2389"/>
                </a:lnTo>
                <a:lnTo>
                  <a:pt x="1775" y="2389"/>
                </a:lnTo>
                <a:lnTo>
                  <a:pt x="1774" y="2389"/>
                </a:lnTo>
                <a:lnTo>
                  <a:pt x="1773" y="2389"/>
                </a:lnTo>
                <a:lnTo>
                  <a:pt x="1773" y="2388"/>
                </a:lnTo>
                <a:lnTo>
                  <a:pt x="1772" y="2387"/>
                </a:lnTo>
                <a:lnTo>
                  <a:pt x="1771" y="2386"/>
                </a:lnTo>
                <a:lnTo>
                  <a:pt x="1770" y="2387"/>
                </a:lnTo>
                <a:lnTo>
                  <a:pt x="1770" y="2386"/>
                </a:lnTo>
                <a:lnTo>
                  <a:pt x="1769" y="2387"/>
                </a:lnTo>
                <a:lnTo>
                  <a:pt x="1769" y="2386"/>
                </a:lnTo>
                <a:lnTo>
                  <a:pt x="1768" y="2386"/>
                </a:lnTo>
                <a:lnTo>
                  <a:pt x="1768" y="2385"/>
                </a:lnTo>
                <a:lnTo>
                  <a:pt x="1768" y="2383"/>
                </a:lnTo>
                <a:lnTo>
                  <a:pt x="1768" y="2385"/>
                </a:lnTo>
                <a:lnTo>
                  <a:pt x="1766" y="2385"/>
                </a:lnTo>
                <a:lnTo>
                  <a:pt x="1766" y="2383"/>
                </a:lnTo>
                <a:lnTo>
                  <a:pt x="1765" y="2383"/>
                </a:lnTo>
                <a:lnTo>
                  <a:pt x="1764" y="2385"/>
                </a:lnTo>
                <a:lnTo>
                  <a:pt x="1763" y="2385"/>
                </a:lnTo>
                <a:lnTo>
                  <a:pt x="1763" y="2386"/>
                </a:lnTo>
                <a:lnTo>
                  <a:pt x="1762" y="2386"/>
                </a:lnTo>
                <a:lnTo>
                  <a:pt x="1761" y="2386"/>
                </a:lnTo>
                <a:lnTo>
                  <a:pt x="1760" y="2386"/>
                </a:lnTo>
                <a:lnTo>
                  <a:pt x="1758" y="2386"/>
                </a:lnTo>
                <a:lnTo>
                  <a:pt x="1758" y="2385"/>
                </a:lnTo>
                <a:lnTo>
                  <a:pt x="1758" y="2383"/>
                </a:lnTo>
                <a:lnTo>
                  <a:pt x="1758" y="2382"/>
                </a:lnTo>
                <a:lnTo>
                  <a:pt x="1757" y="2382"/>
                </a:lnTo>
                <a:lnTo>
                  <a:pt x="1757" y="2383"/>
                </a:lnTo>
                <a:lnTo>
                  <a:pt x="1757" y="2385"/>
                </a:lnTo>
                <a:lnTo>
                  <a:pt x="1757" y="2386"/>
                </a:lnTo>
                <a:lnTo>
                  <a:pt x="1756" y="2387"/>
                </a:lnTo>
                <a:lnTo>
                  <a:pt x="1755" y="2387"/>
                </a:lnTo>
                <a:lnTo>
                  <a:pt x="1755" y="2388"/>
                </a:lnTo>
                <a:lnTo>
                  <a:pt x="1754" y="2388"/>
                </a:lnTo>
                <a:lnTo>
                  <a:pt x="1754" y="2387"/>
                </a:lnTo>
                <a:lnTo>
                  <a:pt x="1753" y="2386"/>
                </a:lnTo>
                <a:lnTo>
                  <a:pt x="1753" y="2385"/>
                </a:lnTo>
                <a:lnTo>
                  <a:pt x="1752" y="2385"/>
                </a:lnTo>
                <a:lnTo>
                  <a:pt x="1751" y="2385"/>
                </a:lnTo>
                <a:lnTo>
                  <a:pt x="1749" y="2385"/>
                </a:lnTo>
                <a:lnTo>
                  <a:pt x="1748" y="2385"/>
                </a:lnTo>
                <a:lnTo>
                  <a:pt x="1748" y="2383"/>
                </a:lnTo>
                <a:lnTo>
                  <a:pt x="1748" y="2382"/>
                </a:lnTo>
                <a:lnTo>
                  <a:pt x="1749" y="2382"/>
                </a:lnTo>
                <a:lnTo>
                  <a:pt x="1749" y="2381"/>
                </a:lnTo>
                <a:lnTo>
                  <a:pt x="1749" y="2380"/>
                </a:lnTo>
                <a:lnTo>
                  <a:pt x="1748" y="2381"/>
                </a:lnTo>
                <a:lnTo>
                  <a:pt x="1747" y="2382"/>
                </a:lnTo>
                <a:lnTo>
                  <a:pt x="1746" y="2383"/>
                </a:lnTo>
                <a:lnTo>
                  <a:pt x="1745" y="2383"/>
                </a:lnTo>
                <a:lnTo>
                  <a:pt x="1745" y="2385"/>
                </a:lnTo>
                <a:lnTo>
                  <a:pt x="1744" y="2385"/>
                </a:lnTo>
                <a:lnTo>
                  <a:pt x="1743" y="2385"/>
                </a:lnTo>
                <a:lnTo>
                  <a:pt x="1743" y="2386"/>
                </a:lnTo>
                <a:lnTo>
                  <a:pt x="1742" y="2386"/>
                </a:lnTo>
                <a:lnTo>
                  <a:pt x="1742" y="2387"/>
                </a:lnTo>
                <a:lnTo>
                  <a:pt x="1740" y="2387"/>
                </a:lnTo>
                <a:lnTo>
                  <a:pt x="1739" y="2387"/>
                </a:lnTo>
                <a:lnTo>
                  <a:pt x="1738" y="2388"/>
                </a:lnTo>
                <a:lnTo>
                  <a:pt x="1737" y="2388"/>
                </a:lnTo>
                <a:lnTo>
                  <a:pt x="1736" y="2388"/>
                </a:lnTo>
                <a:lnTo>
                  <a:pt x="1737" y="2390"/>
                </a:lnTo>
                <a:lnTo>
                  <a:pt x="1737" y="2391"/>
                </a:lnTo>
                <a:lnTo>
                  <a:pt x="1738" y="2393"/>
                </a:lnTo>
                <a:lnTo>
                  <a:pt x="1738" y="2394"/>
                </a:lnTo>
                <a:lnTo>
                  <a:pt x="1736" y="2394"/>
                </a:lnTo>
                <a:lnTo>
                  <a:pt x="1736" y="2393"/>
                </a:lnTo>
                <a:lnTo>
                  <a:pt x="1735" y="2393"/>
                </a:lnTo>
                <a:lnTo>
                  <a:pt x="1734" y="2391"/>
                </a:lnTo>
                <a:lnTo>
                  <a:pt x="1732" y="2391"/>
                </a:lnTo>
                <a:lnTo>
                  <a:pt x="1732" y="2390"/>
                </a:lnTo>
                <a:lnTo>
                  <a:pt x="1732" y="2389"/>
                </a:lnTo>
                <a:lnTo>
                  <a:pt x="1731" y="2389"/>
                </a:lnTo>
                <a:lnTo>
                  <a:pt x="1730" y="2389"/>
                </a:lnTo>
                <a:lnTo>
                  <a:pt x="1730" y="2388"/>
                </a:lnTo>
                <a:lnTo>
                  <a:pt x="1729" y="2388"/>
                </a:lnTo>
                <a:lnTo>
                  <a:pt x="1729" y="2387"/>
                </a:lnTo>
                <a:lnTo>
                  <a:pt x="1729" y="2386"/>
                </a:lnTo>
                <a:lnTo>
                  <a:pt x="1728" y="2386"/>
                </a:lnTo>
                <a:lnTo>
                  <a:pt x="1728" y="2385"/>
                </a:lnTo>
                <a:lnTo>
                  <a:pt x="1728" y="2383"/>
                </a:lnTo>
                <a:lnTo>
                  <a:pt x="1727" y="2383"/>
                </a:lnTo>
                <a:lnTo>
                  <a:pt x="1726" y="2382"/>
                </a:lnTo>
                <a:lnTo>
                  <a:pt x="1725" y="2382"/>
                </a:lnTo>
                <a:lnTo>
                  <a:pt x="1725" y="2383"/>
                </a:lnTo>
                <a:lnTo>
                  <a:pt x="1725" y="2385"/>
                </a:lnTo>
                <a:lnTo>
                  <a:pt x="1725" y="2386"/>
                </a:lnTo>
                <a:lnTo>
                  <a:pt x="1725" y="2387"/>
                </a:lnTo>
                <a:lnTo>
                  <a:pt x="1723" y="2387"/>
                </a:lnTo>
                <a:lnTo>
                  <a:pt x="1723" y="2388"/>
                </a:lnTo>
                <a:lnTo>
                  <a:pt x="1722" y="2388"/>
                </a:lnTo>
                <a:lnTo>
                  <a:pt x="1722" y="2389"/>
                </a:lnTo>
                <a:lnTo>
                  <a:pt x="1723" y="2389"/>
                </a:lnTo>
                <a:lnTo>
                  <a:pt x="1725" y="2390"/>
                </a:lnTo>
                <a:lnTo>
                  <a:pt x="1725" y="2391"/>
                </a:lnTo>
                <a:lnTo>
                  <a:pt x="1725" y="2393"/>
                </a:lnTo>
                <a:lnTo>
                  <a:pt x="1725" y="2394"/>
                </a:lnTo>
                <a:lnTo>
                  <a:pt x="1723" y="2395"/>
                </a:lnTo>
                <a:lnTo>
                  <a:pt x="1723" y="2396"/>
                </a:lnTo>
                <a:lnTo>
                  <a:pt x="1723" y="2397"/>
                </a:lnTo>
                <a:lnTo>
                  <a:pt x="1725" y="2398"/>
                </a:lnTo>
                <a:lnTo>
                  <a:pt x="1726" y="2399"/>
                </a:lnTo>
                <a:lnTo>
                  <a:pt x="1726" y="2401"/>
                </a:lnTo>
                <a:lnTo>
                  <a:pt x="1725" y="2401"/>
                </a:lnTo>
                <a:lnTo>
                  <a:pt x="1723" y="2401"/>
                </a:lnTo>
                <a:lnTo>
                  <a:pt x="1723" y="2402"/>
                </a:lnTo>
                <a:lnTo>
                  <a:pt x="1725" y="2402"/>
                </a:lnTo>
                <a:lnTo>
                  <a:pt x="1726" y="2402"/>
                </a:lnTo>
                <a:lnTo>
                  <a:pt x="1726" y="2403"/>
                </a:lnTo>
                <a:lnTo>
                  <a:pt x="1727" y="2404"/>
                </a:lnTo>
                <a:lnTo>
                  <a:pt x="1727" y="2405"/>
                </a:lnTo>
                <a:lnTo>
                  <a:pt x="1728" y="2406"/>
                </a:lnTo>
                <a:lnTo>
                  <a:pt x="1729" y="2406"/>
                </a:lnTo>
                <a:lnTo>
                  <a:pt x="1730" y="2406"/>
                </a:lnTo>
                <a:lnTo>
                  <a:pt x="1730" y="2407"/>
                </a:lnTo>
                <a:lnTo>
                  <a:pt x="1731" y="2407"/>
                </a:lnTo>
                <a:lnTo>
                  <a:pt x="1732" y="2407"/>
                </a:lnTo>
                <a:lnTo>
                  <a:pt x="1734" y="2407"/>
                </a:lnTo>
                <a:lnTo>
                  <a:pt x="1735" y="2407"/>
                </a:lnTo>
                <a:lnTo>
                  <a:pt x="1736" y="2407"/>
                </a:lnTo>
                <a:lnTo>
                  <a:pt x="1737" y="2407"/>
                </a:lnTo>
                <a:lnTo>
                  <a:pt x="1738" y="2407"/>
                </a:lnTo>
                <a:lnTo>
                  <a:pt x="1739" y="2407"/>
                </a:lnTo>
                <a:lnTo>
                  <a:pt x="1742" y="2408"/>
                </a:lnTo>
                <a:lnTo>
                  <a:pt x="1743" y="2408"/>
                </a:lnTo>
                <a:lnTo>
                  <a:pt x="1743" y="2410"/>
                </a:lnTo>
                <a:lnTo>
                  <a:pt x="1744" y="2410"/>
                </a:lnTo>
                <a:lnTo>
                  <a:pt x="1744" y="2411"/>
                </a:lnTo>
                <a:lnTo>
                  <a:pt x="1744" y="2412"/>
                </a:lnTo>
                <a:lnTo>
                  <a:pt x="1745" y="2412"/>
                </a:lnTo>
                <a:lnTo>
                  <a:pt x="1745" y="2413"/>
                </a:lnTo>
                <a:lnTo>
                  <a:pt x="1746" y="2413"/>
                </a:lnTo>
                <a:lnTo>
                  <a:pt x="1747" y="2413"/>
                </a:lnTo>
                <a:lnTo>
                  <a:pt x="1747" y="2414"/>
                </a:lnTo>
                <a:lnTo>
                  <a:pt x="1748" y="2414"/>
                </a:lnTo>
                <a:lnTo>
                  <a:pt x="1749" y="2414"/>
                </a:lnTo>
                <a:lnTo>
                  <a:pt x="1751" y="2413"/>
                </a:lnTo>
                <a:lnTo>
                  <a:pt x="1752" y="2413"/>
                </a:lnTo>
                <a:lnTo>
                  <a:pt x="1753" y="2412"/>
                </a:lnTo>
                <a:lnTo>
                  <a:pt x="1754" y="2412"/>
                </a:lnTo>
                <a:lnTo>
                  <a:pt x="1754" y="2413"/>
                </a:lnTo>
                <a:lnTo>
                  <a:pt x="1755" y="2413"/>
                </a:lnTo>
                <a:lnTo>
                  <a:pt x="1755" y="2412"/>
                </a:lnTo>
                <a:lnTo>
                  <a:pt x="1756" y="2412"/>
                </a:lnTo>
                <a:lnTo>
                  <a:pt x="1757" y="2412"/>
                </a:lnTo>
                <a:lnTo>
                  <a:pt x="1757" y="2411"/>
                </a:lnTo>
                <a:lnTo>
                  <a:pt x="1758" y="2411"/>
                </a:lnTo>
                <a:lnTo>
                  <a:pt x="1760" y="2412"/>
                </a:lnTo>
                <a:lnTo>
                  <a:pt x="1760" y="2413"/>
                </a:lnTo>
                <a:lnTo>
                  <a:pt x="1761" y="2414"/>
                </a:lnTo>
                <a:lnTo>
                  <a:pt x="1762" y="2414"/>
                </a:lnTo>
                <a:lnTo>
                  <a:pt x="1763" y="2414"/>
                </a:lnTo>
                <a:lnTo>
                  <a:pt x="1764" y="2414"/>
                </a:lnTo>
                <a:lnTo>
                  <a:pt x="1765" y="2414"/>
                </a:lnTo>
                <a:lnTo>
                  <a:pt x="1765" y="2413"/>
                </a:lnTo>
                <a:lnTo>
                  <a:pt x="1766" y="2413"/>
                </a:lnTo>
                <a:lnTo>
                  <a:pt x="1768" y="2413"/>
                </a:lnTo>
                <a:lnTo>
                  <a:pt x="1768" y="2412"/>
                </a:lnTo>
                <a:lnTo>
                  <a:pt x="1769" y="2412"/>
                </a:lnTo>
                <a:lnTo>
                  <a:pt x="1769" y="2411"/>
                </a:lnTo>
                <a:lnTo>
                  <a:pt x="1770" y="2411"/>
                </a:lnTo>
                <a:lnTo>
                  <a:pt x="1771" y="2411"/>
                </a:lnTo>
                <a:lnTo>
                  <a:pt x="1772" y="2410"/>
                </a:lnTo>
                <a:lnTo>
                  <a:pt x="1773" y="2410"/>
                </a:lnTo>
                <a:lnTo>
                  <a:pt x="1773" y="2412"/>
                </a:lnTo>
                <a:lnTo>
                  <a:pt x="1773" y="2413"/>
                </a:lnTo>
                <a:lnTo>
                  <a:pt x="1773" y="2414"/>
                </a:lnTo>
                <a:lnTo>
                  <a:pt x="1773" y="2415"/>
                </a:lnTo>
                <a:lnTo>
                  <a:pt x="1774" y="2415"/>
                </a:lnTo>
                <a:lnTo>
                  <a:pt x="1774" y="2416"/>
                </a:lnTo>
                <a:lnTo>
                  <a:pt x="1774" y="2418"/>
                </a:lnTo>
                <a:lnTo>
                  <a:pt x="1775" y="2419"/>
                </a:lnTo>
                <a:lnTo>
                  <a:pt x="1777" y="2420"/>
                </a:lnTo>
                <a:lnTo>
                  <a:pt x="1778" y="2420"/>
                </a:lnTo>
                <a:lnTo>
                  <a:pt x="1778" y="2421"/>
                </a:lnTo>
                <a:lnTo>
                  <a:pt x="1779" y="2421"/>
                </a:lnTo>
                <a:lnTo>
                  <a:pt x="1779" y="2422"/>
                </a:lnTo>
                <a:lnTo>
                  <a:pt x="1780" y="2422"/>
                </a:lnTo>
                <a:lnTo>
                  <a:pt x="1781" y="2422"/>
                </a:lnTo>
                <a:lnTo>
                  <a:pt x="1782" y="2422"/>
                </a:lnTo>
                <a:lnTo>
                  <a:pt x="1783" y="2422"/>
                </a:lnTo>
                <a:lnTo>
                  <a:pt x="1783" y="2423"/>
                </a:lnTo>
                <a:lnTo>
                  <a:pt x="1784" y="2423"/>
                </a:lnTo>
                <a:lnTo>
                  <a:pt x="1786" y="2423"/>
                </a:lnTo>
                <a:lnTo>
                  <a:pt x="1786" y="2424"/>
                </a:lnTo>
                <a:lnTo>
                  <a:pt x="1787" y="2424"/>
                </a:lnTo>
                <a:lnTo>
                  <a:pt x="1788" y="2423"/>
                </a:lnTo>
                <a:lnTo>
                  <a:pt x="1789" y="2423"/>
                </a:lnTo>
                <a:lnTo>
                  <a:pt x="1790" y="2423"/>
                </a:lnTo>
                <a:lnTo>
                  <a:pt x="1791" y="2423"/>
                </a:lnTo>
                <a:lnTo>
                  <a:pt x="1791" y="2422"/>
                </a:lnTo>
                <a:lnTo>
                  <a:pt x="1791" y="2421"/>
                </a:lnTo>
                <a:lnTo>
                  <a:pt x="1791" y="2420"/>
                </a:lnTo>
                <a:lnTo>
                  <a:pt x="1792" y="2420"/>
                </a:lnTo>
                <a:lnTo>
                  <a:pt x="1792" y="2419"/>
                </a:lnTo>
                <a:lnTo>
                  <a:pt x="1794" y="2419"/>
                </a:lnTo>
                <a:lnTo>
                  <a:pt x="1794" y="2418"/>
                </a:lnTo>
                <a:lnTo>
                  <a:pt x="1794" y="2416"/>
                </a:lnTo>
                <a:lnTo>
                  <a:pt x="1795" y="2415"/>
                </a:lnTo>
                <a:lnTo>
                  <a:pt x="1796" y="2415"/>
                </a:lnTo>
                <a:lnTo>
                  <a:pt x="1797" y="2415"/>
                </a:lnTo>
                <a:lnTo>
                  <a:pt x="1798" y="2415"/>
                </a:lnTo>
                <a:lnTo>
                  <a:pt x="1799" y="2415"/>
                </a:lnTo>
                <a:lnTo>
                  <a:pt x="1799" y="2416"/>
                </a:lnTo>
                <a:lnTo>
                  <a:pt x="1800" y="2416"/>
                </a:lnTo>
                <a:lnTo>
                  <a:pt x="1800" y="2418"/>
                </a:lnTo>
                <a:lnTo>
                  <a:pt x="1800" y="2419"/>
                </a:lnTo>
                <a:lnTo>
                  <a:pt x="1801" y="2419"/>
                </a:lnTo>
                <a:lnTo>
                  <a:pt x="1801" y="2420"/>
                </a:lnTo>
                <a:lnTo>
                  <a:pt x="1803" y="2420"/>
                </a:lnTo>
                <a:lnTo>
                  <a:pt x="1803" y="2421"/>
                </a:lnTo>
                <a:lnTo>
                  <a:pt x="1803" y="2422"/>
                </a:lnTo>
                <a:lnTo>
                  <a:pt x="1804" y="2422"/>
                </a:lnTo>
                <a:lnTo>
                  <a:pt x="1805" y="2423"/>
                </a:lnTo>
                <a:lnTo>
                  <a:pt x="1806" y="2423"/>
                </a:lnTo>
                <a:lnTo>
                  <a:pt x="1807" y="2423"/>
                </a:lnTo>
                <a:lnTo>
                  <a:pt x="1807" y="2424"/>
                </a:lnTo>
                <a:lnTo>
                  <a:pt x="1808" y="2424"/>
                </a:lnTo>
                <a:lnTo>
                  <a:pt x="1808" y="2425"/>
                </a:lnTo>
                <a:lnTo>
                  <a:pt x="1809" y="2425"/>
                </a:lnTo>
                <a:lnTo>
                  <a:pt x="1809" y="2427"/>
                </a:lnTo>
                <a:lnTo>
                  <a:pt x="1811" y="2427"/>
                </a:lnTo>
                <a:lnTo>
                  <a:pt x="1812" y="2427"/>
                </a:lnTo>
                <a:lnTo>
                  <a:pt x="1812" y="2425"/>
                </a:lnTo>
                <a:lnTo>
                  <a:pt x="1813" y="2425"/>
                </a:lnTo>
                <a:lnTo>
                  <a:pt x="1814" y="2425"/>
                </a:lnTo>
                <a:lnTo>
                  <a:pt x="1815" y="2427"/>
                </a:lnTo>
                <a:lnTo>
                  <a:pt x="1816" y="2427"/>
                </a:lnTo>
                <a:lnTo>
                  <a:pt x="1816" y="2428"/>
                </a:lnTo>
                <a:lnTo>
                  <a:pt x="1817" y="2428"/>
                </a:lnTo>
                <a:lnTo>
                  <a:pt x="1817" y="2429"/>
                </a:lnTo>
                <a:lnTo>
                  <a:pt x="1818" y="2430"/>
                </a:lnTo>
                <a:lnTo>
                  <a:pt x="1820" y="2430"/>
                </a:lnTo>
                <a:lnTo>
                  <a:pt x="1821" y="2431"/>
                </a:lnTo>
                <a:lnTo>
                  <a:pt x="1821" y="2432"/>
                </a:lnTo>
                <a:lnTo>
                  <a:pt x="1822" y="2433"/>
                </a:lnTo>
                <a:lnTo>
                  <a:pt x="1823" y="2433"/>
                </a:lnTo>
                <a:lnTo>
                  <a:pt x="1824" y="2433"/>
                </a:lnTo>
                <a:lnTo>
                  <a:pt x="1825" y="2433"/>
                </a:lnTo>
                <a:lnTo>
                  <a:pt x="1826" y="2432"/>
                </a:lnTo>
                <a:lnTo>
                  <a:pt x="1827" y="2432"/>
                </a:lnTo>
                <a:lnTo>
                  <a:pt x="1827" y="2433"/>
                </a:lnTo>
                <a:lnTo>
                  <a:pt x="1827" y="2435"/>
                </a:lnTo>
                <a:lnTo>
                  <a:pt x="1829" y="2436"/>
                </a:lnTo>
                <a:lnTo>
                  <a:pt x="1829" y="2437"/>
                </a:lnTo>
                <a:lnTo>
                  <a:pt x="1830" y="2438"/>
                </a:lnTo>
                <a:lnTo>
                  <a:pt x="1830" y="2439"/>
                </a:lnTo>
                <a:lnTo>
                  <a:pt x="1831" y="2439"/>
                </a:lnTo>
                <a:lnTo>
                  <a:pt x="1831" y="2440"/>
                </a:lnTo>
                <a:lnTo>
                  <a:pt x="1832" y="2440"/>
                </a:lnTo>
                <a:lnTo>
                  <a:pt x="1832" y="2441"/>
                </a:lnTo>
                <a:lnTo>
                  <a:pt x="1833" y="2441"/>
                </a:lnTo>
                <a:lnTo>
                  <a:pt x="1834" y="2441"/>
                </a:lnTo>
                <a:lnTo>
                  <a:pt x="1835" y="2443"/>
                </a:lnTo>
                <a:lnTo>
                  <a:pt x="1837" y="2443"/>
                </a:lnTo>
                <a:lnTo>
                  <a:pt x="1838" y="2443"/>
                </a:lnTo>
                <a:lnTo>
                  <a:pt x="1839" y="2444"/>
                </a:lnTo>
                <a:lnTo>
                  <a:pt x="1840" y="2444"/>
                </a:lnTo>
                <a:lnTo>
                  <a:pt x="1840" y="2445"/>
                </a:lnTo>
                <a:lnTo>
                  <a:pt x="1841" y="2445"/>
                </a:lnTo>
                <a:lnTo>
                  <a:pt x="1841" y="2447"/>
                </a:lnTo>
                <a:lnTo>
                  <a:pt x="1842" y="2447"/>
                </a:lnTo>
                <a:lnTo>
                  <a:pt x="1842" y="2449"/>
                </a:lnTo>
                <a:lnTo>
                  <a:pt x="1842" y="2453"/>
                </a:lnTo>
                <a:lnTo>
                  <a:pt x="1842" y="2454"/>
                </a:lnTo>
                <a:lnTo>
                  <a:pt x="1843" y="2454"/>
                </a:lnTo>
                <a:lnTo>
                  <a:pt x="1843" y="2455"/>
                </a:lnTo>
                <a:lnTo>
                  <a:pt x="1843" y="2456"/>
                </a:lnTo>
                <a:lnTo>
                  <a:pt x="1844" y="2456"/>
                </a:lnTo>
                <a:lnTo>
                  <a:pt x="1844" y="2457"/>
                </a:lnTo>
                <a:lnTo>
                  <a:pt x="1844" y="2458"/>
                </a:lnTo>
                <a:lnTo>
                  <a:pt x="1846" y="2458"/>
                </a:lnTo>
                <a:lnTo>
                  <a:pt x="1844" y="2458"/>
                </a:lnTo>
                <a:lnTo>
                  <a:pt x="1844" y="2460"/>
                </a:lnTo>
                <a:lnTo>
                  <a:pt x="1846" y="2460"/>
                </a:lnTo>
                <a:lnTo>
                  <a:pt x="1846" y="2461"/>
                </a:lnTo>
                <a:lnTo>
                  <a:pt x="1847" y="2461"/>
                </a:lnTo>
                <a:lnTo>
                  <a:pt x="1848" y="2462"/>
                </a:lnTo>
                <a:lnTo>
                  <a:pt x="1849" y="2462"/>
                </a:lnTo>
                <a:lnTo>
                  <a:pt x="1850" y="2463"/>
                </a:lnTo>
                <a:lnTo>
                  <a:pt x="1851" y="2463"/>
                </a:lnTo>
                <a:lnTo>
                  <a:pt x="1852" y="2463"/>
                </a:lnTo>
                <a:lnTo>
                  <a:pt x="1852" y="2464"/>
                </a:lnTo>
                <a:lnTo>
                  <a:pt x="1852" y="2466"/>
                </a:lnTo>
                <a:lnTo>
                  <a:pt x="1853" y="2466"/>
                </a:lnTo>
                <a:lnTo>
                  <a:pt x="1853" y="2468"/>
                </a:lnTo>
                <a:lnTo>
                  <a:pt x="1855" y="2468"/>
                </a:lnTo>
                <a:lnTo>
                  <a:pt x="1855" y="2469"/>
                </a:lnTo>
                <a:lnTo>
                  <a:pt x="1856" y="2469"/>
                </a:lnTo>
                <a:lnTo>
                  <a:pt x="1857" y="2470"/>
                </a:lnTo>
                <a:lnTo>
                  <a:pt x="1858" y="2470"/>
                </a:lnTo>
                <a:lnTo>
                  <a:pt x="1859" y="2471"/>
                </a:lnTo>
                <a:lnTo>
                  <a:pt x="1860" y="2471"/>
                </a:lnTo>
                <a:lnTo>
                  <a:pt x="1861" y="2471"/>
                </a:lnTo>
                <a:lnTo>
                  <a:pt x="1863" y="2471"/>
                </a:lnTo>
                <a:lnTo>
                  <a:pt x="1864" y="2471"/>
                </a:lnTo>
                <a:lnTo>
                  <a:pt x="1864" y="2472"/>
                </a:lnTo>
                <a:lnTo>
                  <a:pt x="1865" y="2472"/>
                </a:lnTo>
                <a:lnTo>
                  <a:pt x="1866" y="2472"/>
                </a:lnTo>
                <a:lnTo>
                  <a:pt x="1867" y="2472"/>
                </a:lnTo>
                <a:lnTo>
                  <a:pt x="1869" y="2472"/>
                </a:lnTo>
                <a:lnTo>
                  <a:pt x="1870" y="2472"/>
                </a:lnTo>
                <a:lnTo>
                  <a:pt x="1873" y="2472"/>
                </a:lnTo>
                <a:lnTo>
                  <a:pt x="1875" y="2472"/>
                </a:lnTo>
                <a:lnTo>
                  <a:pt x="1876" y="2472"/>
                </a:lnTo>
                <a:lnTo>
                  <a:pt x="1876" y="2473"/>
                </a:lnTo>
                <a:lnTo>
                  <a:pt x="1877" y="2473"/>
                </a:lnTo>
                <a:lnTo>
                  <a:pt x="1877" y="2474"/>
                </a:lnTo>
                <a:lnTo>
                  <a:pt x="1878" y="2475"/>
                </a:lnTo>
                <a:lnTo>
                  <a:pt x="1878" y="2477"/>
                </a:lnTo>
                <a:lnTo>
                  <a:pt x="1878" y="2479"/>
                </a:lnTo>
                <a:lnTo>
                  <a:pt x="1878" y="2480"/>
                </a:lnTo>
                <a:lnTo>
                  <a:pt x="1878" y="2481"/>
                </a:lnTo>
                <a:lnTo>
                  <a:pt x="1880" y="2482"/>
                </a:lnTo>
                <a:lnTo>
                  <a:pt x="1881" y="2483"/>
                </a:lnTo>
                <a:lnTo>
                  <a:pt x="1881" y="2485"/>
                </a:lnTo>
                <a:lnTo>
                  <a:pt x="1882" y="2485"/>
                </a:lnTo>
                <a:lnTo>
                  <a:pt x="1882" y="2486"/>
                </a:lnTo>
                <a:lnTo>
                  <a:pt x="1883" y="2486"/>
                </a:lnTo>
                <a:lnTo>
                  <a:pt x="1883" y="2487"/>
                </a:lnTo>
                <a:lnTo>
                  <a:pt x="1884" y="2487"/>
                </a:lnTo>
                <a:lnTo>
                  <a:pt x="1885" y="2488"/>
                </a:lnTo>
                <a:lnTo>
                  <a:pt x="1887" y="2488"/>
                </a:lnTo>
                <a:lnTo>
                  <a:pt x="1889" y="2488"/>
                </a:lnTo>
                <a:lnTo>
                  <a:pt x="1890" y="2489"/>
                </a:lnTo>
                <a:lnTo>
                  <a:pt x="1890" y="2490"/>
                </a:lnTo>
                <a:lnTo>
                  <a:pt x="1891" y="2490"/>
                </a:lnTo>
                <a:lnTo>
                  <a:pt x="1892" y="2490"/>
                </a:lnTo>
                <a:lnTo>
                  <a:pt x="1893" y="2491"/>
                </a:lnTo>
                <a:lnTo>
                  <a:pt x="1893" y="2493"/>
                </a:lnTo>
                <a:lnTo>
                  <a:pt x="1894" y="2493"/>
                </a:lnTo>
                <a:lnTo>
                  <a:pt x="1894" y="2494"/>
                </a:lnTo>
                <a:lnTo>
                  <a:pt x="1894" y="2495"/>
                </a:lnTo>
                <a:lnTo>
                  <a:pt x="1895" y="2496"/>
                </a:lnTo>
                <a:lnTo>
                  <a:pt x="1896" y="2497"/>
                </a:lnTo>
                <a:lnTo>
                  <a:pt x="1898" y="2497"/>
                </a:lnTo>
                <a:lnTo>
                  <a:pt x="1898" y="2498"/>
                </a:lnTo>
                <a:lnTo>
                  <a:pt x="1900" y="2499"/>
                </a:lnTo>
                <a:lnTo>
                  <a:pt x="1901" y="2499"/>
                </a:lnTo>
                <a:lnTo>
                  <a:pt x="1902" y="2499"/>
                </a:lnTo>
                <a:lnTo>
                  <a:pt x="1903" y="2500"/>
                </a:lnTo>
                <a:lnTo>
                  <a:pt x="1904" y="2500"/>
                </a:lnTo>
                <a:lnTo>
                  <a:pt x="1907" y="2500"/>
                </a:lnTo>
                <a:lnTo>
                  <a:pt x="1909" y="2500"/>
                </a:lnTo>
                <a:lnTo>
                  <a:pt x="1910" y="2502"/>
                </a:lnTo>
                <a:lnTo>
                  <a:pt x="1911" y="2502"/>
                </a:lnTo>
                <a:lnTo>
                  <a:pt x="1912" y="2502"/>
                </a:lnTo>
                <a:lnTo>
                  <a:pt x="1912" y="2503"/>
                </a:lnTo>
                <a:lnTo>
                  <a:pt x="1913" y="2504"/>
                </a:lnTo>
                <a:lnTo>
                  <a:pt x="1915" y="2504"/>
                </a:lnTo>
                <a:lnTo>
                  <a:pt x="1915" y="2505"/>
                </a:lnTo>
                <a:lnTo>
                  <a:pt x="1916" y="2505"/>
                </a:lnTo>
                <a:lnTo>
                  <a:pt x="1916" y="2506"/>
                </a:lnTo>
                <a:lnTo>
                  <a:pt x="1917" y="2508"/>
                </a:lnTo>
                <a:lnTo>
                  <a:pt x="1917" y="2510"/>
                </a:lnTo>
                <a:lnTo>
                  <a:pt x="1918" y="2511"/>
                </a:lnTo>
                <a:lnTo>
                  <a:pt x="1918" y="2512"/>
                </a:lnTo>
                <a:lnTo>
                  <a:pt x="1918" y="2513"/>
                </a:lnTo>
                <a:lnTo>
                  <a:pt x="1919" y="2513"/>
                </a:lnTo>
                <a:lnTo>
                  <a:pt x="1919" y="2514"/>
                </a:lnTo>
                <a:lnTo>
                  <a:pt x="1919" y="2515"/>
                </a:lnTo>
                <a:lnTo>
                  <a:pt x="1919" y="2517"/>
                </a:lnTo>
                <a:lnTo>
                  <a:pt x="1919" y="2519"/>
                </a:lnTo>
                <a:lnTo>
                  <a:pt x="1919" y="2520"/>
                </a:lnTo>
                <a:lnTo>
                  <a:pt x="1919" y="2521"/>
                </a:lnTo>
                <a:lnTo>
                  <a:pt x="1919" y="2522"/>
                </a:lnTo>
                <a:lnTo>
                  <a:pt x="1918" y="2522"/>
                </a:lnTo>
                <a:lnTo>
                  <a:pt x="1918" y="2523"/>
                </a:lnTo>
                <a:lnTo>
                  <a:pt x="1917" y="2523"/>
                </a:lnTo>
                <a:lnTo>
                  <a:pt x="1917" y="2522"/>
                </a:lnTo>
                <a:lnTo>
                  <a:pt x="1917" y="2521"/>
                </a:lnTo>
                <a:lnTo>
                  <a:pt x="1916" y="2521"/>
                </a:lnTo>
                <a:lnTo>
                  <a:pt x="1915" y="2521"/>
                </a:lnTo>
                <a:lnTo>
                  <a:pt x="1913" y="2521"/>
                </a:lnTo>
                <a:lnTo>
                  <a:pt x="1913" y="2520"/>
                </a:lnTo>
                <a:lnTo>
                  <a:pt x="1913" y="2519"/>
                </a:lnTo>
                <a:lnTo>
                  <a:pt x="1915" y="2519"/>
                </a:lnTo>
                <a:lnTo>
                  <a:pt x="1916" y="2516"/>
                </a:lnTo>
                <a:lnTo>
                  <a:pt x="1916" y="2515"/>
                </a:lnTo>
                <a:lnTo>
                  <a:pt x="1915" y="2515"/>
                </a:lnTo>
                <a:lnTo>
                  <a:pt x="1913" y="2516"/>
                </a:lnTo>
                <a:lnTo>
                  <a:pt x="1912" y="2519"/>
                </a:lnTo>
                <a:lnTo>
                  <a:pt x="1912" y="2520"/>
                </a:lnTo>
                <a:lnTo>
                  <a:pt x="1911" y="2520"/>
                </a:lnTo>
                <a:lnTo>
                  <a:pt x="1911" y="2519"/>
                </a:lnTo>
                <a:lnTo>
                  <a:pt x="1910" y="2519"/>
                </a:lnTo>
                <a:lnTo>
                  <a:pt x="1910" y="2517"/>
                </a:lnTo>
                <a:lnTo>
                  <a:pt x="1910" y="2516"/>
                </a:lnTo>
                <a:lnTo>
                  <a:pt x="1909" y="2515"/>
                </a:lnTo>
                <a:lnTo>
                  <a:pt x="1908" y="2515"/>
                </a:lnTo>
                <a:lnTo>
                  <a:pt x="1907" y="2516"/>
                </a:lnTo>
                <a:lnTo>
                  <a:pt x="1908" y="2516"/>
                </a:lnTo>
                <a:lnTo>
                  <a:pt x="1909" y="2517"/>
                </a:lnTo>
                <a:lnTo>
                  <a:pt x="1909" y="2519"/>
                </a:lnTo>
                <a:lnTo>
                  <a:pt x="1909" y="2520"/>
                </a:lnTo>
                <a:lnTo>
                  <a:pt x="1909" y="2521"/>
                </a:lnTo>
                <a:lnTo>
                  <a:pt x="1908" y="2521"/>
                </a:lnTo>
                <a:lnTo>
                  <a:pt x="1907" y="2521"/>
                </a:lnTo>
                <a:lnTo>
                  <a:pt x="1907" y="2520"/>
                </a:lnTo>
                <a:lnTo>
                  <a:pt x="1906" y="2520"/>
                </a:lnTo>
                <a:lnTo>
                  <a:pt x="1906" y="2521"/>
                </a:lnTo>
                <a:lnTo>
                  <a:pt x="1903" y="2521"/>
                </a:lnTo>
                <a:lnTo>
                  <a:pt x="1902" y="2522"/>
                </a:lnTo>
                <a:lnTo>
                  <a:pt x="1901" y="2522"/>
                </a:lnTo>
                <a:lnTo>
                  <a:pt x="1900" y="2522"/>
                </a:lnTo>
                <a:lnTo>
                  <a:pt x="1900" y="2523"/>
                </a:lnTo>
                <a:lnTo>
                  <a:pt x="1899" y="2523"/>
                </a:lnTo>
                <a:lnTo>
                  <a:pt x="1898" y="2523"/>
                </a:lnTo>
                <a:lnTo>
                  <a:pt x="1898" y="2522"/>
                </a:lnTo>
                <a:lnTo>
                  <a:pt x="1896" y="2522"/>
                </a:lnTo>
                <a:lnTo>
                  <a:pt x="1896" y="2521"/>
                </a:lnTo>
                <a:lnTo>
                  <a:pt x="1895" y="2521"/>
                </a:lnTo>
                <a:lnTo>
                  <a:pt x="1895" y="2522"/>
                </a:lnTo>
                <a:lnTo>
                  <a:pt x="1894" y="2523"/>
                </a:lnTo>
                <a:lnTo>
                  <a:pt x="1894" y="2522"/>
                </a:lnTo>
                <a:lnTo>
                  <a:pt x="1893" y="2523"/>
                </a:lnTo>
                <a:lnTo>
                  <a:pt x="1893" y="2524"/>
                </a:lnTo>
                <a:lnTo>
                  <a:pt x="1892" y="2525"/>
                </a:lnTo>
                <a:lnTo>
                  <a:pt x="1891" y="2525"/>
                </a:lnTo>
                <a:lnTo>
                  <a:pt x="1890" y="2525"/>
                </a:lnTo>
                <a:lnTo>
                  <a:pt x="1891" y="2527"/>
                </a:lnTo>
                <a:lnTo>
                  <a:pt x="1892" y="2527"/>
                </a:lnTo>
                <a:lnTo>
                  <a:pt x="1891" y="2528"/>
                </a:lnTo>
                <a:lnTo>
                  <a:pt x="1890" y="2529"/>
                </a:lnTo>
                <a:lnTo>
                  <a:pt x="1890" y="2530"/>
                </a:lnTo>
                <a:lnTo>
                  <a:pt x="1889" y="2530"/>
                </a:lnTo>
                <a:lnTo>
                  <a:pt x="1889" y="2531"/>
                </a:lnTo>
                <a:lnTo>
                  <a:pt x="1887" y="2531"/>
                </a:lnTo>
                <a:lnTo>
                  <a:pt x="1886" y="2531"/>
                </a:lnTo>
                <a:lnTo>
                  <a:pt x="1885" y="2531"/>
                </a:lnTo>
                <a:lnTo>
                  <a:pt x="1885" y="2532"/>
                </a:lnTo>
                <a:lnTo>
                  <a:pt x="1886" y="2532"/>
                </a:lnTo>
                <a:lnTo>
                  <a:pt x="1887" y="2532"/>
                </a:lnTo>
                <a:lnTo>
                  <a:pt x="1889" y="2532"/>
                </a:lnTo>
                <a:lnTo>
                  <a:pt x="1890" y="2532"/>
                </a:lnTo>
                <a:lnTo>
                  <a:pt x="1891" y="2531"/>
                </a:lnTo>
                <a:lnTo>
                  <a:pt x="1892" y="2531"/>
                </a:lnTo>
                <a:lnTo>
                  <a:pt x="1892" y="2530"/>
                </a:lnTo>
                <a:lnTo>
                  <a:pt x="1894" y="2528"/>
                </a:lnTo>
                <a:lnTo>
                  <a:pt x="1894" y="2527"/>
                </a:lnTo>
                <a:lnTo>
                  <a:pt x="1895" y="2527"/>
                </a:lnTo>
                <a:lnTo>
                  <a:pt x="1896" y="2527"/>
                </a:lnTo>
                <a:lnTo>
                  <a:pt x="1896" y="2525"/>
                </a:lnTo>
                <a:lnTo>
                  <a:pt x="1898" y="2525"/>
                </a:lnTo>
                <a:lnTo>
                  <a:pt x="1898" y="2527"/>
                </a:lnTo>
                <a:lnTo>
                  <a:pt x="1899" y="2527"/>
                </a:lnTo>
                <a:lnTo>
                  <a:pt x="1900" y="2525"/>
                </a:lnTo>
                <a:lnTo>
                  <a:pt x="1901" y="2524"/>
                </a:lnTo>
                <a:lnTo>
                  <a:pt x="1903" y="2525"/>
                </a:lnTo>
                <a:lnTo>
                  <a:pt x="1904" y="2525"/>
                </a:lnTo>
                <a:lnTo>
                  <a:pt x="1906" y="2524"/>
                </a:lnTo>
                <a:lnTo>
                  <a:pt x="1906" y="2525"/>
                </a:lnTo>
                <a:lnTo>
                  <a:pt x="1907" y="2525"/>
                </a:lnTo>
                <a:lnTo>
                  <a:pt x="1908" y="2525"/>
                </a:lnTo>
                <a:lnTo>
                  <a:pt x="1909" y="2524"/>
                </a:lnTo>
                <a:lnTo>
                  <a:pt x="1909" y="2525"/>
                </a:lnTo>
                <a:lnTo>
                  <a:pt x="1910" y="2525"/>
                </a:lnTo>
                <a:lnTo>
                  <a:pt x="1910" y="2524"/>
                </a:lnTo>
                <a:lnTo>
                  <a:pt x="1909" y="2524"/>
                </a:lnTo>
                <a:lnTo>
                  <a:pt x="1910" y="2524"/>
                </a:lnTo>
                <a:lnTo>
                  <a:pt x="1910" y="2525"/>
                </a:lnTo>
                <a:lnTo>
                  <a:pt x="1910" y="2527"/>
                </a:lnTo>
                <a:lnTo>
                  <a:pt x="1910" y="2525"/>
                </a:lnTo>
                <a:lnTo>
                  <a:pt x="1909" y="2527"/>
                </a:lnTo>
                <a:lnTo>
                  <a:pt x="1909" y="2528"/>
                </a:lnTo>
                <a:lnTo>
                  <a:pt x="1909" y="2529"/>
                </a:lnTo>
                <a:lnTo>
                  <a:pt x="1910" y="2529"/>
                </a:lnTo>
                <a:lnTo>
                  <a:pt x="1910" y="2528"/>
                </a:lnTo>
                <a:lnTo>
                  <a:pt x="1911" y="2528"/>
                </a:lnTo>
                <a:lnTo>
                  <a:pt x="1912" y="2527"/>
                </a:lnTo>
                <a:lnTo>
                  <a:pt x="1913" y="2527"/>
                </a:lnTo>
                <a:lnTo>
                  <a:pt x="1915" y="2527"/>
                </a:lnTo>
                <a:lnTo>
                  <a:pt x="1915" y="2525"/>
                </a:lnTo>
                <a:lnTo>
                  <a:pt x="1916" y="2525"/>
                </a:lnTo>
                <a:lnTo>
                  <a:pt x="1916" y="2524"/>
                </a:lnTo>
                <a:lnTo>
                  <a:pt x="1916" y="2525"/>
                </a:lnTo>
                <a:lnTo>
                  <a:pt x="1916" y="2527"/>
                </a:lnTo>
                <a:lnTo>
                  <a:pt x="1916" y="2528"/>
                </a:lnTo>
                <a:lnTo>
                  <a:pt x="1916" y="2529"/>
                </a:lnTo>
                <a:lnTo>
                  <a:pt x="1916" y="2530"/>
                </a:lnTo>
                <a:lnTo>
                  <a:pt x="1916" y="2531"/>
                </a:lnTo>
                <a:lnTo>
                  <a:pt x="1916" y="2532"/>
                </a:lnTo>
                <a:lnTo>
                  <a:pt x="1916" y="2533"/>
                </a:lnTo>
                <a:lnTo>
                  <a:pt x="1916" y="2535"/>
                </a:lnTo>
                <a:lnTo>
                  <a:pt x="1916" y="2536"/>
                </a:lnTo>
                <a:lnTo>
                  <a:pt x="1916" y="2537"/>
                </a:lnTo>
                <a:lnTo>
                  <a:pt x="1916" y="2538"/>
                </a:lnTo>
                <a:lnTo>
                  <a:pt x="1916" y="2539"/>
                </a:lnTo>
                <a:lnTo>
                  <a:pt x="1917" y="2540"/>
                </a:lnTo>
                <a:lnTo>
                  <a:pt x="1917" y="2542"/>
                </a:lnTo>
                <a:lnTo>
                  <a:pt x="1917" y="2544"/>
                </a:lnTo>
                <a:lnTo>
                  <a:pt x="1917" y="2545"/>
                </a:lnTo>
                <a:lnTo>
                  <a:pt x="1916" y="2546"/>
                </a:lnTo>
                <a:lnTo>
                  <a:pt x="1916" y="2547"/>
                </a:lnTo>
                <a:lnTo>
                  <a:pt x="1917" y="2548"/>
                </a:lnTo>
                <a:lnTo>
                  <a:pt x="1917" y="2549"/>
                </a:lnTo>
                <a:lnTo>
                  <a:pt x="1917" y="2550"/>
                </a:lnTo>
                <a:lnTo>
                  <a:pt x="1918" y="2553"/>
                </a:lnTo>
                <a:lnTo>
                  <a:pt x="1919" y="2554"/>
                </a:lnTo>
                <a:lnTo>
                  <a:pt x="1920" y="2556"/>
                </a:lnTo>
                <a:lnTo>
                  <a:pt x="1921" y="2557"/>
                </a:lnTo>
                <a:lnTo>
                  <a:pt x="1922" y="2557"/>
                </a:lnTo>
                <a:lnTo>
                  <a:pt x="1922" y="2558"/>
                </a:lnTo>
                <a:lnTo>
                  <a:pt x="1921" y="2558"/>
                </a:lnTo>
                <a:lnTo>
                  <a:pt x="1922" y="2558"/>
                </a:lnTo>
                <a:lnTo>
                  <a:pt x="1922" y="2560"/>
                </a:lnTo>
                <a:lnTo>
                  <a:pt x="1921" y="2560"/>
                </a:lnTo>
                <a:lnTo>
                  <a:pt x="1921" y="2558"/>
                </a:lnTo>
                <a:lnTo>
                  <a:pt x="1920" y="2558"/>
                </a:lnTo>
                <a:lnTo>
                  <a:pt x="1920" y="2560"/>
                </a:lnTo>
                <a:lnTo>
                  <a:pt x="1919" y="2560"/>
                </a:lnTo>
                <a:lnTo>
                  <a:pt x="1919" y="2561"/>
                </a:lnTo>
                <a:lnTo>
                  <a:pt x="1920" y="2561"/>
                </a:lnTo>
                <a:lnTo>
                  <a:pt x="1920" y="2562"/>
                </a:lnTo>
                <a:lnTo>
                  <a:pt x="1921" y="2561"/>
                </a:lnTo>
                <a:lnTo>
                  <a:pt x="1922" y="2561"/>
                </a:lnTo>
                <a:lnTo>
                  <a:pt x="1922" y="2560"/>
                </a:lnTo>
                <a:lnTo>
                  <a:pt x="1922" y="2558"/>
                </a:lnTo>
                <a:lnTo>
                  <a:pt x="1924" y="2558"/>
                </a:lnTo>
                <a:lnTo>
                  <a:pt x="1924" y="2560"/>
                </a:lnTo>
                <a:lnTo>
                  <a:pt x="1925" y="2560"/>
                </a:lnTo>
                <a:lnTo>
                  <a:pt x="1925" y="2561"/>
                </a:lnTo>
                <a:lnTo>
                  <a:pt x="1926" y="2561"/>
                </a:lnTo>
                <a:lnTo>
                  <a:pt x="1927" y="2561"/>
                </a:lnTo>
                <a:lnTo>
                  <a:pt x="1928" y="2561"/>
                </a:lnTo>
                <a:lnTo>
                  <a:pt x="1929" y="2561"/>
                </a:lnTo>
                <a:lnTo>
                  <a:pt x="1930" y="2561"/>
                </a:lnTo>
                <a:lnTo>
                  <a:pt x="1932" y="2561"/>
                </a:lnTo>
                <a:lnTo>
                  <a:pt x="1933" y="2561"/>
                </a:lnTo>
                <a:lnTo>
                  <a:pt x="1934" y="2562"/>
                </a:lnTo>
                <a:lnTo>
                  <a:pt x="1935" y="2562"/>
                </a:lnTo>
                <a:lnTo>
                  <a:pt x="1936" y="2562"/>
                </a:lnTo>
                <a:lnTo>
                  <a:pt x="1937" y="2562"/>
                </a:lnTo>
                <a:lnTo>
                  <a:pt x="1937" y="2563"/>
                </a:lnTo>
                <a:lnTo>
                  <a:pt x="1938" y="2563"/>
                </a:lnTo>
                <a:lnTo>
                  <a:pt x="1939" y="2563"/>
                </a:lnTo>
                <a:lnTo>
                  <a:pt x="1939" y="2564"/>
                </a:lnTo>
                <a:lnTo>
                  <a:pt x="1941" y="2564"/>
                </a:lnTo>
                <a:lnTo>
                  <a:pt x="1942" y="2564"/>
                </a:lnTo>
                <a:lnTo>
                  <a:pt x="1943" y="2565"/>
                </a:lnTo>
                <a:lnTo>
                  <a:pt x="1944" y="2566"/>
                </a:lnTo>
                <a:lnTo>
                  <a:pt x="1945" y="2567"/>
                </a:lnTo>
                <a:lnTo>
                  <a:pt x="1946" y="2569"/>
                </a:lnTo>
                <a:lnTo>
                  <a:pt x="1947" y="2570"/>
                </a:lnTo>
                <a:lnTo>
                  <a:pt x="1949" y="2571"/>
                </a:lnTo>
                <a:lnTo>
                  <a:pt x="1950" y="2571"/>
                </a:lnTo>
                <a:lnTo>
                  <a:pt x="1950" y="2572"/>
                </a:lnTo>
                <a:lnTo>
                  <a:pt x="1951" y="2573"/>
                </a:lnTo>
                <a:lnTo>
                  <a:pt x="1951" y="2574"/>
                </a:lnTo>
                <a:lnTo>
                  <a:pt x="1951" y="2575"/>
                </a:lnTo>
                <a:lnTo>
                  <a:pt x="1952" y="2575"/>
                </a:lnTo>
                <a:lnTo>
                  <a:pt x="1952" y="2577"/>
                </a:lnTo>
                <a:lnTo>
                  <a:pt x="1952" y="2578"/>
                </a:lnTo>
                <a:lnTo>
                  <a:pt x="1953" y="2578"/>
                </a:lnTo>
                <a:lnTo>
                  <a:pt x="1953" y="2579"/>
                </a:lnTo>
                <a:lnTo>
                  <a:pt x="1954" y="2580"/>
                </a:lnTo>
                <a:lnTo>
                  <a:pt x="1955" y="2580"/>
                </a:lnTo>
                <a:lnTo>
                  <a:pt x="1955" y="2581"/>
                </a:lnTo>
                <a:lnTo>
                  <a:pt x="1956" y="2582"/>
                </a:lnTo>
                <a:lnTo>
                  <a:pt x="1956" y="2583"/>
                </a:lnTo>
                <a:lnTo>
                  <a:pt x="1958" y="2583"/>
                </a:lnTo>
                <a:lnTo>
                  <a:pt x="1958" y="2584"/>
                </a:lnTo>
                <a:lnTo>
                  <a:pt x="1959" y="2586"/>
                </a:lnTo>
                <a:lnTo>
                  <a:pt x="1960" y="2587"/>
                </a:lnTo>
                <a:lnTo>
                  <a:pt x="1961" y="2588"/>
                </a:lnTo>
                <a:lnTo>
                  <a:pt x="1962" y="2589"/>
                </a:lnTo>
                <a:lnTo>
                  <a:pt x="1963" y="2589"/>
                </a:lnTo>
                <a:lnTo>
                  <a:pt x="1964" y="2590"/>
                </a:lnTo>
                <a:lnTo>
                  <a:pt x="1964" y="2591"/>
                </a:lnTo>
                <a:lnTo>
                  <a:pt x="1969" y="2594"/>
                </a:lnTo>
                <a:lnTo>
                  <a:pt x="1970" y="2594"/>
                </a:lnTo>
                <a:lnTo>
                  <a:pt x="1971" y="2595"/>
                </a:lnTo>
                <a:lnTo>
                  <a:pt x="1972" y="2595"/>
                </a:lnTo>
                <a:lnTo>
                  <a:pt x="1973" y="2596"/>
                </a:lnTo>
                <a:lnTo>
                  <a:pt x="1975" y="2596"/>
                </a:lnTo>
                <a:lnTo>
                  <a:pt x="1976" y="2596"/>
                </a:lnTo>
                <a:lnTo>
                  <a:pt x="1976" y="2597"/>
                </a:lnTo>
                <a:lnTo>
                  <a:pt x="1977" y="2597"/>
                </a:lnTo>
                <a:lnTo>
                  <a:pt x="1978" y="2598"/>
                </a:lnTo>
                <a:lnTo>
                  <a:pt x="1978" y="2599"/>
                </a:lnTo>
                <a:lnTo>
                  <a:pt x="1979" y="2599"/>
                </a:lnTo>
                <a:lnTo>
                  <a:pt x="1980" y="2602"/>
                </a:lnTo>
                <a:lnTo>
                  <a:pt x="1981" y="2602"/>
                </a:lnTo>
                <a:lnTo>
                  <a:pt x="1982" y="2603"/>
                </a:lnTo>
                <a:lnTo>
                  <a:pt x="1984" y="2603"/>
                </a:lnTo>
                <a:lnTo>
                  <a:pt x="1985" y="2604"/>
                </a:lnTo>
                <a:lnTo>
                  <a:pt x="1986" y="2604"/>
                </a:lnTo>
                <a:lnTo>
                  <a:pt x="1986" y="2605"/>
                </a:lnTo>
                <a:lnTo>
                  <a:pt x="1986" y="2606"/>
                </a:lnTo>
                <a:lnTo>
                  <a:pt x="1986" y="2607"/>
                </a:lnTo>
                <a:lnTo>
                  <a:pt x="1986" y="2608"/>
                </a:lnTo>
                <a:lnTo>
                  <a:pt x="1986" y="2609"/>
                </a:lnTo>
                <a:lnTo>
                  <a:pt x="1986" y="2611"/>
                </a:lnTo>
                <a:lnTo>
                  <a:pt x="1986" y="2612"/>
                </a:lnTo>
                <a:lnTo>
                  <a:pt x="1986" y="2613"/>
                </a:lnTo>
                <a:lnTo>
                  <a:pt x="1986" y="2614"/>
                </a:lnTo>
                <a:lnTo>
                  <a:pt x="1986" y="2615"/>
                </a:lnTo>
                <a:lnTo>
                  <a:pt x="1986" y="2617"/>
                </a:lnTo>
                <a:lnTo>
                  <a:pt x="1986" y="2619"/>
                </a:lnTo>
                <a:lnTo>
                  <a:pt x="1986" y="2620"/>
                </a:lnTo>
                <a:lnTo>
                  <a:pt x="1986" y="2621"/>
                </a:lnTo>
                <a:lnTo>
                  <a:pt x="1986" y="2622"/>
                </a:lnTo>
                <a:lnTo>
                  <a:pt x="1986" y="2623"/>
                </a:lnTo>
                <a:lnTo>
                  <a:pt x="1987" y="2624"/>
                </a:lnTo>
                <a:lnTo>
                  <a:pt x="1987" y="2625"/>
                </a:lnTo>
                <a:lnTo>
                  <a:pt x="1988" y="2627"/>
                </a:lnTo>
                <a:lnTo>
                  <a:pt x="1989" y="2628"/>
                </a:lnTo>
                <a:lnTo>
                  <a:pt x="1990" y="2629"/>
                </a:lnTo>
                <a:lnTo>
                  <a:pt x="1991" y="2629"/>
                </a:lnTo>
                <a:lnTo>
                  <a:pt x="1991" y="2630"/>
                </a:lnTo>
                <a:lnTo>
                  <a:pt x="1993" y="2630"/>
                </a:lnTo>
                <a:lnTo>
                  <a:pt x="1994" y="2631"/>
                </a:lnTo>
                <a:lnTo>
                  <a:pt x="1995" y="2632"/>
                </a:lnTo>
                <a:lnTo>
                  <a:pt x="1996" y="2632"/>
                </a:lnTo>
                <a:lnTo>
                  <a:pt x="1998" y="2633"/>
                </a:lnTo>
                <a:lnTo>
                  <a:pt x="2001" y="2636"/>
                </a:lnTo>
                <a:lnTo>
                  <a:pt x="2002" y="2638"/>
                </a:lnTo>
                <a:lnTo>
                  <a:pt x="2003" y="2639"/>
                </a:lnTo>
                <a:lnTo>
                  <a:pt x="2003" y="2640"/>
                </a:lnTo>
                <a:lnTo>
                  <a:pt x="2003" y="2641"/>
                </a:lnTo>
                <a:lnTo>
                  <a:pt x="2003" y="2642"/>
                </a:lnTo>
                <a:lnTo>
                  <a:pt x="2002" y="2644"/>
                </a:lnTo>
                <a:lnTo>
                  <a:pt x="2002" y="2645"/>
                </a:lnTo>
                <a:lnTo>
                  <a:pt x="2001" y="2646"/>
                </a:lnTo>
                <a:lnTo>
                  <a:pt x="2001" y="2647"/>
                </a:lnTo>
                <a:lnTo>
                  <a:pt x="2001" y="2648"/>
                </a:lnTo>
                <a:lnTo>
                  <a:pt x="2001" y="2649"/>
                </a:lnTo>
                <a:lnTo>
                  <a:pt x="1999" y="2649"/>
                </a:lnTo>
                <a:lnTo>
                  <a:pt x="1999" y="2650"/>
                </a:lnTo>
                <a:lnTo>
                  <a:pt x="1999" y="2652"/>
                </a:lnTo>
                <a:lnTo>
                  <a:pt x="1999" y="2653"/>
                </a:lnTo>
                <a:lnTo>
                  <a:pt x="2001" y="2654"/>
                </a:lnTo>
                <a:lnTo>
                  <a:pt x="2002" y="2655"/>
                </a:lnTo>
                <a:lnTo>
                  <a:pt x="2002" y="2656"/>
                </a:lnTo>
                <a:lnTo>
                  <a:pt x="2002" y="2657"/>
                </a:lnTo>
                <a:lnTo>
                  <a:pt x="2002" y="2658"/>
                </a:lnTo>
                <a:lnTo>
                  <a:pt x="2002" y="2659"/>
                </a:lnTo>
                <a:lnTo>
                  <a:pt x="2002" y="2661"/>
                </a:lnTo>
                <a:lnTo>
                  <a:pt x="2003" y="2662"/>
                </a:lnTo>
                <a:lnTo>
                  <a:pt x="2003" y="2663"/>
                </a:lnTo>
                <a:lnTo>
                  <a:pt x="2004" y="2664"/>
                </a:lnTo>
                <a:lnTo>
                  <a:pt x="2004" y="2665"/>
                </a:lnTo>
                <a:lnTo>
                  <a:pt x="2005" y="2666"/>
                </a:lnTo>
                <a:lnTo>
                  <a:pt x="2005" y="2667"/>
                </a:lnTo>
                <a:lnTo>
                  <a:pt x="2006" y="2667"/>
                </a:lnTo>
                <a:lnTo>
                  <a:pt x="2006" y="2669"/>
                </a:lnTo>
                <a:lnTo>
                  <a:pt x="2007" y="2669"/>
                </a:lnTo>
                <a:lnTo>
                  <a:pt x="2007" y="2670"/>
                </a:lnTo>
                <a:lnTo>
                  <a:pt x="2007" y="2671"/>
                </a:lnTo>
                <a:lnTo>
                  <a:pt x="2007" y="2672"/>
                </a:lnTo>
                <a:lnTo>
                  <a:pt x="2007" y="2673"/>
                </a:lnTo>
                <a:lnTo>
                  <a:pt x="2008" y="2675"/>
                </a:lnTo>
                <a:lnTo>
                  <a:pt x="2010" y="2676"/>
                </a:lnTo>
                <a:lnTo>
                  <a:pt x="2010" y="2678"/>
                </a:lnTo>
                <a:lnTo>
                  <a:pt x="2010" y="2679"/>
                </a:lnTo>
                <a:lnTo>
                  <a:pt x="2010" y="2680"/>
                </a:lnTo>
                <a:lnTo>
                  <a:pt x="2010" y="2681"/>
                </a:lnTo>
                <a:lnTo>
                  <a:pt x="2010" y="2682"/>
                </a:lnTo>
                <a:lnTo>
                  <a:pt x="2011" y="2682"/>
                </a:lnTo>
                <a:lnTo>
                  <a:pt x="2011" y="2683"/>
                </a:lnTo>
                <a:lnTo>
                  <a:pt x="2011" y="2684"/>
                </a:lnTo>
                <a:lnTo>
                  <a:pt x="2011" y="2687"/>
                </a:lnTo>
                <a:lnTo>
                  <a:pt x="2012" y="2689"/>
                </a:lnTo>
                <a:lnTo>
                  <a:pt x="2012" y="2690"/>
                </a:lnTo>
                <a:lnTo>
                  <a:pt x="2012" y="2691"/>
                </a:lnTo>
                <a:lnTo>
                  <a:pt x="2013" y="2692"/>
                </a:lnTo>
                <a:lnTo>
                  <a:pt x="2015" y="2696"/>
                </a:lnTo>
                <a:lnTo>
                  <a:pt x="2015" y="2697"/>
                </a:lnTo>
                <a:lnTo>
                  <a:pt x="2016" y="2697"/>
                </a:lnTo>
                <a:lnTo>
                  <a:pt x="2016" y="2698"/>
                </a:lnTo>
                <a:lnTo>
                  <a:pt x="2016" y="2699"/>
                </a:lnTo>
                <a:lnTo>
                  <a:pt x="2015" y="2700"/>
                </a:lnTo>
                <a:lnTo>
                  <a:pt x="2015" y="2701"/>
                </a:lnTo>
                <a:lnTo>
                  <a:pt x="2014" y="2701"/>
                </a:lnTo>
                <a:lnTo>
                  <a:pt x="2012" y="2700"/>
                </a:lnTo>
                <a:lnTo>
                  <a:pt x="2010" y="2700"/>
                </a:lnTo>
                <a:lnTo>
                  <a:pt x="2008" y="2700"/>
                </a:lnTo>
                <a:lnTo>
                  <a:pt x="2005" y="2700"/>
                </a:lnTo>
                <a:lnTo>
                  <a:pt x="2003" y="2699"/>
                </a:lnTo>
                <a:lnTo>
                  <a:pt x="2001" y="2699"/>
                </a:lnTo>
                <a:lnTo>
                  <a:pt x="1999" y="2699"/>
                </a:lnTo>
                <a:lnTo>
                  <a:pt x="1998" y="2699"/>
                </a:lnTo>
                <a:lnTo>
                  <a:pt x="1995" y="2699"/>
                </a:lnTo>
                <a:lnTo>
                  <a:pt x="1994" y="2699"/>
                </a:lnTo>
                <a:lnTo>
                  <a:pt x="1993" y="2699"/>
                </a:lnTo>
                <a:lnTo>
                  <a:pt x="1991" y="2699"/>
                </a:lnTo>
                <a:lnTo>
                  <a:pt x="1990" y="2699"/>
                </a:lnTo>
                <a:lnTo>
                  <a:pt x="1989" y="2699"/>
                </a:lnTo>
                <a:lnTo>
                  <a:pt x="1988" y="2699"/>
                </a:lnTo>
                <a:lnTo>
                  <a:pt x="1987" y="2699"/>
                </a:lnTo>
                <a:lnTo>
                  <a:pt x="1986" y="2699"/>
                </a:lnTo>
                <a:lnTo>
                  <a:pt x="1984" y="2699"/>
                </a:lnTo>
                <a:lnTo>
                  <a:pt x="1982" y="2699"/>
                </a:lnTo>
                <a:lnTo>
                  <a:pt x="1981" y="2699"/>
                </a:lnTo>
                <a:lnTo>
                  <a:pt x="1980" y="2699"/>
                </a:lnTo>
                <a:lnTo>
                  <a:pt x="1979" y="2699"/>
                </a:lnTo>
                <a:lnTo>
                  <a:pt x="1978" y="2699"/>
                </a:lnTo>
                <a:lnTo>
                  <a:pt x="1977" y="2699"/>
                </a:lnTo>
                <a:lnTo>
                  <a:pt x="1975" y="2699"/>
                </a:lnTo>
                <a:lnTo>
                  <a:pt x="1973" y="2699"/>
                </a:lnTo>
                <a:lnTo>
                  <a:pt x="1972" y="2699"/>
                </a:lnTo>
                <a:lnTo>
                  <a:pt x="1971" y="2699"/>
                </a:lnTo>
                <a:lnTo>
                  <a:pt x="1970" y="2698"/>
                </a:lnTo>
                <a:lnTo>
                  <a:pt x="1969" y="2698"/>
                </a:lnTo>
                <a:lnTo>
                  <a:pt x="1968" y="2698"/>
                </a:lnTo>
                <a:lnTo>
                  <a:pt x="1967" y="2698"/>
                </a:lnTo>
                <a:lnTo>
                  <a:pt x="1967" y="2697"/>
                </a:lnTo>
                <a:lnTo>
                  <a:pt x="1965" y="2697"/>
                </a:lnTo>
                <a:lnTo>
                  <a:pt x="1963" y="2697"/>
                </a:lnTo>
                <a:lnTo>
                  <a:pt x="1962" y="2697"/>
                </a:lnTo>
                <a:lnTo>
                  <a:pt x="1959" y="2696"/>
                </a:lnTo>
                <a:lnTo>
                  <a:pt x="1956" y="2696"/>
                </a:lnTo>
                <a:lnTo>
                  <a:pt x="1955" y="2696"/>
                </a:lnTo>
                <a:lnTo>
                  <a:pt x="1955" y="2695"/>
                </a:lnTo>
                <a:lnTo>
                  <a:pt x="1954" y="2695"/>
                </a:lnTo>
                <a:lnTo>
                  <a:pt x="1953" y="2695"/>
                </a:lnTo>
                <a:lnTo>
                  <a:pt x="1952" y="2696"/>
                </a:lnTo>
                <a:lnTo>
                  <a:pt x="1952" y="2695"/>
                </a:lnTo>
                <a:lnTo>
                  <a:pt x="1952" y="2696"/>
                </a:lnTo>
                <a:lnTo>
                  <a:pt x="1951" y="2697"/>
                </a:lnTo>
                <a:lnTo>
                  <a:pt x="1950" y="2697"/>
                </a:lnTo>
                <a:lnTo>
                  <a:pt x="1950" y="2698"/>
                </a:lnTo>
                <a:lnTo>
                  <a:pt x="1949" y="2698"/>
                </a:lnTo>
                <a:lnTo>
                  <a:pt x="1949" y="2699"/>
                </a:lnTo>
                <a:lnTo>
                  <a:pt x="1949" y="2700"/>
                </a:lnTo>
                <a:lnTo>
                  <a:pt x="1949" y="2699"/>
                </a:lnTo>
                <a:lnTo>
                  <a:pt x="1949" y="2698"/>
                </a:lnTo>
                <a:lnTo>
                  <a:pt x="1947" y="2698"/>
                </a:lnTo>
                <a:lnTo>
                  <a:pt x="1947" y="2699"/>
                </a:lnTo>
                <a:lnTo>
                  <a:pt x="1947" y="2700"/>
                </a:lnTo>
                <a:lnTo>
                  <a:pt x="1947" y="2698"/>
                </a:lnTo>
                <a:lnTo>
                  <a:pt x="1947" y="2697"/>
                </a:lnTo>
                <a:lnTo>
                  <a:pt x="1946" y="2697"/>
                </a:lnTo>
                <a:lnTo>
                  <a:pt x="1945" y="2697"/>
                </a:lnTo>
                <a:lnTo>
                  <a:pt x="1944" y="2697"/>
                </a:lnTo>
                <a:lnTo>
                  <a:pt x="1944" y="2696"/>
                </a:lnTo>
                <a:lnTo>
                  <a:pt x="1943" y="2696"/>
                </a:lnTo>
                <a:lnTo>
                  <a:pt x="1942" y="2696"/>
                </a:lnTo>
                <a:lnTo>
                  <a:pt x="1942" y="2697"/>
                </a:lnTo>
                <a:lnTo>
                  <a:pt x="1941" y="2697"/>
                </a:lnTo>
                <a:lnTo>
                  <a:pt x="1939" y="2697"/>
                </a:lnTo>
                <a:lnTo>
                  <a:pt x="1939" y="2698"/>
                </a:lnTo>
                <a:lnTo>
                  <a:pt x="1938" y="2698"/>
                </a:lnTo>
                <a:lnTo>
                  <a:pt x="1937" y="2698"/>
                </a:lnTo>
                <a:lnTo>
                  <a:pt x="1937" y="2699"/>
                </a:lnTo>
                <a:lnTo>
                  <a:pt x="1936" y="2699"/>
                </a:lnTo>
                <a:lnTo>
                  <a:pt x="1935" y="2699"/>
                </a:lnTo>
                <a:lnTo>
                  <a:pt x="1934" y="2699"/>
                </a:lnTo>
                <a:lnTo>
                  <a:pt x="1933" y="2699"/>
                </a:lnTo>
                <a:lnTo>
                  <a:pt x="1930" y="2700"/>
                </a:lnTo>
                <a:lnTo>
                  <a:pt x="1929" y="2700"/>
                </a:lnTo>
                <a:lnTo>
                  <a:pt x="1927" y="2700"/>
                </a:lnTo>
                <a:lnTo>
                  <a:pt x="1926" y="2700"/>
                </a:lnTo>
                <a:lnTo>
                  <a:pt x="1925" y="2700"/>
                </a:lnTo>
                <a:lnTo>
                  <a:pt x="1924" y="2700"/>
                </a:lnTo>
                <a:lnTo>
                  <a:pt x="1922" y="2700"/>
                </a:lnTo>
                <a:lnTo>
                  <a:pt x="1921" y="2700"/>
                </a:lnTo>
                <a:lnTo>
                  <a:pt x="1920" y="2700"/>
                </a:lnTo>
                <a:lnTo>
                  <a:pt x="1920" y="2699"/>
                </a:lnTo>
                <a:lnTo>
                  <a:pt x="1919" y="2699"/>
                </a:lnTo>
                <a:lnTo>
                  <a:pt x="1917" y="2698"/>
                </a:lnTo>
                <a:lnTo>
                  <a:pt x="1917" y="2699"/>
                </a:lnTo>
                <a:lnTo>
                  <a:pt x="1915" y="2699"/>
                </a:lnTo>
                <a:lnTo>
                  <a:pt x="1912" y="2699"/>
                </a:lnTo>
                <a:lnTo>
                  <a:pt x="1911" y="2699"/>
                </a:lnTo>
                <a:lnTo>
                  <a:pt x="1911" y="2698"/>
                </a:lnTo>
                <a:lnTo>
                  <a:pt x="1910" y="2698"/>
                </a:lnTo>
                <a:lnTo>
                  <a:pt x="1909" y="2698"/>
                </a:lnTo>
                <a:lnTo>
                  <a:pt x="1907" y="2698"/>
                </a:lnTo>
                <a:lnTo>
                  <a:pt x="1907" y="2697"/>
                </a:lnTo>
                <a:lnTo>
                  <a:pt x="1906" y="2697"/>
                </a:lnTo>
                <a:lnTo>
                  <a:pt x="1904" y="2697"/>
                </a:lnTo>
                <a:lnTo>
                  <a:pt x="1903" y="2697"/>
                </a:lnTo>
                <a:lnTo>
                  <a:pt x="1903" y="2696"/>
                </a:lnTo>
                <a:lnTo>
                  <a:pt x="1902" y="2696"/>
                </a:lnTo>
                <a:lnTo>
                  <a:pt x="1901" y="2696"/>
                </a:lnTo>
                <a:lnTo>
                  <a:pt x="1900" y="2696"/>
                </a:lnTo>
                <a:lnTo>
                  <a:pt x="1899" y="2696"/>
                </a:lnTo>
                <a:lnTo>
                  <a:pt x="1898" y="2696"/>
                </a:lnTo>
                <a:lnTo>
                  <a:pt x="1896" y="2696"/>
                </a:lnTo>
                <a:lnTo>
                  <a:pt x="1895" y="2695"/>
                </a:lnTo>
                <a:lnTo>
                  <a:pt x="1894" y="2695"/>
                </a:lnTo>
                <a:lnTo>
                  <a:pt x="1894" y="2694"/>
                </a:lnTo>
                <a:lnTo>
                  <a:pt x="1893" y="2694"/>
                </a:lnTo>
                <a:lnTo>
                  <a:pt x="1892" y="2692"/>
                </a:lnTo>
                <a:lnTo>
                  <a:pt x="1892" y="2691"/>
                </a:lnTo>
                <a:lnTo>
                  <a:pt x="1891" y="2691"/>
                </a:lnTo>
                <a:lnTo>
                  <a:pt x="1890" y="2691"/>
                </a:lnTo>
                <a:lnTo>
                  <a:pt x="1889" y="2691"/>
                </a:lnTo>
                <a:lnTo>
                  <a:pt x="1889" y="2690"/>
                </a:lnTo>
                <a:lnTo>
                  <a:pt x="1887" y="2690"/>
                </a:lnTo>
                <a:lnTo>
                  <a:pt x="1886" y="2690"/>
                </a:lnTo>
                <a:lnTo>
                  <a:pt x="1885" y="2690"/>
                </a:lnTo>
                <a:lnTo>
                  <a:pt x="1884" y="2690"/>
                </a:lnTo>
                <a:lnTo>
                  <a:pt x="1884" y="2689"/>
                </a:lnTo>
                <a:lnTo>
                  <a:pt x="1883" y="2689"/>
                </a:lnTo>
                <a:lnTo>
                  <a:pt x="1882" y="2689"/>
                </a:lnTo>
                <a:lnTo>
                  <a:pt x="1881" y="2688"/>
                </a:lnTo>
                <a:lnTo>
                  <a:pt x="1880" y="2687"/>
                </a:lnTo>
                <a:lnTo>
                  <a:pt x="1880" y="2686"/>
                </a:lnTo>
                <a:lnTo>
                  <a:pt x="1880" y="2684"/>
                </a:lnTo>
                <a:lnTo>
                  <a:pt x="1880" y="2683"/>
                </a:lnTo>
                <a:lnTo>
                  <a:pt x="1881" y="2682"/>
                </a:lnTo>
                <a:lnTo>
                  <a:pt x="1882" y="2682"/>
                </a:lnTo>
                <a:lnTo>
                  <a:pt x="1882" y="2683"/>
                </a:lnTo>
                <a:lnTo>
                  <a:pt x="1883" y="2682"/>
                </a:lnTo>
                <a:lnTo>
                  <a:pt x="1884" y="2683"/>
                </a:lnTo>
                <a:lnTo>
                  <a:pt x="1884" y="2684"/>
                </a:lnTo>
                <a:lnTo>
                  <a:pt x="1883" y="2684"/>
                </a:lnTo>
                <a:lnTo>
                  <a:pt x="1882" y="2684"/>
                </a:lnTo>
                <a:lnTo>
                  <a:pt x="1882" y="2683"/>
                </a:lnTo>
                <a:lnTo>
                  <a:pt x="1882" y="2684"/>
                </a:lnTo>
                <a:lnTo>
                  <a:pt x="1882" y="2686"/>
                </a:lnTo>
                <a:lnTo>
                  <a:pt x="1882" y="2687"/>
                </a:lnTo>
                <a:lnTo>
                  <a:pt x="1881" y="2688"/>
                </a:lnTo>
                <a:lnTo>
                  <a:pt x="1882" y="2688"/>
                </a:lnTo>
                <a:lnTo>
                  <a:pt x="1883" y="2688"/>
                </a:lnTo>
                <a:lnTo>
                  <a:pt x="1883" y="2687"/>
                </a:lnTo>
                <a:lnTo>
                  <a:pt x="1886" y="2683"/>
                </a:lnTo>
                <a:lnTo>
                  <a:pt x="1887" y="2684"/>
                </a:lnTo>
                <a:lnTo>
                  <a:pt x="1887" y="2687"/>
                </a:lnTo>
                <a:lnTo>
                  <a:pt x="1889" y="2687"/>
                </a:lnTo>
                <a:lnTo>
                  <a:pt x="1890" y="2687"/>
                </a:lnTo>
                <a:lnTo>
                  <a:pt x="1891" y="2687"/>
                </a:lnTo>
                <a:lnTo>
                  <a:pt x="1892" y="2687"/>
                </a:lnTo>
                <a:lnTo>
                  <a:pt x="1892" y="2686"/>
                </a:lnTo>
                <a:lnTo>
                  <a:pt x="1893" y="2686"/>
                </a:lnTo>
                <a:lnTo>
                  <a:pt x="1894" y="2686"/>
                </a:lnTo>
                <a:lnTo>
                  <a:pt x="1894" y="2684"/>
                </a:lnTo>
                <a:lnTo>
                  <a:pt x="1895" y="2684"/>
                </a:lnTo>
                <a:lnTo>
                  <a:pt x="1895" y="2683"/>
                </a:lnTo>
                <a:lnTo>
                  <a:pt x="1898" y="2683"/>
                </a:lnTo>
                <a:lnTo>
                  <a:pt x="1898" y="2682"/>
                </a:lnTo>
                <a:lnTo>
                  <a:pt x="1899" y="2682"/>
                </a:lnTo>
                <a:lnTo>
                  <a:pt x="1899" y="2681"/>
                </a:lnTo>
                <a:lnTo>
                  <a:pt x="1900" y="2681"/>
                </a:lnTo>
                <a:lnTo>
                  <a:pt x="1900" y="2680"/>
                </a:lnTo>
                <a:lnTo>
                  <a:pt x="1901" y="2680"/>
                </a:lnTo>
                <a:lnTo>
                  <a:pt x="1902" y="2679"/>
                </a:lnTo>
                <a:lnTo>
                  <a:pt x="1902" y="2678"/>
                </a:lnTo>
                <a:lnTo>
                  <a:pt x="1903" y="2678"/>
                </a:lnTo>
                <a:lnTo>
                  <a:pt x="1904" y="2678"/>
                </a:lnTo>
                <a:lnTo>
                  <a:pt x="1906" y="2676"/>
                </a:lnTo>
                <a:lnTo>
                  <a:pt x="1907" y="2675"/>
                </a:lnTo>
                <a:lnTo>
                  <a:pt x="1909" y="2675"/>
                </a:lnTo>
                <a:lnTo>
                  <a:pt x="1910" y="2674"/>
                </a:lnTo>
                <a:lnTo>
                  <a:pt x="1911" y="2674"/>
                </a:lnTo>
                <a:lnTo>
                  <a:pt x="1912" y="2674"/>
                </a:lnTo>
                <a:lnTo>
                  <a:pt x="1912" y="2673"/>
                </a:lnTo>
                <a:lnTo>
                  <a:pt x="1911" y="2673"/>
                </a:lnTo>
                <a:lnTo>
                  <a:pt x="1910" y="2673"/>
                </a:lnTo>
                <a:lnTo>
                  <a:pt x="1910" y="2674"/>
                </a:lnTo>
                <a:lnTo>
                  <a:pt x="1909" y="2674"/>
                </a:lnTo>
                <a:lnTo>
                  <a:pt x="1908" y="2674"/>
                </a:lnTo>
                <a:lnTo>
                  <a:pt x="1908" y="2675"/>
                </a:lnTo>
                <a:lnTo>
                  <a:pt x="1906" y="2675"/>
                </a:lnTo>
                <a:lnTo>
                  <a:pt x="1904" y="2675"/>
                </a:lnTo>
                <a:lnTo>
                  <a:pt x="1904" y="2674"/>
                </a:lnTo>
                <a:lnTo>
                  <a:pt x="1903" y="2674"/>
                </a:lnTo>
                <a:lnTo>
                  <a:pt x="1903" y="2675"/>
                </a:lnTo>
                <a:lnTo>
                  <a:pt x="1904" y="2675"/>
                </a:lnTo>
                <a:lnTo>
                  <a:pt x="1903" y="2675"/>
                </a:lnTo>
                <a:lnTo>
                  <a:pt x="1902" y="2676"/>
                </a:lnTo>
                <a:lnTo>
                  <a:pt x="1901" y="2676"/>
                </a:lnTo>
                <a:lnTo>
                  <a:pt x="1899" y="2678"/>
                </a:lnTo>
                <a:lnTo>
                  <a:pt x="1898" y="2679"/>
                </a:lnTo>
                <a:lnTo>
                  <a:pt x="1896" y="2679"/>
                </a:lnTo>
                <a:lnTo>
                  <a:pt x="1895" y="2679"/>
                </a:lnTo>
                <a:lnTo>
                  <a:pt x="1895" y="2680"/>
                </a:lnTo>
                <a:lnTo>
                  <a:pt x="1894" y="2680"/>
                </a:lnTo>
                <a:lnTo>
                  <a:pt x="1893" y="2681"/>
                </a:lnTo>
                <a:lnTo>
                  <a:pt x="1892" y="2681"/>
                </a:lnTo>
                <a:lnTo>
                  <a:pt x="1891" y="2682"/>
                </a:lnTo>
                <a:lnTo>
                  <a:pt x="1891" y="2683"/>
                </a:lnTo>
                <a:lnTo>
                  <a:pt x="1890" y="2684"/>
                </a:lnTo>
                <a:lnTo>
                  <a:pt x="1889" y="2684"/>
                </a:lnTo>
                <a:lnTo>
                  <a:pt x="1889" y="2683"/>
                </a:lnTo>
                <a:lnTo>
                  <a:pt x="1887" y="2682"/>
                </a:lnTo>
                <a:lnTo>
                  <a:pt x="1886" y="2682"/>
                </a:lnTo>
                <a:lnTo>
                  <a:pt x="1886" y="2681"/>
                </a:lnTo>
                <a:lnTo>
                  <a:pt x="1885" y="2681"/>
                </a:lnTo>
                <a:lnTo>
                  <a:pt x="1885" y="2680"/>
                </a:lnTo>
                <a:lnTo>
                  <a:pt x="1884" y="2680"/>
                </a:lnTo>
                <a:lnTo>
                  <a:pt x="1884" y="2679"/>
                </a:lnTo>
                <a:lnTo>
                  <a:pt x="1883" y="2679"/>
                </a:lnTo>
                <a:lnTo>
                  <a:pt x="1883" y="2678"/>
                </a:lnTo>
                <a:lnTo>
                  <a:pt x="1883" y="2676"/>
                </a:lnTo>
                <a:lnTo>
                  <a:pt x="1882" y="2676"/>
                </a:lnTo>
                <a:lnTo>
                  <a:pt x="1882" y="2675"/>
                </a:lnTo>
                <a:lnTo>
                  <a:pt x="1881" y="2675"/>
                </a:lnTo>
                <a:lnTo>
                  <a:pt x="1880" y="2675"/>
                </a:lnTo>
                <a:lnTo>
                  <a:pt x="1880" y="2674"/>
                </a:lnTo>
                <a:lnTo>
                  <a:pt x="1878" y="2674"/>
                </a:lnTo>
                <a:lnTo>
                  <a:pt x="1877" y="2674"/>
                </a:lnTo>
                <a:lnTo>
                  <a:pt x="1876" y="2675"/>
                </a:lnTo>
                <a:lnTo>
                  <a:pt x="1875" y="2675"/>
                </a:lnTo>
                <a:lnTo>
                  <a:pt x="1875" y="2674"/>
                </a:lnTo>
                <a:lnTo>
                  <a:pt x="1876" y="2674"/>
                </a:lnTo>
                <a:lnTo>
                  <a:pt x="1877" y="2674"/>
                </a:lnTo>
                <a:lnTo>
                  <a:pt x="1877" y="2673"/>
                </a:lnTo>
                <a:lnTo>
                  <a:pt x="1878" y="2673"/>
                </a:lnTo>
                <a:lnTo>
                  <a:pt x="1880" y="2673"/>
                </a:lnTo>
                <a:lnTo>
                  <a:pt x="1881" y="2673"/>
                </a:lnTo>
                <a:lnTo>
                  <a:pt x="1882" y="2673"/>
                </a:lnTo>
                <a:lnTo>
                  <a:pt x="1882" y="2672"/>
                </a:lnTo>
                <a:lnTo>
                  <a:pt x="1881" y="2672"/>
                </a:lnTo>
                <a:lnTo>
                  <a:pt x="1881" y="2671"/>
                </a:lnTo>
                <a:lnTo>
                  <a:pt x="1882" y="2671"/>
                </a:lnTo>
                <a:lnTo>
                  <a:pt x="1882" y="2670"/>
                </a:lnTo>
                <a:lnTo>
                  <a:pt x="1881" y="2670"/>
                </a:lnTo>
                <a:lnTo>
                  <a:pt x="1882" y="2670"/>
                </a:lnTo>
                <a:lnTo>
                  <a:pt x="1883" y="2670"/>
                </a:lnTo>
                <a:lnTo>
                  <a:pt x="1883" y="2669"/>
                </a:lnTo>
                <a:lnTo>
                  <a:pt x="1884" y="2669"/>
                </a:lnTo>
                <a:lnTo>
                  <a:pt x="1884" y="2667"/>
                </a:lnTo>
                <a:lnTo>
                  <a:pt x="1885" y="2667"/>
                </a:lnTo>
                <a:lnTo>
                  <a:pt x="1886" y="2667"/>
                </a:lnTo>
                <a:lnTo>
                  <a:pt x="1887" y="2667"/>
                </a:lnTo>
                <a:lnTo>
                  <a:pt x="1889" y="2667"/>
                </a:lnTo>
                <a:lnTo>
                  <a:pt x="1890" y="2667"/>
                </a:lnTo>
                <a:lnTo>
                  <a:pt x="1891" y="2667"/>
                </a:lnTo>
                <a:lnTo>
                  <a:pt x="1891" y="2666"/>
                </a:lnTo>
                <a:lnTo>
                  <a:pt x="1892" y="2666"/>
                </a:lnTo>
                <a:lnTo>
                  <a:pt x="1893" y="2666"/>
                </a:lnTo>
                <a:lnTo>
                  <a:pt x="1893" y="2665"/>
                </a:lnTo>
                <a:lnTo>
                  <a:pt x="1894" y="2665"/>
                </a:lnTo>
                <a:lnTo>
                  <a:pt x="1895" y="2665"/>
                </a:lnTo>
                <a:lnTo>
                  <a:pt x="1896" y="2664"/>
                </a:lnTo>
                <a:lnTo>
                  <a:pt x="1898" y="2664"/>
                </a:lnTo>
                <a:lnTo>
                  <a:pt x="1898" y="2663"/>
                </a:lnTo>
                <a:lnTo>
                  <a:pt x="1899" y="2663"/>
                </a:lnTo>
                <a:lnTo>
                  <a:pt x="1900" y="2663"/>
                </a:lnTo>
                <a:lnTo>
                  <a:pt x="1901" y="2663"/>
                </a:lnTo>
                <a:lnTo>
                  <a:pt x="1901" y="2662"/>
                </a:lnTo>
                <a:lnTo>
                  <a:pt x="1902" y="2662"/>
                </a:lnTo>
                <a:lnTo>
                  <a:pt x="1903" y="2662"/>
                </a:lnTo>
                <a:lnTo>
                  <a:pt x="1903" y="2661"/>
                </a:lnTo>
                <a:lnTo>
                  <a:pt x="1902" y="2661"/>
                </a:lnTo>
                <a:lnTo>
                  <a:pt x="1901" y="2659"/>
                </a:lnTo>
                <a:lnTo>
                  <a:pt x="1902" y="2659"/>
                </a:lnTo>
                <a:lnTo>
                  <a:pt x="1902" y="2658"/>
                </a:lnTo>
                <a:lnTo>
                  <a:pt x="1903" y="2658"/>
                </a:lnTo>
                <a:lnTo>
                  <a:pt x="1903" y="2657"/>
                </a:lnTo>
                <a:lnTo>
                  <a:pt x="1902" y="2657"/>
                </a:lnTo>
                <a:lnTo>
                  <a:pt x="1901" y="2658"/>
                </a:lnTo>
                <a:lnTo>
                  <a:pt x="1901" y="2659"/>
                </a:lnTo>
                <a:lnTo>
                  <a:pt x="1901" y="2661"/>
                </a:lnTo>
                <a:lnTo>
                  <a:pt x="1900" y="2661"/>
                </a:lnTo>
                <a:lnTo>
                  <a:pt x="1899" y="2659"/>
                </a:lnTo>
                <a:lnTo>
                  <a:pt x="1898" y="2661"/>
                </a:lnTo>
                <a:lnTo>
                  <a:pt x="1896" y="2661"/>
                </a:lnTo>
                <a:lnTo>
                  <a:pt x="1895" y="2661"/>
                </a:lnTo>
                <a:lnTo>
                  <a:pt x="1895" y="2662"/>
                </a:lnTo>
                <a:lnTo>
                  <a:pt x="1894" y="2662"/>
                </a:lnTo>
                <a:lnTo>
                  <a:pt x="1893" y="2662"/>
                </a:lnTo>
                <a:lnTo>
                  <a:pt x="1893" y="2663"/>
                </a:lnTo>
                <a:lnTo>
                  <a:pt x="1892" y="2663"/>
                </a:lnTo>
                <a:lnTo>
                  <a:pt x="1891" y="2663"/>
                </a:lnTo>
                <a:lnTo>
                  <a:pt x="1890" y="2663"/>
                </a:lnTo>
                <a:lnTo>
                  <a:pt x="1889" y="2664"/>
                </a:lnTo>
                <a:lnTo>
                  <a:pt x="1887" y="2664"/>
                </a:lnTo>
                <a:lnTo>
                  <a:pt x="1886" y="2663"/>
                </a:lnTo>
                <a:lnTo>
                  <a:pt x="1886" y="2664"/>
                </a:lnTo>
                <a:lnTo>
                  <a:pt x="1885" y="2664"/>
                </a:lnTo>
                <a:lnTo>
                  <a:pt x="1885" y="2665"/>
                </a:lnTo>
                <a:lnTo>
                  <a:pt x="1884" y="2665"/>
                </a:lnTo>
                <a:lnTo>
                  <a:pt x="1884" y="2664"/>
                </a:lnTo>
                <a:lnTo>
                  <a:pt x="1884" y="2663"/>
                </a:lnTo>
                <a:lnTo>
                  <a:pt x="1884" y="2662"/>
                </a:lnTo>
                <a:lnTo>
                  <a:pt x="1885" y="2662"/>
                </a:lnTo>
                <a:lnTo>
                  <a:pt x="1885" y="2661"/>
                </a:lnTo>
                <a:lnTo>
                  <a:pt x="1885" y="2659"/>
                </a:lnTo>
                <a:lnTo>
                  <a:pt x="1884" y="2659"/>
                </a:lnTo>
                <a:lnTo>
                  <a:pt x="1883" y="2659"/>
                </a:lnTo>
                <a:lnTo>
                  <a:pt x="1883" y="2658"/>
                </a:lnTo>
                <a:lnTo>
                  <a:pt x="1884" y="2658"/>
                </a:lnTo>
                <a:lnTo>
                  <a:pt x="1883" y="2658"/>
                </a:lnTo>
                <a:lnTo>
                  <a:pt x="1883" y="2657"/>
                </a:lnTo>
                <a:lnTo>
                  <a:pt x="1883" y="2656"/>
                </a:lnTo>
                <a:lnTo>
                  <a:pt x="1883" y="2655"/>
                </a:lnTo>
                <a:lnTo>
                  <a:pt x="1883" y="2654"/>
                </a:lnTo>
                <a:lnTo>
                  <a:pt x="1883" y="2652"/>
                </a:lnTo>
                <a:lnTo>
                  <a:pt x="1883" y="2650"/>
                </a:lnTo>
                <a:lnTo>
                  <a:pt x="1883" y="2649"/>
                </a:lnTo>
                <a:lnTo>
                  <a:pt x="1883" y="2648"/>
                </a:lnTo>
                <a:lnTo>
                  <a:pt x="1882" y="2647"/>
                </a:lnTo>
                <a:lnTo>
                  <a:pt x="1883" y="2646"/>
                </a:lnTo>
                <a:lnTo>
                  <a:pt x="1882" y="2646"/>
                </a:lnTo>
                <a:lnTo>
                  <a:pt x="1882" y="2645"/>
                </a:lnTo>
                <a:lnTo>
                  <a:pt x="1882" y="2646"/>
                </a:lnTo>
                <a:lnTo>
                  <a:pt x="1881" y="2646"/>
                </a:lnTo>
                <a:lnTo>
                  <a:pt x="1881" y="2647"/>
                </a:lnTo>
                <a:lnTo>
                  <a:pt x="1881" y="2648"/>
                </a:lnTo>
                <a:lnTo>
                  <a:pt x="1881" y="2649"/>
                </a:lnTo>
                <a:lnTo>
                  <a:pt x="1881" y="2650"/>
                </a:lnTo>
                <a:lnTo>
                  <a:pt x="1881" y="2652"/>
                </a:lnTo>
                <a:lnTo>
                  <a:pt x="1881" y="2653"/>
                </a:lnTo>
                <a:lnTo>
                  <a:pt x="1881" y="2654"/>
                </a:lnTo>
                <a:lnTo>
                  <a:pt x="1880" y="2654"/>
                </a:lnTo>
                <a:lnTo>
                  <a:pt x="1880" y="2655"/>
                </a:lnTo>
                <a:lnTo>
                  <a:pt x="1881" y="2655"/>
                </a:lnTo>
                <a:lnTo>
                  <a:pt x="1881" y="2656"/>
                </a:lnTo>
                <a:lnTo>
                  <a:pt x="1881" y="2657"/>
                </a:lnTo>
                <a:lnTo>
                  <a:pt x="1881" y="2658"/>
                </a:lnTo>
                <a:lnTo>
                  <a:pt x="1881" y="2659"/>
                </a:lnTo>
                <a:lnTo>
                  <a:pt x="1881" y="2661"/>
                </a:lnTo>
                <a:lnTo>
                  <a:pt x="1882" y="2661"/>
                </a:lnTo>
                <a:lnTo>
                  <a:pt x="1882" y="2662"/>
                </a:lnTo>
                <a:lnTo>
                  <a:pt x="1881" y="2662"/>
                </a:lnTo>
                <a:lnTo>
                  <a:pt x="1881" y="2663"/>
                </a:lnTo>
                <a:lnTo>
                  <a:pt x="1881" y="2664"/>
                </a:lnTo>
                <a:lnTo>
                  <a:pt x="1882" y="2665"/>
                </a:lnTo>
                <a:lnTo>
                  <a:pt x="1882" y="2666"/>
                </a:lnTo>
                <a:lnTo>
                  <a:pt x="1881" y="2666"/>
                </a:lnTo>
                <a:lnTo>
                  <a:pt x="1880" y="2665"/>
                </a:lnTo>
                <a:lnTo>
                  <a:pt x="1878" y="2666"/>
                </a:lnTo>
                <a:lnTo>
                  <a:pt x="1878" y="2667"/>
                </a:lnTo>
                <a:lnTo>
                  <a:pt x="1877" y="2667"/>
                </a:lnTo>
                <a:lnTo>
                  <a:pt x="1880" y="2670"/>
                </a:lnTo>
                <a:lnTo>
                  <a:pt x="1878" y="2670"/>
                </a:lnTo>
                <a:lnTo>
                  <a:pt x="1877" y="2669"/>
                </a:lnTo>
                <a:lnTo>
                  <a:pt x="1876" y="2669"/>
                </a:lnTo>
                <a:lnTo>
                  <a:pt x="1875" y="2669"/>
                </a:lnTo>
                <a:lnTo>
                  <a:pt x="1875" y="2670"/>
                </a:lnTo>
                <a:lnTo>
                  <a:pt x="1874" y="2670"/>
                </a:lnTo>
                <a:lnTo>
                  <a:pt x="1874" y="2671"/>
                </a:lnTo>
                <a:lnTo>
                  <a:pt x="1874" y="2672"/>
                </a:lnTo>
                <a:lnTo>
                  <a:pt x="1874" y="2673"/>
                </a:lnTo>
                <a:lnTo>
                  <a:pt x="1873" y="2673"/>
                </a:lnTo>
                <a:lnTo>
                  <a:pt x="1872" y="2673"/>
                </a:lnTo>
                <a:lnTo>
                  <a:pt x="1872" y="2672"/>
                </a:lnTo>
                <a:lnTo>
                  <a:pt x="1872" y="2671"/>
                </a:lnTo>
                <a:lnTo>
                  <a:pt x="1872" y="2670"/>
                </a:lnTo>
                <a:lnTo>
                  <a:pt x="1872" y="2669"/>
                </a:lnTo>
                <a:lnTo>
                  <a:pt x="1872" y="2667"/>
                </a:lnTo>
                <a:lnTo>
                  <a:pt x="1870" y="2667"/>
                </a:lnTo>
                <a:lnTo>
                  <a:pt x="1869" y="2667"/>
                </a:lnTo>
                <a:lnTo>
                  <a:pt x="1869" y="2669"/>
                </a:lnTo>
                <a:lnTo>
                  <a:pt x="1868" y="2669"/>
                </a:lnTo>
                <a:lnTo>
                  <a:pt x="1868" y="2667"/>
                </a:lnTo>
                <a:lnTo>
                  <a:pt x="1867" y="2667"/>
                </a:lnTo>
                <a:lnTo>
                  <a:pt x="1867" y="2669"/>
                </a:lnTo>
                <a:lnTo>
                  <a:pt x="1867" y="2670"/>
                </a:lnTo>
                <a:lnTo>
                  <a:pt x="1866" y="2670"/>
                </a:lnTo>
                <a:lnTo>
                  <a:pt x="1866" y="2671"/>
                </a:lnTo>
                <a:lnTo>
                  <a:pt x="1865" y="2670"/>
                </a:lnTo>
                <a:lnTo>
                  <a:pt x="1864" y="2670"/>
                </a:lnTo>
                <a:lnTo>
                  <a:pt x="1864" y="2669"/>
                </a:lnTo>
                <a:lnTo>
                  <a:pt x="1865" y="2669"/>
                </a:lnTo>
                <a:lnTo>
                  <a:pt x="1865" y="2667"/>
                </a:lnTo>
                <a:lnTo>
                  <a:pt x="1864" y="2667"/>
                </a:lnTo>
                <a:lnTo>
                  <a:pt x="1863" y="2666"/>
                </a:lnTo>
                <a:lnTo>
                  <a:pt x="1863" y="2665"/>
                </a:lnTo>
                <a:lnTo>
                  <a:pt x="1863" y="2666"/>
                </a:lnTo>
                <a:lnTo>
                  <a:pt x="1861" y="2666"/>
                </a:lnTo>
                <a:lnTo>
                  <a:pt x="1863" y="2669"/>
                </a:lnTo>
                <a:lnTo>
                  <a:pt x="1863" y="2670"/>
                </a:lnTo>
                <a:lnTo>
                  <a:pt x="1863" y="2671"/>
                </a:lnTo>
                <a:lnTo>
                  <a:pt x="1861" y="2670"/>
                </a:lnTo>
                <a:lnTo>
                  <a:pt x="1860" y="2669"/>
                </a:lnTo>
                <a:lnTo>
                  <a:pt x="1860" y="2667"/>
                </a:lnTo>
                <a:lnTo>
                  <a:pt x="1859" y="2667"/>
                </a:lnTo>
                <a:lnTo>
                  <a:pt x="1859" y="2666"/>
                </a:lnTo>
                <a:lnTo>
                  <a:pt x="1858" y="2666"/>
                </a:lnTo>
                <a:lnTo>
                  <a:pt x="1857" y="2666"/>
                </a:lnTo>
                <a:lnTo>
                  <a:pt x="1857" y="2667"/>
                </a:lnTo>
                <a:lnTo>
                  <a:pt x="1857" y="2669"/>
                </a:lnTo>
                <a:lnTo>
                  <a:pt x="1857" y="2670"/>
                </a:lnTo>
                <a:lnTo>
                  <a:pt x="1858" y="2670"/>
                </a:lnTo>
                <a:lnTo>
                  <a:pt x="1859" y="2670"/>
                </a:lnTo>
                <a:lnTo>
                  <a:pt x="1859" y="2671"/>
                </a:lnTo>
                <a:lnTo>
                  <a:pt x="1860" y="2671"/>
                </a:lnTo>
                <a:lnTo>
                  <a:pt x="1860" y="2672"/>
                </a:lnTo>
                <a:lnTo>
                  <a:pt x="1861" y="2672"/>
                </a:lnTo>
                <a:lnTo>
                  <a:pt x="1860" y="2673"/>
                </a:lnTo>
                <a:lnTo>
                  <a:pt x="1860" y="2674"/>
                </a:lnTo>
                <a:lnTo>
                  <a:pt x="1859" y="2674"/>
                </a:lnTo>
                <a:lnTo>
                  <a:pt x="1859" y="2675"/>
                </a:lnTo>
                <a:lnTo>
                  <a:pt x="1858" y="2675"/>
                </a:lnTo>
                <a:lnTo>
                  <a:pt x="1858" y="2674"/>
                </a:lnTo>
                <a:lnTo>
                  <a:pt x="1858" y="2673"/>
                </a:lnTo>
                <a:lnTo>
                  <a:pt x="1858" y="2672"/>
                </a:lnTo>
                <a:lnTo>
                  <a:pt x="1857" y="2672"/>
                </a:lnTo>
                <a:lnTo>
                  <a:pt x="1856" y="2671"/>
                </a:lnTo>
                <a:lnTo>
                  <a:pt x="1855" y="2671"/>
                </a:lnTo>
                <a:lnTo>
                  <a:pt x="1855" y="2670"/>
                </a:lnTo>
                <a:lnTo>
                  <a:pt x="1853" y="2670"/>
                </a:lnTo>
                <a:lnTo>
                  <a:pt x="1852" y="2670"/>
                </a:lnTo>
                <a:lnTo>
                  <a:pt x="1852" y="2671"/>
                </a:lnTo>
                <a:lnTo>
                  <a:pt x="1853" y="2671"/>
                </a:lnTo>
                <a:lnTo>
                  <a:pt x="1853" y="2672"/>
                </a:lnTo>
                <a:lnTo>
                  <a:pt x="1855" y="2673"/>
                </a:lnTo>
                <a:lnTo>
                  <a:pt x="1853" y="2674"/>
                </a:lnTo>
                <a:lnTo>
                  <a:pt x="1852" y="2674"/>
                </a:lnTo>
                <a:lnTo>
                  <a:pt x="1852" y="2673"/>
                </a:lnTo>
                <a:lnTo>
                  <a:pt x="1851" y="2674"/>
                </a:lnTo>
                <a:lnTo>
                  <a:pt x="1850" y="2673"/>
                </a:lnTo>
                <a:lnTo>
                  <a:pt x="1850" y="2672"/>
                </a:lnTo>
                <a:lnTo>
                  <a:pt x="1849" y="2672"/>
                </a:lnTo>
                <a:lnTo>
                  <a:pt x="1848" y="2671"/>
                </a:lnTo>
                <a:lnTo>
                  <a:pt x="1848" y="2670"/>
                </a:lnTo>
                <a:lnTo>
                  <a:pt x="1847" y="2670"/>
                </a:lnTo>
                <a:lnTo>
                  <a:pt x="1846" y="2670"/>
                </a:lnTo>
                <a:lnTo>
                  <a:pt x="1846" y="2669"/>
                </a:lnTo>
                <a:lnTo>
                  <a:pt x="1846" y="2667"/>
                </a:lnTo>
                <a:lnTo>
                  <a:pt x="1844" y="2667"/>
                </a:lnTo>
                <a:lnTo>
                  <a:pt x="1844" y="2669"/>
                </a:lnTo>
                <a:lnTo>
                  <a:pt x="1846" y="2669"/>
                </a:lnTo>
                <a:lnTo>
                  <a:pt x="1846" y="2670"/>
                </a:lnTo>
                <a:lnTo>
                  <a:pt x="1846" y="2671"/>
                </a:lnTo>
                <a:lnTo>
                  <a:pt x="1846" y="2672"/>
                </a:lnTo>
                <a:lnTo>
                  <a:pt x="1847" y="2672"/>
                </a:lnTo>
                <a:lnTo>
                  <a:pt x="1847" y="2673"/>
                </a:lnTo>
                <a:lnTo>
                  <a:pt x="1848" y="2673"/>
                </a:lnTo>
                <a:lnTo>
                  <a:pt x="1847" y="2674"/>
                </a:lnTo>
                <a:lnTo>
                  <a:pt x="1848" y="2674"/>
                </a:lnTo>
                <a:lnTo>
                  <a:pt x="1848" y="2675"/>
                </a:lnTo>
                <a:lnTo>
                  <a:pt x="1849" y="2675"/>
                </a:lnTo>
                <a:lnTo>
                  <a:pt x="1849" y="2676"/>
                </a:lnTo>
                <a:lnTo>
                  <a:pt x="1848" y="2676"/>
                </a:lnTo>
                <a:lnTo>
                  <a:pt x="1848" y="2678"/>
                </a:lnTo>
                <a:lnTo>
                  <a:pt x="1847" y="2678"/>
                </a:lnTo>
                <a:lnTo>
                  <a:pt x="1846" y="2679"/>
                </a:lnTo>
                <a:lnTo>
                  <a:pt x="1844" y="2679"/>
                </a:lnTo>
                <a:lnTo>
                  <a:pt x="1846" y="2680"/>
                </a:lnTo>
                <a:lnTo>
                  <a:pt x="1846" y="2681"/>
                </a:lnTo>
                <a:lnTo>
                  <a:pt x="1847" y="2680"/>
                </a:lnTo>
                <a:lnTo>
                  <a:pt x="1847" y="2681"/>
                </a:lnTo>
                <a:lnTo>
                  <a:pt x="1848" y="2681"/>
                </a:lnTo>
                <a:lnTo>
                  <a:pt x="1849" y="2681"/>
                </a:lnTo>
                <a:lnTo>
                  <a:pt x="1850" y="2681"/>
                </a:lnTo>
                <a:lnTo>
                  <a:pt x="1850" y="2682"/>
                </a:lnTo>
                <a:lnTo>
                  <a:pt x="1851" y="2684"/>
                </a:lnTo>
                <a:lnTo>
                  <a:pt x="1851" y="2686"/>
                </a:lnTo>
                <a:lnTo>
                  <a:pt x="1850" y="2686"/>
                </a:lnTo>
                <a:lnTo>
                  <a:pt x="1850" y="2684"/>
                </a:lnTo>
                <a:lnTo>
                  <a:pt x="1849" y="2684"/>
                </a:lnTo>
                <a:lnTo>
                  <a:pt x="1849" y="2686"/>
                </a:lnTo>
                <a:lnTo>
                  <a:pt x="1849" y="2684"/>
                </a:lnTo>
                <a:lnTo>
                  <a:pt x="1848" y="2684"/>
                </a:lnTo>
                <a:lnTo>
                  <a:pt x="1848" y="2683"/>
                </a:lnTo>
                <a:lnTo>
                  <a:pt x="1847" y="2683"/>
                </a:lnTo>
                <a:lnTo>
                  <a:pt x="1847" y="2684"/>
                </a:lnTo>
                <a:lnTo>
                  <a:pt x="1846" y="2684"/>
                </a:lnTo>
                <a:lnTo>
                  <a:pt x="1844" y="2684"/>
                </a:lnTo>
                <a:lnTo>
                  <a:pt x="1844" y="2683"/>
                </a:lnTo>
                <a:lnTo>
                  <a:pt x="1844" y="2684"/>
                </a:lnTo>
                <a:lnTo>
                  <a:pt x="1843" y="2684"/>
                </a:lnTo>
                <a:lnTo>
                  <a:pt x="1843" y="2686"/>
                </a:lnTo>
                <a:lnTo>
                  <a:pt x="1844" y="2687"/>
                </a:lnTo>
                <a:lnTo>
                  <a:pt x="1844" y="2688"/>
                </a:lnTo>
                <a:lnTo>
                  <a:pt x="1846" y="2688"/>
                </a:lnTo>
                <a:lnTo>
                  <a:pt x="1846" y="2689"/>
                </a:lnTo>
                <a:lnTo>
                  <a:pt x="1847" y="2689"/>
                </a:lnTo>
                <a:lnTo>
                  <a:pt x="1846" y="2689"/>
                </a:lnTo>
                <a:lnTo>
                  <a:pt x="1846" y="2690"/>
                </a:lnTo>
                <a:lnTo>
                  <a:pt x="1846" y="2691"/>
                </a:lnTo>
                <a:lnTo>
                  <a:pt x="1844" y="2692"/>
                </a:lnTo>
                <a:lnTo>
                  <a:pt x="1843" y="2692"/>
                </a:lnTo>
                <a:lnTo>
                  <a:pt x="1843" y="2691"/>
                </a:lnTo>
                <a:lnTo>
                  <a:pt x="1843" y="2690"/>
                </a:lnTo>
                <a:lnTo>
                  <a:pt x="1842" y="2690"/>
                </a:lnTo>
                <a:lnTo>
                  <a:pt x="1841" y="2690"/>
                </a:lnTo>
                <a:lnTo>
                  <a:pt x="1842" y="2690"/>
                </a:lnTo>
                <a:lnTo>
                  <a:pt x="1842" y="2689"/>
                </a:lnTo>
                <a:lnTo>
                  <a:pt x="1841" y="2689"/>
                </a:lnTo>
                <a:lnTo>
                  <a:pt x="1840" y="2688"/>
                </a:lnTo>
                <a:lnTo>
                  <a:pt x="1839" y="2688"/>
                </a:lnTo>
                <a:lnTo>
                  <a:pt x="1839" y="2689"/>
                </a:lnTo>
                <a:lnTo>
                  <a:pt x="1840" y="2690"/>
                </a:lnTo>
                <a:lnTo>
                  <a:pt x="1841" y="2691"/>
                </a:lnTo>
                <a:lnTo>
                  <a:pt x="1841" y="2692"/>
                </a:lnTo>
                <a:lnTo>
                  <a:pt x="1840" y="2692"/>
                </a:lnTo>
                <a:lnTo>
                  <a:pt x="1839" y="2692"/>
                </a:lnTo>
                <a:lnTo>
                  <a:pt x="1840" y="2694"/>
                </a:lnTo>
                <a:lnTo>
                  <a:pt x="1839" y="2694"/>
                </a:lnTo>
                <a:lnTo>
                  <a:pt x="1838" y="2694"/>
                </a:lnTo>
                <a:lnTo>
                  <a:pt x="1837" y="2694"/>
                </a:lnTo>
                <a:lnTo>
                  <a:pt x="1837" y="2695"/>
                </a:lnTo>
                <a:lnTo>
                  <a:pt x="1837" y="2696"/>
                </a:lnTo>
                <a:lnTo>
                  <a:pt x="1838" y="2697"/>
                </a:lnTo>
                <a:lnTo>
                  <a:pt x="1838" y="2696"/>
                </a:lnTo>
                <a:lnTo>
                  <a:pt x="1839" y="2696"/>
                </a:lnTo>
                <a:lnTo>
                  <a:pt x="1840" y="2696"/>
                </a:lnTo>
                <a:lnTo>
                  <a:pt x="1841" y="2696"/>
                </a:lnTo>
                <a:lnTo>
                  <a:pt x="1841" y="2695"/>
                </a:lnTo>
                <a:lnTo>
                  <a:pt x="1840" y="2695"/>
                </a:lnTo>
                <a:lnTo>
                  <a:pt x="1841" y="2695"/>
                </a:lnTo>
                <a:lnTo>
                  <a:pt x="1842" y="2695"/>
                </a:lnTo>
                <a:lnTo>
                  <a:pt x="1843" y="2695"/>
                </a:lnTo>
                <a:lnTo>
                  <a:pt x="1844" y="2695"/>
                </a:lnTo>
                <a:lnTo>
                  <a:pt x="1844" y="2694"/>
                </a:lnTo>
                <a:lnTo>
                  <a:pt x="1846" y="2695"/>
                </a:lnTo>
                <a:lnTo>
                  <a:pt x="1847" y="2695"/>
                </a:lnTo>
                <a:lnTo>
                  <a:pt x="1848" y="2695"/>
                </a:lnTo>
                <a:lnTo>
                  <a:pt x="1849" y="2695"/>
                </a:lnTo>
                <a:lnTo>
                  <a:pt x="1850" y="2695"/>
                </a:lnTo>
                <a:lnTo>
                  <a:pt x="1849" y="2696"/>
                </a:lnTo>
                <a:lnTo>
                  <a:pt x="1848" y="2696"/>
                </a:lnTo>
                <a:lnTo>
                  <a:pt x="1847" y="2696"/>
                </a:lnTo>
                <a:lnTo>
                  <a:pt x="1847" y="2697"/>
                </a:lnTo>
                <a:lnTo>
                  <a:pt x="1846" y="2697"/>
                </a:lnTo>
                <a:lnTo>
                  <a:pt x="1844" y="2697"/>
                </a:lnTo>
                <a:lnTo>
                  <a:pt x="1844" y="2698"/>
                </a:lnTo>
                <a:lnTo>
                  <a:pt x="1843" y="2698"/>
                </a:lnTo>
                <a:lnTo>
                  <a:pt x="1841" y="2698"/>
                </a:lnTo>
                <a:lnTo>
                  <a:pt x="1840" y="2698"/>
                </a:lnTo>
                <a:lnTo>
                  <a:pt x="1840" y="2699"/>
                </a:lnTo>
                <a:lnTo>
                  <a:pt x="1840" y="2700"/>
                </a:lnTo>
                <a:lnTo>
                  <a:pt x="1841" y="2700"/>
                </a:lnTo>
                <a:lnTo>
                  <a:pt x="1842" y="2700"/>
                </a:lnTo>
                <a:lnTo>
                  <a:pt x="1843" y="2701"/>
                </a:lnTo>
                <a:lnTo>
                  <a:pt x="1844" y="2700"/>
                </a:lnTo>
                <a:lnTo>
                  <a:pt x="1844" y="2701"/>
                </a:lnTo>
                <a:lnTo>
                  <a:pt x="1846" y="2701"/>
                </a:lnTo>
                <a:lnTo>
                  <a:pt x="1847" y="2701"/>
                </a:lnTo>
                <a:lnTo>
                  <a:pt x="1848" y="2701"/>
                </a:lnTo>
                <a:lnTo>
                  <a:pt x="1849" y="2703"/>
                </a:lnTo>
                <a:lnTo>
                  <a:pt x="1850" y="2703"/>
                </a:lnTo>
                <a:lnTo>
                  <a:pt x="1851" y="2704"/>
                </a:lnTo>
                <a:lnTo>
                  <a:pt x="1852" y="2704"/>
                </a:lnTo>
                <a:lnTo>
                  <a:pt x="1852" y="2703"/>
                </a:lnTo>
                <a:lnTo>
                  <a:pt x="1853" y="2701"/>
                </a:lnTo>
                <a:lnTo>
                  <a:pt x="1852" y="2700"/>
                </a:lnTo>
                <a:lnTo>
                  <a:pt x="1852" y="2699"/>
                </a:lnTo>
                <a:lnTo>
                  <a:pt x="1853" y="2699"/>
                </a:lnTo>
                <a:lnTo>
                  <a:pt x="1853" y="2698"/>
                </a:lnTo>
                <a:lnTo>
                  <a:pt x="1852" y="2698"/>
                </a:lnTo>
                <a:lnTo>
                  <a:pt x="1852" y="2697"/>
                </a:lnTo>
                <a:lnTo>
                  <a:pt x="1853" y="2697"/>
                </a:lnTo>
                <a:lnTo>
                  <a:pt x="1853" y="2696"/>
                </a:lnTo>
                <a:lnTo>
                  <a:pt x="1853" y="2695"/>
                </a:lnTo>
                <a:lnTo>
                  <a:pt x="1855" y="2695"/>
                </a:lnTo>
                <a:lnTo>
                  <a:pt x="1855" y="2696"/>
                </a:lnTo>
                <a:lnTo>
                  <a:pt x="1855" y="2697"/>
                </a:lnTo>
                <a:lnTo>
                  <a:pt x="1856" y="2697"/>
                </a:lnTo>
                <a:lnTo>
                  <a:pt x="1857" y="2699"/>
                </a:lnTo>
                <a:lnTo>
                  <a:pt x="1857" y="2700"/>
                </a:lnTo>
                <a:lnTo>
                  <a:pt x="1857" y="2703"/>
                </a:lnTo>
                <a:lnTo>
                  <a:pt x="1857" y="2704"/>
                </a:lnTo>
                <a:lnTo>
                  <a:pt x="1858" y="2704"/>
                </a:lnTo>
                <a:lnTo>
                  <a:pt x="1858" y="2705"/>
                </a:lnTo>
                <a:lnTo>
                  <a:pt x="1858" y="2706"/>
                </a:lnTo>
                <a:lnTo>
                  <a:pt x="1859" y="2707"/>
                </a:lnTo>
                <a:lnTo>
                  <a:pt x="1859" y="2708"/>
                </a:lnTo>
                <a:lnTo>
                  <a:pt x="1860" y="2708"/>
                </a:lnTo>
                <a:lnTo>
                  <a:pt x="1861" y="2708"/>
                </a:lnTo>
                <a:lnTo>
                  <a:pt x="1863" y="2708"/>
                </a:lnTo>
                <a:lnTo>
                  <a:pt x="1864" y="2709"/>
                </a:lnTo>
                <a:lnTo>
                  <a:pt x="1864" y="2711"/>
                </a:lnTo>
                <a:lnTo>
                  <a:pt x="1864" y="2712"/>
                </a:lnTo>
                <a:lnTo>
                  <a:pt x="1864" y="2711"/>
                </a:lnTo>
                <a:lnTo>
                  <a:pt x="1865" y="2712"/>
                </a:lnTo>
                <a:lnTo>
                  <a:pt x="1865" y="2713"/>
                </a:lnTo>
                <a:lnTo>
                  <a:pt x="1864" y="2713"/>
                </a:lnTo>
                <a:lnTo>
                  <a:pt x="1863" y="2713"/>
                </a:lnTo>
                <a:lnTo>
                  <a:pt x="1863" y="2712"/>
                </a:lnTo>
                <a:lnTo>
                  <a:pt x="1861" y="2712"/>
                </a:lnTo>
                <a:lnTo>
                  <a:pt x="1859" y="2712"/>
                </a:lnTo>
                <a:lnTo>
                  <a:pt x="1857" y="2713"/>
                </a:lnTo>
                <a:lnTo>
                  <a:pt x="1856" y="2713"/>
                </a:lnTo>
                <a:lnTo>
                  <a:pt x="1853" y="2714"/>
                </a:lnTo>
                <a:lnTo>
                  <a:pt x="1853" y="2715"/>
                </a:lnTo>
                <a:lnTo>
                  <a:pt x="1852" y="2715"/>
                </a:lnTo>
                <a:lnTo>
                  <a:pt x="1851" y="2715"/>
                </a:lnTo>
                <a:lnTo>
                  <a:pt x="1850" y="2714"/>
                </a:lnTo>
                <a:lnTo>
                  <a:pt x="1849" y="2713"/>
                </a:lnTo>
                <a:lnTo>
                  <a:pt x="1849" y="2712"/>
                </a:lnTo>
                <a:lnTo>
                  <a:pt x="1849" y="2711"/>
                </a:lnTo>
                <a:lnTo>
                  <a:pt x="1850" y="2711"/>
                </a:lnTo>
                <a:lnTo>
                  <a:pt x="1851" y="2712"/>
                </a:lnTo>
                <a:lnTo>
                  <a:pt x="1851" y="2711"/>
                </a:lnTo>
                <a:lnTo>
                  <a:pt x="1851" y="2709"/>
                </a:lnTo>
                <a:lnTo>
                  <a:pt x="1851" y="2708"/>
                </a:lnTo>
                <a:lnTo>
                  <a:pt x="1850" y="2707"/>
                </a:lnTo>
                <a:lnTo>
                  <a:pt x="1849" y="2707"/>
                </a:lnTo>
                <a:lnTo>
                  <a:pt x="1848" y="2707"/>
                </a:lnTo>
                <a:lnTo>
                  <a:pt x="1848" y="2706"/>
                </a:lnTo>
                <a:lnTo>
                  <a:pt x="1847" y="2706"/>
                </a:lnTo>
                <a:lnTo>
                  <a:pt x="1846" y="2707"/>
                </a:lnTo>
                <a:lnTo>
                  <a:pt x="1847" y="2708"/>
                </a:lnTo>
                <a:lnTo>
                  <a:pt x="1847" y="2709"/>
                </a:lnTo>
                <a:lnTo>
                  <a:pt x="1846" y="2708"/>
                </a:lnTo>
                <a:lnTo>
                  <a:pt x="1844" y="2708"/>
                </a:lnTo>
                <a:lnTo>
                  <a:pt x="1843" y="2707"/>
                </a:lnTo>
                <a:lnTo>
                  <a:pt x="1842" y="2707"/>
                </a:lnTo>
                <a:lnTo>
                  <a:pt x="1841" y="2707"/>
                </a:lnTo>
                <a:lnTo>
                  <a:pt x="1841" y="2706"/>
                </a:lnTo>
                <a:lnTo>
                  <a:pt x="1840" y="2706"/>
                </a:lnTo>
                <a:lnTo>
                  <a:pt x="1840" y="2707"/>
                </a:lnTo>
                <a:lnTo>
                  <a:pt x="1839" y="2707"/>
                </a:lnTo>
                <a:lnTo>
                  <a:pt x="1839" y="2708"/>
                </a:lnTo>
                <a:lnTo>
                  <a:pt x="1840" y="2708"/>
                </a:lnTo>
                <a:lnTo>
                  <a:pt x="1840" y="2709"/>
                </a:lnTo>
                <a:lnTo>
                  <a:pt x="1839" y="2709"/>
                </a:lnTo>
                <a:lnTo>
                  <a:pt x="1839" y="2711"/>
                </a:lnTo>
                <a:lnTo>
                  <a:pt x="1839" y="2709"/>
                </a:lnTo>
                <a:lnTo>
                  <a:pt x="1838" y="2711"/>
                </a:lnTo>
                <a:lnTo>
                  <a:pt x="1838" y="2712"/>
                </a:lnTo>
                <a:lnTo>
                  <a:pt x="1839" y="2712"/>
                </a:lnTo>
                <a:lnTo>
                  <a:pt x="1839" y="2713"/>
                </a:lnTo>
                <a:lnTo>
                  <a:pt x="1839" y="2714"/>
                </a:lnTo>
                <a:lnTo>
                  <a:pt x="1839" y="2715"/>
                </a:lnTo>
                <a:lnTo>
                  <a:pt x="1841" y="2716"/>
                </a:lnTo>
                <a:lnTo>
                  <a:pt x="1842" y="2716"/>
                </a:lnTo>
                <a:lnTo>
                  <a:pt x="1843" y="2717"/>
                </a:lnTo>
                <a:lnTo>
                  <a:pt x="1844" y="2717"/>
                </a:lnTo>
                <a:lnTo>
                  <a:pt x="1846" y="2717"/>
                </a:lnTo>
                <a:lnTo>
                  <a:pt x="1846" y="2716"/>
                </a:lnTo>
                <a:lnTo>
                  <a:pt x="1847" y="2717"/>
                </a:lnTo>
                <a:lnTo>
                  <a:pt x="1847" y="2716"/>
                </a:lnTo>
                <a:lnTo>
                  <a:pt x="1848" y="2716"/>
                </a:lnTo>
                <a:lnTo>
                  <a:pt x="1848" y="2715"/>
                </a:lnTo>
                <a:lnTo>
                  <a:pt x="1849" y="2715"/>
                </a:lnTo>
                <a:lnTo>
                  <a:pt x="1849" y="2716"/>
                </a:lnTo>
                <a:lnTo>
                  <a:pt x="1850" y="2717"/>
                </a:lnTo>
                <a:lnTo>
                  <a:pt x="1849" y="2717"/>
                </a:lnTo>
                <a:lnTo>
                  <a:pt x="1849" y="2719"/>
                </a:lnTo>
                <a:lnTo>
                  <a:pt x="1848" y="2720"/>
                </a:lnTo>
                <a:lnTo>
                  <a:pt x="1848" y="2721"/>
                </a:lnTo>
                <a:lnTo>
                  <a:pt x="1848" y="2722"/>
                </a:lnTo>
                <a:lnTo>
                  <a:pt x="1848" y="2723"/>
                </a:lnTo>
                <a:lnTo>
                  <a:pt x="1847" y="2724"/>
                </a:lnTo>
                <a:lnTo>
                  <a:pt x="1846" y="2724"/>
                </a:lnTo>
                <a:lnTo>
                  <a:pt x="1844" y="2724"/>
                </a:lnTo>
                <a:lnTo>
                  <a:pt x="1843" y="2724"/>
                </a:lnTo>
                <a:lnTo>
                  <a:pt x="1842" y="2725"/>
                </a:lnTo>
                <a:lnTo>
                  <a:pt x="1841" y="2725"/>
                </a:lnTo>
                <a:lnTo>
                  <a:pt x="1840" y="2724"/>
                </a:lnTo>
                <a:lnTo>
                  <a:pt x="1840" y="2723"/>
                </a:lnTo>
                <a:lnTo>
                  <a:pt x="1840" y="2722"/>
                </a:lnTo>
                <a:lnTo>
                  <a:pt x="1841" y="2721"/>
                </a:lnTo>
                <a:lnTo>
                  <a:pt x="1841" y="2720"/>
                </a:lnTo>
                <a:lnTo>
                  <a:pt x="1842" y="2720"/>
                </a:lnTo>
                <a:lnTo>
                  <a:pt x="1843" y="2719"/>
                </a:lnTo>
                <a:lnTo>
                  <a:pt x="1842" y="2719"/>
                </a:lnTo>
                <a:lnTo>
                  <a:pt x="1841" y="2717"/>
                </a:lnTo>
                <a:lnTo>
                  <a:pt x="1840" y="2717"/>
                </a:lnTo>
                <a:lnTo>
                  <a:pt x="1840" y="2716"/>
                </a:lnTo>
                <a:lnTo>
                  <a:pt x="1839" y="2716"/>
                </a:lnTo>
                <a:lnTo>
                  <a:pt x="1838" y="2717"/>
                </a:lnTo>
                <a:lnTo>
                  <a:pt x="1837" y="2717"/>
                </a:lnTo>
                <a:lnTo>
                  <a:pt x="1837" y="2719"/>
                </a:lnTo>
                <a:lnTo>
                  <a:pt x="1835" y="2719"/>
                </a:lnTo>
                <a:lnTo>
                  <a:pt x="1835" y="2720"/>
                </a:lnTo>
                <a:lnTo>
                  <a:pt x="1834" y="2720"/>
                </a:lnTo>
                <a:lnTo>
                  <a:pt x="1834" y="2719"/>
                </a:lnTo>
                <a:lnTo>
                  <a:pt x="1833" y="2719"/>
                </a:lnTo>
                <a:lnTo>
                  <a:pt x="1833" y="2717"/>
                </a:lnTo>
                <a:lnTo>
                  <a:pt x="1832" y="2717"/>
                </a:lnTo>
                <a:lnTo>
                  <a:pt x="1832" y="2716"/>
                </a:lnTo>
                <a:lnTo>
                  <a:pt x="1832" y="2715"/>
                </a:lnTo>
                <a:lnTo>
                  <a:pt x="1831" y="2715"/>
                </a:lnTo>
                <a:lnTo>
                  <a:pt x="1831" y="2714"/>
                </a:lnTo>
                <a:lnTo>
                  <a:pt x="1832" y="2714"/>
                </a:lnTo>
                <a:lnTo>
                  <a:pt x="1832" y="2713"/>
                </a:lnTo>
                <a:lnTo>
                  <a:pt x="1831" y="2713"/>
                </a:lnTo>
                <a:lnTo>
                  <a:pt x="1831" y="2712"/>
                </a:lnTo>
                <a:lnTo>
                  <a:pt x="1830" y="2711"/>
                </a:lnTo>
                <a:lnTo>
                  <a:pt x="1830" y="2709"/>
                </a:lnTo>
                <a:lnTo>
                  <a:pt x="1830" y="2708"/>
                </a:lnTo>
                <a:lnTo>
                  <a:pt x="1829" y="2708"/>
                </a:lnTo>
                <a:lnTo>
                  <a:pt x="1830" y="2708"/>
                </a:lnTo>
                <a:lnTo>
                  <a:pt x="1830" y="2707"/>
                </a:lnTo>
                <a:lnTo>
                  <a:pt x="1829" y="2707"/>
                </a:lnTo>
                <a:lnTo>
                  <a:pt x="1827" y="2707"/>
                </a:lnTo>
                <a:lnTo>
                  <a:pt x="1826" y="2707"/>
                </a:lnTo>
                <a:lnTo>
                  <a:pt x="1826" y="2708"/>
                </a:lnTo>
                <a:lnTo>
                  <a:pt x="1825" y="2709"/>
                </a:lnTo>
                <a:lnTo>
                  <a:pt x="1824" y="2711"/>
                </a:lnTo>
                <a:lnTo>
                  <a:pt x="1824" y="2712"/>
                </a:lnTo>
                <a:lnTo>
                  <a:pt x="1823" y="2712"/>
                </a:lnTo>
                <a:lnTo>
                  <a:pt x="1822" y="2712"/>
                </a:lnTo>
                <a:lnTo>
                  <a:pt x="1821" y="2711"/>
                </a:lnTo>
                <a:lnTo>
                  <a:pt x="1821" y="2709"/>
                </a:lnTo>
                <a:lnTo>
                  <a:pt x="1820" y="2711"/>
                </a:lnTo>
                <a:lnTo>
                  <a:pt x="1818" y="2712"/>
                </a:lnTo>
                <a:lnTo>
                  <a:pt x="1818" y="2713"/>
                </a:lnTo>
                <a:lnTo>
                  <a:pt x="1817" y="2713"/>
                </a:lnTo>
                <a:lnTo>
                  <a:pt x="1816" y="2713"/>
                </a:lnTo>
                <a:lnTo>
                  <a:pt x="1815" y="2713"/>
                </a:lnTo>
                <a:lnTo>
                  <a:pt x="1815" y="2712"/>
                </a:lnTo>
                <a:lnTo>
                  <a:pt x="1815" y="2713"/>
                </a:lnTo>
                <a:lnTo>
                  <a:pt x="1814" y="2714"/>
                </a:lnTo>
                <a:lnTo>
                  <a:pt x="1813" y="2714"/>
                </a:lnTo>
                <a:lnTo>
                  <a:pt x="1813" y="2713"/>
                </a:lnTo>
                <a:lnTo>
                  <a:pt x="1812" y="2713"/>
                </a:lnTo>
                <a:lnTo>
                  <a:pt x="1812" y="2714"/>
                </a:lnTo>
                <a:lnTo>
                  <a:pt x="1811" y="2714"/>
                </a:lnTo>
                <a:lnTo>
                  <a:pt x="1809" y="2714"/>
                </a:lnTo>
                <a:lnTo>
                  <a:pt x="1809" y="2713"/>
                </a:lnTo>
                <a:lnTo>
                  <a:pt x="1809" y="2712"/>
                </a:lnTo>
                <a:lnTo>
                  <a:pt x="1808" y="2712"/>
                </a:lnTo>
                <a:lnTo>
                  <a:pt x="1807" y="2712"/>
                </a:lnTo>
                <a:lnTo>
                  <a:pt x="1807" y="2713"/>
                </a:lnTo>
                <a:lnTo>
                  <a:pt x="1806" y="2713"/>
                </a:lnTo>
                <a:lnTo>
                  <a:pt x="1806" y="2712"/>
                </a:lnTo>
                <a:lnTo>
                  <a:pt x="1805" y="2712"/>
                </a:lnTo>
                <a:lnTo>
                  <a:pt x="1805" y="2711"/>
                </a:lnTo>
                <a:lnTo>
                  <a:pt x="1805" y="2709"/>
                </a:lnTo>
                <a:lnTo>
                  <a:pt x="1805" y="2708"/>
                </a:lnTo>
                <a:lnTo>
                  <a:pt x="1804" y="2708"/>
                </a:lnTo>
                <a:lnTo>
                  <a:pt x="1804" y="2709"/>
                </a:lnTo>
                <a:lnTo>
                  <a:pt x="1805" y="2711"/>
                </a:lnTo>
                <a:lnTo>
                  <a:pt x="1804" y="2711"/>
                </a:lnTo>
                <a:lnTo>
                  <a:pt x="1804" y="2712"/>
                </a:lnTo>
                <a:lnTo>
                  <a:pt x="1805" y="2713"/>
                </a:lnTo>
                <a:lnTo>
                  <a:pt x="1806" y="2713"/>
                </a:lnTo>
                <a:lnTo>
                  <a:pt x="1806" y="2714"/>
                </a:lnTo>
                <a:lnTo>
                  <a:pt x="1807" y="2714"/>
                </a:lnTo>
                <a:lnTo>
                  <a:pt x="1807" y="2715"/>
                </a:lnTo>
                <a:lnTo>
                  <a:pt x="1808" y="2715"/>
                </a:lnTo>
                <a:lnTo>
                  <a:pt x="1809" y="2715"/>
                </a:lnTo>
                <a:lnTo>
                  <a:pt x="1811" y="2715"/>
                </a:lnTo>
                <a:lnTo>
                  <a:pt x="1812" y="2715"/>
                </a:lnTo>
                <a:lnTo>
                  <a:pt x="1813" y="2715"/>
                </a:lnTo>
                <a:lnTo>
                  <a:pt x="1814" y="2715"/>
                </a:lnTo>
                <a:lnTo>
                  <a:pt x="1815" y="2715"/>
                </a:lnTo>
                <a:lnTo>
                  <a:pt x="1815" y="2714"/>
                </a:lnTo>
                <a:lnTo>
                  <a:pt x="1816" y="2714"/>
                </a:lnTo>
                <a:lnTo>
                  <a:pt x="1816" y="2715"/>
                </a:lnTo>
                <a:lnTo>
                  <a:pt x="1817" y="2715"/>
                </a:lnTo>
                <a:lnTo>
                  <a:pt x="1818" y="2715"/>
                </a:lnTo>
                <a:lnTo>
                  <a:pt x="1818" y="2714"/>
                </a:lnTo>
                <a:lnTo>
                  <a:pt x="1820" y="2714"/>
                </a:lnTo>
                <a:lnTo>
                  <a:pt x="1820" y="2713"/>
                </a:lnTo>
                <a:lnTo>
                  <a:pt x="1820" y="2712"/>
                </a:lnTo>
                <a:lnTo>
                  <a:pt x="1821" y="2712"/>
                </a:lnTo>
                <a:lnTo>
                  <a:pt x="1822" y="2712"/>
                </a:lnTo>
                <a:lnTo>
                  <a:pt x="1822" y="2713"/>
                </a:lnTo>
                <a:lnTo>
                  <a:pt x="1823" y="2713"/>
                </a:lnTo>
                <a:lnTo>
                  <a:pt x="1824" y="2713"/>
                </a:lnTo>
                <a:lnTo>
                  <a:pt x="1825" y="2713"/>
                </a:lnTo>
                <a:lnTo>
                  <a:pt x="1825" y="2712"/>
                </a:lnTo>
                <a:lnTo>
                  <a:pt x="1824" y="2712"/>
                </a:lnTo>
                <a:lnTo>
                  <a:pt x="1825" y="2711"/>
                </a:lnTo>
                <a:lnTo>
                  <a:pt x="1826" y="2711"/>
                </a:lnTo>
                <a:lnTo>
                  <a:pt x="1826" y="2709"/>
                </a:lnTo>
                <a:lnTo>
                  <a:pt x="1826" y="2708"/>
                </a:lnTo>
                <a:lnTo>
                  <a:pt x="1827" y="2708"/>
                </a:lnTo>
                <a:lnTo>
                  <a:pt x="1827" y="2709"/>
                </a:lnTo>
                <a:lnTo>
                  <a:pt x="1827" y="2711"/>
                </a:lnTo>
                <a:lnTo>
                  <a:pt x="1829" y="2712"/>
                </a:lnTo>
                <a:lnTo>
                  <a:pt x="1830" y="2712"/>
                </a:lnTo>
                <a:lnTo>
                  <a:pt x="1830" y="2714"/>
                </a:lnTo>
                <a:lnTo>
                  <a:pt x="1830" y="2715"/>
                </a:lnTo>
                <a:lnTo>
                  <a:pt x="1830" y="2716"/>
                </a:lnTo>
                <a:lnTo>
                  <a:pt x="1830" y="2717"/>
                </a:lnTo>
                <a:lnTo>
                  <a:pt x="1831" y="2717"/>
                </a:lnTo>
                <a:lnTo>
                  <a:pt x="1832" y="2720"/>
                </a:lnTo>
                <a:lnTo>
                  <a:pt x="1833" y="2720"/>
                </a:lnTo>
                <a:lnTo>
                  <a:pt x="1833" y="2721"/>
                </a:lnTo>
                <a:lnTo>
                  <a:pt x="1834" y="2721"/>
                </a:lnTo>
                <a:lnTo>
                  <a:pt x="1835" y="2721"/>
                </a:lnTo>
                <a:lnTo>
                  <a:pt x="1837" y="2721"/>
                </a:lnTo>
                <a:lnTo>
                  <a:pt x="1837" y="2720"/>
                </a:lnTo>
                <a:lnTo>
                  <a:pt x="1838" y="2720"/>
                </a:lnTo>
                <a:lnTo>
                  <a:pt x="1838" y="2719"/>
                </a:lnTo>
                <a:lnTo>
                  <a:pt x="1839" y="2719"/>
                </a:lnTo>
                <a:lnTo>
                  <a:pt x="1840" y="2719"/>
                </a:lnTo>
                <a:lnTo>
                  <a:pt x="1840" y="2720"/>
                </a:lnTo>
                <a:lnTo>
                  <a:pt x="1839" y="2721"/>
                </a:lnTo>
                <a:lnTo>
                  <a:pt x="1839" y="2722"/>
                </a:lnTo>
                <a:lnTo>
                  <a:pt x="1839" y="2723"/>
                </a:lnTo>
                <a:lnTo>
                  <a:pt x="1839" y="2724"/>
                </a:lnTo>
                <a:lnTo>
                  <a:pt x="1839" y="2725"/>
                </a:lnTo>
                <a:lnTo>
                  <a:pt x="1839" y="2726"/>
                </a:lnTo>
                <a:lnTo>
                  <a:pt x="1840" y="2726"/>
                </a:lnTo>
                <a:lnTo>
                  <a:pt x="1840" y="2728"/>
                </a:lnTo>
                <a:lnTo>
                  <a:pt x="1840" y="2729"/>
                </a:lnTo>
                <a:lnTo>
                  <a:pt x="1839" y="2729"/>
                </a:lnTo>
                <a:lnTo>
                  <a:pt x="1839" y="2730"/>
                </a:lnTo>
                <a:lnTo>
                  <a:pt x="1838" y="2731"/>
                </a:lnTo>
                <a:lnTo>
                  <a:pt x="1837" y="2731"/>
                </a:lnTo>
                <a:lnTo>
                  <a:pt x="1837" y="2730"/>
                </a:lnTo>
                <a:lnTo>
                  <a:pt x="1837" y="2729"/>
                </a:lnTo>
                <a:lnTo>
                  <a:pt x="1837" y="2728"/>
                </a:lnTo>
                <a:lnTo>
                  <a:pt x="1837" y="2726"/>
                </a:lnTo>
                <a:lnTo>
                  <a:pt x="1835" y="2726"/>
                </a:lnTo>
                <a:lnTo>
                  <a:pt x="1834" y="2728"/>
                </a:lnTo>
                <a:lnTo>
                  <a:pt x="1834" y="2726"/>
                </a:lnTo>
                <a:lnTo>
                  <a:pt x="1833" y="2725"/>
                </a:lnTo>
                <a:lnTo>
                  <a:pt x="1833" y="2724"/>
                </a:lnTo>
                <a:lnTo>
                  <a:pt x="1832" y="2724"/>
                </a:lnTo>
                <a:lnTo>
                  <a:pt x="1832" y="2725"/>
                </a:lnTo>
                <a:lnTo>
                  <a:pt x="1831" y="2724"/>
                </a:lnTo>
                <a:lnTo>
                  <a:pt x="1831" y="2725"/>
                </a:lnTo>
                <a:lnTo>
                  <a:pt x="1831" y="2726"/>
                </a:lnTo>
                <a:lnTo>
                  <a:pt x="1832" y="2726"/>
                </a:lnTo>
                <a:lnTo>
                  <a:pt x="1832" y="2728"/>
                </a:lnTo>
                <a:lnTo>
                  <a:pt x="1831" y="2728"/>
                </a:lnTo>
                <a:lnTo>
                  <a:pt x="1830" y="2728"/>
                </a:lnTo>
                <a:lnTo>
                  <a:pt x="1830" y="2729"/>
                </a:lnTo>
                <a:lnTo>
                  <a:pt x="1831" y="2729"/>
                </a:lnTo>
                <a:lnTo>
                  <a:pt x="1831" y="2730"/>
                </a:lnTo>
                <a:lnTo>
                  <a:pt x="1832" y="2730"/>
                </a:lnTo>
                <a:lnTo>
                  <a:pt x="1833" y="2730"/>
                </a:lnTo>
                <a:lnTo>
                  <a:pt x="1834" y="2730"/>
                </a:lnTo>
                <a:lnTo>
                  <a:pt x="1834" y="2729"/>
                </a:lnTo>
                <a:lnTo>
                  <a:pt x="1834" y="2730"/>
                </a:lnTo>
                <a:lnTo>
                  <a:pt x="1834" y="2731"/>
                </a:lnTo>
                <a:lnTo>
                  <a:pt x="1833" y="2731"/>
                </a:lnTo>
                <a:lnTo>
                  <a:pt x="1832" y="2731"/>
                </a:lnTo>
                <a:lnTo>
                  <a:pt x="1832" y="2730"/>
                </a:lnTo>
                <a:lnTo>
                  <a:pt x="1832" y="2731"/>
                </a:lnTo>
                <a:lnTo>
                  <a:pt x="1832" y="2732"/>
                </a:lnTo>
                <a:lnTo>
                  <a:pt x="1831" y="2732"/>
                </a:lnTo>
                <a:lnTo>
                  <a:pt x="1830" y="2733"/>
                </a:lnTo>
                <a:lnTo>
                  <a:pt x="1829" y="2733"/>
                </a:lnTo>
                <a:lnTo>
                  <a:pt x="1830" y="2733"/>
                </a:lnTo>
                <a:lnTo>
                  <a:pt x="1829" y="2734"/>
                </a:lnTo>
                <a:lnTo>
                  <a:pt x="1830" y="2734"/>
                </a:lnTo>
                <a:lnTo>
                  <a:pt x="1831" y="2734"/>
                </a:lnTo>
                <a:lnTo>
                  <a:pt x="1831" y="2733"/>
                </a:lnTo>
                <a:lnTo>
                  <a:pt x="1832" y="2734"/>
                </a:lnTo>
                <a:lnTo>
                  <a:pt x="1831" y="2734"/>
                </a:lnTo>
                <a:lnTo>
                  <a:pt x="1831" y="2736"/>
                </a:lnTo>
                <a:lnTo>
                  <a:pt x="1830" y="2736"/>
                </a:lnTo>
                <a:lnTo>
                  <a:pt x="1829" y="2737"/>
                </a:lnTo>
                <a:lnTo>
                  <a:pt x="1829" y="2738"/>
                </a:lnTo>
                <a:lnTo>
                  <a:pt x="1830" y="2738"/>
                </a:lnTo>
                <a:lnTo>
                  <a:pt x="1830" y="2739"/>
                </a:lnTo>
                <a:lnTo>
                  <a:pt x="1830" y="2740"/>
                </a:lnTo>
                <a:lnTo>
                  <a:pt x="1830" y="2741"/>
                </a:lnTo>
                <a:lnTo>
                  <a:pt x="1831" y="2742"/>
                </a:lnTo>
                <a:lnTo>
                  <a:pt x="1832" y="2742"/>
                </a:lnTo>
                <a:lnTo>
                  <a:pt x="1832" y="2741"/>
                </a:lnTo>
                <a:lnTo>
                  <a:pt x="1831" y="2741"/>
                </a:lnTo>
                <a:lnTo>
                  <a:pt x="1831" y="2740"/>
                </a:lnTo>
                <a:lnTo>
                  <a:pt x="1831" y="2739"/>
                </a:lnTo>
                <a:lnTo>
                  <a:pt x="1830" y="2739"/>
                </a:lnTo>
                <a:lnTo>
                  <a:pt x="1831" y="2738"/>
                </a:lnTo>
                <a:lnTo>
                  <a:pt x="1830" y="2738"/>
                </a:lnTo>
                <a:lnTo>
                  <a:pt x="1830" y="2737"/>
                </a:lnTo>
                <a:lnTo>
                  <a:pt x="1831" y="2737"/>
                </a:lnTo>
                <a:lnTo>
                  <a:pt x="1831" y="2738"/>
                </a:lnTo>
                <a:lnTo>
                  <a:pt x="1832" y="2738"/>
                </a:lnTo>
                <a:lnTo>
                  <a:pt x="1832" y="2739"/>
                </a:lnTo>
                <a:lnTo>
                  <a:pt x="1833" y="2739"/>
                </a:lnTo>
                <a:lnTo>
                  <a:pt x="1834" y="2739"/>
                </a:lnTo>
                <a:lnTo>
                  <a:pt x="1834" y="2738"/>
                </a:lnTo>
                <a:lnTo>
                  <a:pt x="1833" y="2738"/>
                </a:lnTo>
                <a:lnTo>
                  <a:pt x="1832" y="2737"/>
                </a:lnTo>
                <a:lnTo>
                  <a:pt x="1833" y="2736"/>
                </a:lnTo>
                <a:lnTo>
                  <a:pt x="1834" y="2736"/>
                </a:lnTo>
                <a:lnTo>
                  <a:pt x="1834" y="2734"/>
                </a:lnTo>
                <a:lnTo>
                  <a:pt x="1834" y="2733"/>
                </a:lnTo>
                <a:lnTo>
                  <a:pt x="1835" y="2733"/>
                </a:lnTo>
                <a:lnTo>
                  <a:pt x="1837" y="2733"/>
                </a:lnTo>
                <a:lnTo>
                  <a:pt x="1838" y="2733"/>
                </a:lnTo>
                <a:lnTo>
                  <a:pt x="1839" y="2733"/>
                </a:lnTo>
                <a:lnTo>
                  <a:pt x="1839" y="2732"/>
                </a:lnTo>
                <a:lnTo>
                  <a:pt x="1840" y="2731"/>
                </a:lnTo>
                <a:lnTo>
                  <a:pt x="1840" y="2730"/>
                </a:lnTo>
                <a:lnTo>
                  <a:pt x="1841" y="2730"/>
                </a:lnTo>
                <a:lnTo>
                  <a:pt x="1842" y="2730"/>
                </a:lnTo>
                <a:lnTo>
                  <a:pt x="1843" y="2731"/>
                </a:lnTo>
                <a:lnTo>
                  <a:pt x="1844" y="2731"/>
                </a:lnTo>
                <a:lnTo>
                  <a:pt x="1843" y="2731"/>
                </a:lnTo>
                <a:lnTo>
                  <a:pt x="1843" y="2730"/>
                </a:lnTo>
                <a:lnTo>
                  <a:pt x="1843" y="2729"/>
                </a:lnTo>
                <a:lnTo>
                  <a:pt x="1842" y="2729"/>
                </a:lnTo>
                <a:lnTo>
                  <a:pt x="1842" y="2728"/>
                </a:lnTo>
                <a:lnTo>
                  <a:pt x="1842" y="2726"/>
                </a:lnTo>
                <a:lnTo>
                  <a:pt x="1843" y="2726"/>
                </a:lnTo>
                <a:lnTo>
                  <a:pt x="1844" y="2728"/>
                </a:lnTo>
                <a:lnTo>
                  <a:pt x="1846" y="2728"/>
                </a:lnTo>
                <a:lnTo>
                  <a:pt x="1847" y="2728"/>
                </a:lnTo>
                <a:lnTo>
                  <a:pt x="1848" y="2729"/>
                </a:lnTo>
                <a:lnTo>
                  <a:pt x="1847" y="2729"/>
                </a:lnTo>
                <a:lnTo>
                  <a:pt x="1848" y="2730"/>
                </a:lnTo>
                <a:lnTo>
                  <a:pt x="1847" y="2730"/>
                </a:lnTo>
                <a:lnTo>
                  <a:pt x="1847" y="2731"/>
                </a:lnTo>
                <a:lnTo>
                  <a:pt x="1848" y="2732"/>
                </a:lnTo>
                <a:lnTo>
                  <a:pt x="1849" y="2731"/>
                </a:lnTo>
                <a:lnTo>
                  <a:pt x="1850" y="2730"/>
                </a:lnTo>
                <a:lnTo>
                  <a:pt x="1851" y="2729"/>
                </a:lnTo>
                <a:lnTo>
                  <a:pt x="1851" y="2728"/>
                </a:lnTo>
                <a:lnTo>
                  <a:pt x="1851" y="2726"/>
                </a:lnTo>
                <a:lnTo>
                  <a:pt x="1851" y="2725"/>
                </a:lnTo>
                <a:lnTo>
                  <a:pt x="1851" y="2724"/>
                </a:lnTo>
                <a:lnTo>
                  <a:pt x="1850" y="2723"/>
                </a:lnTo>
                <a:lnTo>
                  <a:pt x="1850" y="2722"/>
                </a:lnTo>
                <a:lnTo>
                  <a:pt x="1850" y="2721"/>
                </a:lnTo>
                <a:lnTo>
                  <a:pt x="1850" y="2720"/>
                </a:lnTo>
                <a:lnTo>
                  <a:pt x="1851" y="2720"/>
                </a:lnTo>
                <a:lnTo>
                  <a:pt x="1851" y="2721"/>
                </a:lnTo>
                <a:lnTo>
                  <a:pt x="1851" y="2722"/>
                </a:lnTo>
                <a:lnTo>
                  <a:pt x="1852" y="2722"/>
                </a:lnTo>
                <a:lnTo>
                  <a:pt x="1852" y="2723"/>
                </a:lnTo>
                <a:lnTo>
                  <a:pt x="1852" y="2724"/>
                </a:lnTo>
                <a:lnTo>
                  <a:pt x="1852" y="2725"/>
                </a:lnTo>
                <a:lnTo>
                  <a:pt x="1852" y="2726"/>
                </a:lnTo>
                <a:lnTo>
                  <a:pt x="1851" y="2728"/>
                </a:lnTo>
                <a:lnTo>
                  <a:pt x="1851" y="2729"/>
                </a:lnTo>
                <a:lnTo>
                  <a:pt x="1849" y="2732"/>
                </a:lnTo>
                <a:lnTo>
                  <a:pt x="1848" y="2732"/>
                </a:lnTo>
                <a:lnTo>
                  <a:pt x="1848" y="2733"/>
                </a:lnTo>
                <a:lnTo>
                  <a:pt x="1847" y="2734"/>
                </a:lnTo>
                <a:lnTo>
                  <a:pt x="1846" y="2736"/>
                </a:lnTo>
                <a:lnTo>
                  <a:pt x="1846" y="2737"/>
                </a:lnTo>
                <a:lnTo>
                  <a:pt x="1844" y="2737"/>
                </a:lnTo>
                <a:lnTo>
                  <a:pt x="1843" y="2738"/>
                </a:lnTo>
                <a:lnTo>
                  <a:pt x="1843" y="2739"/>
                </a:lnTo>
                <a:lnTo>
                  <a:pt x="1842" y="2739"/>
                </a:lnTo>
                <a:lnTo>
                  <a:pt x="1842" y="2740"/>
                </a:lnTo>
                <a:lnTo>
                  <a:pt x="1841" y="2741"/>
                </a:lnTo>
                <a:lnTo>
                  <a:pt x="1841" y="2742"/>
                </a:lnTo>
                <a:lnTo>
                  <a:pt x="1840" y="2742"/>
                </a:lnTo>
                <a:lnTo>
                  <a:pt x="1840" y="2744"/>
                </a:lnTo>
                <a:lnTo>
                  <a:pt x="1839" y="2745"/>
                </a:lnTo>
                <a:lnTo>
                  <a:pt x="1838" y="2746"/>
                </a:lnTo>
                <a:lnTo>
                  <a:pt x="1838" y="2747"/>
                </a:lnTo>
                <a:lnTo>
                  <a:pt x="1837" y="2747"/>
                </a:lnTo>
                <a:lnTo>
                  <a:pt x="1835" y="2748"/>
                </a:lnTo>
                <a:lnTo>
                  <a:pt x="1834" y="2749"/>
                </a:lnTo>
                <a:lnTo>
                  <a:pt x="1834" y="2750"/>
                </a:lnTo>
                <a:lnTo>
                  <a:pt x="1833" y="2751"/>
                </a:lnTo>
                <a:lnTo>
                  <a:pt x="1832" y="2753"/>
                </a:lnTo>
                <a:lnTo>
                  <a:pt x="1831" y="2754"/>
                </a:lnTo>
                <a:lnTo>
                  <a:pt x="1830" y="2754"/>
                </a:lnTo>
                <a:lnTo>
                  <a:pt x="1830" y="2755"/>
                </a:lnTo>
                <a:lnTo>
                  <a:pt x="1829" y="2755"/>
                </a:lnTo>
                <a:lnTo>
                  <a:pt x="1829" y="2756"/>
                </a:lnTo>
                <a:lnTo>
                  <a:pt x="1827" y="2756"/>
                </a:lnTo>
                <a:lnTo>
                  <a:pt x="1827" y="2757"/>
                </a:lnTo>
                <a:lnTo>
                  <a:pt x="1826" y="2758"/>
                </a:lnTo>
                <a:lnTo>
                  <a:pt x="1825" y="2759"/>
                </a:lnTo>
                <a:lnTo>
                  <a:pt x="1825" y="2761"/>
                </a:lnTo>
                <a:lnTo>
                  <a:pt x="1825" y="2762"/>
                </a:lnTo>
                <a:lnTo>
                  <a:pt x="1824" y="2762"/>
                </a:lnTo>
                <a:lnTo>
                  <a:pt x="1822" y="2763"/>
                </a:lnTo>
                <a:lnTo>
                  <a:pt x="1821" y="2763"/>
                </a:lnTo>
                <a:lnTo>
                  <a:pt x="1820" y="2763"/>
                </a:lnTo>
                <a:lnTo>
                  <a:pt x="1818" y="2763"/>
                </a:lnTo>
                <a:lnTo>
                  <a:pt x="1816" y="2764"/>
                </a:lnTo>
                <a:lnTo>
                  <a:pt x="1815" y="2764"/>
                </a:lnTo>
                <a:lnTo>
                  <a:pt x="1814" y="2764"/>
                </a:lnTo>
                <a:lnTo>
                  <a:pt x="1813" y="2764"/>
                </a:lnTo>
                <a:lnTo>
                  <a:pt x="1812" y="2765"/>
                </a:lnTo>
                <a:lnTo>
                  <a:pt x="1811" y="2766"/>
                </a:lnTo>
                <a:lnTo>
                  <a:pt x="1808" y="2767"/>
                </a:lnTo>
                <a:lnTo>
                  <a:pt x="1807" y="2767"/>
                </a:lnTo>
                <a:lnTo>
                  <a:pt x="1805" y="2768"/>
                </a:lnTo>
                <a:lnTo>
                  <a:pt x="1804" y="2768"/>
                </a:lnTo>
                <a:lnTo>
                  <a:pt x="1803" y="2768"/>
                </a:lnTo>
                <a:lnTo>
                  <a:pt x="1796" y="2768"/>
                </a:lnTo>
                <a:lnTo>
                  <a:pt x="1795" y="2768"/>
                </a:lnTo>
                <a:lnTo>
                  <a:pt x="1794" y="2770"/>
                </a:lnTo>
                <a:lnTo>
                  <a:pt x="1792" y="2770"/>
                </a:lnTo>
                <a:lnTo>
                  <a:pt x="1791" y="2770"/>
                </a:lnTo>
                <a:lnTo>
                  <a:pt x="1789" y="2770"/>
                </a:lnTo>
                <a:lnTo>
                  <a:pt x="1788" y="2770"/>
                </a:lnTo>
                <a:lnTo>
                  <a:pt x="1787" y="2771"/>
                </a:lnTo>
                <a:lnTo>
                  <a:pt x="1786" y="2771"/>
                </a:lnTo>
                <a:lnTo>
                  <a:pt x="1784" y="2771"/>
                </a:lnTo>
                <a:lnTo>
                  <a:pt x="1783" y="2772"/>
                </a:lnTo>
                <a:lnTo>
                  <a:pt x="1781" y="2773"/>
                </a:lnTo>
                <a:lnTo>
                  <a:pt x="1780" y="2773"/>
                </a:lnTo>
                <a:lnTo>
                  <a:pt x="1779" y="2773"/>
                </a:lnTo>
                <a:lnTo>
                  <a:pt x="1777" y="2774"/>
                </a:lnTo>
                <a:lnTo>
                  <a:pt x="1775" y="2774"/>
                </a:lnTo>
                <a:lnTo>
                  <a:pt x="1774" y="2774"/>
                </a:lnTo>
                <a:lnTo>
                  <a:pt x="1773" y="2774"/>
                </a:lnTo>
                <a:lnTo>
                  <a:pt x="1772" y="2774"/>
                </a:lnTo>
                <a:lnTo>
                  <a:pt x="1771" y="2775"/>
                </a:lnTo>
                <a:lnTo>
                  <a:pt x="1770" y="2775"/>
                </a:lnTo>
                <a:lnTo>
                  <a:pt x="1768" y="2775"/>
                </a:lnTo>
                <a:lnTo>
                  <a:pt x="1768" y="2776"/>
                </a:lnTo>
                <a:lnTo>
                  <a:pt x="1766" y="2776"/>
                </a:lnTo>
                <a:lnTo>
                  <a:pt x="1766" y="2778"/>
                </a:lnTo>
                <a:lnTo>
                  <a:pt x="1765" y="2778"/>
                </a:lnTo>
                <a:lnTo>
                  <a:pt x="1765" y="2779"/>
                </a:lnTo>
                <a:lnTo>
                  <a:pt x="1764" y="2779"/>
                </a:lnTo>
                <a:lnTo>
                  <a:pt x="1764" y="2780"/>
                </a:lnTo>
                <a:lnTo>
                  <a:pt x="1763" y="2781"/>
                </a:lnTo>
                <a:lnTo>
                  <a:pt x="1762" y="2782"/>
                </a:lnTo>
                <a:lnTo>
                  <a:pt x="1761" y="2782"/>
                </a:lnTo>
                <a:lnTo>
                  <a:pt x="1761" y="2783"/>
                </a:lnTo>
                <a:lnTo>
                  <a:pt x="1760" y="2783"/>
                </a:lnTo>
                <a:lnTo>
                  <a:pt x="1758" y="2783"/>
                </a:lnTo>
                <a:lnTo>
                  <a:pt x="1757" y="2783"/>
                </a:lnTo>
                <a:lnTo>
                  <a:pt x="1757" y="2784"/>
                </a:lnTo>
                <a:lnTo>
                  <a:pt x="1756" y="2784"/>
                </a:lnTo>
                <a:lnTo>
                  <a:pt x="1754" y="2786"/>
                </a:lnTo>
                <a:lnTo>
                  <a:pt x="1752" y="2786"/>
                </a:lnTo>
                <a:lnTo>
                  <a:pt x="1751" y="2786"/>
                </a:lnTo>
                <a:lnTo>
                  <a:pt x="1749" y="2786"/>
                </a:lnTo>
                <a:lnTo>
                  <a:pt x="1747" y="2786"/>
                </a:lnTo>
                <a:lnTo>
                  <a:pt x="1744" y="2786"/>
                </a:lnTo>
                <a:lnTo>
                  <a:pt x="1743" y="2786"/>
                </a:lnTo>
                <a:lnTo>
                  <a:pt x="1742" y="2787"/>
                </a:lnTo>
                <a:lnTo>
                  <a:pt x="1740" y="2787"/>
                </a:lnTo>
                <a:lnTo>
                  <a:pt x="1738" y="2787"/>
                </a:lnTo>
                <a:lnTo>
                  <a:pt x="1737" y="2788"/>
                </a:lnTo>
                <a:lnTo>
                  <a:pt x="1736" y="2788"/>
                </a:lnTo>
                <a:lnTo>
                  <a:pt x="1735" y="2788"/>
                </a:lnTo>
                <a:lnTo>
                  <a:pt x="1735" y="2789"/>
                </a:lnTo>
                <a:lnTo>
                  <a:pt x="1734" y="2789"/>
                </a:lnTo>
                <a:lnTo>
                  <a:pt x="1732" y="2789"/>
                </a:lnTo>
                <a:lnTo>
                  <a:pt x="1732" y="2790"/>
                </a:lnTo>
                <a:lnTo>
                  <a:pt x="1731" y="2790"/>
                </a:lnTo>
                <a:lnTo>
                  <a:pt x="1730" y="2790"/>
                </a:lnTo>
                <a:lnTo>
                  <a:pt x="1729" y="2790"/>
                </a:lnTo>
                <a:lnTo>
                  <a:pt x="1729" y="2791"/>
                </a:lnTo>
                <a:lnTo>
                  <a:pt x="1728" y="2791"/>
                </a:lnTo>
                <a:lnTo>
                  <a:pt x="1727" y="2791"/>
                </a:lnTo>
                <a:lnTo>
                  <a:pt x="1726" y="2791"/>
                </a:lnTo>
                <a:lnTo>
                  <a:pt x="1723" y="2792"/>
                </a:lnTo>
                <a:lnTo>
                  <a:pt x="1722" y="2792"/>
                </a:lnTo>
                <a:lnTo>
                  <a:pt x="1721" y="2792"/>
                </a:lnTo>
                <a:lnTo>
                  <a:pt x="1720" y="2793"/>
                </a:lnTo>
                <a:lnTo>
                  <a:pt x="1720" y="2795"/>
                </a:lnTo>
                <a:lnTo>
                  <a:pt x="1719" y="2796"/>
                </a:lnTo>
                <a:lnTo>
                  <a:pt x="1719" y="2797"/>
                </a:lnTo>
                <a:lnTo>
                  <a:pt x="1718" y="2798"/>
                </a:lnTo>
                <a:lnTo>
                  <a:pt x="1718" y="2799"/>
                </a:lnTo>
                <a:lnTo>
                  <a:pt x="1715" y="2799"/>
                </a:lnTo>
                <a:lnTo>
                  <a:pt x="1714" y="2799"/>
                </a:lnTo>
                <a:lnTo>
                  <a:pt x="1714" y="2800"/>
                </a:lnTo>
                <a:lnTo>
                  <a:pt x="1713" y="2800"/>
                </a:lnTo>
                <a:lnTo>
                  <a:pt x="1712" y="2801"/>
                </a:lnTo>
                <a:lnTo>
                  <a:pt x="1711" y="2801"/>
                </a:lnTo>
                <a:lnTo>
                  <a:pt x="1708" y="2801"/>
                </a:lnTo>
                <a:lnTo>
                  <a:pt x="1706" y="2800"/>
                </a:lnTo>
                <a:lnTo>
                  <a:pt x="1705" y="2800"/>
                </a:lnTo>
                <a:lnTo>
                  <a:pt x="1703" y="2800"/>
                </a:lnTo>
                <a:lnTo>
                  <a:pt x="1702" y="2800"/>
                </a:lnTo>
                <a:lnTo>
                  <a:pt x="1701" y="2800"/>
                </a:lnTo>
                <a:lnTo>
                  <a:pt x="1700" y="2800"/>
                </a:lnTo>
                <a:lnTo>
                  <a:pt x="1699" y="2800"/>
                </a:lnTo>
                <a:lnTo>
                  <a:pt x="1697" y="2800"/>
                </a:lnTo>
                <a:lnTo>
                  <a:pt x="1696" y="2799"/>
                </a:lnTo>
                <a:lnTo>
                  <a:pt x="1695" y="2799"/>
                </a:lnTo>
                <a:lnTo>
                  <a:pt x="1694" y="2799"/>
                </a:lnTo>
                <a:lnTo>
                  <a:pt x="1693" y="2799"/>
                </a:lnTo>
                <a:lnTo>
                  <a:pt x="1692" y="2799"/>
                </a:lnTo>
                <a:lnTo>
                  <a:pt x="1691" y="2799"/>
                </a:lnTo>
                <a:lnTo>
                  <a:pt x="1689" y="2799"/>
                </a:lnTo>
                <a:lnTo>
                  <a:pt x="1688" y="2799"/>
                </a:lnTo>
                <a:lnTo>
                  <a:pt x="1687" y="2799"/>
                </a:lnTo>
                <a:lnTo>
                  <a:pt x="1686" y="2799"/>
                </a:lnTo>
                <a:lnTo>
                  <a:pt x="1685" y="2799"/>
                </a:lnTo>
                <a:lnTo>
                  <a:pt x="1684" y="2800"/>
                </a:lnTo>
                <a:lnTo>
                  <a:pt x="1683" y="2800"/>
                </a:lnTo>
                <a:lnTo>
                  <a:pt x="1682" y="2800"/>
                </a:lnTo>
                <a:lnTo>
                  <a:pt x="1680" y="2800"/>
                </a:lnTo>
                <a:lnTo>
                  <a:pt x="1679" y="2800"/>
                </a:lnTo>
                <a:lnTo>
                  <a:pt x="1678" y="2800"/>
                </a:lnTo>
                <a:lnTo>
                  <a:pt x="1677" y="2800"/>
                </a:lnTo>
                <a:lnTo>
                  <a:pt x="1676" y="2800"/>
                </a:lnTo>
                <a:lnTo>
                  <a:pt x="1676" y="2801"/>
                </a:lnTo>
                <a:lnTo>
                  <a:pt x="1675" y="2801"/>
                </a:lnTo>
                <a:lnTo>
                  <a:pt x="1674" y="2801"/>
                </a:lnTo>
                <a:lnTo>
                  <a:pt x="1673" y="2801"/>
                </a:lnTo>
                <a:lnTo>
                  <a:pt x="1671" y="2803"/>
                </a:lnTo>
                <a:lnTo>
                  <a:pt x="1670" y="2803"/>
                </a:lnTo>
                <a:lnTo>
                  <a:pt x="1669" y="2803"/>
                </a:lnTo>
                <a:lnTo>
                  <a:pt x="1669" y="2804"/>
                </a:lnTo>
                <a:lnTo>
                  <a:pt x="1668" y="2804"/>
                </a:lnTo>
                <a:lnTo>
                  <a:pt x="1668" y="2805"/>
                </a:lnTo>
                <a:lnTo>
                  <a:pt x="1667" y="2805"/>
                </a:lnTo>
                <a:lnTo>
                  <a:pt x="1666" y="2806"/>
                </a:lnTo>
                <a:lnTo>
                  <a:pt x="1665" y="2806"/>
                </a:lnTo>
                <a:lnTo>
                  <a:pt x="1663" y="2807"/>
                </a:lnTo>
                <a:lnTo>
                  <a:pt x="1662" y="2807"/>
                </a:lnTo>
                <a:lnTo>
                  <a:pt x="1662" y="2808"/>
                </a:lnTo>
                <a:lnTo>
                  <a:pt x="1662" y="2809"/>
                </a:lnTo>
                <a:lnTo>
                  <a:pt x="1661" y="2811"/>
                </a:lnTo>
                <a:lnTo>
                  <a:pt x="1660" y="2811"/>
                </a:lnTo>
                <a:lnTo>
                  <a:pt x="1660" y="2812"/>
                </a:lnTo>
                <a:lnTo>
                  <a:pt x="1659" y="2812"/>
                </a:lnTo>
                <a:lnTo>
                  <a:pt x="1658" y="2812"/>
                </a:lnTo>
                <a:lnTo>
                  <a:pt x="1658" y="2811"/>
                </a:lnTo>
                <a:lnTo>
                  <a:pt x="1657" y="2811"/>
                </a:lnTo>
                <a:lnTo>
                  <a:pt x="1657" y="2812"/>
                </a:lnTo>
                <a:lnTo>
                  <a:pt x="1657" y="2811"/>
                </a:lnTo>
                <a:lnTo>
                  <a:pt x="1656" y="2811"/>
                </a:lnTo>
                <a:lnTo>
                  <a:pt x="1654" y="2811"/>
                </a:lnTo>
                <a:lnTo>
                  <a:pt x="1653" y="2809"/>
                </a:lnTo>
                <a:lnTo>
                  <a:pt x="1652" y="2808"/>
                </a:lnTo>
                <a:lnTo>
                  <a:pt x="1651" y="2808"/>
                </a:lnTo>
                <a:lnTo>
                  <a:pt x="1651" y="2807"/>
                </a:lnTo>
                <a:lnTo>
                  <a:pt x="1650" y="2807"/>
                </a:lnTo>
                <a:lnTo>
                  <a:pt x="1650" y="2806"/>
                </a:lnTo>
                <a:lnTo>
                  <a:pt x="1649" y="2806"/>
                </a:lnTo>
                <a:lnTo>
                  <a:pt x="1649" y="2805"/>
                </a:lnTo>
                <a:lnTo>
                  <a:pt x="1648" y="2804"/>
                </a:lnTo>
                <a:lnTo>
                  <a:pt x="1648" y="2803"/>
                </a:lnTo>
                <a:lnTo>
                  <a:pt x="1646" y="2803"/>
                </a:lnTo>
                <a:lnTo>
                  <a:pt x="1646" y="2801"/>
                </a:lnTo>
                <a:lnTo>
                  <a:pt x="1646" y="2800"/>
                </a:lnTo>
                <a:lnTo>
                  <a:pt x="1645" y="2800"/>
                </a:lnTo>
                <a:lnTo>
                  <a:pt x="1645" y="2799"/>
                </a:lnTo>
                <a:lnTo>
                  <a:pt x="1645" y="2797"/>
                </a:lnTo>
                <a:lnTo>
                  <a:pt x="1645" y="2796"/>
                </a:lnTo>
                <a:lnTo>
                  <a:pt x="1644" y="2796"/>
                </a:lnTo>
                <a:lnTo>
                  <a:pt x="1644" y="2795"/>
                </a:lnTo>
                <a:lnTo>
                  <a:pt x="1644" y="2793"/>
                </a:lnTo>
                <a:lnTo>
                  <a:pt x="1644" y="2792"/>
                </a:lnTo>
                <a:lnTo>
                  <a:pt x="1644" y="2791"/>
                </a:lnTo>
                <a:lnTo>
                  <a:pt x="1644" y="2790"/>
                </a:lnTo>
                <a:lnTo>
                  <a:pt x="1645" y="2789"/>
                </a:lnTo>
                <a:lnTo>
                  <a:pt x="1645" y="2788"/>
                </a:lnTo>
                <a:lnTo>
                  <a:pt x="1645" y="2787"/>
                </a:lnTo>
                <a:lnTo>
                  <a:pt x="1645" y="2786"/>
                </a:lnTo>
                <a:lnTo>
                  <a:pt x="1645" y="2784"/>
                </a:lnTo>
                <a:lnTo>
                  <a:pt x="1645" y="2783"/>
                </a:lnTo>
                <a:lnTo>
                  <a:pt x="1645" y="2782"/>
                </a:lnTo>
                <a:lnTo>
                  <a:pt x="1645" y="2781"/>
                </a:lnTo>
                <a:lnTo>
                  <a:pt x="1645" y="2780"/>
                </a:lnTo>
                <a:lnTo>
                  <a:pt x="1645" y="2778"/>
                </a:lnTo>
                <a:lnTo>
                  <a:pt x="1645" y="2775"/>
                </a:lnTo>
                <a:lnTo>
                  <a:pt x="1645" y="2774"/>
                </a:lnTo>
                <a:lnTo>
                  <a:pt x="1645" y="2773"/>
                </a:lnTo>
                <a:lnTo>
                  <a:pt x="1645" y="2770"/>
                </a:lnTo>
                <a:lnTo>
                  <a:pt x="1645" y="2768"/>
                </a:lnTo>
                <a:lnTo>
                  <a:pt x="1645" y="2767"/>
                </a:lnTo>
                <a:lnTo>
                  <a:pt x="1644" y="2764"/>
                </a:lnTo>
                <a:lnTo>
                  <a:pt x="1644" y="2763"/>
                </a:lnTo>
                <a:lnTo>
                  <a:pt x="1644" y="2762"/>
                </a:lnTo>
                <a:lnTo>
                  <a:pt x="1643" y="2761"/>
                </a:lnTo>
                <a:lnTo>
                  <a:pt x="1643" y="2759"/>
                </a:lnTo>
                <a:lnTo>
                  <a:pt x="1642" y="2758"/>
                </a:lnTo>
                <a:lnTo>
                  <a:pt x="1642" y="2757"/>
                </a:lnTo>
                <a:lnTo>
                  <a:pt x="1641" y="2757"/>
                </a:lnTo>
                <a:lnTo>
                  <a:pt x="1641" y="2756"/>
                </a:lnTo>
                <a:lnTo>
                  <a:pt x="1640" y="2756"/>
                </a:lnTo>
                <a:lnTo>
                  <a:pt x="1639" y="2755"/>
                </a:lnTo>
                <a:lnTo>
                  <a:pt x="1639" y="2754"/>
                </a:lnTo>
                <a:lnTo>
                  <a:pt x="1637" y="2753"/>
                </a:lnTo>
                <a:lnTo>
                  <a:pt x="1636" y="2751"/>
                </a:lnTo>
                <a:lnTo>
                  <a:pt x="1635" y="2750"/>
                </a:lnTo>
                <a:lnTo>
                  <a:pt x="1634" y="2749"/>
                </a:lnTo>
                <a:lnTo>
                  <a:pt x="1633" y="2749"/>
                </a:lnTo>
                <a:lnTo>
                  <a:pt x="1633" y="2748"/>
                </a:lnTo>
                <a:lnTo>
                  <a:pt x="1632" y="2748"/>
                </a:lnTo>
                <a:lnTo>
                  <a:pt x="1631" y="2746"/>
                </a:lnTo>
                <a:lnTo>
                  <a:pt x="1628" y="2746"/>
                </a:lnTo>
                <a:lnTo>
                  <a:pt x="1628" y="2745"/>
                </a:lnTo>
                <a:lnTo>
                  <a:pt x="1627" y="2744"/>
                </a:lnTo>
                <a:lnTo>
                  <a:pt x="1626" y="2742"/>
                </a:lnTo>
                <a:lnTo>
                  <a:pt x="1625" y="2741"/>
                </a:lnTo>
                <a:lnTo>
                  <a:pt x="1624" y="2741"/>
                </a:lnTo>
                <a:lnTo>
                  <a:pt x="1624" y="2740"/>
                </a:lnTo>
                <a:lnTo>
                  <a:pt x="1623" y="2740"/>
                </a:lnTo>
                <a:lnTo>
                  <a:pt x="1623" y="2739"/>
                </a:lnTo>
                <a:lnTo>
                  <a:pt x="1622" y="2739"/>
                </a:lnTo>
                <a:lnTo>
                  <a:pt x="1622" y="2738"/>
                </a:lnTo>
                <a:lnTo>
                  <a:pt x="1619" y="2737"/>
                </a:lnTo>
                <a:lnTo>
                  <a:pt x="1618" y="2736"/>
                </a:lnTo>
                <a:lnTo>
                  <a:pt x="1617" y="2736"/>
                </a:lnTo>
                <a:lnTo>
                  <a:pt x="1617" y="2734"/>
                </a:lnTo>
                <a:lnTo>
                  <a:pt x="1616" y="2734"/>
                </a:lnTo>
                <a:lnTo>
                  <a:pt x="1616" y="2733"/>
                </a:lnTo>
                <a:lnTo>
                  <a:pt x="1615" y="2732"/>
                </a:lnTo>
                <a:lnTo>
                  <a:pt x="1616" y="2732"/>
                </a:lnTo>
                <a:lnTo>
                  <a:pt x="1615" y="2731"/>
                </a:lnTo>
                <a:lnTo>
                  <a:pt x="1615" y="2730"/>
                </a:lnTo>
                <a:lnTo>
                  <a:pt x="1614" y="2730"/>
                </a:lnTo>
                <a:lnTo>
                  <a:pt x="1614" y="2729"/>
                </a:lnTo>
                <a:lnTo>
                  <a:pt x="1614" y="2728"/>
                </a:lnTo>
                <a:lnTo>
                  <a:pt x="1613" y="2726"/>
                </a:lnTo>
                <a:lnTo>
                  <a:pt x="1613" y="2725"/>
                </a:lnTo>
                <a:lnTo>
                  <a:pt x="1611" y="2725"/>
                </a:lnTo>
                <a:lnTo>
                  <a:pt x="1611" y="2724"/>
                </a:lnTo>
                <a:lnTo>
                  <a:pt x="1610" y="2724"/>
                </a:lnTo>
                <a:lnTo>
                  <a:pt x="1610" y="2723"/>
                </a:lnTo>
                <a:lnTo>
                  <a:pt x="1610" y="2722"/>
                </a:lnTo>
                <a:lnTo>
                  <a:pt x="1609" y="2722"/>
                </a:lnTo>
                <a:lnTo>
                  <a:pt x="1608" y="2721"/>
                </a:lnTo>
                <a:lnTo>
                  <a:pt x="1608" y="2720"/>
                </a:lnTo>
                <a:lnTo>
                  <a:pt x="1607" y="2719"/>
                </a:lnTo>
                <a:lnTo>
                  <a:pt x="1607" y="2717"/>
                </a:lnTo>
                <a:lnTo>
                  <a:pt x="1606" y="2717"/>
                </a:lnTo>
                <a:lnTo>
                  <a:pt x="1605" y="2716"/>
                </a:lnTo>
                <a:lnTo>
                  <a:pt x="1605" y="2715"/>
                </a:lnTo>
                <a:lnTo>
                  <a:pt x="1605" y="2714"/>
                </a:lnTo>
                <a:lnTo>
                  <a:pt x="1604" y="2713"/>
                </a:lnTo>
                <a:lnTo>
                  <a:pt x="1604" y="2712"/>
                </a:lnTo>
                <a:lnTo>
                  <a:pt x="1604" y="2711"/>
                </a:lnTo>
                <a:lnTo>
                  <a:pt x="1602" y="2709"/>
                </a:lnTo>
                <a:lnTo>
                  <a:pt x="1602" y="2708"/>
                </a:lnTo>
                <a:lnTo>
                  <a:pt x="1604" y="2708"/>
                </a:lnTo>
                <a:lnTo>
                  <a:pt x="1604" y="2707"/>
                </a:lnTo>
                <a:lnTo>
                  <a:pt x="1604" y="2706"/>
                </a:lnTo>
                <a:lnTo>
                  <a:pt x="1604" y="2705"/>
                </a:lnTo>
                <a:lnTo>
                  <a:pt x="1604" y="2704"/>
                </a:lnTo>
                <a:lnTo>
                  <a:pt x="1604" y="2703"/>
                </a:lnTo>
                <a:lnTo>
                  <a:pt x="1604" y="2701"/>
                </a:lnTo>
                <a:lnTo>
                  <a:pt x="1604" y="2700"/>
                </a:lnTo>
                <a:lnTo>
                  <a:pt x="1602" y="2700"/>
                </a:lnTo>
                <a:lnTo>
                  <a:pt x="1602" y="2699"/>
                </a:lnTo>
                <a:lnTo>
                  <a:pt x="1602" y="2698"/>
                </a:lnTo>
                <a:lnTo>
                  <a:pt x="1602" y="2697"/>
                </a:lnTo>
                <a:lnTo>
                  <a:pt x="1601" y="2697"/>
                </a:lnTo>
                <a:lnTo>
                  <a:pt x="1601" y="2696"/>
                </a:lnTo>
                <a:lnTo>
                  <a:pt x="1601" y="2695"/>
                </a:lnTo>
                <a:lnTo>
                  <a:pt x="1600" y="2694"/>
                </a:lnTo>
                <a:lnTo>
                  <a:pt x="1600" y="2692"/>
                </a:lnTo>
                <a:lnTo>
                  <a:pt x="1599" y="2692"/>
                </a:lnTo>
                <a:lnTo>
                  <a:pt x="1599" y="2691"/>
                </a:lnTo>
                <a:lnTo>
                  <a:pt x="1598" y="2691"/>
                </a:lnTo>
                <a:lnTo>
                  <a:pt x="1597" y="2690"/>
                </a:lnTo>
                <a:lnTo>
                  <a:pt x="1596" y="2689"/>
                </a:lnTo>
                <a:lnTo>
                  <a:pt x="1594" y="2689"/>
                </a:lnTo>
                <a:lnTo>
                  <a:pt x="1594" y="2688"/>
                </a:lnTo>
                <a:lnTo>
                  <a:pt x="1593" y="2688"/>
                </a:lnTo>
                <a:lnTo>
                  <a:pt x="1593" y="2687"/>
                </a:lnTo>
                <a:lnTo>
                  <a:pt x="1592" y="2687"/>
                </a:lnTo>
                <a:lnTo>
                  <a:pt x="1591" y="2686"/>
                </a:lnTo>
                <a:lnTo>
                  <a:pt x="1590" y="2686"/>
                </a:lnTo>
                <a:lnTo>
                  <a:pt x="1590" y="2684"/>
                </a:lnTo>
                <a:lnTo>
                  <a:pt x="1591" y="2684"/>
                </a:lnTo>
                <a:lnTo>
                  <a:pt x="1592" y="2684"/>
                </a:lnTo>
                <a:lnTo>
                  <a:pt x="1593" y="2684"/>
                </a:lnTo>
                <a:lnTo>
                  <a:pt x="1594" y="2684"/>
                </a:lnTo>
                <a:lnTo>
                  <a:pt x="1596" y="2684"/>
                </a:lnTo>
                <a:lnTo>
                  <a:pt x="1597" y="2684"/>
                </a:lnTo>
                <a:lnTo>
                  <a:pt x="1601" y="2684"/>
                </a:lnTo>
                <a:lnTo>
                  <a:pt x="1604" y="2684"/>
                </a:lnTo>
                <a:lnTo>
                  <a:pt x="1604" y="2683"/>
                </a:lnTo>
                <a:lnTo>
                  <a:pt x="1605" y="2683"/>
                </a:lnTo>
                <a:lnTo>
                  <a:pt x="1606" y="2683"/>
                </a:lnTo>
                <a:lnTo>
                  <a:pt x="1607" y="2683"/>
                </a:lnTo>
                <a:lnTo>
                  <a:pt x="1609" y="2684"/>
                </a:lnTo>
                <a:lnTo>
                  <a:pt x="1610" y="2684"/>
                </a:lnTo>
                <a:lnTo>
                  <a:pt x="1611" y="2686"/>
                </a:lnTo>
                <a:lnTo>
                  <a:pt x="1613" y="2686"/>
                </a:lnTo>
                <a:lnTo>
                  <a:pt x="1614" y="2686"/>
                </a:lnTo>
                <a:lnTo>
                  <a:pt x="1615" y="2686"/>
                </a:lnTo>
                <a:lnTo>
                  <a:pt x="1617" y="2686"/>
                </a:lnTo>
                <a:lnTo>
                  <a:pt x="1618" y="2686"/>
                </a:lnTo>
                <a:lnTo>
                  <a:pt x="1622" y="2686"/>
                </a:lnTo>
                <a:lnTo>
                  <a:pt x="1623" y="2686"/>
                </a:lnTo>
                <a:lnTo>
                  <a:pt x="1624" y="2686"/>
                </a:lnTo>
                <a:lnTo>
                  <a:pt x="1625" y="2686"/>
                </a:lnTo>
                <a:lnTo>
                  <a:pt x="1627" y="2686"/>
                </a:lnTo>
                <a:lnTo>
                  <a:pt x="1630" y="2684"/>
                </a:lnTo>
                <a:lnTo>
                  <a:pt x="1631" y="2684"/>
                </a:lnTo>
                <a:lnTo>
                  <a:pt x="1632" y="2683"/>
                </a:lnTo>
                <a:lnTo>
                  <a:pt x="1633" y="2683"/>
                </a:lnTo>
                <a:lnTo>
                  <a:pt x="1634" y="2682"/>
                </a:lnTo>
                <a:lnTo>
                  <a:pt x="1635" y="2682"/>
                </a:lnTo>
                <a:lnTo>
                  <a:pt x="1636" y="2681"/>
                </a:lnTo>
                <a:lnTo>
                  <a:pt x="1637" y="2681"/>
                </a:lnTo>
                <a:lnTo>
                  <a:pt x="1639" y="2680"/>
                </a:lnTo>
                <a:lnTo>
                  <a:pt x="1640" y="2680"/>
                </a:lnTo>
                <a:lnTo>
                  <a:pt x="1640" y="2679"/>
                </a:lnTo>
                <a:lnTo>
                  <a:pt x="1642" y="2679"/>
                </a:lnTo>
                <a:lnTo>
                  <a:pt x="1642" y="2678"/>
                </a:lnTo>
                <a:lnTo>
                  <a:pt x="1643" y="2678"/>
                </a:lnTo>
                <a:lnTo>
                  <a:pt x="1643" y="2676"/>
                </a:lnTo>
                <a:lnTo>
                  <a:pt x="1645" y="2676"/>
                </a:lnTo>
                <a:lnTo>
                  <a:pt x="1646" y="2676"/>
                </a:lnTo>
                <a:lnTo>
                  <a:pt x="1646" y="2675"/>
                </a:lnTo>
                <a:lnTo>
                  <a:pt x="1648" y="2674"/>
                </a:lnTo>
                <a:lnTo>
                  <a:pt x="1649" y="2673"/>
                </a:lnTo>
                <a:lnTo>
                  <a:pt x="1650" y="2673"/>
                </a:lnTo>
                <a:lnTo>
                  <a:pt x="1650" y="2672"/>
                </a:lnTo>
                <a:lnTo>
                  <a:pt x="1651" y="2672"/>
                </a:lnTo>
                <a:lnTo>
                  <a:pt x="1651" y="2671"/>
                </a:lnTo>
                <a:lnTo>
                  <a:pt x="1652" y="2671"/>
                </a:lnTo>
                <a:lnTo>
                  <a:pt x="1653" y="2671"/>
                </a:lnTo>
                <a:lnTo>
                  <a:pt x="1653" y="2670"/>
                </a:lnTo>
                <a:lnTo>
                  <a:pt x="1654" y="2669"/>
                </a:lnTo>
                <a:lnTo>
                  <a:pt x="1656" y="2667"/>
                </a:lnTo>
                <a:lnTo>
                  <a:pt x="1657" y="2666"/>
                </a:lnTo>
                <a:lnTo>
                  <a:pt x="1657" y="2665"/>
                </a:lnTo>
                <a:lnTo>
                  <a:pt x="1658" y="2665"/>
                </a:lnTo>
                <a:lnTo>
                  <a:pt x="1658" y="2664"/>
                </a:lnTo>
                <a:lnTo>
                  <a:pt x="1659" y="2663"/>
                </a:lnTo>
                <a:lnTo>
                  <a:pt x="1660" y="2663"/>
                </a:lnTo>
                <a:lnTo>
                  <a:pt x="1660" y="2662"/>
                </a:lnTo>
                <a:lnTo>
                  <a:pt x="1662" y="2658"/>
                </a:lnTo>
                <a:lnTo>
                  <a:pt x="1663" y="2657"/>
                </a:lnTo>
                <a:lnTo>
                  <a:pt x="1665" y="2656"/>
                </a:lnTo>
                <a:lnTo>
                  <a:pt x="1666" y="2655"/>
                </a:lnTo>
                <a:lnTo>
                  <a:pt x="1666" y="2654"/>
                </a:lnTo>
                <a:lnTo>
                  <a:pt x="1667" y="2653"/>
                </a:lnTo>
                <a:lnTo>
                  <a:pt x="1668" y="2652"/>
                </a:lnTo>
                <a:lnTo>
                  <a:pt x="1668" y="2650"/>
                </a:lnTo>
                <a:lnTo>
                  <a:pt x="1669" y="2649"/>
                </a:lnTo>
                <a:lnTo>
                  <a:pt x="1670" y="2648"/>
                </a:lnTo>
                <a:lnTo>
                  <a:pt x="1670" y="2647"/>
                </a:lnTo>
                <a:lnTo>
                  <a:pt x="1671" y="2645"/>
                </a:lnTo>
                <a:lnTo>
                  <a:pt x="1673" y="2642"/>
                </a:lnTo>
                <a:lnTo>
                  <a:pt x="1674" y="2641"/>
                </a:lnTo>
                <a:lnTo>
                  <a:pt x="1675" y="2640"/>
                </a:lnTo>
                <a:lnTo>
                  <a:pt x="1675" y="2639"/>
                </a:lnTo>
                <a:lnTo>
                  <a:pt x="1676" y="2638"/>
                </a:lnTo>
                <a:lnTo>
                  <a:pt x="1676" y="2637"/>
                </a:lnTo>
                <a:lnTo>
                  <a:pt x="1677" y="2636"/>
                </a:lnTo>
                <a:lnTo>
                  <a:pt x="1678" y="2632"/>
                </a:lnTo>
                <a:lnTo>
                  <a:pt x="1678" y="2631"/>
                </a:lnTo>
                <a:lnTo>
                  <a:pt x="1678" y="2630"/>
                </a:lnTo>
                <a:lnTo>
                  <a:pt x="1679" y="2630"/>
                </a:lnTo>
                <a:lnTo>
                  <a:pt x="1680" y="2630"/>
                </a:lnTo>
                <a:lnTo>
                  <a:pt x="1680" y="2629"/>
                </a:lnTo>
                <a:lnTo>
                  <a:pt x="1680" y="2628"/>
                </a:lnTo>
                <a:lnTo>
                  <a:pt x="1682" y="2627"/>
                </a:lnTo>
                <a:lnTo>
                  <a:pt x="1683" y="2624"/>
                </a:lnTo>
                <a:lnTo>
                  <a:pt x="1684" y="2623"/>
                </a:lnTo>
                <a:lnTo>
                  <a:pt x="1685" y="2623"/>
                </a:lnTo>
                <a:lnTo>
                  <a:pt x="1685" y="2622"/>
                </a:lnTo>
                <a:lnTo>
                  <a:pt x="1686" y="2621"/>
                </a:lnTo>
                <a:lnTo>
                  <a:pt x="1687" y="2620"/>
                </a:lnTo>
                <a:lnTo>
                  <a:pt x="1687" y="2619"/>
                </a:lnTo>
                <a:lnTo>
                  <a:pt x="1687" y="2617"/>
                </a:lnTo>
                <a:lnTo>
                  <a:pt x="1688" y="2617"/>
                </a:lnTo>
                <a:lnTo>
                  <a:pt x="1689" y="2617"/>
                </a:lnTo>
                <a:lnTo>
                  <a:pt x="1689" y="2616"/>
                </a:lnTo>
                <a:lnTo>
                  <a:pt x="1691" y="2616"/>
                </a:lnTo>
                <a:lnTo>
                  <a:pt x="1692" y="2616"/>
                </a:lnTo>
                <a:lnTo>
                  <a:pt x="1693" y="2616"/>
                </a:lnTo>
                <a:lnTo>
                  <a:pt x="1693" y="2615"/>
                </a:lnTo>
                <a:lnTo>
                  <a:pt x="1694" y="2615"/>
                </a:lnTo>
                <a:lnTo>
                  <a:pt x="1694" y="2614"/>
                </a:lnTo>
                <a:lnTo>
                  <a:pt x="1695" y="2613"/>
                </a:lnTo>
                <a:lnTo>
                  <a:pt x="1696" y="2612"/>
                </a:lnTo>
                <a:lnTo>
                  <a:pt x="1697" y="2612"/>
                </a:lnTo>
                <a:lnTo>
                  <a:pt x="1697" y="2611"/>
                </a:lnTo>
                <a:lnTo>
                  <a:pt x="1699" y="2611"/>
                </a:lnTo>
                <a:lnTo>
                  <a:pt x="1700" y="2611"/>
                </a:lnTo>
                <a:lnTo>
                  <a:pt x="1701" y="2611"/>
                </a:lnTo>
                <a:lnTo>
                  <a:pt x="1702" y="2611"/>
                </a:lnTo>
                <a:lnTo>
                  <a:pt x="1703" y="2611"/>
                </a:lnTo>
                <a:lnTo>
                  <a:pt x="1704" y="2611"/>
                </a:lnTo>
                <a:lnTo>
                  <a:pt x="1705" y="2612"/>
                </a:lnTo>
                <a:lnTo>
                  <a:pt x="1706" y="2612"/>
                </a:lnTo>
                <a:lnTo>
                  <a:pt x="1708" y="2612"/>
                </a:lnTo>
                <a:lnTo>
                  <a:pt x="1709" y="2612"/>
                </a:lnTo>
                <a:lnTo>
                  <a:pt x="1710" y="2612"/>
                </a:lnTo>
                <a:lnTo>
                  <a:pt x="1711" y="2612"/>
                </a:lnTo>
                <a:lnTo>
                  <a:pt x="1710" y="2605"/>
                </a:lnTo>
                <a:lnTo>
                  <a:pt x="1709" y="2605"/>
                </a:lnTo>
                <a:lnTo>
                  <a:pt x="1708" y="2605"/>
                </a:lnTo>
                <a:lnTo>
                  <a:pt x="1708" y="2604"/>
                </a:lnTo>
                <a:lnTo>
                  <a:pt x="1706" y="2603"/>
                </a:lnTo>
                <a:lnTo>
                  <a:pt x="1705" y="2603"/>
                </a:lnTo>
                <a:lnTo>
                  <a:pt x="1705" y="2602"/>
                </a:lnTo>
                <a:lnTo>
                  <a:pt x="1704" y="2602"/>
                </a:lnTo>
                <a:lnTo>
                  <a:pt x="1704" y="2600"/>
                </a:lnTo>
                <a:lnTo>
                  <a:pt x="1703" y="2600"/>
                </a:lnTo>
                <a:lnTo>
                  <a:pt x="1703" y="2599"/>
                </a:lnTo>
                <a:lnTo>
                  <a:pt x="1702" y="2599"/>
                </a:lnTo>
                <a:lnTo>
                  <a:pt x="1702" y="2598"/>
                </a:lnTo>
                <a:lnTo>
                  <a:pt x="1702" y="2597"/>
                </a:lnTo>
                <a:lnTo>
                  <a:pt x="1702" y="2596"/>
                </a:lnTo>
                <a:lnTo>
                  <a:pt x="1701" y="2595"/>
                </a:lnTo>
                <a:lnTo>
                  <a:pt x="1701" y="2594"/>
                </a:lnTo>
                <a:lnTo>
                  <a:pt x="1700" y="2592"/>
                </a:lnTo>
                <a:lnTo>
                  <a:pt x="1700" y="2591"/>
                </a:lnTo>
                <a:lnTo>
                  <a:pt x="1700" y="2590"/>
                </a:lnTo>
                <a:lnTo>
                  <a:pt x="1700" y="2589"/>
                </a:lnTo>
                <a:lnTo>
                  <a:pt x="1699" y="2588"/>
                </a:lnTo>
                <a:lnTo>
                  <a:pt x="1700" y="2587"/>
                </a:lnTo>
                <a:lnTo>
                  <a:pt x="1700" y="2586"/>
                </a:lnTo>
                <a:lnTo>
                  <a:pt x="1700" y="2584"/>
                </a:lnTo>
                <a:lnTo>
                  <a:pt x="1701" y="2584"/>
                </a:lnTo>
                <a:lnTo>
                  <a:pt x="1702" y="2583"/>
                </a:lnTo>
                <a:lnTo>
                  <a:pt x="1702" y="2582"/>
                </a:lnTo>
                <a:lnTo>
                  <a:pt x="1701" y="2581"/>
                </a:lnTo>
                <a:lnTo>
                  <a:pt x="1700" y="2581"/>
                </a:lnTo>
                <a:lnTo>
                  <a:pt x="1699" y="2581"/>
                </a:lnTo>
                <a:lnTo>
                  <a:pt x="1697" y="2580"/>
                </a:lnTo>
                <a:lnTo>
                  <a:pt x="1696" y="2580"/>
                </a:lnTo>
                <a:lnTo>
                  <a:pt x="1695" y="2580"/>
                </a:lnTo>
                <a:lnTo>
                  <a:pt x="1694" y="2581"/>
                </a:lnTo>
                <a:lnTo>
                  <a:pt x="1693" y="2581"/>
                </a:lnTo>
                <a:lnTo>
                  <a:pt x="1694" y="2581"/>
                </a:lnTo>
                <a:lnTo>
                  <a:pt x="1694" y="2580"/>
                </a:lnTo>
                <a:lnTo>
                  <a:pt x="1694" y="2579"/>
                </a:lnTo>
                <a:lnTo>
                  <a:pt x="1693" y="2578"/>
                </a:lnTo>
                <a:lnTo>
                  <a:pt x="1694" y="2578"/>
                </a:lnTo>
                <a:lnTo>
                  <a:pt x="1693" y="2578"/>
                </a:lnTo>
                <a:lnTo>
                  <a:pt x="1692" y="2578"/>
                </a:lnTo>
                <a:lnTo>
                  <a:pt x="1692" y="2577"/>
                </a:lnTo>
                <a:lnTo>
                  <a:pt x="1691" y="2577"/>
                </a:lnTo>
                <a:lnTo>
                  <a:pt x="1689" y="2575"/>
                </a:lnTo>
                <a:lnTo>
                  <a:pt x="1688" y="2575"/>
                </a:lnTo>
                <a:lnTo>
                  <a:pt x="1688" y="2574"/>
                </a:lnTo>
                <a:lnTo>
                  <a:pt x="1687" y="2574"/>
                </a:lnTo>
                <a:lnTo>
                  <a:pt x="1686" y="2573"/>
                </a:lnTo>
                <a:lnTo>
                  <a:pt x="1686" y="2572"/>
                </a:lnTo>
                <a:lnTo>
                  <a:pt x="1685" y="2571"/>
                </a:lnTo>
                <a:lnTo>
                  <a:pt x="1684" y="2570"/>
                </a:lnTo>
                <a:lnTo>
                  <a:pt x="1684" y="2569"/>
                </a:lnTo>
                <a:lnTo>
                  <a:pt x="1683" y="2567"/>
                </a:lnTo>
                <a:lnTo>
                  <a:pt x="1682" y="2566"/>
                </a:lnTo>
                <a:lnTo>
                  <a:pt x="1680" y="2565"/>
                </a:lnTo>
                <a:lnTo>
                  <a:pt x="1679" y="2565"/>
                </a:lnTo>
                <a:lnTo>
                  <a:pt x="1679" y="2564"/>
                </a:lnTo>
                <a:lnTo>
                  <a:pt x="1678" y="2563"/>
                </a:lnTo>
                <a:lnTo>
                  <a:pt x="1677" y="2562"/>
                </a:lnTo>
                <a:lnTo>
                  <a:pt x="1676" y="2562"/>
                </a:lnTo>
                <a:lnTo>
                  <a:pt x="1676" y="2561"/>
                </a:lnTo>
                <a:lnTo>
                  <a:pt x="1675" y="2561"/>
                </a:lnTo>
                <a:lnTo>
                  <a:pt x="1675" y="2560"/>
                </a:lnTo>
                <a:lnTo>
                  <a:pt x="1673" y="2558"/>
                </a:lnTo>
                <a:lnTo>
                  <a:pt x="1671" y="2557"/>
                </a:lnTo>
                <a:lnTo>
                  <a:pt x="1669" y="2556"/>
                </a:lnTo>
                <a:lnTo>
                  <a:pt x="1668" y="2555"/>
                </a:lnTo>
                <a:lnTo>
                  <a:pt x="1667" y="2554"/>
                </a:lnTo>
                <a:lnTo>
                  <a:pt x="1666" y="2554"/>
                </a:lnTo>
                <a:lnTo>
                  <a:pt x="1665" y="2553"/>
                </a:lnTo>
                <a:lnTo>
                  <a:pt x="1663" y="2553"/>
                </a:lnTo>
                <a:lnTo>
                  <a:pt x="1663" y="2554"/>
                </a:lnTo>
                <a:lnTo>
                  <a:pt x="1662" y="2554"/>
                </a:lnTo>
                <a:lnTo>
                  <a:pt x="1661" y="2554"/>
                </a:lnTo>
                <a:lnTo>
                  <a:pt x="1660" y="2553"/>
                </a:lnTo>
                <a:lnTo>
                  <a:pt x="1659" y="2553"/>
                </a:lnTo>
                <a:lnTo>
                  <a:pt x="1658" y="2553"/>
                </a:lnTo>
                <a:lnTo>
                  <a:pt x="1657" y="2553"/>
                </a:lnTo>
                <a:lnTo>
                  <a:pt x="1656" y="2552"/>
                </a:lnTo>
                <a:lnTo>
                  <a:pt x="1654" y="2552"/>
                </a:lnTo>
                <a:lnTo>
                  <a:pt x="1653" y="2552"/>
                </a:lnTo>
                <a:lnTo>
                  <a:pt x="1652" y="2552"/>
                </a:lnTo>
                <a:lnTo>
                  <a:pt x="1651" y="2552"/>
                </a:lnTo>
                <a:lnTo>
                  <a:pt x="1650" y="2552"/>
                </a:lnTo>
                <a:lnTo>
                  <a:pt x="1650" y="2553"/>
                </a:lnTo>
                <a:lnTo>
                  <a:pt x="1649" y="2553"/>
                </a:lnTo>
                <a:lnTo>
                  <a:pt x="1648" y="2553"/>
                </a:lnTo>
                <a:lnTo>
                  <a:pt x="1645" y="2554"/>
                </a:lnTo>
                <a:lnTo>
                  <a:pt x="1644" y="2554"/>
                </a:lnTo>
                <a:lnTo>
                  <a:pt x="1644" y="2555"/>
                </a:lnTo>
                <a:lnTo>
                  <a:pt x="1643" y="2555"/>
                </a:lnTo>
                <a:lnTo>
                  <a:pt x="1642" y="2555"/>
                </a:lnTo>
                <a:lnTo>
                  <a:pt x="1641" y="2556"/>
                </a:lnTo>
                <a:lnTo>
                  <a:pt x="1640" y="2556"/>
                </a:lnTo>
                <a:lnTo>
                  <a:pt x="1639" y="2556"/>
                </a:lnTo>
                <a:lnTo>
                  <a:pt x="1639" y="2557"/>
                </a:lnTo>
                <a:lnTo>
                  <a:pt x="1637" y="2557"/>
                </a:lnTo>
                <a:lnTo>
                  <a:pt x="1637" y="2558"/>
                </a:lnTo>
                <a:lnTo>
                  <a:pt x="1636" y="2558"/>
                </a:lnTo>
                <a:lnTo>
                  <a:pt x="1635" y="2560"/>
                </a:lnTo>
                <a:lnTo>
                  <a:pt x="1634" y="2558"/>
                </a:lnTo>
                <a:lnTo>
                  <a:pt x="1633" y="2558"/>
                </a:lnTo>
                <a:lnTo>
                  <a:pt x="1632" y="2558"/>
                </a:lnTo>
                <a:lnTo>
                  <a:pt x="1631" y="2560"/>
                </a:lnTo>
                <a:lnTo>
                  <a:pt x="1630" y="2560"/>
                </a:lnTo>
                <a:lnTo>
                  <a:pt x="1628" y="2561"/>
                </a:lnTo>
                <a:lnTo>
                  <a:pt x="1627" y="2561"/>
                </a:lnTo>
                <a:lnTo>
                  <a:pt x="1626" y="2561"/>
                </a:lnTo>
                <a:lnTo>
                  <a:pt x="1625" y="2561"/>
                </a:lnTo>
                <a:lnTo>
                  <a:pt x="1624" y="2562"/>
                </a:lnTo>
                <a:lnTo>
                  <a:pt x="1623" y="2562"/>
                </a:lnTo>
                <a:lnTo>
                  <a:pt x="1622" y="2562"/>
                </a:lnTo>
                <a:lnTo>
                  <a:pt x="1622" y="2563"/>
                </a:lnTo>
                <a:lnTo>
                  <a:pt x="1620" y="2563"/>
                </a:lnTo>
                <a:lnTo>
                  <a:pt x="1619" y="2563"/>
                </a:lnTo>
                <a:lnTo>
                  <a:pt x="1618" y="2563"/>
                </a:lnTo>
                <a:lnTo>
                  <a:pt x="1618" y="2564"/>
                </a:lnTo>
                <a:lnTo>
                  <a:pt x="1617" y="2564"/>
                </a:lnTo>
                <a:lnTo>
                  <a:pt x="1616" y="2564"/>
                </a:lnTo>
                <a:lnTo>
                  <a:pt x="1615" y="2564"/>
                </a:lnTo>
                <a:lnTo>
                  <a:pt x="1614" y="2564"/>
                </a:lnTo>
                <a:lnTo>
                  <a:pt x="1613" y="2564"/>
                </a:lnTo>
                <a:lnTo>
                  <a:pt x="1611" y="2564"/>
                </a:lnTo>
                <a:lnTo>
                  <a:pt x="1610" y="2564"/>
                </a:lnTo>
                <a:lnTo>
                  <a:pt x="1609" y="2564"/>
                </a:lnTo>
                <a:lnTo>
                  <a:pt x="1608" y="2563"/>
                </a:lnTo>
                <a:lnTo>
                  <a:pt x="1607" y="2563"/>
                </a:lnTo>
                <a:lnTo>
                  <a:pt x="1605" y="2563"/>
                </a:lnTo>
                <a:lnTo>
                  <a:pt x="1604" y="2562"/>
                </a:lnTo>
                <a:lnTo>
                  <a:pt x="1602" y="2562"/>
                </a:lnTo>
                <a:lnTo>
                  <a:pt x="1601" y="2562"/>
                </a:lnTo>
                <a:lnTo>
                  <a:pt x="1601" y="2561"/>
                </a:lnTo>
                <a:lnTo>
                  <a:pt x="1600" y="2561"/>
                </a:lnTo>
                <a:lnTo>
                  <a:pt x="1599" y="2561"/>
                </a:lnTo>
                <a:lnTo>
                  <a:pt x="1598" y="2560"/>
                </a:lnTo>
                <a:lnTo>
                  <a:pt x="1597" y="2560"/>
                </a:lnTo>
                <a:lnTo>
                  <a:pt x="1596" y="2560"/>
                </a:lnTo>
                <a:lnTo>
                  <a:pt x="1594" y="2560"/>
                </a:lnTo>
                <a:lnTo>
                  <a:pt x="1593" y="2560"/>
                </a:lnTo>
                <a:lnTo>
                  <a:pt x="1592" y="2560"/>
                </a:lnTo>
                <a:lnTo>
                  <a:pt x="1591" y="2560"/>
                </a:lnTo>
                <a:lnTo>
                  <a:pt x="1590" y="2558"/>
                </a:lnTo>
                <a:lnTo>
                  <a:pt x="1589" y="2558"/>
                </a:lnTo>
                <a:lnTo>
                  <a:pt x="1588" y="2558"/>
                </a:lnTo>
                <a:lnTo>
                  <a:pt x="1587" y="2558"/>
                </a:lnTo>
                <a:lnTo>
                  <a:pt x="1585" y="2558"/>
                </a:lnTo>
                <a:lnTo>
                  <a:pt x="1584" y="2558"/>
                </a:lnTo>
                <a:lnTo>
                  <a:pt x="1584" y="2557"/>
                </a:lnTo>
                <a:lnTo>
                  <a:pt x="1583" y="2557"/>
                </a:lnTo>
                <a:lnTo>
                  <a:pt x="1582" y="2557"/>
                </a:lnTo>
                <a:lnTo>
                  <a:pt x="1581" y="2557"/>
                </a:lnTo>
                <a:lnTo>
                  <a:pt x="1580" y="2557"/>
                </a:lnTo>
                <a:lnTo>
                  <a:pt x="1579" y="2557"/>
                </a:lnTo>
                <a:lnTo>
                  <a:pt x="1577" y="2557"/>
                </a:lnTo>
                <a:lnTo>
                  <a:pt x="1576" y="2556"/>
                </a:lnTo>
                <a:lnTo>
                  <a:pt x="1576" y="2557"/>
                </a:lnTo>
                <a:lnTo>
                  <a:pt x="1575" y="2556"/>
                </a:lnTo>
                <a:lnTo>
                  <a:pt x="1574" y="2556"/>
                </a:lnTo>
                <a:lnTo>
                  <a:pt x="1573" y="2556"/>
                </a:lnTo>
                <a:lnTo>
                  <a:pt x="1572" y="2556"/>
                </a:lnTo>
                <a:lnTo>
                  <a:pt x="1571" y="2556"/>
                </a:lnTo>
                <a:lnTo>
                  <a:pt x="1570" y="2556"/>
                </a:lnTo>
                <a:lnTo>
                  <a:pt x="1568" y="2556"/>
                </a:lnTo>
                <a:lnTo>
                  <a:pt x="1566" y="2556"/>
                </a:lnTo>
                <a:lnTo>
                  <a:pt x="1563" y="2556"/>
                </a:lnTo>
                <a:lnTo>
                  <a:pt x="1562" y="2556"/>
                </a:lnTo>
                <a:lnTo>
                  <a:pt x="1561" y="2556"/>
                </a:lnTo>
                <a:lnTo>
                  <a:pt x="1557" y="2556"/>
                </a:lnTo>
                <a:lnTo>
                  <a:pt x="1554" y="2556"/>
                </a:lnTo>
                <a:lnTo>
                  <a:pt x="1553" y="2556"/>
                </a:lnTo>
                <a:lnTo>
                  <a:pt x="1551" y="2557"/>
                </a:lnTo>
                <a:lnTo>
                  <a:pt x="1550" y="2557"/>
                </a:lnTo>
                <a:lnTo>
                  <a:pt x="1548" y="2555"/>
                </a:lnTo>
                <a:lnTo>
                  <a:pt x="1548" y="2554"/>
                </a:lnTo>
                <a:lnTo>
                  <a:pt x="1548" y="2553"/>
                </a:lnTo>
                <a:lnTo>
                  <a:pt x="1549" y="2552"/>
                </a:lnTo>
                <a:lnTo>
                  <a:pt x="1549" y="2550"/>
                </a:lnTo>
                <a:lnTo>
                  <a:pt x="1550" y="2550"/>
                </a:lnTo>
                <a:lnTo>
                  <a:pt x="1550" y="2549"/>
                </a:lnTo>
                <a:lnTo>
                  <a:pt x="1550" y="2548"/>
                </a:lnTo>
                <a:lnTo>
                  <a:pt x="1551" y="2547"/>
                </a:lnTo>
                <a:lnTo>
                  <a:pt x="1553" y="2546"/>
                </a:lnTo>
                <a:lnTo>
                  <a:pt x="1553" y="2545"/>
                </a:lnTo>
                <a:lnTo>
                  <a:pt x="1554" y="2544"/>
                </a:lnTo>
                <a:lnTo>
                  <a:pt x="1554" y="2542"/>
                </a:lnTo>
                <a:lnTo>
                  <a:pt x="1554" y="2540"/>
                </a:lnTo>
                <a:lnTo>
                  <a:pt x="1555" y="2540"/>
                </a:lnTo>
                <a:lnTo>
                  <a:pt x="1556" y="2540"/>
                </a:lnTo>
                <a:lnTo>
                  <a:pt x="1558" y="2540"/>
                </a:lnTo>
                <a:lnTo>
                  <a:pt x="1559" y="2539"/>
                </a:lnTo>
                <a:lnTo>
                  <a:pt x="1561" y="2538"/>
                </a:lnTo>
                <a:lnTo>
                  <a:pt x="1562" y="2538"/>
                </a:lnTo>
                <a:lnTo>
                  <a:pt x="1563" y="2538"/>
                </a:lnTo>
                <a:lnTo>
                  <a:pt x="1563" y="2537"/>
                </a:lnTo>
                <a:lnTo>
                  <a:pt x="1564" y="2536"/>
                </a:lnTo>
                <a:lnTo>
                  <a:pt x="1564" y="2535"/>
                </a:lnTo>
                <a:lnTo>
                  <a:pt x="1564" y="2533"/>
                </a:lnTo>
                <a:lnTo>
                  <a:pt x="1564" y="2532"/>
                </a:lnTo>
                <a:lnTo>
                  <a:pt x="1564" y="2531"/>
                </a:lnTo>
                <a:lnTo>
                  <a:pt x="1564" y="2530"/>
                </a:lnTo>
                <a:lnTo>
                  <a:pt x="1564" y="2529"/>
                </a:lnTo>
                <a:lnTo>
                  <a:pt x="1564" y="2528"/>
                </a:lnTo>
                <a:lnTo>
                  <a:pt x="1564" y="2527"/>
                </a:lnTo>
                <a:lnTo>
                  <a:pt x="1565" y="2527"/>
                </a:lnTo>
                <a:lnTo>
                  <a:pt x="1565" y="2525"/>
                </a:lnTo>
                <a:lnTo>
                  <a:pt x="1566" y="2524"/>
                </a:lnTo>
                <a:lnTo>
                  <a:pt x="1565" y="2524"/>
                </a:lnTo>
                <a:lnTo>
                  <a:pt x="1565" y="2523"/>
                </a:lnTo>
                <a:lnTo>
                  <a:pt x="1565" y="2522"/>
                </a:lnTo>
                <a:lnTo>
                  <a:pt x="1566" y="2522"/>
                </a:lnTo>
                <a:lnTo>
                  <a:pt x="1566" y="2521"/>
                </a:lnTo>
                <a:lnTo>
                  <a:pt x="1567" y="2521"/>
                </a:lnTo>
                <a:lnTo>
                  <a:pt x="1567" y="2520"/>
                </a:lnTo>
                <a:lnTo>
                  <a:pt x="1567" y="2519"/>
                </a:lnTo>
                <a:lnTo>
                  <a:pt x="1567" y="2517"/>
                </a:lnTo>
                <a:lnTo>
                  <a:pt x="1567" y="2516"/>
                </a:lnTo>
                <a:lnTo>
                  <a:pt x="1568" y="2516"/>
                </a:lnTo>
                <a:lnTo>
                  <a:pt x="1568" y="2515"/>
                </a:lnTo>
                <a:lnTo>
                  <a:pt x="1568" y="2514"/>
                </a:lnTo>
                <a:lnTo>
                  <a:pt x="1568" y="2513"/>
                </a:lnTo>
                <a:lnTo>
                  <a:pt x="1568" y="2512"/>
                </a:lnTo>
                <a:lnTo>
                  <a:pt x="1568" y="2511"/>
                </a:lnTo>
                <a:lnTo>
                  <a:pt x="1568" y="2510"/>
                </a:lnTo>
                <a:lnTo>
                  <a:pt x="1570" y="2510"/>
                </a:lnTo>
                <a:lnTo>
                  <a:pt x="1570" y="2508"/>
                </a:lnTo>
                <a:lnTo>
                  <a:pt x="1570" y="2507"/>
                </a:lnTo>
                <a:lnTo>
                  <a:pt x="1570" y="2506"/>
                </a:lnTo>
                <a:lnTo>
                  <a:pt x="1570" y="2505"/>
                </a:lnTo>
                <a:lnTo>
                  <a:pt x="1570" y="2504"/>
                </a:lnTo>
                <a:lnTo>
                  <a:pt x="1571" y="2503"/>
                </a:lnTo>
                <a:lnTo>
                  <a:pt x="1571" y="2502"/>
                </a:lnTo>
                <a:lnTo>
                  <a:pt x="1572" y="2500"/>
                </a:lnTo>
                <a:lnTo>
                  <a:pt x="1571" y="2498"/>
                </a:lnTo>
                <a:lnTo>
                  <a:pt x="1571" y="2497"/>
                </a:lnTo>
                <a:lnTo>
                  <a:pt x="1571" y="2496"/>
                </a:lnTo>
                <a:lnTo>
                  <a:pt x="1571" y="2495"/>
                </a:lnTo>
                <a:lnTo>
                  <a:pt x="1571" y="2494"/>
                </a:lnTo>
                <a:lnTo>
                  <a:pt x="1572" y="2494"/>
                </a:lnTo>
                <a:lnTo>
                  <a:pt x="1572" y="2493"/>
                </a:lnTo>
                <a:lnTo>
                  <a:pt x="1572" y="2491"/>
                </a:lnTo>
                <a:lnTo>
                  <a:pt x="1572" y="2490"/>
                </a:lnTo>
                <a:lnTo>
                  <a:pt x="1573" y="2489"/>
                </a:lnTo>
                <a:lnTo>
                  <a:pt x="1572" y="2489"/>
                </a:lnTo>
                <a:lnTo>
                  <a:pt x="1572" y="2488"/>
                </a:lnTo>
                <a:lnTo>
                  <a:pt x="1571" y="2487"/>
                </a:lnTo>
                <a:lnTo>
                  <a:pt x="1571" y="2486"/>
                </a:lnTo>
                <a:lnTo>
                  <a:pt x="1571" y="2485"/>
                </a:lnTo>
                <a:lnTo>
                  <a:pt x="1572" y="2485"/>
                </a:lnTo>
                <a:lnTo>
                  <a:pt x="1571" y="2485"/>
                </a:lnTo>
                <a:lnTo>
                  <a:pt x="1571" y="2483"/>
                </a:lnTo>
                <a:lnTo>
                  <a:pt x="1571" y="2482"/>
                </a:lnTo>
                <a:lnTo>
                  <a:pt x="1571" y="2481"/>
                </a:lnTo>
                <a:lnTo>
                  <a:pt x="1571" y="2480"/>
                </a:lnTo>
                <a:lnTo>
                  <a:pt x="1570" y="2480"/>
                </a:lnTo>
                <a:lnTo>
                  <a:pt x="1571" y="2479"/>
                </a:lnTo>
                <a:lnTo>
                  <a:pt x="1571" y="2478"/>
                </a:lnTo>
                <a:lnTo>
                  <a:pt x="1571" y="2477"/>
                </a:lnTo>
                <a:lnTo>
                  <a:pt x="1571" y="2475"/>
                </a:lnTo>
                <a:lnTo>
                  <a:pt x="1571" y="2477"/>
                </a:lnTo>
                <a:lnTo>
                  <a:pt x="1571" y="2478"/>
                </a:lnTo>
                <a:lnTo>
                  <a:pt x="1570" y="2478"/>
                </a:lnTo>
                <a:lnTo>
                  <a:pt x="1570" y="2479"/>
                </a:lnTo>
                <a:lnTo>
                  <a:pt x="1570" y="2480"/>
                </a:lnTo>
                <a:lnTo>
                  <a:pt x="1570" y="2481"/>
                </a:lnTo>
                <a:lnTo>
                  <a:pt x="1571" y="2481"/>
                </a:lnTo>
                <a:lnTo>
                  <a:pt x="1570" y="2482"/>
                </a:lnTo>
                <a:lnTo>
                  <a:pt x="1570" y="2483"/>
                </a:lnTo>
                <a:lnTo>
                  <a:pt x="1570" y="2485"/>
                </a:lnTo>
                <a:lnTo>
                  <a:pt x="1571" y="2485"/>
                </a:lnTo>
                <a:lnTo>
                  <a:pt x="1571" y="2486"/>
                </a:lnTo>
                <a:lnTo>
                  <a:pt x="1571" y="2488"/>
                </a:lnTo>
                <a:lnTo>
                  <a:pt x="1571" y="2489"/>
                </a:lnTo>
                <a:lnTo>
                  <a:pt x="1571" y="2493"/>
                </a:lnTo>
                <a:lnTo>
                  <a:pt x="1570" y="2493"/>
                </a:lnTo>
                <a:lnTo>
                  <a:pt x="1568" y="2493"/>
                </a:lnTo>
                <a:lnTo>
                  <a:pt x="1567" y="2493"/>
                </a:lnTo>
                <a:lnTo>
                  <a:pt x="1566" y="2493"/>
                </a:lnTo>
                <a:lnTo>
                  <a:pt x="1565" y="2493"/>
                </a:lnTo>
                <a:lnTo>
                  <a:pt x="1565" y="2494"/>
                </a:lnTo>
                <a:lnTo>
                  <a:pt x="1564" y="2494"/>
                </a:lnTo>
                <a:lnTo>
                  <a:pt x="1564" y="2493"/>
                </a:lnTo>
                <a:lnTo>
                  <a:pt x="1564" y="2491"/>
                </a:lnTo>
                <a:lnTo>
                  <a:pt x="1565" y="2491"/>
                </a:lnTo>
                <a:lnTo>
                  <a:pt x="1565" y="2490"/>
                </a:lnTo>
                <a:lnTo>
                  <a:pt x="1565" y="2489"/>
                </a:lnTo>
                <a:lnTo>
                  <a:pt x="1565" y="2488"/>
                </a:lnTo>
                <a:lnTo>
                  <a:pt x="1565" y="2487"/>
                </a:lnTo>
                <a:lnTo>
                  <a:pt x="1566" y="2486"/>
                </a:lnTo>
                <a:lnTo>
                  <a:pt x="1567" y="2486"/>
                </a:lnTo>
                <a:lnTo>
                  <a:pt x="1568" y="2486"/>
                </a:lnTo>
                <a:lnTo>
                  <a:pt x="1568" y="2485"/>
                </a:lnTo>
                <a:lnTo>
                  <a:pt x="1565" y="2485"/>
                </a:lnTo>
                <a:lnTo>
                  <a:pt x="1564" y="2486"/>
                </a:lnTo>
                <a:lnTo>
                  <a:pt x="1564" y="2485"/>
                </a:lnTo>
                <a:lnTo>
                  <a:pt x="1564" y="2486"/>
                </a:lnTo>
                <a:lnTo>
                  <a:pt x="1564" y="2487"/>
                </a:lnTo>
                <a:lnTo>
                  <a:pt x="1564" y="2488"/>
                </a:lnTo>
                <a:lnTo>
                  <a:pt x="1563" y="2488"/>
                </a:lnTo>
                <a:lnTo>
                  <a:pt x="1563" y="2489"/>
                </a:lnTo>
                <a:lnTo>
                  <a:pt x="1563" y="2491"/>
                </a:lnTo>
                <a:lnTo>
                  <a:pt x="1562" y="2491"/>
                </a:lnTo>
                <a:lnTo>
                  <a:pt x="1562" y="2493"/>
                </a:lnTo>
                <a:lnTo>
                  <a:pt x="1562" y="2494"/>
                </a:lnTo>
                <a:lnTo>
                  <a:pt x="1562" y="2495"/>
                </a:lnTo>
                <a:lnTo>
                  <a:pt x="1561" y="2497"/>
                </a:lnTo>
                <a:lnTo>
                  <a:pt x="1561" y="2498"/>
                </a:lnTo>
                <a:lnTo>
                  <a:pt x="1561" y="2499"/>
                </a:lnTo>
                <a:lnTo>
                  <a:pt x="1561" y="2500"/>
                </a:lnTo>
                <a:lnTo>
                  <a:pt x="1559" y="2500"/>
                </a:lnTo>
                <a:lnTo>
                  <a:pt x="1561" y="2502"/>
                </a:lnTo>
                <a:lnTo>
                  <a:pt x="1561" y="2503"/>
                </a:lnTo>
                <a:lnTo>
                  <a:pt x="1559" y="2504"/>
                </a:lnTo>
                <a:lnTo>
                  <a:pt x="1559" y="2505"/>
                </a:lnTo>
                <a:lnTo>
                  <a:pt x="1559" y="2506"/>
                </a:lnTo>
                <a:lnTo>
                  <a:pt x="1559" y="2507"/>
                </a:lnTo>
                <a:lnTo>
                  <a:pt x="1559" y="2508"/>
                </a:lnTo>
                <a:lnTo>
                  <a:pt x="1558" y="2508"/>
                </a:lnTo>
                <a:lnTo>
                  <a:pt x="1558" y="2510"/>
                </a:lnTo>
                <a:lnTo>
                  <a:pt x="1559" y="2510"/>
                </a:lnTo>
                <a:lnTo>
                  <a:pt x="1558" y="2511"/>
                </a:lnTo>
                <a:lnTo>
                  <a:pt x="1558" y="2512"/>
                </a:lnTo>
                <a:lnTo>
                  <a:pt x="1557" y="2513"/>
                </a:lnTo>
                <a:lnTo>
                  <a:pt x="1558" y="2513"/>
                </a:lnTo>
                <a:lnTo>
                  <a:pt x="1557" y="2514"/>
                </a:lnTo>
                <a:lnTo>
                  <a:pt x="1556" y="2514"/>
                </a:lnTo>
                <a:lnTo>
                  <a:pt x="1557" y="2514"/>
                </a:lnTo>
                <a:lnTo>
                  <a:pt x="1557" y="2515"/>
                </a:lnTo>
                <a:lnTo>
                  <a:pt x="1556" y="2515"/>
                </a:lnTo>
                <a:lnTo>
                  <a:pt x="1556" y="2516"/>
                </a:lnTo>
                <a:lnTo>
                  <a:pt x="1557" y="2516"/>
                </a:lnTo>
                <a:lnTo>
                  <a:pt x="1556" y="2516"/>
                </a:lnTo>
                <a:lnTo>
                  <a:pt x="1556" y="2517"/>
                </a:lnTo>
                <a:lnTo>
                  <a:pt x="1556" y="2519"/>
                </a:lnTo>
                <a:lnTo>
                  <a:pt x="1555" y="2517"/>
                </a:lnTo>
                <a:lnTo>
                  <a:pt x="1554" y="2517"/>
                </a:lnTo>
                <a:lnTo>
                  <a:pt x="1553" y="2519"/>
                </a:lnTo>
                <a:lnTo>
                  <a:pt x="1553" y="2520"/>
                </a:lnTo>
                <a:lnTo>
                  <a:pt x="1553" y="2522"/>
                </a:lnTo>
                <a:lnTo>
                  <a:pt x="1551" y="2523"/>
                </a:lnTo>
                <a:lnTo>
                  <a:pt x="1551" y="2524"/>
                </a:lnTo>
                <a:lnTo>
                  <a:pt x="1553" y="2524"/>
                </a:lnTo>
                <a:lnTo>
                  <a:pt x="1554" y="2524"/>
                </a:lnTo>
                <a:lnTo>
                  <a:pt x="1554" y="2525"/>
                </a:lnTo>
                <a:lnTo>
                  <a:pt x="1553" y="2525"/>
                </a:lnTo>
                <a:lnTo>
                  <a:pt x="1553" y="2527"/>
                </a:lnTo>
                <a:lnTo>
                  <a:pt x="1553" y="2528"/>
                </a:lnTo>
                <a:lnTo>
                  <a:pt x="1551" y="2528"/>
                </a:lnTo>
                <a:lnTo>
                  <a:pt x="1550" y="2528"/>
                </a:lnTo>
                <a:lnTo>
                  <a:pt x="1549" y="2528"/>
                </a:lnTo>
                <a:lnTo>
                  <a:pt x="1549" y="2527"/>
                </a:lnTo>
                <a:lnTo>
                  <a:pt x="1548" y="2527"/>
                </a:lnTo>
                <a:lnTo>
                  <a:pt x="1547" y="2527"/>
                </a:lnTo>
                <a:lnTo>
                  <a:pt x="1546" y="2527"/>
                </a:lnTo>
                <a:lnTo>
                  <a:pt x="1546" y="2528"/>
                </a:lnTo>
                <a:lnTo>
                  <a:pt x="1545" y="2528"/>
                </a:lnTo>
                <a:lnTo>
                  <a:pt x="1545" y="2529"/>
                </a:lnTo>
                <a:lnTo>
                  <a:pt x="1545" y="2530"/>
                </a:lnTo>
                <a:lnTo>
                  <a:pt x="1545" y="2531"/>
                </a:lnTo>
                <a:lnTo>
                  <a:pt x="1545" y="2532"/>
                </a:lnTo>
                <a:lnTo>
                  <a:pt x="1545" y="2533"/>
                </a:lnTo>
                <a:lnTo>
                  <a:pt x="1545" y="2535"/>
                </a:lnTo>
                <a:lnTo>
                  <a:pt x="1545" y="2536"/>
                </a:lnTo>
                <a:lnTo>
                  <a:pt x="1544" y="2537"/>
                </a:lnTo>
                <a:lnTo>
                  <a:pt x="1542" y="2537"/>
                </a:lnTo>
                <a:lnTo>
                  <a:pt x="1542" y="2538"/>
                </a:lnTo>
                <a:lnTo>
                  <a:pt x="1541" y="2538"/>
                </a:lnTo>
                <a:lnTo>
                  <a:pt x="1541" y="2539"/>
                </a:lnTo>
                <a:lnTo>
                  <a:pt x="1540" y="2539"/>
                </a:lnTo>
                <a:lnTo>
                  <a:pt x="1539" y="2539"/>
                </a:lnTo>
                <a:lnTo>
                  <a:pt x="1537" y="2538"/>
                </a:lnTo>
                <a:lnTo>
                  <a:pt x="1536" y="2538"/>
                </a:lnTo>
                <a:lnTo>
                  <a:pt x="1532" y="2538"/>
                </a:lnTo>
                <a:lnTo>
                  <a:pt x="1531" y="2538"/>
                </a:lnTo>
                <a:lnTo>
                  <a:pt x="1531" y="2537"/>
                </a:lnTo>
                <a:lnTo>
                  <a:pt x="1530" y="2536"/>
                </a:lnTo>
                <a:lnTo>
                  <a:pt x="1530" y="2535"/>
                </a:lnTo>
                <a:lnTo>
                  <a:pt x="1529" y="2532"/>
                </a:lnTo>
                <a:lnTo>
                  <a:pt x="1529" y="2531"/>
                </a:lnTo>
                <a:lnTo>
                  <a:pt x="1528" y="2531"/>
                </a:lnTo>
                <a:lnTo>
                  <a:pt x="1528" y="2530"/>
                </a:lnTo>
                <a:lnTo>
                  <a:pt x="1527" y="2530"/>
                </a:lnTo>
                <a:lnTo>
                  <a:pt x="1525" y="2529"/>
                </a:lnTo>
                <a:lnTo>
                  <a:pt x="1525" y="2528"/>
                </a:lnTo>
                <a:lnTo>
                  <a:pt x="1524" y="2528"/>
                </a:lnTo>
                <a:lnTo>
                  <a:pt x="1524" y="2527"/>
                </a:lnTo>
                <a:lnTo>
                  <a:pt x="1524" y="2528"/>
                </a:lnTo>
                <a:lnTo>
                  <a:pt x="1523" y="2529"/>
                </a:lnTo>
                <a:lnTo>
                  <a:pt x="1524" y="2530"/>
                </a:lnTo>
                <a:lnTo>
                  <a:pt x="1524" y="2531"/>
                </a:lnTo>
                <a:lnTo>
                  <a:pt x="1523" y="2532"/>
                </a:lnTo>
                <a:lnTo>
                  <a:pt x="1522" y="2533"/>
                </a:lnTo>
                <a:lnTo>
                  <a:pt x="1521" y="2533"/>
                </a:lnTo>
                <a:lnTo>
                  <a:pt x="1520" y="2532"/>
                </a:lnTo>
                <a:lnTo>
                  <a:pt x="1519" y="2532"/>
                </a:lnTo>
                <a:lnTo>
                  <a:pt x="1519" y="2531"/>
                </a:lnTo>
                <a:lnTo>
                  <a:pt x="1518" y="2530"/>
                </a:lnTo>
                <a:lnTo>
                  <a:pt x="1518" y="2529"/>
                </a:lnTo>
                <a:lnTo>
                  <a:pt x="1518" y="2528"/>
                </a:lnTo>
                <a:lnTo>
                  <a:pt x="1516" y="2528"/>
                </a:lnTo>
                <a:lnTo>
                  <a:pt x="1516" y="2527"/>
                </a:lnTo>
                <a:lnTo>
                  <a:pt x="1514" y="2525"/>
                </a:lnTo>
                <a:lnTo>
                  <a:pt x="1513" y="2525"/>
                </a:lnTo>
                <a:lnTo>
                  <a:pt x="1512" y="2525"/>
                </a:lnTo>
                <a:lnTo>
                  <a:pt x="1511" y="2525"/>
                </a:lnTo>
                <a:lnTo>
                  <a:pt x="1509" y="2523"/>
                </a:lnTo>
                <a:lnTo>
                  <a:pt x="1509" y="2522"/>
                </a:lnTo>
                <a:lnTo>
                  <a:pt x="1507" y="2522"/>
                </a:lnTo>
                <a:lnTo>
                  <a:pt x="1506" y="2521"/>
                </a:lnTo>
                <a:lnTo>
                  <a:pt x="1505" y="2521"/>
                </a:lnTo>
                <a:lnTo>
                  <a:pt x="1505" y="2520"/>
                </a:lnTo>
                <a:lnTo>
                  <a:pt x="1504" y="2520"/>
                </a:lnTo>
                <a:lnTo>
                  <a:pt x="1503" y="2519"/>
                </a:lnTo>
                <a:lnTo>
                  <a:pt x="1502" y="2519"/>
                </a:lnTo>
                <a:lnTo>
                  <a:pt x="1502" y="2517"/>
                </a:lnTo>
                <a:lnTo>
                  <a:pt x="1501" y="2517"/>
                </a:lnTo>
                <a:lnTo>
                  <a:pt x="1501" y="2516"/>
                </a:lnTo>
                <a:lnTo>
                  <a:pt x="1499" y="2516"/>
                </a:lnTo>
                <a:lnTo>
                  <a:pt x="1498" y="2515"/>
                </a:lnTo>
                <a:lnTo>
                  <a:pt x="1498" y="2514"/>
                </a:lnTo>
                <a:lnTo>
                  <a:pt x="1497" y="2514"/>
                </a:lnTo>
                <a:lnTo>
                  <a:pt x="1497" y="2513"/>
                </a:lnTo>
                <a:lnTo>
                  <a:pt x="1496" y="2513"/>
                </a:lnTo>
                <a:lnTo>
                  <a:pt x="1496" y="2512"/>
                </a:lnTo>
                <a:lnTo>
                  <a:pt x="1495" y="2512"/>
                </a:lnTo>
                <a:lnTo>
                  <a:pt x="1495" y="2511"/>
                </a:lnTo>
                <a:lnTo>
                  <a:pt x="1494" y="2511"/>
                </a:lnTo>
                <a:lnTo>
                  <a:pt x="1488" y="2516"/>
                </a:lnTo>
                <a:lnTo>
                  <a:pt x="1482" y="2511"/>
                </a:lnTo>
                <a:lnTo>
                  <a:pt x="1480" y="2508"/>
                </a:lnTo>
                <a:lnTo>
                  <a:pt x="1479" y="2506"/>
                </a:lnTo>
                <a:lnTo>
                  <a:pt x="1478" y="2504"/>
                </a:lnTo>
                <a:lnTo>
                  <a:pt x="1477" y="2503"/>
                </a:lnTo>
                <a:lnTo>
                  <a:pt x="1475" y="2500"/>
                </a:lnTo>
                <a:lnTo>
                  <a:pt x="1475" y="2499"/>
                </a:lnTo>
                <a:lnTo>
                  <a:pt x="1473" y="2499"/>
                </a:lnTo>
                <a:lnTo>
                  <a:pt x="1472" y="2497"/>
                </a:lnTo>
                <a:lnTo>
                  <a:pt x="1471" y="2496"/>
                </a:lnTo>
                <a:lnTo>
                  <a:pt x="1471" y="2495"/>
                </a:lnTo>
                <a:lnTo>
                  <a:pt x="1470" y="2495"/>
                </a:lnTo>
                <a:lnTo>
                  <a:pt x="1470" y="2494"/>
                </a:lnTo>
                <a:lnTo>
                  <a:pt x="1469" y="2494"/>
                </a:lnTo>
                <a:lnTo>
                  <a:pt x="1469" y="2493"/>
                </a:lnTo>
                <a:lnTo>
                  <a:pt x="1468" y="2491"/>
                </a:lnTo>
                <a:lnTo>
                  <a:pt x="1467" y="2489"/>
                </a:lnTo>
                <a:lnTo>
                  <a:pt x="1466" y="2487"/>
                </a:lnTo>
                <a:lnTo>
                  <a:pt x="1454" y="2472"/>
                </a:lnTo>
                <a:lnTo>
                  <a:pt x="1453" y="2470"/>
                </a:lnTo>
                <a:lnTo>
                  <a:pt x="1451" y="2469"/>
                </a:lnTo>
                <a:lnTo>
                  <a:pt x="1450" y="2468"/>
                </a:lnTo>
                <a:lnTo>
                  <a:pt x="1449" y="2466"/>
                </a:lnTo>
                <a:lnTo>
                  <a:pt x="1447" y="2466"/>
                </a:lnTo>
                <a:lnTo>
                  <a:pt x="1446" y="2465"/>
                </a:lnTo>
                <a:lnTo>
                  <a:pt x="1446" y="2464"/>
                </a:lnTo>
                <a:lnTo>
                  <a:pt x="1445" y="2464"/>
                </a:lnTo>
                <a:lnTo>
                  <a:pt x="1444" y="2464"/>
                </a:lnTo>
                <a:lnTo>
                  <a:pt x="1444" y="2463"/>
                </a:lnTo>
                <a:lnTo>
                  <a:pt x="1443" y="2463"/>
                </a:lnTo>
                <a:lnTo>
                  <a:pt x="1442" y="2463"/>
                </a:lnTo>
                <a:lnTo>
                  <a:pt x="1442" y="2462"/>
                </a:lnTo>
                <a:lnTo>
                  <a:pt x="1441" y="2462"/>
                </a:lnTo>
                <a:lnTo>
                  <a:pt x="1438" y="2461"/>
                </a:lnTo>
                <a:lnTo>
                  <a:pt x="1436" y="2460"/>
                </a:lnTo>
                <a:lnTo>
                  <a:pt x="1435" y="2460"/>
                </a:lnTo>
                <a:lnTo>
                  <a:pt x="1432" y="2457"/>
                </a:lnTo>
                <a:lnTo>
                  <a:pt x="1430" y="2457"/>
                </a:lnTo>
                <a:lnTo>
                  <a:pt x="1426" y="2455"/>
                </a:lnTo>
                <a:lnTo>
                  <a:pt x="1424" y="2454"/>
                </a:lnTo>
                <a:lnTo>
                  <a:pt x="1423" y="2454"/>
                </a:lnTo>
                <a:lnTo>
                  <a:pt x="1423" y="2453"/>
                </a:lnTo>
                <a:lnTo>
                  <a:pt x="1421" y="2453"/>
                </a:lnTo>
                <a:lnTo>
                  <a:pt x="1421" y="2452"/>
                </a:lnTo>
                <a:lnTo>
                  <a:pt x="1420" y="2452"/>
                </a:lnTo>
                <a:lnTo>
                  <a:pt x="1420" y="2450"/>
                </a:lnTo>
                <a:lnTo>
                  <a:pt x="1419" y="2450"/>
                </a:lnTo>
                <a:lnTo>
                  <a:pt x="1419" y="2449"/>
                </a:lnTo>
                <a:lnTo>
                  <a:pt x="1419" y="2448"/>
                </a:lnTo>
                <a:lnTo>
                  <a:pt x="1417" y="2444"/>
                </a:lnTo>
                <a:lnTo>
                  <a:pt x="1417" y="2441"/>
                </a:lnTo>
                <a:lnTo>
                  <a:pt x="1416" y="2439"/>
                </a:lnTo>
                <a:lnTo>
                  <a:pt x="1415" y="2437"/>
                </a:lnTo>
                <a:lnTo>
                  <a:pt x="1413" y="2432"/>
                </a:lnTo>
                <a:lnTo>
                  <a:pt x="1413" y="2431"/>
                </a:lnTo>
                <a:lnTo>
                  <a:pt x="1412" y="2429"/>
                </a:lnTo>
                <a:lnTo>
                  <a:pt x="1411" y="2428"/>
                </a:lnTo>
                <a:lnTo>
                  <a:pt x="1411" y="2427"/>
                </a:lnTo>
                <a:lnTo>
                  <a:pt x="1410" y="2424"/>
                </a:lnTo>
                <a:lnTo>
                  <a:pt x="1409" y="2423"/>
                </a:lnTo>
                <a:lnTo>
                  <a:pt x="1408" y="2422"/>
                </a:lnTo>
                <a:lnTo>
                  <a:pt x="1408" y="2421"/>
                </a:lnTo>
                <a:lnTo>
                  <a:pt x="1407" y="2421"/>
                </a:lnTo>
                <a:lnTo>
                  <a:pt x="1406" y="2418"/>
                </a:lnTo>
                <a:lnTo>
                  <a:pt x="1402" y="2413"/>
                </a:lnTo>
                <a:lnTo>
                  <a:pt x="1400" y="2410"/>
                </a:lnTo>
                <a:lnTo>
                  <a:pt x="1400" y="2408"/>
                </a:lnTo>
                <a:lnTo>
                  <a:pt x="1399" y="2407"/>
                </a:lnTo>
                <a:lnTo>
                  <a:pt x="1399" y="2406"/>
                </a:lnTo>
                <a:lnTo>
                  <a:pt x="1398" y="2406"/>
                </a:lnTo>
                <a:lnTo>
                  <a:pt x="1398" y="2405"/>
                </a:lnTo>
                <a:lnTo>
                  <a:pt x="1397" y="2404"/>
                </a:lnTo>
                <a:lnTo>
                  <a:pt x="1397" y="2403"/>
                </a:lnTo>
                <a:lnTo>
                  <a:pt x="1395" y="2403"/>
                </a:lnTo>
                <a:lnTo>
                  <a:pt x="1395" y="2402"/>
                </a:lnTo>
                <a:lnTo>
                  <a:pt x="1394" y="2401"/>
                </a:lnTo>
                <a:lnTo>
                  <a:pt x="1393" y="2399"/>
                </a:lnTo>
                <a:lnTo>
                  <a:pt x="1393" y="2398"/>
                </a:lnTo>
                <a:lnTo>
                  <a:pt x="1392" y="2398"/>
                </a:lnTo>
                <a:lnTo>
                  <a:pt x="1391" y="2397"/>
                </a:lnTo>
                <a:lnTo>
                  <a:pt x="1387" y="2393"/>
                </a:lnTo>
                <a:lnTo>
                  <a:pt x="1386" y="2393"/>
                </a:lnTo>
                <a:lnTo>
                  <a:pt x="1385" y="2391"/>
                </a:lnTo>
                <a:lnTo>
                  <a:pt x="1384" y="2390"/>
                </a:lnTo>
                <a:lnTo>
                  <a:pt x="1383" y="2389"/>
                </a:lnTo>
                <a:lnTo>
                  <a:pt x="1382" y="2389"/>
                </a:lnTo>
                <a:lnTo>
                  <a:pt x="1382" y="2388"/>
                </a:lnTo>
                <a:lnTo>
                  <a:pt x="1381" y="2388"/>
                </a:lnTo>
                <a:lnTo>
                  <a:pt x="1381" y="2387"/>
                </a:lnTo>
                <a:lnTo>
                  <a:pt x="1380" y="2387"/>
                </a:lnTo>
                <a:lnTo>
                  <a:pt x="1380" y="2386"/>
                </a:lnTo>
                <a:lnTo>
                  <a:pt x="1378" y="2386"/>
                </a:lnTo>
                <a:lnTo>
                  <a:pt x="1377" y="2386"/>
                </a:lnTo>
                <a:lnTo>
                  <a:pt x="1377" y="2385"/>
                </a:lnTo>
                <a:lnTo>
                  <a:pt x="1376" y="2385"/>
                </a:lnTo>
                <a:lnTo>
                  <a:pt x="1376" y="2383"/>
                </a:lnTo>
                <a:lnTo>
                  <a:pt x="1375" y="2383"/>
                </a:lnTo>
                <a:lnTo>
                  <a:pt x="1374" y="2383"/>
                </a:lnTo>
                <a:lnTo>
                  <a:pt x="1372" y="2381"/>
                </a:lnTo>
                <a:lnTo>
                  <a:pt x="1371" y="2380"/>
                </a:lnTo>
                <a:lnTo>
                  <a:pt x="1368" y="2380"/>
                </a:lnTo>
                <a:lnTo>
                  <a:pt x="1364" y="2377"/>
                </a:lnTo>
                <a:lnTo>
                  <a:pt x="1363" y="2376"/>
                </a:lnTo>
                <a:lnTo>
                  <a:pt x="1360" y="2374"/>
                </a:lnTo>
                <a:lnTo>
                  <a:pt x="1357" y="2373"/>
                </a:lnTo>
                <a:lnTo>
                  <a:pt x="1356" y="2373"/>
                </a:lnTo>
                <a:lnTo>
                  <a:pt x="1352" y="2371"/>
                </a:lnTo>
                <a:lnTo>
                  <a:pt x="1351" y="2371"/>
                </a:lnTo>
                <a:lnTo>
                  <a:pt x="1349" y="2370"/>
                </a:lnTo>
                <a:lnTo>
                  <a:pt x="1347" y="2369"/>
                </a:lnTo>
                <a:lnTo>
                  <a:pt x="1346" y="2366"/>
                </a:lnTo>
                <a:lnTo>
                  <a:pt x="1344" y="2366"/>
                </a:lnTo>
                <a:lnTo>
                  <a:pt x="1342" y="2364"/>
                </a:lnTo>
                <a:lnTo>
                  <a:pt x="1340" y="2361"/>
                </a:lnTo>
                <a:lnTo>
                  <a:pt x="1338" y="2358"/>
                </a:lnTo>
                <a:lnTo>
                  <a:pt x="1335" y="2357"/>
                </a:lnTo>
                <a:lnTo>
                  <a:pt x="1334" y="2356"/>
                </a:lnTo>
                <a:lnTo>
                  <a:pt x="1334" y="2355"/>
                </a:lnTo>
                <a:lnTo>
                  <a:pt x="1332" y="2354"/>
                </a:lnTo>
                <a:lnTo>
                  <a:pt x="1330" y="2353"/>
                </a:lnTo>
                <a:lnTo>
                  <a:pt x="1329" y="2353"/>
                </a:lnTo>
                <a:lnTo>
                  <a:pt x="1328" y="2353"/>
                </a:lnTo>
                <a:lnTo>
                  <a:pt x="1326" y="2352"/>
                </a:lnTo>
                <a:lnTo>
                  <a:pt x="1322" y="2347"/>
                </a:lnTo>
                <a:lnTo>
                  <a:pt x="1316" y="2343"/>
                </a:lnTo>
                <a:lnTo>
                  <a:pt x="1315" y="2341"/>
                </a:lnTo>
                <a:lnTo>
                  <a:pt x="1314" y="2340"/>
                </a:lnTo>
                <a:lnTo>
                  <a:pt x="1313" y="2340"/>
                </a:lnTo>
                <a:lnTo>
                  <a:pt x="1312" y="2339"/>
                </a:lnTo>
                <a:lnTo>
                  <a:pt x="1312" y="2338"/>
                </a:lnTo>
                <a:lnTo>
                  <a:pt x="1311" y="2337"/>
                </a:lnTo>
                <a:lnTo>
                  <a:pt x="1309" y="2336"/>
                </a:lnTo>
                <a:lnTo>
                  <a:pt x="1308" y="2335"/>
                </a:lnTo>
                <a:lnTo>
                  <a:pt x="1308" y="2334"/>
                </a:lnTo>
                <a:lnTo>
                  <a:pt x="1307" y="2334"/>
                </a:lnTo>
                <a:lnTo>
                  <a:pt x="1307" y="2332"/>
                </a:lnTo>
                <a:lnTo>
                  <a:pt x="1306" y="2331"/>
                </a:lnTo>
                <a:lnTo>
                  <a:pt x="1303" y="2327"/>
                </a:lnTo>
                <a:lnTo>
                  <a:pt x="1302" y="2326"/>
                </a:lnTo>
                <a:lnTo>
                  <a:pt x="1300" y="2326"/>
                </a:lnTo>
                <a:lnTo>
                  <a:pt x="1299" y="2324"/>
                </a:lnTo>
                <a:lnTo>
                  <a:pt x="1298" y="2324"/>
                </a:lnTo>
                <a:lnTo>
                  <a:pt x="1298" y="2323"/>
                </a:lnTo>
                <a:lnTo>
                  <a:pt x="1297" y="2323"/>
                </a:lnTo>
                <a:lnTo>
                  <a:pt x="1296" y="2323"/>
                </a:lnTo>
                <a:lnTo>
                  <a:pt x="1296" y="2322"/>
                </a:lnTo>
                <a:lnTo>
                  <a:pt x="1295" y="2322"/>
                </a:lnTo>
                <a:lnTo>
                  <a:pt x="1294" y="2322"/>
                </a:lnTo>
                <a:lnTo>
                  <a:pt x="1292" y="2321"/>
                </a:lnTo>
                <a:lnTo>
                  <a:pt x="1291" y="2321"/>
                </a:lnTo>
                <a:lnTo>
                  <a:pt x="1290" y="2321"/>
                </a:lnTo>
                <a:lnTo>
                  <a:pt x="1289" y="2320"/>
                </a:lnTo>
                <a:lnTo>
                  <a:pt x="1287" y="2319"/>
                </a:lnTo>
                <a:lnTo>
                  <a:pt x="1286" y="2319"/>
                </a:lnTo>
                <a:lnTo>
                  <a:pt x="1285" y="2319"/>
                </a:lnTo>
                <a:lnTo>
                  <a:pt x="1283" y="2318"/>
                </a:lnTo>
                <a:lnTo>
                  <a:pt x="1282" y="2318"/>
                </a:lnTo>
                <a:lnTo>
                  <a:pt x="1281" y="2316"/>
                </a:lnTo>
                <a:lnTo>
                  <a:pt x="1280" y="2316"/>
                </a:lnTo>
                <a:lnTo>
                  <a:pt x="1279" y="2316"/>
                </a:lnTo>
                <a:lnTo>
                  <a:pt x="1277" y="2315"/>
                </a:lnTo>
                <a:lnTo>
                  <a:pt x="1275" y="2315"/>
                </a:lnTo>
                <a:lnTo>
                  <a:pt x="1273" y="2314"/>
                </a:lnTo>
                <a:lnTo>
                  <a:pt x="1270" y="2314"/>
                </a:lnTo>
                <a:lnTo>
                  <a:pt x="1269" y="2313"/>
                </a:lnTo>
                <a:lnTo>
                  <a:pt x="1268" y="2313"/>
                </a:lnTo>
                <a:lnTo>
                  <a:pt x="1264" y="2311"/>
                </a:lnTo>
                <a:lnTo>
                  <a:pt x="1263" y="2310"/>
                </a:lnTo>
                <a:lnTo>
                  <a:pt x="1262" y="2309"/>
                </a:lnTo>
                <a:lnTo>
                  <a:pt x="1261" y="2309"/>
                </a:lnTo>
                <a:lnTo>
                  <a:pt x="1259" y="2307"/>
                </a:lnTo>
                <a:lnTo>
                  <a:pt x="1254" y="2303"/>
                </a:lnTo>
                <a:lnTo>
                  <a:pt x="1243" y="2295"/>
                </a:lnTo>
                <a:lnTo>
                  <a:pt x="1243" y="2294"/>
                </a:lnTo>
                <a:lnTo>
                  <a:pt x="1242" y="2293"/>
                </a:lnTo>
                <a:lnTo>
                  <a:pt x="1240" y="2293"/>
                </a:lnTo>
                <a:lnTo>
                  <a:pt x="1239" y="2291"/>
                </a:lnTo>
                <a:lnTo>
                  <a:pt x="1238" y="2290"/>
                </a:lnTo>
                <a:lnTo>
                  <a:pt x="1237" y="2289"/>
                </a:lnTo>
                <a:lnTo>
                  <a:pt x="1236" y="2289"/>
                </a:lnTo>
                <a:lnTo>
                  <a:pt x="1235" y="2288"/>
                </a:lnTo>
                <a:lnTo>
                  <a:pt x="1234" y="2288"/>
                </a:lnTo>
                <a:lnTo>
                  <a:pt x="1233" y="2287"/>
                </a:lnTo>
                <a:lnTo>
                  <a:pt x="1231" y="2287"/>
                </a:lnTo>
                <a:lnTo>
                  <a:pt x="1229" y="2286"/>
                </a:lnTo>
                <a:lnTo>
                  <a:pt x="1227" y="2285"/>
                </a:lnTo>
                <a:lnTo>
                  <a:pt x="1226" y="2285"/>
                </a:lnTo>
                <a:lnTo>
                  <a:pt x="1225" y="2284"/>
                </a:lnTo>
                <a:lnTo>
                  <a:pt x="1223" y="2284"/>
                </a:lnTo>
                <a:lnTo>
                  <a:pt x="1222" y="2282"/>
                </a:lnTo>
                <a:lnTo>
                  <a:pt x="1221" y="2281"/>
                </a:lnTo>
                <a:lnTo>
                  <a:pt x="1220" y="2281"/>
                </a:lnTo>
                <a:lnTo>
                  <a:pt x="1220" y="2280"/>
                </a:lnTo>
                <a:lnTo>
                  <a:pt x="1219" y="2280"/>
                </a:lnTo>
                <a:lnTo>
                  <a:pt x="1219" y="2279"/>
                </a:lnTo>
                <a:lnTo>
                  <a:pt x="1218" y="2279"/>
                </a:lnTo>
                <a:lnTo>
                  <a:pt x="1217" y="2278"/>
                </a:lnTo>
                <a:lnTo>
                  <a:pt x="1216" y="2277"/>
                </a:lnTo>
                <a:lnTo>
                  <a:pt x="1206" y="2271"/>
                </a:lnTo>
                <a:lnTo>
                  <a:pt x="1205" y="2270"/>
                </a:lnTo>
                <a:lnTo>
                  <a:pt x="1204" y="2270"/>
                </a:lnTo>
                <a:lnTo>
                  <a:pt x="1204" y="2269"/>
                </a:lnTo>
                <a:lnTo>
                  <a:pt x="1203" y="2269"/>
                </a:lnTo>
                <a:lnTo>
                  <a:pt x="1201" y="2268"/>
                </a:lnTo>
                <a:lnTo>
                  <a:pt x="1199" y="2266"/>
                </a:lnTo>
                <a:lnTo>
                  <a:pt x="1197" y="2265"/>
                </a:lnTo>
                <a:lnTo>
                  <a:pt x="1195" y="2265"/>
                </a:lnTo>
                <a:lnTo>
                  <a:pt x="1194" y="2264"/>
                </a:lnTo>
                <a:lnTo>
                  <a:pt x="1192" y="2264"/>
                </a:lnTo>
                <a:lnTo>
                  <a:pt x="1190" y="2263"/>
                </a:lnTo>
                <a:lnTo>
                  <a:pt x="1188" y="2263"/>
                </a:lnTo>
                <a:lnTo>
                  <a:pt x="1186" y="2262"/>
                </a:lnTo>
                <a:lnTo>
                  <a:pt x="1185" y="2262"/>
                </a:lnTo>
                <a:lnTo>
                  <a:pt x="1184" y="2261"/>
                </a:lnTo>
                <a:lnTo>
                  <a:pt x="1182" y="2260"/>
                </a:lnTo>
                <a:lnTo>
                  <a:pt x="1180" y="2259"/>
                </a:lnTo>
                <a:lnTo>
                  <a:pt x="1178" y="2256"/>
                </a:lnTo>
                <a:lnTo>
                  <a:pt x="1177" y="2256"/>
                </a:lnTo>
                <a:lnTo>
                  <a:pt x="1177" y="2255"/>
                </a:lnTo>
                <a:lnTo>
                  <a:pt x="1176" y="2255"/>
                </a:lnTo>
                <a:lnTo>
                  <a:pt x="1176" y="2254"/>
                </a:lnTo>
                <a:lnTo>
                  <a:pt x="1175" y="2254"/>
                </a:lnTo>
                <a:lnTo>
                  <a:pt x="1175" y="2253"/>
                </a:lnTo>
                <a:lnTo>
                  <a:pt x="1174" y="2253"/>
                </a:lnTo>
                <a:lnTo>
                  <a:pt x="1174" y="2252"/>
                </a:lnTo>
                <a:lnTo>
                  <a:pt x="1174" y="2251"/>
                </a:lnTo>
                <a:lnTo>
                  <a:pt x="1173" y="2251"/>
                </a:lnTo>
                <a:lnTo>
                  <a:pt x="1173" y="2249"/>
                </a:lnTo>
                <a:lnTo>
                  <a:pt x="1171" y="2248"/>
                </a:lnTo>
                <a:lnTo>
                  <a:pt x="1171" y="2247"/>
                </a:lnTo>
                <a:lnTo>
                  <a:pt x="1169" y="2243"/>
                </a:lnTo>
                <a:lnTo>
                  <a:pt x="1168" y="2242"/>
                </a:lnTo>
                <a:lnTo>
                  <a:pt x="1164" y="2238"/>
                </a:lnTo>
                <a:lnTo>
                  <a:pt x="1164" y="2237"/>
                </a:lnTo>
                <a:lnTo>
                  <a:pt x="1162" y="2237"/>
                </a:lnTo>
                <a:lnTo>
                  <a:pt x="1161" y="2236"/>
                </a:lnTo>
                <a:lnTo>
                  <a:pt x="1160" y="2236"/>
                </a:lnTo>
                <a:lnTo>
                  <a:pt x="1159" y="2236"/>
                </a:lnTo>
                <a:lnTo>
                  <a:pt x="1159" y="2235"/>
                </a:lnTo>
                <a:lnTo>
                  <a:pt x="1158" y="2235"/>
                </a:lnTo>
                <a:lnTo>
                  <a:pt x="1157" y="2235"/>
                </a:lnTo>
                <a:lnTo>
                  <a:pt x="1154" y="2235"/>
                </a:lnTo>
                <a:lnTo>
                  <a:pt x="1153" y="2235"/>
                </a:lnTo>
                <a:lnTo>
                  <a:pt x="1151" y="2235"/>
                </a:lnTo>
                <a:lnTo>
                  <a:pt x="1149" y="2236"/>
                </a:lnTo>
                <a:lnTo>
                  <a:pt x="1147" y="2236"/>
                </a:lnTo>
                <a:lnTo>
                  <a:pt x="1145" y="2236"/>
                </a:lnTo>
                <a:lnTo>
                  <a:pt x="1144" y="2237"/>
                </a:lnTo>
                <a:lnTo>
                  <a:pt x="1143" y="2237"/>
                </a:lnTo>
                <a:lnTo>
                  <a:pt x="1141" y="2238"/>
                </a:lnTo>
                <a:lnTo>
                  <a:pt x="1140" y="2238"/>
                </a:lnTo>
                <a:lnTo>
                  <a:pt x="1139" y="2239"/>
                </a:lnTo>
                <a:lnTo>
                  <a:pt x="1138" y="2239"/>
                </a:lnTo>
                <a:lnTo>
                  <a:pt x="1136" y="2240"/>
                </a:lnTo>
                <a:lnTo>
                  <a:pt x="1134" y="2242"/>
                </a:lnTo>
                <a:lnTo>
                  <a:pt x="1132" y="2244"/>
                </a:lnTo>
                <a:lnTo>
                  <a:pt x="1130" y="2245"/>
                </a:lnTo>
                <a:lnTo>
                  <a:pt x="1125" y="2248"/>
                </a:lnTo>
                <a:lnTo>
                  <a:pt x="1124" y="2251"/>
                </a:lnTo>
                <a:lnTo>
                  <a:pt x="1122" y="2254"/>
                </a:lnTo>
                <a:lnTo>
                  <a:pt x="1118" y="2259"/>
                </a:lnTo>
                <a:lnTo>
                  <a:pt x="1117" y="2260"/>
                </a:lnTo>
                <a:lnTo>
                  <a:pt x="1117" y="2262"/>
                </a:lnTo>
                <a:lnTo>
                  <a:pt x="1115" y="2266"/>
                </a:lnTo>
                <a:lnTo>
                  <a:pt x="1113" y="2270"/>
                </a:lnTo>
                <a:lnTo>
                  <a:pt x="1111" y="2271"/>
                </a:lnTo>
                <a:lnTo>
                  <a:pt x="1111" y="2272"/>
                </a:lnTo>
                <a:lnTo>
                  <a:pt x="1110" y="2273"/>
                </a:lnTo>
                <a:lnTo>
                  <a:pt x="1109" y="2273"/>
                </a:lnTo>
                <a:lnTo>
                  <a:pt x="1108" y="2274"/>
                </a:lnTo>
                <a:lnTo>
                  <a:pt x="1107" y="2276"/>
                </a:lnTo>
                <a:lnTo>
                  <a:pt x="1106" y="2277"/>
                </a:lnTo>
                <a:lnTo>
                  <a:pt x="1105" y="2277"/>
                </a:lnTo>
                <a:lnTo>
                  <a:pt x="1102" y="2278"/>
                </a:lnTo>
                <a:lnTo>
                  <a:pt x="1101" y="2278"/>
                </a:lnTo>
                <a:lnTo>
                  <a:pt x="1100" y="2278"/>
                </a:lnTo>
                <a:lnTo>
                  <a:pt x="1098" y="2279"/>
                </a:lnTo>
                <a:lnTo>
                  <a:pt x="1097" y="2279"/>
                </a:lnTo>
                <a:lnTo>
                  <a:pt x="1095" y="2279"/>
                </a:lnTo>
                <a:lnTo>
                  <a:pt x="1093" y="2279"/>
                </a:lnTo>
                <a:lnTo>
                  <a:pt x="1091" y="2279"/>
                </a:lnTo>
                <a:lnTo>
                  <a:pt x="1089" y="2279"/>
                </a:lnTo>
                <a:lnTo>
                  <a:pt x="1088" y="2279"/>
                </a:lnTo>
                <a:lnTo>
                  <a:pt x="1087" y="2279"/>
                </a:lnTo>
                <a:lnTo>
                  <a:pt x="1084" y="2278"/>
                </a:lnTo>
                <a:lnTo>
                  <a:pt x="1083" y="2278"/>
                </a:lnTo>
                <a:lnTo>
                  <a:pt x="1082" y="2278"/>
                </a:lnTo>
                <a:lnTo>
                  <a:pt x="1081" y="2279"/>
                </a:lnTo>
                <a:lnTo>
                  <a:pt x="1080" y="2279"/>
                </a:lnTo>
                <a:lnTo>
                  <a:pt x="1078" y="2279"/>
                </a:lnTo>
                <a:lnTo>
                  <a:pt x="1075" y="2278"/>
                </a:lnTo>
                <a:lnTo>
                  <a:pt x="1070" y="2278"/>
                </a:lnTo>
                <a:lnTo>
                  <a:pt x="1069" y="2277"/>
                </a:lnTo>
                <a:lnTo>
                  <a:pt x="1067" y="2277"/>
                </a:lnTo>
                <a:lnTo>
                  <a:pt x="1065" y="2277"/>
                </a:lnTo>
                <a:lnTo>
                  <a:pt x="1062" y="2277"/>
                </a:lnTo>
                <a:lnTo>
                  <a:pt x="1057" y="2277"/>
                </a:lnTo>
                <a:lnTo>
                  <a:pt x="1054" y="2277"/>
                </a:lnTo>
                <a:lnTo>
                  <a:pt x="1052" y="2277"/>
                </a:lnTo>
                <a:lnTo>
                  <a:pt x="1049" y="2276"/>
                </a:lnTo>
                <a:lnTo>
                  <a:pt x="1048" y="2276"/>
                </a:lnTo>
                <a:lnTo>
                  <a:pt x="1046" y="2274"/>
                </a:lnTo>
                <a:lnTo>
                  <a:pt x="1045" y="2273"/>
                </a:lnTo>
                <a:lnTo>
                  <a:pt x="1044" y="2272"/>
                </a:lnTo>
                <a:lnTo>
                  <a:pt x="1042" y="2270"/>
                </a:lnTo>
                <a:lnTo>
                  <a:pt x="1041" y="2269"/>
                </a:lnTo>
                <a:lnTo>
                  <a:pt x="1040" y="2266"/>
                </a:lnTo>
                <a:lnTo>
                  <a:pt x="1040" y="2265"/>
                </a:lnTo>
                <a:lnTo>
                  <a:pt x="1040" y="2263"/>
                </a:lnTo>
                <a:lnTo>
                  <a:pt x="1040" y="2262"/>
                </a:lnTo>
                <a:lnTo>
                  <a:pt x="1040" y="2261"/>
                </a:lnTo>
                <a:lnTo>
                  <a:pt x="1040" y="2260"/>
                </a:lnTo>
                <a:lnTo>
                  <a:pt x="1041" y="2259"/>
                </a:lnTo>
                <a:lnTo>
                  <a:pt x="1042" y="2257"/>
                </a:lnTo>
                <a:lnTo>
                  <a:pt x="1044" y="2255"/>
                </a:lnTo>
                <a:lnTo>
                  <a:pt x="1044" y="2254"/>
                </a:lnTo>
                <a:lnTo>
                  <a:pt x="1046" y="2252"/>
                </a:lnTo>
                <a:lnTo>
                  <a:pt x="1048" y="2247"/>
                </a:lnTo>
                <a:lnTo>
                  <a:pt x="1050" y="2245"/>
                </a:lnTo>
                <a:lnTo>
                  <a:pt x="1050" y="2244"/>
                </a:lnTo>
                <a:lnTo>
                  <a:pt x="1052" y="2243"/>
                </a:lnTo>
                <a:lnTo>
                  <a:pt x="1054" y="2239"/>
                </a:lnTo>
                <a:lnTo>
                  <a:pt x="1056" y="2237"/>
                </a:lnTo>
                <a:lnTo>
                  <a:pt x="1057" y="2235"/>
                </a:lnTo>
                <a:lnTo>
                  <a:pt x="1061" y="2232"/>
                </a:lnTo>
                <a:lnTo>
                  <a:pt x="1066" y="2229"/>
                </a:lnTo>
                <a:lnTo>
                  <a:pt x="1070" y="2228"/>
                </a:lnTo>
                <a:lnTo>
                  <a:pt x="1072" y="2227"/>
                </a:lnTo>
                <a:lnTo>
                  <a:pt x="1073" y="2227"/>
                </a:lnTo>
                <a:lnTo>
                  <a:pt x="1073" y="2226"/>
                </a:lnTo>
                <a:lnTo>
                  <a:pt x="1074" y="2226"/>
                </a:lnTo>
                <a:lnTo>
                  <a:pt x="1074" y="2224"/>
                </a:lnTo>
                <a:lnTo>
                  <a:pt x="1074" y="2223"/>
                </a:lnTo>
                <a:lnTo>
                  <a:pt x="1074" y="2222"/>
                </a:lnTo>
                <a:lnTo>
                  <a:pt x="1074" y="2221"/>
                </a:lnTo>
                <a:lnTo>
                  <a:pt x="1074" y="2220"/>
                </a:lnTo>
                <a:lnTo>
                  <a:pt x="1074" y="2219"/>
                </a:lnTo>
                <a:lnTo>
                  <a:pt x="1074" y="2218"/>
                </a:lnTo>
                <a:lnTo>
                  <a:pt x="1074" y="2217"/>
                </a:lnTo>
                <a:lnTo>
                  <a:pt x="1073" y="2215"/>
                </a:lnTo>
                <a:lnTo>
                  <a:pt x="1073" y="2213"/>
                </a:lnTo>
                <a:lnTo>
                  <a:pt x="1072" y="2212"/>
                </a:lnTo>
                <a:lnTo>
                  <a:pt x="1071" y="2211"/>
                </a:lnTo>
                <a:lnTo>
                  <a:pt x="1070" y="2210"/>
                </a:lnTo>
                <a:lnTo>
                  <a:pt x="1069" y="2210"/>
                </a:lnTo>
                <a:lnTo>
                  <a:pt x="1069" y="2209"/>
                </a:lnTo>
                <a:lnTo>
                  <a:pt x="1067" y="2209"/>
                </a:lnTo>
                <a:lnTo>
                  <a:pt x="1066" y="2207"/>
                </a:lnTo>
                <a:lnTo>
                  <a:pt x="1064" y="2207"/>
                </a:lnTo>
                <a:lnTo>
                  <a:pt x="1063" y="2206"/>
                </a:lnTo>
                <a:lnTo>
                  <a:pt x="1062" y="2206"/>
                </a:lnTo>
                <a:lnTo>
                  <a:pt x="1061" y="2206"/>
                </a:lnTo>
                <a:lnTo>
                  <a:pt x="1058" y="2206"/>
                </a:lnTo>
                <a:lnTo>
                  <a:pt x="1057" y="2206"/>
                </a:lnTo>
                <a:lnTo>
                  <a:pt x="1055" y="2205"/>
                </a:lnTo>
                <a:lnTo>
                  <a:pt x="1053" y="2205"/>
                </a:lnTo>
                <a:lnTo>
                  <a:pt x="1050" y="2206"/>
                </a:lnTo>
                <a:lnTo>
                  <a:pt x="1048" y="2206"/>
                </a:lnTo>
                <a:lnTo>
                  <a:pt x="1046" y="2206"/>
                </a:lnTo>
                <a:lnTo>
                  <a:pt x="1044" y="2207"/>
                </a:lnTo>
                <a:lnTo>
                  <a:pt x="1041" y="2209"/>
                </a:lnTo>
                <a:lnTo>
                  <a:pt x="1039" y="2209"/>
                </a:lnTo>
                <a:lnTo>
                  <a:pt x="1037" y="2211"/>
                </a:lnTo>
                <a:lnTo>
                  <a:pt x="1036" y="2211"/>
                </a:lnTo>
                <a:lnTo>
                  <a:pt x="1035" y="2212"/>
                </a:lnTo>
                <a:lnTo>
                  <a:pt x="1033" y="2212"/>
                </a:lnTo>
                <a:lnTo>
                  <a:pt x="1032" y="2213"/>
                </a:lnTo>
                <a:lnTo>
                  <a:pt x="1031" y="2213"/>
                </a:lnTo>
                <a:lnTo>
                  <a:pt x="1029" y="2214"/>
                </a:lnTo>
                <a:lnTo>
                  <a:pt x="1028" y="2214"/>
                </a:lnTo>
                <a:lnTo>
                  <a:pt x="1027" y="2214"/>
                </a:lnTo>
                <a:lnTo>
                  <a:pt x="1027" y="2215"/>
                </a:lnTo>
                <a:lnTo>
                  <a:pt x="1026" y="2215"/>
                </a:lnTo>
                <a:lnTo>
                  <a:pt x="1024" y="2215"/>
                </a:lnTo>
                <a:lnTo>
                  <a:pt x="1023" y="2215"/>
                </a:lnTo>
                <a:lnTo>
                  <a:pt x="1022" y="2215"/>
                </a:lnTo>
                <a:lnTo>
                  <a:pt x="1021" y="2215"/>
                </a:lnTo>
                <a:lnTo>
                  <a:pt x="1020" y="2215"/>
                </a:lnTo>
                <a:lnTo>
                  <a:pt x="1019" y="2214"/>
                </a:lnTo>
                <a:lnTo>
                  <a:pt x="1018" y="2214"/>
                </a:lnTo>
                <a:lnTo>
                  <a:pt x="1015" y="2213"/>
                </a:lnTo>
                <a:lnTo>
                  <a:pt x="1014" y="2212"/>
                </a:lnTo>
                <a:lnTo>
                  <a:pt x="1013" y="2212"/>
                </a:lnTo>
                <a:lnTo>
                  <a:pt x="1013" y="2211"/>
                </a:lnTo>
                <a:lnTo>
                  <a:pt x="1013" y="2210"/>
                </a:lnTo>
                <a:lnTo>
                  <a:pt x="1012" y="2210"/>
                </a:lnTo>
                <a:lnTo>
                  <a:pt x="1012" y="2209"/>
                </a:lnTo>
                <a:lnTo>
                  <a:pt x="1011" y="2206"/>
                </a:lnTo>
                <a:lnTo>
                  <a:pt x="1011" y="2205"/>
                </a:lnTo>
                <a:lnTo>
                  <a:pt x="1011" y="2204"/>
                </a:lnTo>
                <a:lnTo>
                  <a:pt x="1011" y="2203"/>
                </a:lnTo>
                <a:lnTo>
                  <a:pt x="1011" y="2201"/>
                </a:lnTo>
                <a:lnTo>
                  <a:pt x="1012" y="2198"/>
                </a:lnTo>
                <a:lnTo>
                  <a:pt x="1012" y="2196"/>
                </a:lnTo>
                <a:lnTo>
                  <a:pt x="1012" y="2193"/>
                </a:lnTo>
                <a:lnTo>
                  <a:pt x="1013" y="2187"/>
                </a:lnTo>
                <a:lnTo>
                  <a:pt x="1013" y="2185"/>
                </a:lnTo>
                <a:lnTo>
                  <a:pt x="1014" y="2181"/>
                </a:lnTo>
                <a:lnTo>
                  <a:pt x="1014" y="2180"/>
                </a:lnTo>
                <a:lnTo>
                  <a:pt x="1014" y="2179"/>
                </a:lnTo>
                <a:lnTo>
                  <a:pt x="1014" y="2178"/>
                </a:lnTo>
                <a:lnTo>
                  <a:pt x="1014" y="2176"/>
                </a:lnTo>
                <a:lnTo>
                  <a:pt x="1014" y="2174"/>
                </a:lnTo>
                <a:lnTo>
                  <a:pt x="1014" y="2173"/>
                </a:lnTo>
                <a:lnTo>
                  <a:pt x="1014" y="2172"/>
                </a:lnTo>
                <a:lnTo>
                  <a:pt x="1014" y="2171"/>
                </a:lnTo>
                <a:lnTo>
                  <a:pt x="1013" y="2171"/>
                </a:lnTo>
                <a:lnTo>
                  <a:pt x="1013" y="2170"/>
                </a:lnTo>
                <a:lnTo>
                  <a:pt x="1012" y="2170"/>
                </a:lnTo>
                <a:lnTo>
                  <a:pt x="1012" y="2169"/>
                </a:lnTo>
                <a:lnTo>
                  <a:pt x="1011" y="2168"/>
                </a:lnTo>
                <a:lnTo>
                  <a:pt x="1010" y="2167"/>
                </a:lnTo>
                <a:lnTo>
                  <a:pt x="1009" y="2167"/>
                </a:lnTo>
                <a:lnTo>
                  <a:pt x="1006" y="2165"/>
                </a:lnTo>
                <a:lnTo>
                  <a:pt x="1003" y="2164"/>
                </a:lnTo>
                <a:lnTo>
                  <a:pt x="1003" y="2163"/>
                </a:lnTo>
                <a:lnTo>
                  <a:pt x="1002" y="2163"/>
                </a:lnTo>
                <a:lnTo>
                  <a:pt x="1001" y="2163"/>
                </a:lnTo>
                <a:lnTo>
                  <a:pt x="998" y="2162"/>
                </a:lnTo>
                <a:lnTo>
                  <a:pt x="996" y="2162"/>
                </a:lnTo>
                <a:lnTo>
                  <a:pt x="995" y="2161"/>
                </a:lnTo>
                <a:lnTo>
                  <a:pt x="994" y="2161"/>
                </a:lnTo>
                <a:lnTo>
                  <a:pt x="992" y="2161"/>
                </a:lnTo>
                <a:lnTo>
                  <a:pt x="990" y="2160"/>
                </a:lnTo>
                <a:lnTo>
                  <a:pt x="988" y="2160"/>
                </a:lnTo>
                <a:lnTo>
                  <a:pt x="985" y="2160"/>
                </a:lnTo>
                <a:lnTo>
                  <a:pt x="983" y="2160"/>
                </a:lnTo>
                <a:lnTo>
                  <a:pt x="979" y="2160"/>
                </a:lnTo>
                <a:lnTo>
                  <a:pt x="978" y="2160"/>
                </a:lnTo>
                <a:lnTo>
                  <a:pt x="976" y="2160"/>
                </a:lnTo>
                <a:lnTo>
                  <a:pt x="973" y="2160"/>
                </a:lnTo>
                <a:lnTo>
                  <a:pt x="972" y="2160"/>
                </a:lnTo>
                <a:lnTo>
                  <a:pt x="971" y="2160"/>
                </a:lnTo>
                <a:lnTo>
                  <a:pt x="970" y="2159"/>
                </a:lnTo>
                <a:lnTo>
                  <a:pt x="969" y="2159"/>
                </a:lnTo>
                <a:lnTo>
                  <a:pt x="968" y="2159"/>
                </a:lnTo>
                <a:lnTo>
                  <a:pt x="967" y="2159"/>
                </a:lnTo>
                <a:lnTo>
                  <a:pt x="966" y="2157"/>
                </a:lnTo>
                <a:lnTo>
                  <a:pt x="964" y="2157"/>
                </a:lnTo>
                <a:lnTo>
                  <a:pt x="961" y="2155"/>
                </a:lnTo>
                <a:lnTo>
                  <a:pt x="959" y="2154"/>
                </a:lnTo>
                <a:lnTo>
                  <a:pt x="957" y="2153"/>
                </a:lnTo>
                <a:lnTo>
                  <a:pt x="955" y="2153"/>
                </a:lnTo>
                <a:lnTo>
                  <a:pt x="955" y="2152"/>
                </a:lnTo>
                <a:lnTo>
                  <a:pt x="954" y="2152"/>
                </a:lnTo>
                <a:lnTo>
                  <a:pt x="953" y="2152"/>
                </a:lnTo>
                <a:lnTo>
                  <a:pt x="951" y="2152"/>
                </a:lnTo>
                <a:lnTo>
                  <a:pt x="951" y="2151"/>
                </a:lnTo>
                <a:lnTo>
                  <a:pt x="950" y="2151"/>
                </a:lnTo>
                <a:lnTo>
                  <a:pt x="949" y="2151"/>
                </a:lnTo>
                <a:lnTo>
                  <a:pt x="947" y="2151"/>
                </a:lnTo>
                <a:lnTo>
                  <a:pt x="943" y="2152"/>
                </a:lnTo>
                <a:lnTo>
                  <a:pt x="942" y="2152"/>
                </a:lnTo>
                <a:lnTo>
                  <a:pt x="941" y="2152"/>
                </a:lnTo>
                <a:lnTo>
                  <a:pt x="940" y="2152"/>
                </a:lnTo>
                <a:lnTo>
                  <a:pt x="938" y="2152"/>
                </a:lnTo>
                <a:lnTo>
                  <a:pt x="937" y="2152"/>
                </a:lnTo>
                <a:lnTo>
                  <a:pt x="936" y="2152"/>
                </a:lnTo>
                <a:lnTo>
                  <a:pt x="935" y="2152"/>
                </a:lnTo>
                <a:lnTo>
                  <a:pt x="934" y="2152"/>
                </a:lnTo>
                <a:lnTo>
                  <a:pt x="933" y="2152"/>
                </a:lnTo>
                <a:lnTo>
                  <a:pt x="932" y="2151"/>
                </a:lnTo>
                <a:lnTo>
                  <a:pt x="931" y="2151"/>
                </a:lnTo>
                <a:lnTo>
                  <a:pt x="929" y="2151"/>
                </a:lnTo>
                <a:lnTo>
                  <a:pt x="928" y="2151"/>
                </a:lnTo>
                <a:lnTo>
                  <a:pt x="927" y="2151"/>
                </a:lnTo>
                <a:lnTo>
                  <a:pt x="926" y="2151"/>
                </a:lnTo>
                <a:lnTo>
                  <a:pt x="925" y="2150"/>
                </a:lnTo>
                <a:lnTo>
                  <a:pt x="924" y="2150"/>
                </a:lnTo>
                <a:lnTo>
                  <a:pt x="923" y="2150"/>
                </a:lnTo>
                <a:lnTo>
                  <a:pt x="921" y="2148"/>
                </a:lnTo>
                <a:lnTo>
                  <a:pt x="920" y="2148"/>
                </a:lnTo>
                <a:lnTo>
                  <a:pt x="919" y="2148"/>
                </a:lnTo>
                <a:lnTo>
                  <a:pt x="919" y="2147"/>
                </a:lnTo>
                <a:lnTo>
                  <a:pt x="918" y="2147"/>
                </a:lnTo>
                <a:lnTo>
                  <a:pt x="917" y="2146"/>
                </a:lnTo>
                <a:lnTo>
                  <a:pt x="916" y="2146"/>
                </a:lnTo>
                <a:lnTo>
                  <a:pt x="916" y="2145"/>
                </a:lnTo>
                <a:lnTo>
                  <a:pt x="915" y="2145"/>
                </a:lnTo>
                <a:lnTo>
                  <a:pt x="915" y="2144"/>
                </a:lnTo>
                <a:lnTo>
                  <a:pt x="914" y="2144"/>
                </a:lnTo>
                <a:lnTo>
                  <a:pt x="914" y="2143"/>
                </a:lnTo>
                <a:lnTo>
                  <a:pt x="912" y="2143"/>
                </a:lnTo>
                <a:lnTo>
                  <a:pt x="912" y="2142"/>
                </a:lnTo>
                <a:lnTo>
                  <a:pt x="911" y="2142"/>
                </a:lnTo>
                <a:lnTo>
                  <a:pt x="911" y="2140"/>
                </a:lnTo>
                <a:lnTo>
                  <a:pt x="910" y="2139"/>
                </a:lnTo>
                <a:lnTo>
                  <a:pt x="909" y="2138"/>
                </a:lnTo>
                <a:lnTo>
                  <a:pt x="909" y="2137"/>
                </a:lnTo>
                <a:lnTo>
                  <a:pt x="907" y="2135"/>
                </a:lnTo>
                <a:lnTo>
                  <a:pt x="906" y="2134"/>
                </a:lnTo>
                <a:lnTo>
                  <a:pt x="902" y="2129"/>
                </a:lnTo>
                <a:lnTo>
                  <a:pt x="901" y="2128"/>
                </a:lnTo>
                <a:lnTo>
                  <a:pt x="901" y="2127"/>
                </a:lnTo>
                <a:lnTo>
                  <a:pt x="900" y="2126"/>
                </a:lnTo>
                <a:lnTo>
                  <a:pt x="899" y="2126"/>
                </a:lnTo>
                <a:lnTo>
                  <a:pt x="898" y="2125"/>
                </a:lnTo>
                <a:lnTo>
                  <a:pt x="897" y="2125"/>
                </a:lnTo>
                <a:lnTo>
                  <a:pt x="897" y="2123"/>
                </a:lnTo>
                <a:lnTo>
                  <a:pt x="895" y="2123"/>
                </a:lnTo>
                <a:lnTo>
                  <a:pt x="894" y="2123"/>
                </a:lnTo>
                <a:lnTo>
                  <a:pt x="893" y="2125"/>
                </a:lnTo>
                <a:lnTo>
                  <a:pt x="892" y="2125"/>
                </a:lnTo>
                <a:lnTo>
                  <a:pt x="891" y="2126"/>
                </a:lnTo>
                <a:lnTo>
                  <a:pt x="890" y="2127"/>
                </a:lnTo>
                <a:lnTo>
                  <a:pt x="889" y="2127"/>
                </a:lnTo>
                <a:lnTo>
                  <a:pt x="888" y="2128"/>
                </a:lnTo>
                <a:lnTo>
                  <a:pt x="886" y="2129"/>
                </a:lnTo>
                <a:lnTo>
                  <a:pt x="885" y="2130"/>
                </a:lnTo>
                <a:lnTo>
                  <a:pt x="884" y="2131"/>
                </a:lnTo>
                <a:lnTo>
                  <a:pt x="883" y="2132"/>
                </a:lnTo>
                <a:lnTo>
                  <a:pt x="882" y="2134"/>
                </a:lnTo>
                <a:lnTo>
                  <a:pt x="881" y="2135"/>
                </a:lnTo>
                <a:lnTo>
                  <a:pt x="880" y="2137"/>
                </a:lnTo>
                <a:lnTo>
                  <a:pt x="877" y="2139"/>
                </a:lnTo>
                <a:lnTo>
                  <a:pt x="877" y="2140"/>
                </a:lnTo>
                <a:lnTo>
                  <a:pt x="876" y="2140"/>
                </a:lnTo>
                <a:lnTo>
                  <a:pt x="876" y="2142"/>
                </a:lnTo>
                <a:lnTo>
                  <a:pt x="876" y="2143"/>
                </a:lnTo>
                <a:lnTo>
                  <a:pt x="875" y="2143"/>
                </a:lnTo>
                <a:lnTo>
                  <a:pt x="875" y="2144"/>
                </a:lnTo>
                <a:lnTo>
                  <a:pt x="874" y="2146"/>
                </a:lnTo>
                <a:lnTo>
                  <a:pt x="873" y="2147"/>
                </a:lnTo>
                <a:lnTo>
                  <a:pt x="873" y="2148"/>
                </a:lnTo>
                <a:lnTo>
                  <a:pt x="873" y="2150"/>
                </a:lnTo>
                <a:lnTo>
                  <a:pt x="872" y="2151"/>
                </a:lnTo>
                <a:lnTo>
                  <a:pt x="871" y="2153"/>
                </a:lnTo>
                <a:lnTo>
                  <a:pt x="871" y="2154"/>
                </a:lnTo>
                <a:lnTo>
                  <a:pt x="869" y="2156"/>
                </a:lnTo>
                <a:lnTo>
                  <a:pt x="869" y="2157"/>
                </a:lnTo>
                <a:lnTo>
                  <a:pt x="868" y="2159"/>
                </a:lnTo>
                <a:lnTo>
                  <a:pt x="868" y="2161"/>
                </a:lnTo>
                <a:lnTo>
                  <a:pt x="867" y="2163"/>
                </a:lnTo>
                <a:lnTo>
                  <a:pt x="867" y="2165"/>
                </a:lnTo>
                <a:lnTo>
                  <a:pt x="866" y="2167"/>
                </a:lnTo>
                <a:lnTo>
                  <a:pt x="866" y="2169"/>
                </a:lnTo>
                <a:lnTo>
                  <a:pt x="865" y="2170"/>
                </a:lnTo>
                <a:lnTo>
                  <a:pt x="865" y="2173"/>
                </a:lnTo>
                <a:lnTo>
                  <a:pt x="864" y="2174"/>
                </a:lnTo>
                <a:lnTo>
                  <a:pt x="864" y="2177"/>
                </a:lnTo>
                <a:lnTo>
                  <a:pt x="864" y="2179"/>
                </a:lnTo>
                <a:lnTo>
                  <a:pt x="863" y="2180"/>
                </a:lnTo>
                <a:lnTo>
                  <a:pt x="863" y="2181"/>
                </a:lnTo>
                <a:lnTo>
                  <a:pt x="862" y="2184"/>
                </a:lnTo>
                <a:lnTo>
                  <a:pt x="862" y="2185"/>
                </a:lnTo>
                <a:lnTo>
                  <a:pt x="862" y="2186"/>
                </a:lnTo>
                <a:lnTo>
                  <a:pt x="860" y="2187"/>
                </a:lnTo>
                <a:lnTo>
                  <a:pt x="859" y="2188"/>
                </a:lnTo>
                <a:lnTo>
                  <a:pt x="858" y="2189"/>
                </a:lnTo>
                <a:lnTo>
                  <a:pt x="857" y="2190"/>
                </a:lnTo>
                <a:lnTo>
                  <a:pt x="856" y="2190"/>
                </a:lnTo>
                <a:lnTo>
                  <a:pt x="855" y="2192"/>
                </a:lnTo>
                <a:lnTo>
                  <a:pt x="854" y="2192"/>
                </a:lnTo>
                <a:lnTo>
                  <a:pt x="852" y="2193"/>
                </a:lnTo>
                <a:lnTo>
                  <a:pt x="851" y="2193"/>
                </a:lnTo>
                <a:lnTo>
                  <a:pt x="850" y="2193"/>
                </a:lnTo>
                <a:lnTo>
                  <a:pt x="849" y="2193"/>
                </a:lnTo>
                <a:lnTo>
                  <a:pt x="848" y="2194"/>
                </a:lnTo>
                <a:lnTo>
                  <a:pt x="847" y="2194"/>
                </a:lnTo>
                <a:lnTo>
                  <a:pt x="846" y="2194"/>
                </a:lnTo>
                <a:lnTo>
                  <a:pt x="845" y="2195"/>
                </a:lnTo>
                <a:lnTo>
                  <a:pt x="843" y="2195"/>
                </a:lnTo>
                <a:lnTo>
                  <a:pt x="842" y="2196"/>
                </a:lnTo>
                <a:lnTo>
                  <a:pt x="841" y="2196"/>
                </a:lnTo>
                <a:lnTo>
                  <a:pt x="841" y="2197"/>
                </a:lnTo>
                <a:lnTo>
                  <a:pt x="840" y="2197"/>
                </a:lnTo>
                <a:lnTo>
                  <a:pt x="840" y="2198"/>
                </a:lnTo>
                <a:lnTo>
                  <a:pt x="839" y="2199"/>
                </a:lnTo>
                <a:lnTo>
                  <a:pt x="839" y="2201"/>
                </a:lnTo>
                <a:lnTo>
                  <a:pt x="838" y="2201"/>
                </a:lnTo>
                <a:lnTo>
                  <a:pt x="838" y="2202"/>
                </a:lnTo>
                <a:lnTo>
                  <a:pt x="838" y="2203"/>
                </a:lnTo>
                <a:lnTo>
                  <a:pt x="837" y="2204"/>
                </a:lnTo>
                <a:lnTo>
                  <a:pt x="837" y="2206"/>
                </a:lnTo>
                <a:lnTo>
                  <a:pt x="837" y="2207"/>
                </a:lnTo>
                <a:lnTo>
                  <a:pt x="837" y="2210"/>
                </a:lnTo>
                <a:lnTo>
                  <a:pt x="837" y="2211"/>
                </a:lnTo>
                <a:lnTo>
                  <a:pt x="837" y="2212"/>
                </a:lnTo>
                <a:lnTo>
                  <a:pt x="837" y="2213"/>
                </a:lnTo>
                <a:lnTo>
                  <a:pt x="835" y="2214"/>
                </a:lnTo>
                <a:lnTo>
                  <a:pt x="835" y="2215"/>
                </a:lnTo>
                <a:lnTo>
                  <a:pt x="835" y="2217"/>
                </a:lnTo>
                <a:lnTo>
                  <a:pt x="834" y="2217"/>
                </a:lnTo>
                <a:lnTo>
                  <a:pt x="834" y="2218"/>
                </a:lnTo>
                <a:lnTo>
                  <a:pt x="833" y="2219"/>
                </a:lnTo>
                <a:lnTo>
                  <a:pt x="832" y="2220"/>
                </a:lnTo>
                <a:lnTo>
                  <a:pt x="831" y="2220"/>
                </a:lnTo>
                <a:lnTo>
                  <a:pt x="830" y="2221"/>
                </a:lnTo>
                <a:lnTo>
                  <a:pt x="829" y="2221"/>
                </a:lnTo>
                <a:lnTo>
                  <a:pt x="828" y="2221"/>
                </a:lnTo>
                <a:lnTo>
                  <a:pt x="826" y="2221"/>
                </a:lnTo>
                <a:lnTo>
                  <a:pt x="825" y="2221"/>
                </a:lnTo>
                <a:lnTo>
                  <a:pt x="824" y="2220"/>
                </a:lnTo>
                <a:lnTo>
                  <a:pt x="823" y="2220"/>
                </a:lnTo>
                <a:lnTo>
                  <a:pt x="822" y="2219"/>
                </a:lnTo>
                <a:lnTo>
                  <a:pt x="821" y="2219"/>
                </a:lnTo>
                <a:lnTo>
                  <a:pt x="816" y="2217"/>
                </a:lnTo>
                <a:lnTo>
                  <a:pt x="813" y="2214"/>
                </a:lnTo>
                <a:lnTo>
                  <a:pt x="811" y="2213"/>
                </a:lnTo>
                <a:lnTo>
                  <a:pt x="811" y="2212"/>
                </a:lnTo>
                <a:lnTo>
                  <a:pt x="807" y="2210"/>
                </a:lnTo>
                <a:lnTo>
                  <a:pt x="806" y="2207"/>
                </a:lnTo>
                <a:lnTo>
                  <a:pt x="805" y="2206"/>
                </a:lnTo>
                <a:lnTo>
                  <a:pt x="804" y="2205"/>
                </a:lnTo>
                <a:lnTo>
                  <a:pt x="802" y="2203"/>
                </a:lnTo>
                <a:lnTo>
                  <a:pt x="800" y="2202"/>
                </a:lnTo>
                <a:lnTo>
                  <a:pt x="798" y="2198"/>
                </a:lnTo>
                <a:lnTo>
                  <a:pt x="791" y="2187"/>
                </a:lnTo>
                <a:lnTo>
                  <a:pt x="789" y="2184"/>
                </a:lnTo>
                <a:lnTo>
                  <a:pt x="788" y="2182"/>
                </a:lnTo>
                <a:lnTo>
                  <a:pt x="787" y="2179"/>
                </a:lnTo>
                <a:lnTo>
                  <a:pt x="786" y="2178"/>
                </a:lnTo>
                <a:lnTo>
                  <a:pt x="785" y="2177"/>
                </a:lnTo>
                <a:lnTo>
                  <a:pt x="785" y="2176"/>
                </a:lnTo>
                <a:lnTo>
                  <a:pt x="783" y="2174"/>
                </a:lnTo>
                <a:lnTo>
                  <a:pt x="783" y="2173"/>
                </a:lnTo>
                <a:lnTo>
                  <a:pt x="782" y="2172"/>
                </a:lnTo>
                <a:lnTo>
                  <a:pt x="782" y="2171"/>
                </a:lnTo>
                <a:lnTo>
                  <a:pt x="781" y="2170"/>
                </a:lnTo>
                <a:lnTo>
                  <a:pt x="781" y="2169"/>
                </a:lnTo>
                <a:lnTo>
                  <a:pt x="780" y="2168"/>
                </a:lnTo>
                <a:lnTo>
                  <a:pt x="780" y="2167"/>
                </a:lnTo>
                <a:lnTo>
                  <a:pt x="780" y="2165"/>
                </a:lnTo>
                <a:lnTo>
                  <a:pt x="779" y="2164"/>
                </a:lnTo>
                <a:lnTo>
                  <a:pt x="778" y="2162"/>
                </a:lnTo>
                <a:lnTo>
                  <a:pt x="778" y="2160"/>
                </a:lnTo>
                <a:lnTo>
                  <a:pt x="777" y="2157"/>
                </a:lnTo>
                <a:lnTo>
                  <a:pt x="777" y="2156"/>
                </a:lnTo>
                <a:lnTo>
                  <a:pt x="777" y="2154"/>
                </a:lnTo>
                <a:lnTo>
                  <a:pt x="777" y="2152"/>
                </a:lnTo>
                <a:lnTo>
                  <a:pt x="776" y="2152"/>
                </a:lnTo>
                <a:lnTo>
                  <a:pt x="776" y="2151"/>
                </a:lnTo>
                <a:lnTo>
                  <a:pt x="776" y="2150"/>
                </a:lnTo>
                <a:lnTo>
                  <a:pt x="776" y="2148"/>
                </a:lnTo>
                <a:lnTo>
                  <a:pt x="776" y="2147"/>
                </a:lnTo>
                <a:lnTo>
                  <a:pt x="776" y="2146"/>
                </a:lnTo>
                <a:lnTo>
                  <a:pt x="774" y="2144"/>
                </a:lnTo>
                <a:lnTo>
                  <a:pt x="774" y="2143"/>
                </a:lnTo>
                <a:lnTo>
                  <a:pt x="774" y="2142"/>
                </a:lnTo>
                <a:lnTo>
                  <a:pt x="774" y="2138"/>
                </a:lnTo>
                <a:lnTo>
                  <a:pt x="776" y="2137"/>
                </a:lnTo>
                <a:lnTo>
                  <a:pt x="776" y="2135"/>
                </a:lnTo>
                <a:lnTo>
                  <a:pt x="776" y="2134"/>
                </a:lnTo>
                <a:lnTo>
                  <a:pt x="776" y="2131"/>
                </a:lnTo>
                <a:lnTo>
                  <a:pt x="776" y="2130"/>
                </a:lnTo>
                <a:lnTo>
                  <a:pt x="776" y="2129"/>
                </a:lnTo>
                <a:lnTo>
                  <a:pt x="777" y="2128"/>
                </a:lnTo>
                <a:lnTo>
                  <a:pt x="777" y="2127"/>
                </a:lnTo>
                <a:lnTo>
                  <a:pt x="777" y="2126"/>
                </a:lnTo>
                <a:lnTo>
                  <a:pt x="777" y="2125"/>
                </a:lnTo>
                <a:lnTo>
                  <a:pt x="778" y="2125"/>
                </a:lnTo>
                <a:lnTo>
                  <a:pt x="778" y="2123"/>
                </a:lnTo>
                <a:lnTo>
                  <a:pt x="778" y="2122"/>
                </a:lnTo>
                <a:lnTo>
                  <a:pt x="778" y="2121"/>
                </a:lnTo>
                <a:lnTo>
                  <a:pt x="779" y="2121"/>
                </a:lnTo>
                <a:lnTo>
                  <a:pt x="779" y="2120"/>
                </a:lnTo>
                <a:lnTo>
                  <a:pt x="779" y="2119"/>
                </a:lnTo>
                <a:lnTo>
                  <a:pt x="780" y="2118"/>
                </a:lnTo>
                <a:lnTo>
                  <a:pt x="780" y="2117"/>
                </a:lnTo>
                <a:lnTo>
                  <a:pt x="781" y="2115"/>
                </a:lnTo>
                <a:lnTo>
                  <a:pt x="781" y="2114"/>
                </a:lnTo>
                <a:lnTo>
                  <a:pt x="783" y="2112"/>
                </a:lnTo>
                <a:lnTo>
                  <a:pt x="783" y="2111"/>
                </a:lnTo>
                <a:lnTo>
                  <a:pt x="785" y="2110"/>
                </a:lnTo>
                <a:lnTo>
                  <a:pt x="785" y="2109"/>
                </a:lnTo>
                <a:lnTo>
                  <a:pt x="786" y="2107"/>
                </a:lnTo>
                <a:lnTo>
                  <a:pt x="788" y="2105"/>
                </a:lnTo>
                <a:lnTo>
                  <a:pt x="788" y="2104"/>
                </a:lnTo>
                <a:lnTo>
                  <a:pt x="788" y="2103"/>
                </a:lnTo>
                <a:lnTo>
                  <a:pt x="789" y="2103"/>
                </a:lnTo>
                <a:lnTo>
                  <a:pt x="789" y="2102"/>
                </a:lnTo>
                <a:lnTo>
                  <a:pt x="790" y="2101"/>
                </a:lnTo>
                <a:lnTo>
                  <a:pt x="790" y="2100"/>
                </a:lnTo>
                <a:lnTo>
                  <a:pt x="790" y="2098"/>
                </a:lnTo>
                <a:lnTo>
                  <a:pt x="790" y="2097"/>
                </a:lnTo>
                <a:lnTo>
                  <a:pt x="790" y="2093"/>
                </a:lnTo>
                <a:lnTo>
                  <a:pt x="789" y="2086"/>
                </a:lnTo>
                <a:lnTo>
                  <a:pt x="789" y="2080"/>
                </a:lnTo>
                <a:lnTo>
                  <a:pt x="788" y="2075"/>
                </a:lnTo>
                <a:lnTo>
                  <a:pt x="788" y="2073"/>
                </a:lnTo>
                <a:lnTo>
                  <a:pt x="788" y="2072"/>
                </a:lnTo>
                <a:lnTo>
                  <a:pt x="788" y="2071"/>
                </a:lnTo>
                <a:lnTo>
                  <a:pt x="788" y="2070"/>
                </a:lnTo>
                <a:lnTo>
                  <a:pt x="787" y="2069"/>
                </a:lnTo>
                <a:lnTo>
                  <a:pt x="787" y="2068"/>
                </a:lnTo>
                <a:lnTo>
                  <a:pt x="787" y="2067"/>
                </a:lnTo>
                <a:lnTo>
                  <a:pt x="786" y="2064"/>
                </a:lnTo>
                <a:lnTo>
                  <a:pt x="785" y="2063"/>
                </a:lnTo>
                <a:lnTo>
                  <a:pt x="785" y="2061"/>
                </a:lnTo>
                <a:lnTo>
                  <a:pt x="782" y="2059"/>
                </a:lnTo>
                <a:lnTo>
                  <a:pt x="781" y="2055"/>
                </a:lnTo>
                <a:lnTo>
                  <a:pt x="780" y="2054"/>
                </a:lnTo>
                <a:lnTo>
                  <a:pt x="779" y="2053"/>
                </a:lnTo>
                <a:lnTo>
                  <a:pt x="779" y="2052"/>
                </a:lnTo>
                <a:lnTo>
                  <a:pt x="778" y="2051"/>
                </a:lnTo>
                <a:lnTo>
                  <a:pt x="777" y="2050"/>
                </a:lnTo>
                <a:lnTo>
                  <a:pt x="776" y="2048"/>
                </a:lnTo>
                <a:lnTo>
                  <a:pt x="776" y="2047"/>
                </a:lnTo>
                <a:lnTo>
                  <a:pt x="774" y="2047"/>
                </a:lnTo>
                <a:lnTo>
                  <a:pt x="774" y="2046"/>
                </a:lnTo>
                <a:lnTo>
                  <a:pt x="770" y="2042"/>
                </a:lnTo>
                <a:lnTo>
                  <a:pt x="769" y="2042"/>
                </a:lnTo>
                <a:lnTo>
                  <a:pt x="767" y="2039"/>
                </a:lnTo>
                <a:lnTo>
                  <a:pt x="765" y="2038"/>
                </a:lnTo>
                <a:lnTo>
                  <a:pt x="764" y="2037"/>
                </a:lnTo>
                <a:lnTo>
                  <a:pt x="762" y="2035"/>
                </a:lnTo>
                <a:lnTo>
                  <a:pt x="761" y="2034"/>
                </a:lnTo>
                <a:lnTo>
                  <a:pt x="757" y="2030"/>
                </a:lnTo>
                <a:lnTo>
                  <a:pt x="752" y="2025"/>
                </a:lnTo>
                <a:lnTo>
                  <a:pt x="751" y="2023"/>
                </a:lnTo>
                <a:lnTo>
                  <a:pt x="750" y="2023"/>
                </a:lnTo>
                <a:lnTo>
                  <a:pt x="750" y="2022"/>
                </a:lnTo>
                <a:lnTo>
                  <a:pt x="748" y="2022"/>
                </a:lnTo>
                <a:lnTo>
                  <a:pt x="747" y="2021"/>
                </a:lnTo>
                <a:lnTo>
                  <a:pt x="746" y="2021"/>
                </a:lnTo>
                <a:lnTo>
                  <a:pt x="744" y="2020"/>
                </a:lnTo>
                <a:lnTo>
                  <a:pt x="743" y="2020"/>
                </a:lnTo>
                <a:lnTo>
                  <a:pt x="742" y="2020"/>
                </a:lnTo>
                <a:lnTo>
                  <a:pt x="742" y="2019"/>
                </a:lnTo>
                <a:lnTo>
                  <a:pt x="740" y="2019"/>
                </a:lnTo>
                <a:lnTo>
                  <a:pt x="740" y="2018"/>
                </a:lnTo>
                <a:lnTo>
                  <a:pt x="739" y="2018"/>
                </a:lnTo>
                <a:lnTo>
                  <a:pt x="737" y="2017"/>
                </a:lnTo>
                <a:lnTo>
                  <a:pt x="736" y="2015"/>
                </a:lnTo>
                <a:lnTo>
                  <a:pt x="735" y="2015"/>
                </a:lnTo>
                <a:lnTo>
                  <a:pt x="734" y="2014"/>
                </a:lnTo>
                <a:lnTo>
                  <a:pt x="733" y="2014"/>
                </a:lnTo>
                <a:lnTo>
                  <a:pt x="731" y="2013"/>
                </a:lnTo>
                <a:lnTo>
                  <a:pt x="730" y="2013"/>
                </a:lnTo>
                <a:lnTo>
                  <a:pt x="730" y="2012"/>
                </a:lnTo>
                <a:lnTo>
                  <a:pt x="729" y="2012"/>
                </a:lnTo>
                <a:lnTo>
                  <a:pt x="729" y="2011"/>
                </a:lnTo>
                <a:lnTo>
                  <a:pt x="729" y="2010"/>
                </a:lnTo>
                <a:lnTo>
                  <a:pt x="729" y="2009"/>
                </a:lnTo>
                <a:lnTo>
                  <a:pt x="729" y="2008"/>
                </a:lnTo>
                <a:lnTo>
                  <a:pt x="729" y="2006"/>
                </a:lnTo>
                <a:lnTo>
                  <a:pt x="729" y="2005"/>
                </a:lnTo>
                <a:lnTo>
                  <a:pt x="729" y="2004"/>
                </a:lnTo>
                <a:lnTo>
                  <a:pt x="729" y="2003"/>
                </a:lnTo>
                <a:lnTo>
                  <a:pt x="729" y="2002"/>
                </a:lnTo>
                <a:lnTo>
                  <a:pt x="730" y="2001"/>
                </a:lnTo>
                <a:lnTo>
                  <a:pt x="730" y="2000"/>
                </a:lnTo>
                <a:lnTo>
                  <a:pt x="731" y="1998"/>
                </a:lnTo>
                <a:lnTo>
                  <a:pt x="733" y="1997"/>
                </a:lnTo>
                <a:lnTo>
                  <a:pt x="733" y="1996"/>
                </a:lnTo>
                <a:lnTo>
                  <a:pt x="734" y="1995"/>
                </a:lnTo>
                <a:lnTo>
                  <a:pt x="734" y="1994"/>
                </a:lnTo>
                <a:lnTo>
                  <a:pt x="735" y="1994"/>
                </a:lnTo>
                <a:lnTo>
                  <a:pt x="735" y="1993"/>
                </a:lnTo>
                <a:lnTo>
                  <a:pt x="735" y="1992"/>
                </a:lnTo>
                <a:lnTo>
                  <a:pt x="736" y="1991"/>
                </a:lnTo>
                <a:lnTo>
                  <a:pt x="736" y="1989"/>
                </a:lnTo>
                <a:lnTo>
                  <a:pt x="737" y="1988"/>
                </a:lnTo>
                <a:lnTo>
                  <a:pt x="737" y="1987"/>
                </a:lnTo>
                <a:lnTo>
                  <a:pt x="737" y="1986"/>
                </a:lnTo>
                <a:lnTo>
                  <a:pt x="738" y="1985"/>
                </a:lnTo>
                <a:lnTo>
                  <a:pt x="738" y="1984"/>
                </a:lnTo>
                <a:lnTo>
                  <a:pt x="738" y="1983"/>
                </a:lnTo>
                <a:lnTo>
                  <a:pt x="738" y="1981"/>
                </a:lnTo>
                <a:lnTo>
                  <a:pt x="738" y="1980"/>
                </a:lnTo>
                <a:lnTo>
                  <a:pt x="738" y="1979"/>
                </a:lnTo>
                <a:lnTo>
                  <a:pt x="738" y="1978"/>
                </a:lnTo>
                <a:lnTo>
                  <a:pt x="737" y="1977"/>
                </a:lnTo>
                <a:lnTo>
                  <a:pt x="737" y="1976"/>
                </a:lnTo>
                <a:lnTo>
                  <a:pt x="737" y="1975"/>
                </a:lnTo>
                <a:lnTo>
                  <a:pt x="736" y="1973"/>
                </a:lnTo>
                <a:lnTo>
                  <a:pt x="735" y="1973"/>
                </a:lnTo>
                <a:lnTo>
                  <a:pt x="734" y="1972"/>
                </a:lnTo>
                <a:lnTo>
                  <a:pt x="733" y="1972"/>
                </a:lnTo>
                <a:lnTo>
                  <a:pt x="731" y="1972"/>
                </a:lnTo>
                <a:lnTo>
                  <a:pt x="730" y="1972"/>
                </a:lnTo>
                <a:lnTo>
                  <a:pt x="729" y="1972"/>
                </a:lnTo>
                <a:lnTo>
                  <a:pt x="728" y="1972"/>
                </a:lnTo>
                <a:lnTo>
                  <a:pt x="727" y="1972"/>
                </a:lnTo>
                <a:lnTo>
                  <a:pt x="725" y="1972"/>
                </a:lnTo>
                <a:lnTo>
                  <a:pt x="722" y="1972"/>
                </a:lnTo>
                <a:lnTo>
                  <a:pt x="721" y="1972"/>
                </a:lnTo>
                <a:lnTo>
                  <a:pt x="720" y="1972"/>
                </a:lnTo>
                <a:lnTo>
                  <a:pt x="719" y="1972"/>
                </a:lnTo>
                <a:lnTo>
                  <a:pt x="718" y="1972"/>
                </a:lnTo>
                <a:lnTo>
                  <a:pt x="717" y="1972"/>
                </a:lnTo>
                <a:lnTo>
                  <a:pt x="717" y="1971"/>
                </a:lnTo>
                <a:lnTo>
                  <a:pt x="716" y="1971"/>
                </a:lnTo>
                <a:lnTo>
                  <a:pt x="711" y="1969"/>
                </a:lnTo>
                <a:lnTo>
                  <a:pt x="710" y="1969"/>
                </a:lnTo>
                <a:lnTo>
                  <a:pt x="709" y="1969"/>
                </a:lnTo>
                <a:lnTo>
                  <a:pt x="708" y="1969"/>
                </a:lnTo>
                <a:lnTo>
                  <a:pt x="705" y="1969"/>
                </a:lnTo>
                <a:lnTo>
                  <a:pt x="704" y="1969"/>
                </a:lnTo>
                <a:lnTo>
                  <a:pt x="703" y="1969"/>
                </a:lnTo>
                <a:lnTo>
                  <a:pt x="702" y="1969"/>
                </a:lnTo>
                <a:lnTo>
                  <a:pt x="701" y="1969"/>
                </a:lnTo>
                <a:lnTo>
                  <a:pt x="700" y="1969"/>
                </a:lnTo>
                <a:lnTo>
                  <a:pt x="699" y="1969"/>
                </a:lnTo>
                <a:lnTo>
                  <a:pt x="698" y="1969"/>
                </a:lnTo>
                <a:lnTo>
                  <a:pt x="696" y="1970"/>
                </a:lnTo>
                <a:lnTo>
                  <a:pt x="695" y="1970"/>
                </a:lnTo>
                <a:lnTo>
                  <a:pt x="694" y="1971"/>
                </a:lnTo>
                <a:lnTo>
                  <a:pt x="692" y="1971"/>
                </a:lnTo>
                <a:lnTo>
                  <a:pt x="691" y="1972"/>
                </a:lnTo>
                <a:lnTo>
                  <a:pt x="690" y="1972"/>
                </a:lnTo>
                <a:lnTo>
                  <a:pt x="688" y="1972"/>
                </a:lnTo>
                <a:lnTo>
                  <a:pt x="687" y="1972"/>
                </a:lnTo>
                <a:lnTo>
                  <a:pt x="687" y="1971"/>
                </a:lnTo>
                <a:lnTo>
                  <a:pt x="686" y="1970"/>
                </a:lnTo>
                <a:lnTo>
                  <a:pt x="686" y="1968"/>
                </a:lnTo>
                <a:lnTo>
                  <a:pt x="685" y="1967"/>
                </a:lnTo>
                <a:lnTo>
                  <a:pt x="683" y="1963"/>
                </a:lnTo>
                <a:lnTo>
                  <a:pt x="679" y="1960"/>
                </a:lnTo>
                <a:lnTo>
                  <a:pt x="677" y="1958"/>
                </a:lnTo>
                <a:lnTo>
                  <a:pt x="676" y="1956"/>
                </a:lnTo>
                <a:lnTo>
                  <a:pt x="675" y="1955"/>
                </a:lnTo>
                <a:lnTo>
                  <a:pt x="674" y="1954"/>
                </a:lnTo>
                <a:lnTo>
                  <a:pt x="673" y="1954"/>
                </a:lnTo>
                <a:lnTo>
                  <a:pt x="671" y="1953"/>
                </a:lnTo>
                <a:lnTo>
                  <a:pt x="670" y="1952"/>
                </a:lnTo>
                <a:lnTo>
                  <a:pt x="669" y="1952"/>
                </a:lnTo>
                <a:lnTo>
                  <a:pt x="668" y="1952"/>
                </a:lnTo>
                <a:lnTo>
                  <a:pt x="667" y="1952"/>
                </a:lnTo>
                <a:lnTo>
                  <a:pt x="666" y="1953"/>
                </a:lnTo>
                <a:lnTo>
                  <a:pt x="664" y="1953"/>
                </a:lnTo>
                <a:lnTo>
                  <a:pt x="660" y="1955"/>
                </a:lnTo>
                <a:lnTo>
                  <a:pt x="659" y="1955"/>
                </a:lnTo>
                <a:lnTo>
                  <a:pt x="659" y="1956"/>
                </a:lnTo>
                <a:lnTo>
                  <a:pt x="658" y="1956"/>
                </a:lnTo>
                <a:lnTo>
                  <a:pt x="658" y="1958"/>
                </a:lnTo>
                <a:lnTo>
                  <a:pt x="657" y="1959"/>
                </a:lnTo>
                <a:lnTo>
                  <a:pt x="657" y="1960"/>
                </a:lnTo>
                <a:lnTo>
                  <a:pt x="656" y="1963"/>
                </a:lnTo>
                <a:lnTo>
                  <a:pt x="655" y="1966"/>
                </a:lnTo>
                <a:lnTo>
                  <a:pt x="653" y="1967"/>
                </a:lnTo>
                <a:lnTo>
                  <a:pt x="653" y="1969"/>
                </a:lnTo>
                <a:lnTo>
                  <a:pt x="653" y="1970"/>
                </a:lnTo>
                <a:lnTo>
                  <a:pt x="653" y="1971"/>
                </a:lnTo>
                <a:lnTo>
                  <a:pt x="653" y="1975"/>
                </a:lnTo>
                <a:lnTo>
                  <a:pt x="655" y="1977"/>
                </a:lnTo>
                <a:lnTo>
                  <a:pt x="655" y="1978"/>
                </a:lnTo>
                <a:lnTo>
                  <a:pt x="656" y="1979"/>
                </a:lnTo>
                <a:lnTo>
                  <a:pt x="656" y="1980"/>
                </a:lnTo>
                <a:lnTo>
                  <a:pt x="656" y="1981"/>
                </a:lnTo>
                <a:lnTo>
                  <a:pt x="656" y="1983"/>
                </a:lnTo>
                <a:lnTo>
                  <a:pt x="657" y="1983"/>
                </a:lnTo>
                <a:lnTo>
                  <a:pt x="657" y="1984"/>
                </a:lnTo>
                <a:lnTo>
                  <a:pt x="658" y="1985"/>
                </a:lnTo>
                <a:lnTo>
                  <a:pt x="658" y="1986"/>
                </a:lnTo>
                <a:lnTo>
                  <a:pt x="659" y="1986"/>
                </a:lnTo>
                <a:lnTo>
                  <a:pt x="659" y="1987"/>
                </a:lnTo>
                <a:lnTo>
                  <a:pt x="660" y="1988"/>
                </a:lnTo>
                <a:lnTo>
                  <a:pt x="660" y="1989"/>
                </a:lnTo>
                <a:lnTo>
                  <a:pt x="660" y="1991"/>
                </a:lnTo>
                <a:lnTo>
                  <a:pt x="659" y="1992"/>
                </a:lnTo>
                <a:lnTo>
                  <a:pt x="659" y="1993"/>
                </a:lnTo>
                <a:lnTo>
                  <a:pt x="658" y="1993"/>
                </a:lnTo>
                <a:lnTo>
                  <a:pt x="658" y="1994"/>
                </a:lnTo>
                <a:lnTo>
                  <a:pt x="657" y="1994"/>
                </a:lnTo>
                <a:lnTo>
                  <a:pt x="656" y="1994"/>
                </a:lnTo>
                <a:lnTo>
                  <a:pt x="655" y="1994"/>
                </a:lnTo>
                <a:lnTo>
                  <a:pt x="653" y="1994"/>
                </a:lnTo>
                <a:lnTo>
                  <a:pt x="653" y="1993"/>
                </a:lnTo>
                <a:lnTo>
                  <a:pt x="650" y="1993"/>
                </a:lnTo>
                <a:lnTo>
                  <a:pt x="649" y="1993"/>
                </a:lnTo>
                <a:lnTo>
                  <a:pt x="648" y="1993"/>
                </a:lnTo>
                <a:lnTo>
                  <a:pt x="647" y="1993"/>
                </a:lnTo>
                <a:lnTo>
                  <a:pt x="644" y="1993"/>
                </a:lnTo>
                <a:lnTo>
                  <a:pt x="643" y="1993"/>
                </a:lnTo>
                <a:lnTo>
                  <a:pt x="642" y="1994"/>
                </a:lnTo>
                <a:lnTo>
                  <a:pt x="641" y="1994"/>
                </a:lnTo>
                <a:lnTo>
                  <a:pt x="640" y="1995"/>
                </a:lnTo>
                <a:lnTo>
                  <a:pt x="639" y="1996"/>
                </a:lnTo>
                <a:lnTo>
                  <a:pt x="639" y="1997"/>
                </a:lnTo>
                <a:lnTo>
                  <a:pt x="638" y="1998"/>
                </a:lnTo>
                <a:lnTo>
                  <a:pt x="636" y="1998"/>
                </a:lnTo>
                <a:lnTo>
                  <a:pt x="636" y="2000"/>
                </a:lnTo>
                <a:lnTo>
                  <a:pt x="635" y="2000"/>
                </a:lnTo>
                <a:lnTo>
                  <a:pt x="634" y="2000"/>
                </a:lnTo>
                <a:lnTo>
                  <a:pt x="633" y="2000"/>
                </a:lnTo>
                <a:lnTo>
                  <a:pt x="632" y="2001"/>
                </a:lnTo>
                <a:lnTo>
                  <a:pt x="630" y="2001"/>
                </a:lnTo>
                <a:lnTo>
                  <a:pt x="629" y="2001"/>
                </a:lnTo>
                <a:lnTo>
                  <a:pt x="627" y="2001"/>
                </a:lnTo>
                <a:lnTo>
                  <a:pt x="626" y="2001"/>
                </a:lnTo>
                <a:lnTo>
                  <a:pt x="625" y="2002"/>
                </a:lnTo>
                <a:lnTo>
                  <a:pt x="624" y="2002"/>
                </a:lnTo>
                <a:lnTo>
                  <a:pt x="623" y="2002"/>
                </a:lnTo>
                <a:lnTo>
                  <a:pt x="622" y="2001"/>
                </a:lnTo>
                <a:lnTo>
                  <a:pt x="621" y="2001"/>
                </a:lnTo>
                <a:lnTo>
                  <a:pt x="621" y="2000"/>
                </a:lnTo>
                <a:lnTo>
                  <a:pt x="619" y="1998"/>
                </a:lnTo>
                <a:lnTo>
                  <a:pt x="619" y="1997"/>
                </a:lnTo>
                <a:lnTo>
                  <a:pt x="619" y="1996"/>
                </a:lnTo>
                <a:lnTo>
                  <a:pt x="619" y="1995"/>
                </a:lnTo>
                <a:lnTo>
                  <a:pt x="619" y="1994"/>
                </a:lnTo>
                <a:lnTo>
                  <a:pt x="619" y="1993"/>
                </a:lnTo>
                <a:lnTo>
                  <a:pt x="619" y="1992"/>
                </a:lnTo>
                <a:lnTo>
                  <a:pt x="619" y="1991"/>
                </a:lnTo>
                <a:lnTo>
                  <a:pt x="619" y="1989"/>
                </a:lnTo>
                <a:lnTo>
                  <a:pt x="619" y="1988"/>
                </a:lnTo>
                <a:lnTo>
                  <a:pt x="619" y="1987"/>
                </a:lnTo>
                <a:lnTo>
                  <a:pt x="621" y="1986"/>
                </a:lnTo>
                <a:lnTo>
                  <a:pt x="621" y="1985"/>
                </a:lnTo>
                <a:lnTo>
                  <a:pt x="621" y="1984"/>
                </a:lnTo>
                <a:lnTo>
                  <a:pt x="622" y="1983"/>
                </a:lnTo>
                <a:lnTo>
                  <a:pt x="622" y="1980"/>
                </a:lnTo>
                <a:lnTo>
                  <a:pt x="623" y="1979"/>
                </a:lnTo>
                <a:lnTo>
                  <a:pt x="623" y="1978"/>
                </a:lnTo>
                <a:lnTo>
                  <a:pt x="624" y="1977"/>
                </a:lnTo>
                <a:lnTo>
                  <a:pt x="624" y="1976"/>
                </a:lnTo>
                <a:lnTo>
                  <a:pt x="624" y="1975"/>
                </a:lnTo>
                <a:lnTo>
                  <a:pt x="625" y="1972"/>
                </a:lnTo>
                <a:lnTo>
                  <a:pt x="626" y="1971"/>
                </a:lnTo>
                <a:lnTo>
                  <a:pt x="626" y="1970"/>
                </a:lnTo>
                <a:lnTo>
                  <a:pt x="627" y="1970"/>
                </a:lnTo>
                <a:lnTo>
                  <a:pt x="629" y="1969"/>
                </a:lnTo>
                <a:lnTo>
                  <a:pt x="630" y="1968"/>
                </a:lnTo>
                <a:lnTo>
                  <a:pt x="630" y="1967"/>
                </a:lnTo>
                <a:lnTo>
                  <a:pt x="631" y="1966"/>
                </a:lnTo>
                <a:lnTo>
                  <a:pt x="632" y="1966"/>
                </a:lnTo>
                <a:lnTo>
                  <a:pt x="632" y="1964"/>
                </a:lnTo>
                <a:lnTo>
                  <a:pt x="633" y="1963"/>
                </a:lnTo>
                <a:lnTo>
                  <a:pt x="634" y="1962"/>
                </a:lnTo>
                <a:lnTo>
                  <a:pt x="635" y="1961"/>
                </a:lnTo>
                <a:lnTo>
                  <a:pt x="636" y="1960"/>
                </a:lnTo>
                <a:lnTo>
                  <a:pt x="638" y="1959"/>
                </a:lnTo>
                <a:lnTo>
                  <a:pt x="639" y="1958"/>
                </a:lnTo>
                <a:lnTo>
                  <a:pt x="640" y="1956"/>
                </a:lnTo>
                <a:lnTo>
                  <a:pt x="641" y="1954"/>
                </a:lnTo>
                <a:lnTo>
                  <a:pt x="642" y="1953"/>
                </a:lnTo>
                <a:lnTo>
                  <a:pt x="643" y="1953"/>
                </a:lnTo>
                <a:lnTo>
                  <a:pt x="644" y="1952"/>
                </a:lnTo>
                <a:lnTo>
                  <a:pt x="645" y="1951"/>
                </a:lnTo>
                <a:lnTo>
                  <a:pt x="645" y="1950"/>
                </a:lnTo>
                <a:lnTo>
                  <a:pt x="647" y="1948"/>
                </a:lnTo>
                <a:lnTo>
                  <a:pt x="647" y="1947"/>
                </a:lnTo>
                <a:lnTo>
                  <a:pt x="647" y="1946"/>
                </a:lnTo>
                <a:lnTo>
                  <a:pt x="647" y="1945"/>
                </a:lnTo>
                <a:lnTo>
                  <a:pt x="647" y="1944"/>
                </a:lnTo>
                <a:lnTo>
                  <a:pt x="645" y="1943"/>
                </a:lnTo>
                <a:lnTo>
                  <a:pt x="645" y="1942"/>
                </a:lnTo>
                <a:lnTo>
                  <a:pt x="644" y="1942"/>
                </a:lnTo>
                <a:lnTo>
                  <a:pt x="643" y="1941"/>
                </a:lnTo>
                <a:lnTo>
                  <a:pt x="642" y="1939"/>
                </a:lnTo>
                <a:lnTo>
                  <a:pt x="641" y="1938"/>
                </a:lnTo>
                <a:lnTo>
                  <a:pt x="640" y="1938"/>
                </a:lnTo>
                <a:lnTo>
                  <a:pt x="639" y="1937"/>
                </a:lnTo>
                <a:lnTo>
                  <a:pt x="636" y="1936"/>
                </a:lnTo>
                <a:lnTo>
                  <a:pt x="635" y="1936"/>
                </a:lnTo>
                <a:lnTo>
                  <a:pt x="634" y="1935"/>
                </a:lnTo>
                <a:lnTo>
                  <a:pt x="632" y="1934"/>
                </a:lnTo>
                <a:lnTo>
                  <a:pt x="631" y="1934"/>
                </a:lnTo>
                <a:lnTo>
                  <a:pt x="630" y="1933"/>
                </a:lnTo>
                <a:lnTo>
                  <a:pt x="629" y="1933"/>
                </a:lnTo>
                <a:lnTo>
                  <a:pt x="629" y="1931"/>
                </a:lnTo>
                <a:lnTo>
                  <a:pt x="627" y="1931"/>
                </a:lnTo>
                <a:lnTo>
                  <a:pt x="626" y="1930"/>
                </a:lnTo>
                <a:lnTo>
                  <a:pt x="625" y="1930"/>
                </a:lnTo>
                <a:lnTo>
                  <a:pt x="624" y="1929"/>
                </a:lnTo>
                <a:lnTo>
                  <a:pt x="623" y="1929"/>
                </a:lnTo>
                <a:lnTo>
                  <a:pt x="622" y="1928"/>
                </a:lnTo>
                <a:lnTo>
                  <a:pt x="621" y="1927"/>
                </a:lnTo>
                <a:lnTo>
                  <a:pt x="619" y="1926"/>
                </a:lnTo>
                <a:lnTo>
                  <a:pt x="618" y="1925"/>
                </a:lnTo>
                <a:lnTo>
                  <a:pt x="616" y="1924"/>
                </a:lnTo>
                <a:lnTo>
                  <a:pt x="614" y="1924"/>
                </a:lnTo>
                <a:lnTo>
                  <a:pt x="613" y="1922"/>
                </a:lnTo>
                <a:lnTo>
                  <a:pt x="612" y="1921"/>
                </a:lnTo>
                <a:lnTo>
                  <a:pt x="610" y="1920"/>
                </a:lnTo>
                <a:lnTo>
                  <a:pt x="609" y="1920"/>
                </a:lnTo>
                <a:lnTo>
                  <a:pt x="608" y="1919"/>
                </a:lnTo>
                <a:lnTo>
                  <a:pt x="607" y="1918"/>
                </a:lnTo>
                <a:lnTo>
                  <a:pt x="606" y="1918"/>
                </a:lnTo>
                <a:lnTo>
                  <a:pt x="605" y="1918"/>
                </a:lnTo>
                <a:lnTo>
                  <a:pt x="604" y="1918"/>
                </a:lnTo>
                <a:lnTo>
                  <a:pt x="602" y="1918"/>
                </a:lnTo>
                <a:lnTo>
                  <a:pt x="601" y="1918"/>
                </a:lnTo>
                <a:lnTo>
                  <a:pt x="601" y="1917"/>
                </a:lnTo>
                <a:lnTo>
                  <a:pt x="600" y="1917"/>
                </a:lnTo>
                <a:lnTo>
                  <a:pt x="600" y="1916"/>
                </a:lnTo>
                <a:lnTo>
                  <a:pt x="599" y="1916"/>
                </a:lnTo>
                <a:lnTo>
                  <a:pt x="599" y="1914"/>
                </a:lnTo>
                <a:lnTo>
                  <a:pt x="598" y="1913"/>
                </a:lnTo>
                <a:lnTo>
                  <a:pt x="598" y="1912"/>
                </a:lnTo>
                <a:lnTo>
                  <a:pt x="598" y="1911"/>
                </a:lnTo>
                <a:lnTo>
                  <a:pt x="597" y="1910"/>
                </a:lnTo>
                <a:lnTo>
                  <a:pt x="597" y="1909"/>
                </a:lnTo>
                <a:lnTo>
                  <a:pt x="597" y="1908"/>
                </a:lnTo>
                <a:lnTo>
                  <a:pt x="596" y="1906"/>
                </a:lnTo>
                <a:lnTo>
                  <a:pt x="596" y="1905"/>
                </a:lnTo>
                <a:lnTo>
                  <a:pt x="596" y="1904"/>
                </a:lnTo>
                <a:lnTo>
                  <a:pt x="596" y="1903"/>
                </a:lnTo>
                <a:lnTo>
                  <a:pt x="595" y="1903"/>
                </a:lnTo>
                <a:lnTo>
                  <a:pt x="595" y="1902"/>
                </a:lnTo>
                <a:lnTo>
                  <a:pt x="595" y="1901"/>
                </a:lnTo>
                <a:lnTo>
                  <a:pt x="593" y="1901"/>
                </a:lnTo>
                <a:lnTo>
                  <a:pt x="593" y="1900"/>
                </a:lnTo>
                <a:lnTo>
                  <a:pt x="593" y="1899"/>
                </a:lnTo>
                <a:lnTo>
                  <a:pt x="592" y="1899"/>
                </a:lnTo>
                <a:lnTo>
                  <a:pt x="592" y="1897"/>
                </a:lnTo>
                <a:lnTo>
                  <a:pt x="592" y="1896"/>
                </a:lnTo>
                <a:lnTo>
                  <a:pt x="593" y="1896"/>
                </a:lnTo>
                <a:lnTo>
                  <a:pt x="593" y="1895"/>
                </a:lnTo>
                <a:lnTo>
                  <a:pt x="595" y="1895"/>
                </a:lnTo>
                <a:lnTo>
                  <a:pt x="595" y="1894"/>
                </a:lnTo>
                <a:lnTo>
                  <a:pt x="596" y="1893"/>
                </a:lnTo>
                <a:lnTo>
                  <a:pt x="597" y="1893"/>
                </a:lnTo>
                <a:lnTo>
                  <a:pt x="598" y="1892"/>
                </a:lnTo>
                <a:lnTo>
                  <a:pt x="599" y="1892"/>
                </a:lnTo>
                <a:lnTo>
                  <a:pt x="600" y="1891"/>
                </a:lnTo>
                <a:lnTo>
                  <a:pt x="601" y="1891"/>
                </a:lnTo>
                <a:lnTo>
                  <a:pt x="601" y="1889"/>
                </a:lnTo>
                <a:lnTo>
                  <a:pt x="602" y="1889"/>
                </a:lnTo>
                <a:lnTo>
                  <a:pt x="604" y="1889"/>
                </a:lnTo>
                <a:lnTo>
                  <a:pt x="605" y="1889"/>
                </a:lnTo>
                <a:lnTo>
                  <a:pt x="607" y="1889"/>
                </a:lnTo>
                <a:lnTo>
                  <a:pt x="608" y="1891"/>
                </a:lnTo>
                <a:lnTo>
                  <a:pt x="609" y="1891"/>
                </a:lnTo>
                <a:lnTo>
                  <a:pt x="609" y="1892"/>
                </a:lnTo>
                <a:lnTo>
                  <a:pt x="610" y="1892"/>
                </a:lnTo>
                <a:lnTo>
                  <a:pt x="612" y="1891"/>
                </a:lnTo>
                <a:lnTo>
                  <a:pt x="613" y="1891"/>
                </a:lnTo>
                <a:lnTo>
                  <a:pt x="613" y="1889"/>
                </a:lnTo>
                <a:lnTo>
                  <a:pt x="614" y="1889"/>
                </a:lnTo>
                <a:lnTo>
                  <a:pt x="614" y="1888"/>
                </a:lnTo>
                <a:lnTo>
                  <a:pt x="615" y="1887"/>
                </a:lnTo>
                <a:lnTo>
                  <a:pt x="615" y="1886"/>
                </a:lnTo>
                <a:lnTo>
                  <a:pt x="615" y="1885"/>
                </a:lnTo>
                <a:lnTo>
                  <a:pt x="615" y="1884"/>
                </a:lnTo>
                <a:lnTo>
                  <a:pt x="615" y="1883"/>
                </a:lnTo>
                <a:lnTo>
                  <a:pt x="615" y="1881"/>
                </a:lnTo>
                <a:lnTo>
                  <a:pt x="615" y="1880"/>
                </a:lnTo>
                <a:lnTo>
                  <a:pt x="615" y="1879"/>
                </a:lnTo>
                <a:lnTo>
                  <a:pt x="615" y="1878"/>
                </a:lnTo>
                <a:lnTo>
                  <a:pt x="615" y="1877"/>
                </a:lnTo>
                <a:lnTo>
                  <a:pt x="615" y="1876"/>
                </a:lnTo>
                <a:lnTo>
                  <a:pt x="616" y="1876"/>
                </a:lnTo>
                <a:lnTo>
                  <a:pt x="616" y="1875"/>
                </a:lnTo>
                <a:lnTo>
                  <a:pt x="615" y="1875"/>
                </a:lnTo>
                <a:lnTo>
                  <a:pt x="615" y="1874"/>
                </a:lnTo>
                <a:lnTo>
                  <a:pt x="615" y="1872"/>
                </a:lnTo>
                <a:lnTo>
                  <a:pt x="615" y="1871"/>
                </a:lnTo>
                <a:lnTo>
                  <a:pt x="615" y="1870"/>
                </a:lnTo>
                <a:lnTo>
                  <a:pt x="615" y="1869"/>
                </a:lnTo>
                <a:lnTo>
                  <a:pt x="614" y="1868"/>
                </a:lnTo>
                <a:lnTo>
                  <a:pt x="614" y="1867"/>
                </a:lnTo>
                <a:lnTo>
                  <a:pt x="613" y="1867"/>
                </a:lnTo>
                <a:lnTo>
                  <a:pt x="613" y="1866"/>
                </a:lnTo>
                <a:lnTo>
                  <a:pt x="612" y="1864"/>
                </a:lnTo>
                <a:lnTo>
                  <a:pt x="612" y="1863"/>
                </a:lnTo>
                <a:lnTo>
                  <a:pt x="610" y="1863"/>
                </a:lnTo>
                <a:lnTo>
                  <a:pt x="609" y="1862"/>
                </a:lnTo>
                <a:lnTo>
                  <a:pt x="608" y="1862"/>
                </a:lnTo>
                <a:lnTo>
                  <a:pt x="607" y="1862"/>
                </a:lnTo>
                <a:lnTo>
                  <a:pt x="606" y="1861"/>
                </a:lnTo>
                <a:lnTo>
                  <a:pt x="605" y="1861"/>
                </a:lnTo>
                <a:lnTo>
                  <a:pt x="604" y="1861"/>
                </a:lnTo>
                <a:lnTo>
                  <a:pt x="602" y="1861"/>
                </a:lnTo>
                <a:lnTo>
                  <a:pt x="601" y="1861"/>
                </a:lnTo>
                <a:lnTo>
                  <a:pt x="601" y="1860"/>
                </a:lnTo>
                <a:lnTo>
                  <a:pt x="601" y="1859"/>
                </a:lnTo>
                <a:lnTo>
                  <a:pt x="600" y="1859"/>
                </a:lnTo>
                <a:lnTo>
                  <a:pt x="600" y="1858"/>
                </a:lnTo>
                <a:lnTo>
                  <a:pt x="600" y="1856"/>
                </a:lnTo>
                <a:lnTo>
                  <a:pt x="600" y="1855"/>
                </a:lnTo>
                <a:lnTo>
                  <a:pt x="600" y="1853"/>
                </a:lnTo>
                <a:lnTo>
                  <a:pt x="600" y="1851"/>
                </a:lnTo>
                <a:lnTo>
                  <a:pt x="601" y="1849"/>
                </a:lnTo>
                <a:lnTo>
                  <a:pt x="601" y="1846"/>
                </a:lnTo>
                <a:lnTo>
                  <a:pt x="601" y="1845"/>
                </a:lnTo>
                <a:lnTo>
                  <a:pt x="602" y="1844"/>
                </a:lnTo>
                <a:lnTo>
                  <a:pt x="602" y="1843"/>
                </a:lnTo>
                <a:lnTo>
                  <a:pt x="602" y="1842"/>
                </a:lnTo>
                <a:lnTo>
                  <a:pt x="604" y="1841"/>
                </a:lnTo>
                <a:lnTo>
                  <a:pt x="604" y="1839"/>
                </a:lnTo>
                <a:lnTo>
                  <a:pt x="605" y="1839"/>
                </a:lnTo>
                <a:lnTo>
                  <a:pt x="606" y="1837"/>
                </a:lnTo>
                <a:lnTo>
                  <a:pt x="608" y="1836"/>
                </a:lnTo>
                <a:lnTo>
                  <a:pt x="610" y="1835"/>
                </a:lnTo>
                <a:lnTo>
                  <a:pt x="612" y="1834"/>
                </a:lnTo>
                <a:lnTo>
                  <a:pt x="613" y="1833"/>
                </a:lnTo>
                <a:lnTo>
                  <a:pt x="614" y="1833"/>
                </a:lnTo>
                <a:lnTo>
                  <a:pt x="615" y="1833"/>
                </a:lnTo>
                <a:lnTo>
                  <a:pt x="615" y="1832"/>
                </a:lnTo>
                <a:lnTo>
                  <a:pt x="616" y="1832"/>
                </a:lnTo>
                <a:lnTo>
                  <a:pt x="616" y="1830"/>
                </a:lnTo>
                <a:lnTo>
                  <a:pt x="616" y="1829"/>
                </a:lnTo>
                <a:lnTo>
                  <a:pt x="616" y="1828"/>
                </a:lnTo>
                <a:lnTo>
                  <a:pt x="615" y="1828"/>
                </a:lnTo>
                <a:lnTo>
                  <a:pt x="615" y="1827"/>
                </a:lnTo>
                <a:lnTo>
                  <a:pt x="614" y="1827"/>
                </a:lnTo>
                <a:lnTo>
                  <a:pt x="614" y="1826"/>
                </a:lnTo>
                <a:lnTo>
                  <a:pt x="613" y="1825"/>
                </a:lnTo>
                <a:lnTo>
                  <a:pt x="612" y="1824"/>
                </a:lnTo>
                <a:lnTo>
                  <a:pt x="612" y="1822"/>
                </a:lnTo>
                <a:lnTo>
                  <a:pt x="610" y="1821"/>
                </a:lnTo>
                <a:lnTo>
                  <a:pt x="609" y="1821"/>
                </a:lnTo>
                <a:lnTo>
                  <a:pt x="609" y="1820"/>
                </a:lnTo>
                <a:lnTo>
                  <a:pt x="608" y="1820"/>
                </a:lnTo>
                <a:lnTo>
                  <a:pt x="607" y="1820"/>
                </a:lnTo>
                <a:lnTo>
                  <a:pt x="606" y="1820"/>
                </a:lnTo>
                <a:lnTo>
                  <a:pt x="606" y="1819"/>
                </a:lnTo>
                <a:lnTo>
                  <a:pt x="605" y="1819"/>
                </a:lnTo>
                <a:lnTo>
                  <a:pt x="604" y="1819"/>
                </a:lnTo>
                <a:lnTo>
                  <a:pt x="602" y="1818"/>
                </a:lnTo>
                <a:lnTo>
                  <a:pt x="601" y="1817"/>
                </a:lnTo>
                <a:lnTo>
                  <a:pt x="600" y="1817"/>
                </a:lnTo>
                <a:lnTo>
                  <a:pt x="599" y="1816"/>
                </a:lnTo>
                <a:lnTo>
                  <a:pt x="598" y="1814"/>
                </a:lnTo>
                <a:lnTo>
                  <a:pt x="597" y="1813"/>
                </a:lnTo>
                <a:lnTo>
                  <a:pt x="596" y="1812"/>
                </a:lnTo>
                <a:lnTo>
                  <a:pt x="595" y="1812"/>
                </a:lnTo>
                <a:lnTo>
                  <a:pt x="592" y="1811"/>
                </a:lnTo>
                <a:lnTo>
                  <a:pt x="592" y="1810"/>
                </a:lnTo>
                <a:lnTo>
                  <a:pt x="591" y="1810"/>
                </a:lnTo>
                <a:lnTo>
                  <a:pt x="590" y="1809"/>
                </a:lnTo>
                <a:lnTo>
                  <a:pt x="589" y="1809"/>
                </a:lnTo>
                <a:lnTo>
                  <a:pt x="588" y="1808"/>
                </a:lnTo>
                <a:lnTo>
                  <a:pt x="587" y="1808"/>
                </a:lnTo>
                <a:lnTo>
                  <a:pt x="586" y="1808"/>
                </a:lnTo>
                <a:lnTo>
                  <a:pt x="584" y="1807"/>
                </a:lnTo>
                <a:lnTo>
                  <a:pt x="583" y="1807"/>
                </a:lnTo>
                <a:lnTo>
                  <a:pt x="581" y="1805"/>
                </a:lnTo>
                <a:lnTo>
                  <a:pt x="580" y="1805"/>
                </a:lnTo>
                <a:lnTo>
                  <a:pt x="580" y="1804"/>
                </a:lnTo>
                <a:lnTo>
                  <a:pt x="579" y="1803"/>
                </a:lnTo>
                <a:lnTo>
                  <a:pt x="579" y="1802"/>
                </a:lnTo>
                <a:lnTo>
                  <a:pt x="578" y="1802"/>
                </a:lnTo>
                <a:lnTo>
                  <a:pt x="576" y="1801"/>
                </a:lnTo>
                <a:lnTo>
                  <a:pt x="575" y="1801"/>
                </a:lnTo>
                <a:lnTo>
                  <a:pt x="574" y="1801"/>
                </a:lnTo>
                <a:lnTo>
                  <a:pt x="573" y="1801"/>
                </a:lnTo>
                <a:lnTo>
                  <a:pt x="572" y="1801"/>
                </a:lnTo>
                <a:lnTo>
                  <a:pt x="572" y="1800"/>
                </a:lnTo>
                <a:lnTo>
                  <a:pt x="571" y="1800"/>
                </a:lnTo>
                <a:lnTo>
                  <a:pt x="571" y="1799"/>
                </a:lnTo>
                <a:lnTo>
                  <a:pt x="571" y="1797"/>
                </a:lnTo>
                <a:lnTo>
                  <a:pt x="571" y="1796"/>
                </a:lnTo>
                <a:lnTo>
                  <a:pt x="571" y="1795"/>
                </a:lnTo>
                <a:lnTo>
                  <a:pt x="570" y="1795"/>
                </a:lnTo>
                <a:lnTo>
                  <a:pt x="570" y="1794"/>
                </a:lnTo>
                <a:lnTo>
                  <a:pt x="569" y="1794"/>
                </a:lnTo>
                <a:lnTo>
                  <a:pt x="567" y="1793"/>
                </a:lnTo>
                <a:lnTo>
                  <a:pt x="566" y="1793"/>
                </a:lnTo>
                <a:lnTo>
                  <a:pt x="565" y="1792"/>
                </a:lnTo>
                <a:lnTo>
                  <a:pt x="564" y="1791"/>
                </a:lnTo>
                <a:lnTo>
                  <a:pt x="563" y="1789"/>
                </a:lnTo>
                <a:lnTo>
                  <a:pt x="562" y="1789"/>
                </a:lnTo>
                <a:lnTo>
                  <a:pt x="560" y="1788"/>
                </a:lnTo>
                <a:lnTo>
                  <a:pt x="557" y="1788"/>
                </a:lnTo>
                <a:lnTo>
                  <a:pt x="556" y="1787"/>
                </a:lnTo>
                <a:lnTo>
                  <a:pt x="555" y="1787"/>
                </a:lnTo>
                <a:lnTo>
                  <a:pt x="554" y="1786"/>
                </a:lnTo>
                <a:lnTo>
                  <a:pt x="553" y="1786"/>
                </a:lnTo>
                <a:lnTo>
                  <a:pt x="550" y="1785"/>
                </a:lnTo>
                <a:lnTo>
                  <a:pt x="548" y="1784"/>
                </a:lnTo>
                <a:lnTo>
                  <a:pt x="548" y="1783"/>
                </a:lnTo>
                <a:lnTo>
                  <a:pt x="547" y="1783"/>
                </a:lnTo>
                <a:lnTo>
                  <a:pt x="546" y="1783"/>
                </a:lnTo>
                <a:lnTo>
                  <a:pt x="546" y="1782"/>
                </a:lnTo>
                <a:lnTo>
                  <a:pt x="545" y="1780"/>
                </a:lnTo>
                <a:lnTo>
                  <a:pt x="544" y="1779"/>
                </a:lnTo>
                <a:lnTo>
                  <a:pt x="543" y="1779"/>
                </a:lnTo>
                <a:lnTo>
                  <a:pt x="543" y="1778"/>
                </a:lnTo>
                <a:lnTo>
                  <a:pt x="540" y="1777"/>
                </a:lnTo>
                <a:lnTo>
                  <a:pt x="539" y="1776"/>
                </a:lnTo>
                <a:lnTo>
                  <a:pt x="538" y="1775"/>
                </a:lnTo>
                <a:lnTo>
                  <a:pt x="537" y="1774"/>
                </a:lnTo>
                <a:lnTo>
                  <a:pt x="536" y="1774"/>
                </a:lnTo>
                <a:lnTo>
                  <a:pt x="535" y="1772"/>
                </a:lnTo>
                <a:lnTo>
                  <a:pt x="535" y="1771"/>
                </a:lnTo>
                <a:lnTo>
                  <a:pt x="533" y="1771"/>
                </a:lnTo>
                <a:lnTo>
                  <a:pt x="532" y="1770"/>
                </a:lnTo>
                <a:lnTo>
                  <a:pt x="532" y="1769"/>
                </a:lnTo>
                <a:lnTo>
                  <a:pt x="531" y="1769"/>
                </a:lnTo>
                <a:lnTo>
                  <a:pt x="530" y="1768"/>
                </a:lnTo>
                <a:lnTo>
                  <a:pt x="529" y="1768"/>
                </a:lnTo>
                <a:lnTo>
                  <a:pt x="528" y="1768"/>
                </a:lnTo>
                <a:lnTo>
                  <a:pt x="527" y="1768"/>
                </a:lnTo>
                <a:lnTo>
                  <a:pt x="527" y="1769"/>
                </a:lnTo>
                <a:lnTo>
                  <a:pt x="526" y="1769"/>
                </a:lnTo>
                <a:lnTo>
                  <a:pt x="524" y="1770"/>
                </a:lnTo>
                <a:lnTo>
                  <a:pt x="524" y="1771"/>
                </a:lnTo>
                <a:lnTo>
                  <a:pt x="523" y="1771"/>
                </a:lnTo>
                <a:lnTo>
                  <a:pt x="522" y="1772"/>
                </a:lnTo>
                <a:lnTo>
                  <a:pt x="522" y="1774"/>
                </a:lnTo>
                <a:lnTo>
                  <a:pt x="521" y="1775"/>
                </a:lnTo>
                <a:lnTo>
                  <a:pt x="520" y="1776"/>
                </a:lnTo>
                <a:lnTo>
                  <a:pt x="519" y="1776"/>
                </a:lnTo>
                <a:lnTo>
                  <a:pt x="518" y="1777"/>
                </a:lnTo>
                <a:lnTo>
                  <a:pt x="517" y="1777"/>
                </a:lnTo>
                <a:lnTo>
                  <a:pt x="515" y="1777"/>
                </a:lnTo>
                <a:lnTo>
                  <a:pt x="514" y="1777"/>
                </a:lnTo>
                <a:lnTo>
                  <a:pt x="513" y="1776"/>
                </a:lnTo>
                <a:lnTo>
                  <a:pt x="513" y="1775"/>
                </a:lnTo>
                <a:lnTo>
                  <a:pt x="512" y="1775"/>
                </a:lnTo>
                <a:lnTo>
                  <a:pt x="512" y="1774"/>
                </a:lnTo>
                <a:lnTo>
                  <a:pt x="512" y="1772"/>
                </a:lnTo>
                <a:lnTo>
                  <a:pt x="512" y="1771"/>
                </a:lnTo>
                <a:lnTo>
                  <a:pt x="512" y="1770"/>
                </a:lnTo>
                <a:lnTo>
                  <a:pt x="512" y="1768"/>
                </a:lnTo>
                <a:lnTo>
                  <a:pt x="513" y="1766"/>
                </a:lnTo>
                <a:lnTo>
                  <a:pt x="513" y="1763"/>
                </a:lnTo>
                <a:lnTo>
                  <a:pt x="513" y="1762"/>
                </a:lnTo>
                <a:lnTo>
                  <a:pt x="513" y="1761"/>
                </a:lnTo>
                <a:lnTo>
                  <a:pt x="513" y="1760"/>
                </a:lnTo>
                <a:lnTo>
                  <a:pt x="513" y="1759"/>
                </a:lnTo>
                <a:lnTo>
                  <a:pt x="513" y="1758"/>
                </a:lnTo>
                <a:lnTo>
                  <a:pt x="513" y="1757"/>
                </a:lnTo>
                <a:lnTo>
                  <a:pt x="513" y="1755"/>
                </a:lnTo>
                <a:lnTo>
                  <a:pt x="513" y="1754"/>
                </a:lnTo>
                <a:lnTo>
                  <a:pt x="513" y="1753"/>
                </a:lnTo>
                <a:lnTo>
                  <a:pt x="513" y="1752"/>
                </a:lnTo>
                <a:lnTo>
                  <a:pt x="513" y="1751"/>
                </a:lnTo>
                <a:lnTo>
                  <a:pt x="513" y="1749"/>
                </a:lnTo>
                <a:lnTo>
                  <a:pt x="513" y="1747"/>
                </a:lnTo>
                <a:lnTo>
                  <a:pt x="513" y="1744"/>
                </a:lnTo>
                <a:lnTo>
                  <a:pt x="513" y="1743"/>
                </a:lnTo>
                <a:lnTo>
                  <a:pt x="513" y="1742"/>
                </a:lnTo>
                <a:lnTo>
                  <a:pt x="514" y="1742"/>
                </a:lnTo>
                <a:lnTo>
                  <a:pt x="514" y="1741"/>
                </a:lnTo>
                <a:lnTo>
                  <a:pt x="514" y="1740"/>
                </a:lnTo>
                <a:lnTo>
                  <a:pt x="514" y="1738"/>
                </a:lnTo>
                <a:lnTo>
                  <a:pt x="514" y="1737"/>
                </a:lnTo>
                <a:lnTo>
                  <a:pt x="515" y="1735"/>
                </a:lnTo>
                <a:lnTo>
                  <a:pt x="515" y="1733"/>
                </a:lnTo>
                <a:lnTo>
                  <a:pt x="514" y="1732"/>
                </a:lnTo>
                <a:lnTo>
                  <a:pt x="514" y="1730"/>
                </a:lnTo>
                <a:lnTo>
                  <a:pt x="514" y="1729"/>
                </a:lnTo>
                <a:lnTo>
                  <a:pt x="514" y="1728"/>
                </a:lnTo>
                <a:lnTo>
                  <a:pt x="513" y="1728"/>
                </a:lnTo>
                <a:lnTo>
                  <a:pt x="513" y="1727"/>
                </a:lnTo>
                <a:lnTo>
                  <a:pt x="512" y="1727"/>
                </a:lnTo>
                <a:lnTo>
                  <a:pt x="511" y="1725"/>
                </a:lnTo>
                <a:lnTo>
                  <a:pt x="511" y="1724"/>
                </a:lnTo>
                <a:lnTo>
                  <a:pt x="510" y="1722"/>
                </a:lnTo>
                <a:lnTo>
                  <a:pt x="509" y="1721"/>
                </a:lnTo>
                <a:lnTo>
                  <a:pt x="506" y="1719"/>
                </a:lnTo>
                <a:lnTo>
                  <a:pt x="505" y="1718"/>
                </a:lnTo>
                <a:lnTo>
                  <a:pt x="504" y="1717"/>
                </a:lnTo>
                <a:lnTo>
                  <a:pt x="503" y="1716"/>
                </a:lnTo>
                <a:lnTo>
                  <a:pt x="502" y="1715"/>
                </a:lnTo>
                <a:lnTo>
                  <a:pt x="501" y="1713"/>
                </a:lnTo>
                <a:lnTo>
                  <a:pt x="501" y="1712"/>
                </a:lnTo>
                <a:lnTo>
                  <a:pt x="500" y="1712"/>
                </a:lnTo>
                <a:lnTo>
                  <a:pt x="500" y="1711"/>
                </a:lnTo>
                <a:lnTo>
                  <a:pt x="500" y="1710"/>
                </a:lnTo>
                <a:lnTo>
                  <a:pt x="498" y="1709"/>
                </a:lnTo>
                <a:lnTo>
                  <a:pt x="497" y="1708"/>
                </a:lnTo>
                <a:lnTo>
                  <a:pt x="497" y="1707"/>
                </a:lnTo>
                <a:lnTo>
                  <a:pt x="496" y="1705"/>
                </a:lnTo>
                <a:lnTo>
                  <a:pt x="496" y="1704"/>
                </a:lnTo>
                <a:lnTo>
                  <a:pt x="496" y="1703"/>
                </a:lnTo>
                <a:lnTo>
                  <a:pt x="496" y="1702"/>
                </a:lnTo>
                <a:lnTo>
                  <a:pt x="496" y="1701"/>
                </a:lnTo>
                <a:lnTo>
                  <a:pt x="497" y="1697"/>
                </a:lnTo>
                <a:lnTo>
                  <a:pt x="498" y="1696"/>
                </a:lnTo>
                <a:lnTo>
                  <a:pt x="498" y="1695"/>
                </a:lnTo>
                <a:lnTo>
                  <a:pt x="498" y="1694"/>
                </a:lnTo>
                <a:lnTo>
                  <a:pt x="497" y="1694"/>
                </a:lnTo>
                <a:lnTo>
                  <a:pt x="497" y="1693"/>
                </a:lnTo>
                <a:lnTo>
                  <a:pt x="497" y="1692"/>
                </a:lnTo>
                <a:lnTo>
                  <a:pt x="496" y="1690"/>
                </a:lnTo>
                <a:lnTo>
                  <a:pt x="495" y="1687"/>
                </a:lnTo>
                <a:lnTo>
                  <a:pt x="494" y="1686"/>
                </a:lnTo>
                <a:lnTo>
                  <a:pt x="494" y="1685"/>
                </a:lnTo>
                <a:lnTo>
                  <a:pt x="493" y="1684"/>
                </a:lnTo>
                <a:lnTo>
                  <a:pt x="493" y="1683"/>
                </a:lnTo>
                <a:lnTo>
                  <a:pt x="492" y="1683"/>
                </a:lnTo>
                <a:lnTo>
                  <a:pt x="492" y="1682"/>
                </a:lnTo>
                <a:lnTo>
                  <a:pt x="491" y="1680"/>
                </a:lnTo>
                <a:lnTo>
                  <a:pt x="491" y="1679"/>
                </a:lnTo>
                <a:lnTo>
                  <a:pt x="491" y="1678"/>
                </a:lnTo>
                <a:lnTo>
                  <a:pt x="491" y="1677"/>
                </a:lnTo>
                <a:lnTo>
                  <a:pt x="491" y="1676"/>
                </a:lnTo>
                <a:lnTo>
                  <a:pt x="491" y="1675"/>
                </a:lnTo>
                <a:lnTo>
                  <a:pt x="491" y="1674"/>
                </a:lnTo>
                <a:lnTo>
                  <a:pt x="489" y="1674"/>
                </a:lnTo>
                <a:lnTo>
                  <a:pt x="489" y="1673"/>
                </a:lnTo>
                <a:lnTo>
                  <a:pt x="489" y="1671"/>
                </a:lnTo>
                <a:lnTo>
                  <a:pt x="488" y="1671"/>
                </a:lnTo>
                <a:lnTo>
                  <a:pt x="488" y="1670"/>
                </a:lnTo>
                <a:lnTo>
                  <a:pt x="488" y="1669"/>
                </a:lnTo>
                <a:lnTo>
                  <a:pt x="487" y="1669"/>
                </a:lnTo>
                <a:lnTo>
                  <a:pt x="487" y="1668"/>
                </a:lnTo>
                <a:lnTo>
                  <a:pt x="487" y="1667"/>
                </a:lnTo>
                <a:lnTo>
                  <a:pt x="487" y="1666"/>
                </a:lnTo>
                <a:lnTo>
                  <a:pt x="486" y="1665"/>
                </a:lnTo>
                <a:lnTo>
                  <a:pt x="486" y="1663"/>
                </a:lnTo>
                <a:lnTo>
                  <a:pt x="486" y="1662"/>
                </a:lnTo>
                <a:lnTo>
                  <a:pt x="485" y="1661"/>
                </a:lnTo>
                <a:lnTo>
                  <a:pt x="485" y="1660"/>
                </a:lnTo>
                <a:lnTo>
                  <a:pt x="485" y="1659"/>
                </a:lnTo>
                <a:lnTo>
                  <a:pt x="485" y="1658"/>
                </a:lnTo>
                <a:lnTo>
                  <a:pt x="484" y="1658"/>
                </a:lnTo>
                <a:lnTo>
                  <a:pt x="484" y="1657"/>
                </a:lnTo>
                <a:lnTo>
                  <a:pt x="484" y="1655"/>
                </a:lnTo>
                <a:lnTo>
                  <a:pt x="483" y="1654"/>
                </a:lnTo>
                <a:lnTo>
                  <a:pt x="483" y="1653"/>
                </a:lnTo>
                <a:lnTo>
                  <a:pt x="481" y="1653"/>
                </a:lnTo>
                <a:lnTo>
                  <a:pt x="481" y="1652"/>
                </a:lnTo>
                <a:lnTo>
                  <a:pt x="480" y="1652"/>
                </a:lnTo>
                <a:lnTo>
                  <a:pt x="480" y="1651"/>
                </a:lnTo>
                <a:lnTo>
                  <a:pt x="480" y="1650"/>
                </a:lnTo>
                <a:lnTo>
                  <a:pt x="479" y="1650"/>
                </a:lnTo>
                <a:lnTo>
                  <a:pt x="479" y="1649"/>
                </a:lnTo>
                <a:lnTo>
                  <a:pt x="479" y="1648"/>
                </a:lnTo>
                <a:lnTo>
                  <a:pt x="478" y="1648"/>
                </a:lnTo>
                <a:lnTo>
                  <a:pt x="478" y="1646"/>
                </a:lnTo>
                <a:lnTo>
                  <a:pt x="477" y="1645"/>
                </a:lnTo>
                <a:lnTo>
                  <a:pt x="477" y="1644"/>
                </a:lnTo>
                <a:lnTo>
                  <a:pt x="476" y="1644"/>
                </a:lnTo>
                <a:lnTo>
                  <a:pt x="476" y="1643"/>
                </a:lnTo>
                <a:lnTo>
                  <a:pt x="475" y="1643"/>
                </a:lnTo>
                <a:lnTo>
                  <a:pt x="475" y="1642"/>
                </a:lnTo>
                <a:lnTo>
                  <a:pt x="474" y="1641"/>
                </a:lnTo>
                <a:lnTo>
                  <a:pt x="472" y="1640"/>
                </a:lnTo>
                <a:lnTo>
                  <a:pt x="472" y="1638"/>
                </a:lnTo>
                <a:lnTo>
                  <a:pt x="471" y="1637"/>
                </a:lnTo>
                <a:lnTo>
                  <a:pt x="470" y="1636"/>
                </a:lnTo>
                <a:lnTo>
                  <a:pt x="470" y="1635"/>
                </a:lnTo>
                <a:lnTo>
                  <a:pt x="469" y="1634"/>
                </a:lnTo>
                <a:lnTo>
                  <a:pt x="469" y="1633"/>
                </a:lnTo>
                <a:lnTo>
                  <a:pt x="468" y="1632"/>
                </a:lnTo>
                <a:lnTo>
                  <a:pt x="468" y="1630"/>
                </a:lnTo>
                <a:lnTo>
                  <a:pt x="467" y="1628"/>
                </a:lnTo>
                <a:lnTo>
                  <a:pt x="467" y="1627"/>
                </a:lnTo>
                <a:lnTo>
                  <a:pt x="466" y="1626"/>
                </a:lnTo>
                <a:lnTo>
                  <a:pt x="466" y="1625"/>
                </a:lnTo>
                <a:lnTo>
                  <a:pt x="464" y="1625"/>
                </a:lnTo>
                <a:lnTo>
                  <a:pt x="463" y="1624"/>
                </a:lnTo>
                <a:lnTo>
                  <a:pt x="462" y="1624"/>
                </a:lnTo>
                <a:lnTo>
                  <a:pt x="461" y="1624"/>
                </a:lnTo>
                <a:lnTo>
                  <a:pt x="460" y="1624"/>
                </a:lnTo>
                <a:lnTo>
                  <a:pt x="459" y="1625"/>
                </a:lnTo>
                <a:lnTo>
                  <a:pt x="458" y="1625"/>
                </a:lnTo>
                <a:lnTo>
                  <a:pt x="457" y="1625"/>
                </a:lnTo>
                <a:lnTo>
                  <a:pt x="454" y="1625"/>
                </a:lnTo>
                <a:lnTo>
                  <a:pt x="452" y="1625"/>
                </a:lnTo>
                <a:lnTo>
                  <a:pt x="451" y="1625"/>
                </a:lnTo>
                <a:lnTo>
                  <a:pt x="449" y="1625"/>
                </a:lnTo>
                <a:lnTo>
                  <a:pt x="449" y="1624"/>
                </a:lnTo>
                <a:lnTo>
                  <a:pt x="448" y="1624"/>
                </a:lnTo>
                <a:lnTo>
                  <a:pt x="446" y="1624"/>
                </a:lnTo>
                <a:lnTo>
                  <a:pt x="445" y="1624"/>
                </a:lnTo>
                <a:lnTo>
                  <a:pt x="444" y="1623"/>
                </a:lnTo>
                <a:lnTo>
                  <a:pt x="444" y="1624"/>
                </a:lnTo>
                <a:lnTo>
                  <a:pt x="443" y="1624"/>
                </a:lnTo>
                <a:lnTo>
                  <a:pt x="442" y="1624"/>
                </a:lnTo>
                <a:lnTo>
                  <a:pt x="441" y="1624"/>
                </a:lnTo>
                <a:lnTo>
                  <a:pt x="440" y="1624"/>
                </a:lnTo>
                <a:lnTo>
                  <a:pt x="440" y="1625"/>
                </a:lnTo>
                <a:lnTo>
                  <a:pt x="438" y="1625"/>
                </a:lnTo>
                <a:lnTo>
                  <a:pt x="437" y="1626"/>
                </a:lnTo>
                <a:lnTo>
                  <a:pt x="436" y="1627"/>
                </a:lnTo>
                <a:lnTo>
                  <a:pt x="436" y="1628"/>
                </a:lnTo>
                <a:lnTo>
                  <a:pt x="435" y="1628"/>
                </a:lnTo>
                <a:lnTo>
                  <a:pt x="434" y="1628"/>
                </a:lnTo>
                <a:lnTo>
                  <a:pt x="432" y="1629"/>
                </a:lnTo>
                <a:lnTo>
                  <a:pt x="432" y="1630"/>
                </a:lnTo>
                <a:lnTo>
                  <a:pt x="431" y="1632"/>
                </a:lnTo>
                <a:lnTo>
                  <a:pt x="429" y="1633"/>
                </a:lnTo>
                <a:lnTo>
                  <a:pt x="428" y="1633"/>
                </a:lnTo>
                <a:lnTo>
                  <a:pt x="427" y="1634"/>
                </a:lnTo>
                <a:lnTo>
                  <a:pt x="427" y="1635"/>
                </a:lnTo>
                <a:lnTo>
                  <a:pt x="427" y="1636"/>
                </a:lnTo>
                <a:lnTo>
                  <a:pt x="427" y="1637"/>
                </a:lnTo>
                <a:lnTo>
                  <a:pt x="427" y="1638"/>
                </a:lnTo>
                <a:lnTo>
                  <a:pt x="428" y="1640"/>
                </a:lnTo>
                <a:lnTo>
                  <a:pt x="429" y="1641"/>
                </a:lnTo>
                <a:lnTo>
                  <a:pt x="429" y="1642"/>
                </a:lnTo>
                <a:lnTo>
                  <a:pt x="431" y="1643"/>
                </a:lnTo>
                <a:lnTo>
                  <a:pt x="431" y="1644"/>
                </a:lnTo>
                <a:lnTo>
                  <a:pt x="431" y="1645"/>
                </a:lnTo>
                <a:lnTo>
                  <a:pt x="431" y="1646"/>
                </a:lnTo>
                <a:lnTo>
                  <a:pt x="429" y="1648"/>
                </a:lnTo>
                <a:lnTo>
                  <a:pt x="428" y="1650"/>
                </a:lnTo>
                <a:lnTo>
                  <a:pt x="427" y="1654"/>
                </a:lnTo>
                <a:lnTo>
                  <a:pt x="426" y="1654"/>
                </a:lnTo>
                <a:lnTo>
                  <a:pt x="426" y="1655"/>
                </a:lnTo>
                <a:lnTo>
                  <a:pt x="426" y="1657"/>
                </a:lnTo>
                <a:lnTo>
                  <a:pt x="425" y="1657"/>
                </a:lnTo>
                <a:lnTo>
                  <a:pt x="425" y="1658"/>
                </a:lnTo>
                <a:lnTo>
                  <a:pt x="425" y="1659"/>
                </a:lnTo>
                <a:lnTo>
                  <a:pt x="425" y="1660"/>
                </a:lnTo>
                <a:lnTo>
                  <a:pt x="425" y="1661"/>
                </a:lnTo>
                <a:lnTo>
                  <a:pt x="424" y="1662"/>
                </a:lnTo>
                <a:lnTo>
                  <a:pt x="424" y="1663"/>
                </a:lnTo>
                <a:lnTo>
                  <a:pt x="424" y="1665"/>
                </a:lnTo>
                <a:lnTo>
                  <a:pt x="423" y="1666"/>
                </a:lnTo>
                <a:lnTo>
                  <a:pt x="423" y="1667"/>
                </a:lnTo>
                <a:lnTo>
                  <a:pt x="422" y="1668"/>
                </a:lnTo>
                <a:lnTo>
                  <a:pt x="422" y="1669"/>
                </a:lnTo>
                <a:lnTo>
                  <a:pt x="420" y="1669"/>
                </a:lnTo>
                <a:lnTo>
                  <a:pt x="420" y="1670"/>
                </a:lnTo>
                <a:lnTo>
                  <a:pt x="419" y="1671"/>
                </a:lnTo>
                <a:lnTo>
                  <a:pt x="418" y="1671"/>
                </a:lnTo>
                <a:lnTo>
                  <a:pt x="418" y="1673"/>
                </a:lnTo>
                <a:lnTo>
                  <a:pt x="417" y="1673"/>
                </a:lnTo>
                <a:lnTo>
                  <a:pt x="416" y="1673"/>
                </a:lnTo>
                <a:lnTo>
                  <a:pt x="415" y="1673"/>
                </a:lnTo>
                <a:lnTo>
                  <a:pt x="414" y="1673"/>
                </a:lnTo>
                <a:lnTo>
                  <a:pt x="412" y="1673"/>
                </a:lnTo>
                <a:lnTo>
                  <a:pt x="411" y="1673"/>
                </a:lnTo>
                <a:lnTo>
                  <a:pt x="410" y="1674"/>
                </a:lnTo>
                <a:lnTo>
                  <a:pt x="409" y="1674"/>
                </a:lnTo>
                <a:lnTo>
                  <a:pt x="408" y="1674"/>
                </a:lnTo>
                <a:lnTo>
                  <a:pt x="407" y="1674"/>
                </a:lnTo>
                <a:lnTo>
                  <a:pt x="406" y="1674"/>
                </a:lnTo>
                <a:lnTo>
                  <a:pt x="405" y="1674"/>
                </a:lnTo>
                <a:lnTo>
                  <a:pt x="405" y="1673"/>
                </a:lnTo>
                <a:lnTo>
                  <a:pt x="403" y="1673"/>
                </a:lnTo>
                <a:lnTo>
                  <a:pt x="402" y="1673"/>
                </a:lnTo>
                <a:lnTo>
                  <a:pt x="401" y="1673"/>
                </a:lnTo>
                <a:lnTo>
                  <a:pt x="400" y="1674"/>
                </a:lnTo>
                <a:lnTo>
                  <a:pt x="399" y="1674"/>
                </a:lnTo>
                <a:lnTo>
                  <a:pt x="398" y="1675"/>
                </a:lnTo>
                <a:lnTo>
                  <a:pt x="397" y="1675"/>
                </a:lnTo>
                <a:lnTo>
                  <a:pt x="395" y="1674"/>
                </a:lnTo>
                <a:lnTo>
                  <a:pt x="395" y="1673"/>
                </a:lnTo>
                <a:lnTo>
                  <a:pt x="394" y="1673"/>
                </a:lnTo>
                <a:lnTo>
                  <a:pt x="394" y="1671"/>
                </a:lnTo>
                <a:lnTo>
                  <a:pt x="394" y="1670"/>
                </a:lnTo>
                <a:lnTo>
                  <a:pt x="394" y="1669"/>
                </a:lnTo>
                <a:lnTo>
                  <a:pt x="394" y="1668"/>
                </a:lnTo>
                <a:lnTo>
                  <a:pt x="393" y="1668"/>
                </a:lnTo>
                <a:lnTo>
                  <a:pt x="393" y="1667"/>
                </a:lnTo>
                <a:lnTo>
                  <a:pt x="393" y="1666"/>
                </a:lnTo>
                <a:lnTo>
                  <a:pt x="392" y="1666"/>
                </a:lnTo>
                <a:lnTo>
                  <a:pt x="391" y="1665"/>
                </a:lnTo>
                <a:lnTo>
                  <a:pt x="390" y="1663"/>
                </a:lnTo>
                <a:lnTo>
                  <a:pt x="389" y="1663"/>
                </a:lnTo>
                <a:lnTo>
                  <a:pt x="388" y="1663"/>
                </a:lnTo>
                <a:lnTo>
                  <a:pt x="386" y="1662"/>
                </a:lnTo>
                <a:lnTo>
                  <a:pt x="385" y="1662"/>
                </a:lnTo>
                <a:lnTo>
                  <a:pt x="384" y="1662"/>
                </a:lnTo>
                <a:lnTo>
                  <a:pt x="384" y="1663"/>
                </a:lnTo>
                <a:lnTo>
                  <a:pt x="383" y="1663"/>
                </a:lnTo>
                <a:lnTo>
                  <a:pt x="382" y="1663"/>
                </a:lnTo>
                <a:lnTo>
                  <a:pt x="382" y="1665"/>
                </a:lnTo>
                <a:lnTo>
                  <a:pt x="381" y="1665"/>
                </a:lnTo>
                <a:lnTo>
                  <a:pt x="381" y="1666"/>
                </a:lnTo>
                <a:lnTo>
                  <a:pt x="381" y="1667"/>
                </a:lnTo>
                <a:lnTo>
                  <a:pt x="381" y="1668"/>
                </a:lnTo>
                <a:lnTo>
                  <a:pt x="380" y="1668"/>
                </a:lnTo>
                <a:lnTo>
                  <a:pt x="380" y="1669"/>
                </a:lnTo>
                <a:lnTo>
                  <a:pt x="380" y="1670"/>
                </a:lnTo>
                <a:lnTo>
                  <a:pt x="379" y="1671"/>
                </a:lnTo>
                <a:lnTo>
                  <a:pt x="375" y="1674"/>
                </a:lnTo>
                <a:lnTo>
                  <a:pt x="374" y="1675"/>
                </a:lnTo>
                <a:lnTo>
                  <a:pt x="373" y="1676"/>
                </a:lnTo>
                <a:lnTo>
                  <a:pt x="372" y="1676"/>
                </a:lnTo>
                <a:lnTo>
                  <a:pt x="371" y="1677"/>
                </a:lnTo>
                <a:lnTo>
                  <a:pt x="369" y="1677"/>
                </a:lnTo>
                <a:lnTo>
                  <a:pt x="368" y="1677"/>
                </a:lnTo>
                <a:lnTo>
                  <a:pt x="367" y="1676"/>
                </a:lnTo>
                <a:lnTo>
                  <a:pt x="366" y="1676"/>
                </a:lnTo>
                <a:lnTo>
                  <a:pt x="365" y="1675"/>
                </a:lnTo>
                <a:lnTo>
                  <a:pt x="364" y="1675"/>
                </a:lnTo>
                <a:lnTo>
                  <a:pt x="363" y="1674"/>
                </a:lnTo>
                <a:lnTo>
                  <a:pt x="362" y="1674"/>
                </a:lnTo>
                <a:lnTo>
                  <a:pt x="362" y="1673"/>
                </a:lnTo>
                <a:lnTo>
                  <a:pt x="360" y="1673"/>
                </a:lnTo>
                <a:lnTo>
                  <a:pt x="359" y="1673"/>
                </a:lnTo>
                <a:lnTo>
                  <a:pt x="359" y="1671"/>
                </a:lnTo>
                <a:lnTo>
                  <a:pt x="358" y="1671"/>
                </a:lnTo>
                <a:lnTo>
                  <a:pt x="357" y="1671"/>
                </a:lnTo>
                <a:lnTo>
                  <a:pt x="356" y="1670"/>
                </a:lnTo>
                <a:lnTo>
                  <a:pt x="355" y="1670"/>
                </a:lnTo>
                <a:lnTo>
                  <a:pt x="354" y="1670"/>
                </a:lnTo>
                <a:lnTo>
                  <a:pt x="353" y="1670"/>
                </a:lnTo>
                <a:lnTo>
                  <a:pt x="351" y="1669"/>
                </a:lnTo>
                <a:lnTo>
                  <a:pt x="350" y="1669"/>
                </a:lnTo>
                <a:lnTo>
                  <a:pt x="349" y="1670"/>
                </a:lnTo>
                <a:lnTo>
                  <a:pt x="348" y="1670"/>
                </a:lnTo>
                <a:lnTo>
                  <a:pt x="347" y="1670"/>
                </a:lnTo>
                <a:lnTo>
                  <a:pt x="346" y="1670"/>
                </a:lnTo>
                <a:lnTo>
                  <a:pt x="345" y="1670"/>
                </a:lnTo>
                <a:lnTo>
                  <a:pt x="345" y="1671"/>
                </a:lnTo>
                <a:lnTo>
                  <a:pt x="343" y="1671"/>
                </a:lnTo>
                <a:lnTo>
                  <a:pt x="342" y="1671"/>
                </a:lnTo>
                <a:lnTo>
                  <a:pt x="341" y="1671"/>
                </a:lnTo>
                <a:lnTo>
                  <a:pt x="340" y="1671"/>
                </a:lnTo>
                <a:lnTo>
                  <a:pt x="339" y="1671"/>
                </a:lnTo>
                <a:lnTo>
                  <a:pt x="339" y="1673"/>
                </a:lnTo>
                <a:lnTo>
                  <a:pt x="338" y="1674"/>
                </a:lnTo>
                <a:lnTo>
                  <a:pt x="337" y="1674"/>
                </a:lnTo>
                <a:lnTo>
                  <a:pt x="336" y="1674"/>
                </a:lnTo>
                <a:lnTo>
                  <a:pt x="334" y="1674"/>
                </a:lnTo>
                <a:lnTo>
                  <a:pt x="333" y="1674"/>
                </a:lnTo>
                <a:lnTo>
                  <a:pt x="332" y="1674"/>
                </a:lnTo>
                <a:lnTo>
                  <a:pt x="332" y="1675"/>
                </a:lnTo>
                <a:lnTo>
                  <a:pt x="331" y="1675"/>
                </a:lnTo>
                <a:lnTo>
                  <a:pt x="330" y="1675"/>
                </a:lnTo>
                <a:lnTo>
                  <a:pt x="329" y="1676"/>
                </a:lnTo>
                <a:lnTo>
                  <a:pt x="329" y="1675"/>
                </a:lnTo>
                <a:lnTo>
                  <a:pt x="328" y="1675"/>
                </a:lnTo>
                <a:lnTo>
                  <a:pt x="328" y="1674"/>
                </a:lnTo>
                <a:lnTo>
                  <a:pt x="327" y="1674"/>
                </a:lnTo>
                <a:lnTo>
                  <a:pt x="325" y="1674"/>
                </a:lnTo>
                <a:lnTo>
                  <a:pt x="325" y="1673"/>
                </a:lnTo>
                <a:lnTo>
                  <a:pt x="324" y="1673"/>
                </a:lnTo>
                <a:lnTo>
                  <a:pt x="323" y="1671"/>
                </a:lnTo>
                <a:lnTo>
                  <a:pt x="322" y="1671"/>
                </a:lnTo>
                <a:lnTo>
                  <a:pt x="321" y="1671"/>
                </a:lnTo>
                <a:lnTo>
                  <a:pt x="320" y="1671"/>
                </a:lnTo>
                <a:lnTo>
                  <a:pt x="319" y="1670"/>
                </a:lnTo>
                <a:lnTo>
                  <a:pt x="319" y="1671"/>
                </a:lnTo>
                <a:lnTo>
                  <a:pt x="317" y="1671"/>
                </a:lnTo>
                <a:lnTo>
                  <a:pt x="316" y="1671"/>
                </a:lnTo>
                <a:lnTo>
                  <a:pt x="315" y="1671"/>
                </a:lnTo>
                <a:lnTo>
                  <a:pt x="314" y="1671"/>
                </a:lnTo>
                <a:lnTo>
                  <a:pt x="313" y="1671"/>
                </a:lnTo>
                <a:lnTo>
                  <a:pt x="312" y="1670"/>
                </a:lnTo>
                <a:lnTo>
                  <a:pt x="311" y="1670"/>
                </a:lnTo>
                <a:lnTo>
                  <a:pt x="310" y="1669"/>
                </a:lnTo>
                <a:lnTo>
                  <a:pt x="308" y="1669"/>
                </a:lnTo>
                <a:lnTo>
                  <a:pt x="308" y="1668"/>
                </a:lnTo>
                <a:lnTo>
                  <a:pt x="307" y="1668"/>
                </a:lnTo>
                <a:lnTo>
                  <a:pt x="307" y="1667"/>
                </a:lnTo>
                <a:lnTo>
                  <a:pt x="306" y="1667"/>
                </a:lnTo>
                <a:lnTo>
                  <a:pt x="306" y="1666"/>
                </a:lnTo>
                <a:lnTo>
                  <a:pt x="305" y="1666"/>
                </a:lnTo>
                <a:lnTo>
                  <a:pt x="305" y="1665"/>
                </a:lnTo>
                <a:lnTo>
                  <a:pt x="304" y="1665"/>
                </a:lnTo>
                <a:lnTo>
                  <a:pt x="303" y="1665"/>
                </a:lnTo>
                <a:lnTo>
                  <a:pt x="303" y="1663"/>
                </a:lnTo>
                <a:lnTo>
                  <a:pt x="302" y="1662"/>
                </a:lnTo>
                <a:lnTo>
                  <a:pt x="302" y="1661"/>
                </a:lnTo>
                <a:lnTo>
                  <a:pt x="302" y="1660"/>
                </a:lnTo>
                <a:lnTo>
                  <a:pt x="302" y="1659"/>
                </a:lnTo>
                <a:lnTo>
                  <a:pt x="302" y="1658"/>
                </a:lnTo>
                <a:lnTo>
                  <a:pt x="302" y="1657"/>
                </a:lnTo>
                <a:lnTo>
                  <a:pt x="302" y="1655"/>
                </a:lnTo>
                <a:lnTo>
                  <a:pt x="302" y="1654"/>
                </a:lnTo>
                <a:lnTo>
                  <a:pt x="302" y="1653"/>
                </a:lnTo>
                <a:lnTo>
                  <a:pt x="300" y="1653"/>
                </a:lnTo>
                <a:lnTo>
                  <a:pt x="300" y="1652"/>
                </a:lnTo>
                <a:lnTo>
                  <a:pt x="299" y="1652"/>
                </a:lnTo>
                <a:lnTo>
                  <a:pt x="298" y="1652"/>
                </a:lnTo>
                <a:lnTo>
                  <a:pt x="297" y="1652"/>
                </a:lnTo>
                <a:lnTo>
                  <a:pt x="296" y="1652"/>
                </a:lnTo>
                <a:lnTo>
                  <a:pt x="296" y="1653"/>
                </a:lnTo>
                <a:lnTo>
                  <a:pt x="295" y="1653"/>
                </a:lnTo>
                <a:lnTo>
                  <a:pt x="294" y="1653"/>
                </a:lnTo>
                <a:lnTo>
                  <a:pt x="293" y="1653"/>
                </a:lnTo>
                <a:lnTo>
                  <a:pt x="291" y="1653"/>
                </a:lnTo>
                <a:lnTo>
                  <a:pt x="290" y="1653"/>
                </a:lnTo>
                <a:lnTo>
                  <a:pt x="289" y="1654"/>
                </a:lnTo>
                <a:lnTo>
                  <a:pt x="288" y="1654"/>
                </a:lnTo>
                <a:lnTo>
                  <a:pt x="287" y="1654"/>
                </a:lnTo>
                <a:lnTo>
                  <a:pt x="286" y="1653"/>
                </a:lnTo>
                <a:lnTo>
                  <a:pt x="285" y="1654"/>
                </a:lnTo>
                <a:lnTo>
                  <a:pt x="284" y="1654"/>
                </a:lnTo>
                <a:lnTo>
                  <a:pt x="282" y="1654"/>
                </a:lnTo>
                <a:lnTo>
                  <a:pt x="282" y="1655"/>
                </a:lnTo>
                <a:lnTo>
                  <a:pt x="281" y="1655"/>
                </a:lnTo>
                <a:lnTo>
                  <a:pt x="281" y="1657"/>
                </a:lnTo>
                <a:lnTo>
                  <a:pt x="281" y="1658"/>
                </a:lnTo>
                <a:lnTo>
                  <a:pt x="281" y="1659"/>
                </a:lnTo>
                <a:lnTo>
                  <a:pt x="280" y="1659"/>
                </a:lnTo>
                <a:lnTo>
                  <a:pt x="280" y="1660"/>
                </a:lnTo>
                <a:lnTo>
                  <a:pt x="280" y="1661"/>
                </a:lnTo>
                <a:lnTo>
                  <a:pt x="280" y="1662"/>
                </a:lnTo>
                <a:lnTo>
                  <a:pt x="280" y="1663"/>
                </a:lnTo>
                <a:lnTo>
                  <a:pt x="280" y="1665"/>
                </a:lnTo>
                <a:lnTo>
                  <a:pt x="280" y="1666"/>
                </a:lnTo>
                <a:lnTo>
                  <a:pt x="281" y="1667"/>
                </a:lnTo>
                <a:lnTo>
                  <a:pt x="280" y="1667"/>
                </a:lnTo>
                <a:lnTo>
                  <a:pt x="280" y="1668"/>
                </a:lnTo>
                <a:lnTo>
                  <a:pt x="280" y="1669"/>
                </a:lnTo>
                <a:lnTo>
                  <a:pt x="280" y="1670"/>
                </a:lnTo>
                <a:lnTo>
                  <a:pt x="279" y="1670"/>
                </a:lnTo>
                <a:lnTo>
                  <a:pt x="278" y="1670"/>
                </a:lnTo>
                <a:lnTo>
                  <a:pt x="277" y="1670"/>
                </a:lnTo>
                <a:lnTo>
                  <a:pt x="276" y="1670"/>
                </a:lnTo>
                <a:lnTo>
                  <a:pt x="274" y="1670"/>
                </a:lnTo>
                <a:lnTo>
                  <a:pt x="274" y="1669"/>
                </a:lnTo>
                <a:lnTo>
                  <a:pt x="273" y="1669"/>
                </a:lnTo>
                <a:lnTo>
                  <a:pt x="272" y="1669"/>
                </a:lnTo>
                <a:lnTo>
                  <a:pt x="271" y="1669"/>
                </a:lnTo>
                <a:lnTo>
                  <a:pt x="270" y="1668"/>
                </a:lnTo>
                <a:lnTo>
                  <a:pt x="269" y="1668"/>
                </a:lnTo>
                <a:lnTo>
                  <a:pt x="269" y="1667"/>
                </a:lnTo>
                <a:lnTo>
                  <a:pt x="268" y="1667"/>
                </a:lnTo>
                <a:lnTo>
                  <a:pt x="267" y="1667"/>
                </a:lnTo>
                <a:lnTo>
                  <a:pt x="265" y="1666"/>
                </a:lnTo>
                <a:lnTo>
                  <a:pt x="264" y="1666"/>
                </a:lnTo>
                <a:lnTo>
                  <a:pt x="264" y="1667"/>
                </a:lnTo>
                <a:lnTo>
                  <a:pt x="263" y="1667"/>
                </a:lnTo>
                <a:lnTo>
                  <a:pt x="262" y="1667"/>
                </a:lnTo>
                <a:lnTo>
                  <a:pt x="261" y="1667"/>
                </a:lnTo>
                <a:lnTo>
                  <a:pt x="260" y="1667"/>
                </a:lnTo>
                <a:lnTo>
                  <a:pt x="259" y="1667"/>
                </a:lnTo>
                <a:lnTo>
                  <a:pt x="258" y="1667"/>
                </a:lnTo>
                <a:lnTo>
                  <a:pt x="256" y="1667"/>
                </a:lnTo>
                <a:lnTo>
                  <a:pt x="255" y="1668"/>
                </a:lnTo>
                <a:lnTo>
                  <a:pt x="254" y="1669"/>
                </a:lnTo>
                <a:lnTo>
                  <a:pt x="253" y="1669"/>
                </a:lnTo>
                <a:lnTo>
                  <a:pt x="252" y="1669"/>
                </a:lnTo>
                <a:lnTo>
                  <a:pt x="252" y="1670"/>
                </a:lnTo>
                <a:lnTo>
                  <a:pt x="251" y="1670"/>
                </a:lnTo>
                <a:lnTo>
                  <a:pt x="250" y="1670"/>
                </a:lnTo>
                <a:lnTo>
                  <a:pt x="248" y="1670"/>
                </a:lnTo>
                <a:lnTo>
                  <a:pt x="247" y="1670"/>
                </a:lnTo>
                <a:lnTo>
                  <a:pt x="246" y="1670"/>
                </a:lnTo>
                <a:lnTo>
                  <a:pt x="246" y="1669"/>
                </a:lnTo>
                <a:lnTo>
                  <a:pt x="245" y="1669"/>
                </a:lnTo>
                <a:lnTo>
                  <a:pt x="244" y="1669"/>
                </a:lnTo>
                <a:lnTo>
                  <a:pt x="243" y="1668"/>
                </a:lnTo>
                <a:lnTo>
                  <a:pt x="242" y="1668"/>
                </a:lnTo>
                <a:lnTo>
                  <a:pt x="241" y="1668"/>
                </a:lnTo>
                <a:lnTo>
                  <a:pt x="239" y="1668"/>
                </a:lnTo>
                <a:lnTo>
                  <a:pt x="238" y="1668"/>
                </a:lnTo>
                <a:lnTo>
                  <a:pt x="238" y="1667"/>
                </a:lnTo>
                <a:lnTo>
                  <a:pt x="237" y="1667"/>
                </a:lnTo>
                <a:lnTo>
                  <a:pt x="236" y="1667"/>
                </a:lnTo>
                <a:lnTo>
                  <a:pt x="235" y="1666"/>
                </a:lnTo>
                <a:lnTo>
                  <a:pt x="233" y="1666"/>
                </a:lnTo>
                <a:lnTo>
                  <a:pt x="231" y="1665"/>
                </a:lnTo>
                <a:lnTo>
                  <a:pt x="230" y="1665"/>
                </a:lnTo>
                <a:lnTo>
                  <a:pt x="229" y="1665"/>
                </a:lnTo>
                <a:lnTo>
                  <a:pt x="228" y="1665"/>
                </a:lnTo>
                <a:lnTo>
                  <a:pt x="226" y="1663"/>
                </a:lnTo>
                <a:lnTo>
                  <a:pt x="225" y="1663"/>
                </a:lnTo>
                <a:lnTo>
                  <a:pt x="224" y="1663"/>
                </a:lnTo>
                <a:lnTo>
                  <a:pt x="222" y="1663"/>
                </a:lnTo>
                <a:lnTo>
                  <a:pt x="221" y="1663"/>
                </a:lnTo>
                <a:lnTo>
                  <a:pt x="220" y="1663"/>
                </a:lnTo>
                <a:lnTo>
                  <a:pt x="219" y="1663"/>
                </a:lnTo>
                <a:lnTo>
                  <a:pt x="218" y="1662"/>
                </a:lnTo>
                <a:lnTo>
                  <a:pt x="217" y="1662"/>
                </a:lnTo>
                <a:lnTo>
                  <a:pt x="217" y="1661"/>
                </a:lnTo>
                <a:lnTo>
                  <a:pt x="216" y="1660"/>
                </a:lnTo>
                <a:lnTo>
                  <a:pt x="215" y="1660"/>
                </a:lnTo>
                <a:lnTo>
                  <a:pt x="213" y="1660"/>
                </a:lnTo>
                <a:lnTo>
                  <a:pt x="212" y="1660"/>
                </a:lnTo>
                <a:lnTo>
                  <a:pt x="212" y="1659"/>
                </a:lnTo>
                <a:lnTo>
                  <a:pt x="211" y="1659"/>
                </a:lnTo>
                <a:lnTo>
                  <a:pt x="211" y="1658"/>
                </a:lnTo>
                <a:lnTo>
                  <a:pt x="211" y="1657"/>
                </a:lnTo>
                <a:lnTo>
                  <a:pt x="211" y="1655"/>
                </a:lnTo>
                <a:lnTo>
                  <a:pt x="210" y="1653"/>
                </a:lnTo>
                <a:lnTo>
                  <a:pt x="210" y="1650"/>
                </a:lnTo>
                <a:lnTo>
                  <a:pt x="210" y="1648"/>
                </a:lnTo>
                <a:lnTo>
                  <a:pt x="211" y="1648"/>
                </a:lnTo>
                <a:lnTo>
                  <a:pt x="211" y="1646"/>
                </a:lnTo>
                <a:lnTo>
                  <a:pt x="211" y="1645"/>
                </a:lnTo>
                <a:lnTo>
                  <a:pt x="211" y="1644"/>
                </a:lnTo>
                <a:lnTo>
                  <a:pt x="212" y="1644"/>
                </a:lnTo>
                <a:lnTo>
                  <a:pt x="212" y="1643"/>
                </a:lnTo>
                <a:lnTo>
                  <a:pt x="213" y="1642"/>
                </a:lnTo>
                <a:lnTo>
                  <a:pt x="215" y="1641"/>
                </a:lnTo>
                <a:lnTo>
                  <a:pt x="215" y="1640"/>
                </a:lnTo>
                <a:lnTo>
                  <a:pt x="216" y="1638"/>
                </a:lnTo>
                <a:lnTo>
                  <a:pt x="218" y="1636"/>
                </a:lnTo>
                <a:lnTo>
                  <a:pt x="219" y="1634"/>
                </a:lnTo>
                <a:lnTo>
                  <a:pt x="220" y="1632"/>
                </a:lnTo>
                <a:lnTo>
                  <a:pt x="221" y="1630"/>
                </a:lnTo>
                <a:lnTo>
                  <a:pt x="222" y="1629"/>
                </a:lnTo>
                <a:lnTo>
                  <a:pt x="224" y="1628"/>
                </a:lnTo>
                <a:lnTo>
                  <a:pt x="224" y="1627"/>
                </a:lnTo>
                <a:lnTo>
                  <a:pt x="225" y="1626"/>
                </a:lnTo>
                <a:lnTo>
                  <a:pt x="226" y="1625"/>
                </a:lnTo>
                <a:lnTo>
                  <a:pt x="227" y="1623"/>
                </a:lnTo>
                <a:lnTo>
                  <a:pt x="228" y="1621"/>
                </a:lnTo>
                <a:lnTo>
                  <a:pt x="228" y="1620"/>
                </a:lnTo>
                <a:lnTo>
                  <a:pt x="229" y="1618"/>
                </a:lnTo>
                <a:lnTo>
                  <a:pt x="230" y="1617"/>
                </a:lnTo>
                <a:lnTo>
                  <a:pt x="230" y="1616"/>
                </a:lnTo>
                <a:lnTo>
                  <a:pt x="231" y="1615"/>
                </a:lnTo>
                <a:lnTo>
                  <a:pt x="233" y="1613"/>
                </a:lnTo>
                <a:lnTo>
                  <a:pt x="233" y="1612"/>
                </a:lnTo>
                <a:lnTo>
                  <a:pt x="234" y="1610"/>
                </a:lnTo>
                <a:lnTo>
                  <a:pt x="234" y="1609"/>
                </a:lnTo>
                <a:lnTo>
                  <a:pt x="234" y="1607"/>
                </a:lnTo>
                <a:lnTo>
                  <a:pt x="234" y="1604"/>
                </a:lnTo>
                <a:lnTo>
                  <a:pt x="234" y="1603"/>
                </a:lnTo>
                <a:lnTo>
                  <a:pt x="235" y="1601"/>
                </a:lnTo>
                <a:lnTo>
                  <a:pt x="235" y="1599"/>
                </a:lnTo>
                <a:lnTo>
                  <a:pt x="235" y="1598"/>
                </a:lnTo>
                <a:lnTo>
                  <a:pt x="236" y="1596"/>
                </a:lnTo>
                <a:lnTo>
                  <a:pt x="236" y="1595"/>
                </a:lnTo>
                <a:lnTo>
                  <a:pt x="236" y="1594"/>
                </a:lnTo>
                <a:lnTo>
                  <a:pt x="236" y="1593"/>
                </a:lnTo>
                <a:lnTo>
                  <a:pt x="236" y="1592"/>
                </a:lnTo>
                <a:lnTo>
                  <a:pt x="236" y="1591"/>
                </a:lnTo>
                <a:lnTo>
                  <a:pt x="235" y="1590"/>
                </a:lnTo>
                <a:lnTo>
                  <a:pt x="235" y="1588"/>
                </a:lnTo>
                <a:lnTo>
                  <a:pt x="234" y="1588"/>
                </a:lnTo>
                <a:lnTo>
                  <a:pt x="234" y="1587"/>
                </a:lnTo>
                <a:lnTo>
                  <a:pt x="234" y="1586"/>
                </a:lnTo>
                <a:lnTo>
                  <a:pt x="233" y="1586"/>
                </a:lnTo>
                <a:lnTo>
                  <a:pt x="233" y="1585"/>
                </a:lnTo>
                <a:lnTo>
                  <a:pt x="231" y="1584"/>
                </a:lnTo>
                <a:lnTo>
                  <a:pt x="230" y="1583"/>
                </a:lnTo>
                <a:lnTo>
                  <a:pt x="230" y="1582"/>
                </a:lnTo>
                <a:lnTo>
                  <a:pt x="228" y="1578"/>
                </a:lnTo>
                <a:lnTo>
                  <a:pt x="227" y="1576"/>
                </a:lnTo>
                <a:lnTo>
                  <a:pt x="226" y="1575"/>
                </a:lnTo>
                <a:lnTo>
                  <a:pt x="225" y="1575"/>
                </a:lnTo>
                <a:lnTo>
                  <a:pt x="222" y="1574"/>
                </a:lnTo>
                <a:lnTo>
                  <a:pt x="221" y="1574"/>
                </a:lnTo>
                <a:lnTo>
                  <a:pt x="220" y="1573"/>
                </a:lnTo>
                <a:lnTo>
                  <a:pt x="219" y="1573"/>
                </a:lnTo>
                <a:lnTo>
                  <a:pt x="218" y="1571"/>
                </a:lnTo>
                <a:lnTo>
                  <a:pt x="217" y="1571"/>
                </a:lnTo>
                <a:lnTo>
                  <a:pt x="217" y="1570"/>
                </a:lnTo>
                <a:lnTo>
                  <a:pt x="216" y="1570"/>
                </a:lnTo>
                <a:lnTo>
                  <a:pt x="215" y="1569"/>
                </a:lnTo>
                <a:lnTo>
                  <a:pt x="213" y="1569"/>
                </a:lnTo>
                <a:lnTo>
                  <a:pt x="212" y="1569"/>
                </a:lnTo>
                <a:lnTo>
                  <a:pt x="211" y="1569"/>
                </a:lnTo>
                <a:lnTo>
                  <a:pt x="210" y="1569"/>
                </a:lnTo>
                <a:lnTo>
                  <a:pt x="209" y="1568"/>
                </a:lnTo>
                <a:lnTo>
                  <a:pt x="208" y="1568"/>
                </a:lnTo>
                <a:lnTo>
                  <a:pt x="207" y="1568"/>
                </a:lnTo>
                <a:lnTo>
                  <a:pt x="205" y="1568"/>
                </a:lnTo>
                <a:lnTo>
                  <a:pt x="205" y="1567"/>
                </a:lnTo>
                <a:lnTo>
                  <a:pt x="204" y="1567"/>
                </a:lnTo>
                <a:lnTo>
                  <a:pt x="203" y="1567"/>
                </a:lnTo>
                <a:lnTo>
                  <a:pt x="203" y="1566"/>
                </a:lnTo>
                <a:lnTo>
                  <a:pt x="202" y="1566"/>
                </a:lnTo>
                <a:lnTo>
                  <a:pt x="201" y="1566"/>
                </a:lnTo>
                <a:lnTo>
                  <a:pt x="201" y="1565"/>
                </a:lnTo>
                <a:lnTo>
                  <a:pt x="200" y="1565"/>
                </a:lnTo>
                <a:lnTo>
                  <a:pt x="199" y="1565"/>
                </a:lnTo>
                <a:lnTo>
                  <a:pt x="198" y="1563"/>
                </a:lnTo>
                <a:lnTo>
                  <a:pt x="196" y="1563"/>
                </a:lnTo>
                <a:lnTo>
                  <a:pt x="195" y="1563"/>
                </a:lnTo>
                <a:lnTo>
                  <a:pt x="195" y="1562"/>
                </a:lnTo>
                <a:lnTo>
                  <a:pt x="194" y="1562"/>
                </a:lnTo>
                <a:lnTo>
                  <a:pt x="193" y="1562"/>
                </a:lnTo>
                <a:lnTo>
                  <a:pt x="192" y="1562"/>
                </a:lnTo>
                <a:lnTo>
                  <a:pt x="191" y="1562"/>
                </a:lnTo>
                <a:lnTo>
                  <a:pt x="190" y="1562"/>
                </a:lnTo>
                <a:lnTo>
                  <a:pt x="189" y="1562"/>
                </a:lnTo>
                <a:lnTo>
                  <a:pt x="187" y="1562"/>
                </a:lnTo>
                <a:lnTo>
                  <a:pt x="186" y="1562"/>
                </a:lnTo>
                <a:lnTo>
                  <a:pt x="185" y="1561"/>
                </a:lnTo>
                <a:lnTo>
                  <a:pt x="184" y="1561"/>
                </a:lnTo>
                <a:lnTo>
                  <a:pt x="183" y="1561"/>
                </a:lnTo>
                <a:lnTo>
                  <a:pt x="182" y="1561"/>
                </a:lnTo>
                <a:lnTo>
                  <a:pt x="181" y="1560"/>
                </a:lnTo>
                <a:lnTo>
                  <a:pt x="179" y="1560"/>
                </a:lnTo>
                <a:lnTo>
                  <a:pt x="178" y="1559"/>
                </a:lnTo>
                <a:lnTo>
                  <a:pt x="177" y="1559"/>
                </a:lnTo>
                <a:lnTo>
                  <a:pt x="176" y="1559"/>
                </a:lnTo>
                <a:lnTo>
                  <a:pt x="176" y="1558"/>
                </a:lnTo>
                <a:lnTo>
                  <a:pt x="175" y="1558"/>
                </a:lnTo>
                <a:lnTo>
                  <a:pt x="174" y="1557"/>
                </a:lnTo>
                <a:lnTo>
                  <a:pt x="173" y="1557"/>
                </a:lnTo>
                <a:lnTo>
                  <a:pt x="172" y="1556"/>
                </a:lnTo>
                <a:lnTo>
                  <a:pt x="170" y="1554"/>
                </a:lnTo>
                <a:lnTo>
                  <a:pt x="169" y="1554"/>
                </a:lnTo>
                <a:lnTo>
                  <a:pt x="168" y="1553"/>
                </a:lnTo>
                <a:lnTo>
                  <a:pt x="168" y="1552"/>
                </a:lnTo>
                <a:lnTo>
                  <a:pt x="167" y="1552"/>
                </a:lnTo>
                <a:lnTo>
                  <a:pt x="166" y="1551"/>
                </a:lnTo>
                <a:lnTo>
                  <a:pt x="165" y="1550"/>
                </a:lnTo>
                <a:lnTo>
                  <a:pt x="164" y="1549"/>
                </a:lnTo>
                <a:lnTo>
                  <a:pt x="162" y="1549"/>
                </a:lnTo>
                <a:lnTo>
                  <a:pt x="162" y="1548"/>
                </a:lnTo>
                <a:lnTo>
                  <a:pt x="161" y="1548"/>
                </a:lnTo>
                <a:lnTo>
                  <a:pt x="161" y="1546"/>
                </a:lnTo>
                <a:lnTo>
                  <a:pt x="160" y="1546"/>
                </a:lnTo>
                <a:lnTo>
                  <a:pt x="159" y="1545"/>
                </a:lnTo>
                <a:lnTo>
                  <a:pt x="158" y="1545"/>
                </a:lnTo>
                <a:lnTo>
                  <a:pt x="158" y="1544"/>
                </a:lnTo>
                <a:lnTo>
                  <a:pt x="157" y="1544"/>
                </a:lnTo>
                <a:lnTo>
                  <a:pt x="157" y="1543"/>
                </a:lnTo>
                <a:lnTo>
                  <a:pt x="157" y="1542"/>
                </a:lnTo>
                <a:lnTo>
                  <a:pt x="157" y="1541"/>
                </a:lnTo>
                <a:lnTo>
                  <a:pt x="157" y="1540"/>
                </a:lnTo>
                <a:lnTo>
                  <a:pt x="156" y="1538"/>
                </a:lnTo>
                <a:lnTo>
                  <a:pt x="156" y="1537"/>
                </a:lnTo>
                <a:lnTo>
                  <a:pt x="156" y="1536"/>
                </a:lnTo>
                <a:lnTo>
                  <a:pt x="156" y="1535"/>
                </a:lnTo>
                <a:lnTo>
                  <a:pt x="156" y="1533"/>
                </a:lnTo>
                <a:lnTo>
                  <a:pt x="156" y="1532"/>
                </a:lnTo>
                <a:lnTo>
                  <a:pt x="156" y="1531"/>
                </a:lnTo>
                <a:lnTo>
                  <a:pt x="156" y="1529"/>
                </a:lnTo>
                <a:lnTo>
                  <a:pt x="155" y="1528"/>
                </a:lnTo>
                <a:lnTo>
                  <a:pt x="155" y="1527"/>
                </a:lnTo>
                <a:lnTo>
                  <a:pt x="153" y="1526"/>
                </a:lnTo>
                <a:lnTo>
                  <a:pt x="153" y="1525"/>
                </a:lnTo>
                <a:lnTo>
                  <a:pt x="153" y="1524"/>
                </a:lnTo>
                <a:lnTo>
                  <a:pt x="153" y="1523"/>
                </a:lnTo>
                <a:lnTo>
                  <a:pt x="153" y="1521"/>
                </a:lnTo>
                <a:lnTo>
                  <a:pt x="152" y="1520"/>
                </a:lnTo>
                <a:lnTo>
                  <a:pt x="152" y="1519"/>
                </a:lnTo>
                <a:lnTo>
                  <a:pt x="151" y="1519"/>
                </a:lnTo>
                <a:lnTo>
                  <a:pt x="151" y="1518"/>
                </a:lnTo>
                <a:lnTo>
                  <a:pt x="151" y="1517"/>
                </a:lnTo>
                <a:lnTo>
                  <a:pt x="151" y="1516"/>
                </a:lnTo>
                <a:lnTo>
                  <a:pt x="151" y="1515"/>
                </a:lnTo>
                <a:lnTo>
                  <a:pt x="151" y="1514"/>
                </a:lnTo>
                <a:lnTo>
                  <a:pt x="151" y="1512"/>
                </a:lnTo>
                <a:lnTo>
                  <a:pt x="152" y="1511"/>
                </a:lnTo>
                <a:lnTo>
                  <a:pt x="152" y="1510"/>
                </a:lnTo>
                <a:lnTo>
                  <a:pt x="152" y="1509"/>
                </a:lnTo>
                <a:lnTo>
                  <a:pt x="153" y="1509"/>
                </a:lnTo>
                <a:lnTo>
                  <a:pt x="153" y="1508"/>
                </a:lnTo>
                <a:lnTo>
                  <a:pt x="155" y="1507"/>
                </a:lnTo>
                <a:lnTo>
                  <a:pt x="156" y="1506"/>
                </a:lnTo>
                <a:lnTo>
                  <a:pt x="157" y="1506"/>
                </a:lnTo>
                <a:lnTo>
                  <a:pt x="157" y="1504"/>
                </a:lnTo>
                <a:lnTo>
                  <a:pt x="158" y="1504"/>
                </a:lnTo>
                <a:lnTo>
                  <a:pt x="158" y="1503"/>
                </a:lnTo>
                <a:lnTo>
                  <a:pt x="158" y="1502"/>
                </a:lnTo>
                <a:lnTo>
                  <a:pt x="159" y="1502"/>
                </a:lnTo>
                <a:lnTo>
                  <a:pt x="159" y="1501"/>
                </a:lnTo>
                <a:lnTo>
                  <a:pt x="160" y="1501"/>
                </a:lnTo>
                <a:lnTo>
                  <a:pt x="160" y="1500"/>
                </a:lnTo>
                <a:lnTo>
                  <a:pt x="160" y="1499"/>
                </a:lnTo>
                <a:lnTo>
                  <a:pt x="161" y="1498"/>
                </a:lnTo>
                <a:lnTo>
                  <a:pt x="162" y="1496"/>
                </a:lnTo>
                <a:lnTo>
                  <a:pt x="164" y="1494"/>
                </a:lnTo>
                <a:lnTo>
                  <a:pt x="164" y="1493"/>
                </a:lnTo>
                <a:lnTo>
                  <a:pt x="165" y="1492"/>
                </a:lnTo>
                <a:lnTo>
                  <a:pt x="165" y="1491"/>
                </a:lnTo>
                <a:lnTo>
                  <a:pt x="166" y="1490"/>
                </a:lnTo>
                <a:lnTo>
                  <a:pt x="166" y="1489"/>
                </a:lnTo>
                <a:lnTo>
                  <a:pt x="166" y="1487"/>
                </a:lnTo>
                <a:lnTo>
                  <a:pt x="165" y="1487"/>
                </a:lnTo>
                <a:lnTo>
                  <a:pt x="165" y="1486"/>
                </a:lnTo>
                <a:lnTo>
                  <a:pt x="164" y="1486"/>
                </a:lnTo>
                <a:lnTo>
                  <a:pt x="164" y="1485"/>
                </a:lnTo>
                <a:lnTo>
                  <a:pt x="164" y="1484"/>
                </a:lnTo>
                <a:lnTo>
                  <a:pt x="162" y="1484"/>
                </a:lnTo>
                <a:lnTo>
                  <a:pt x="161" y="1483"/>
                </a:lnTo>
                <a:lnTo>
                  <a:pt x="160" y="1482"/>
                </a:lnTo>
                <a:lnTo>
                  <a:pt x="159" y="1482"/>
                </a:lnTo>
                <a:lnTo>
                  <a:pt x="158" y="1482"/>
                </a:lnTo>
                <a:lnTo>
                  <a:pt x="157" y="1481"/>
                </a:lnTo>
                <a:lnTo>
                  <a:pt x="156" y="1479"/>
                </a:lnTo>
                <a:lnTo>
                  <a:pt x="155" y="1479"/>
                </a:lnTo>
                <a:lnTo>
                  <a:pt x="153" y="1478"/>
                </a:lnTo>
                <a:lnTo>
                  <a:pt x="152" y="1478"/>
                </a:lnTo>
                <a:lnTo>
                  <a:pt x="151" y="1477"/>
                </a:lnTo>
                <a:lnTo>
                  <a:pt x="150" y="1476"/>
                </a:lnTo>
                <a:lnTo>
                  <a:pt x="149" y="1476"/>
                </a:lnTo>
                <a:lnTo>
                  <a:pt x="148" y="1475"/>
                </a:lnTo>
                <a:lnTo>
                  <a:pt x="147" y="1474"/>
                </a:lnTo>
                <a:lnTo>
                  <a:pt x="146" y="1474"/>
                </a:lnTo>
                <a:lnTo>
                  <a:pt x="144" y="1473"/>
                </a:lnTo>
                <a:lnTo>
                  <a:pt x="143" y="1473"/>
                </a:lnTo>
                <a:lnTo>
                  <a:pt x="142" y="1473"/>
                </a:lnTo>
                <a:lnTo>
                  <a:pt x="142" y="1471"/>
                </a:lnTo>
                <a:lnTo>
                  <a:pt x="141" y="1470"/>
                </a:lnTo>
                <a:lnTo>
                  <a:pt x="140" y="1470"/>
                </a:lnTo>
                <a:lnTo>
                  <a:pt x="139" y="1469"/>
                </a:lnTo>
                <a:lnTo>
                  <a:pt x="138" y="1469"/>
                </a:lnTo>
                <a:lnTo>
                  <a:pt x="136" y="1468"/>
                </a:lnTo>
                <a:lnTo>
                  <a:pt x="135" y="1467"/>
                </a:lnTo>
                <a:lnTo>
                  <a:pt x="134" y="1466"/>
                </a:lnTo>
                <a:lnTo>
                  <a:pt x="133" y="1465"/>
                </a:lnTo>
                <a:lnTo>
                  <a:pt x="132" y="1464"/>
                </a:lnTo>
                <a:lnTo>
                  <a:pt x="131" y="1464"/>
                </a:lnTo>
                <a:lnTo>
                  <a:pt x="130" y="1462"/>
                </a:lnTo>
                <a:lnTo>
                  <a:pt x="129" y="1461"/>
                </a:lnTo>
                <a:lnTo>
                  <a:pt x="127" y="1461"/>
                </a:lnTo>
                <a:lnTo>
                  <a:pt x="126" y="1460"/>
                </a:lnTo>
                <a:lnTo>
                  <a:pt x="125" y="1459"/>
                </a:lnTo>
                <a:lnTo>
                  <a:pt x="124" y="1458"/>
                </a:lnTo>
                <a:lnTo>
                  <a:pt x="123" y="1457"/>
                </a:lnTo>
                <a:lnTo>
                  <a:pt x="123" y="1456"/>
                </a:lnTo>
                <a:lnTo>
                  <a:pt x="122" y="1456"/>
                </a:lnTo>
                <a:lnTo>
                  <a:pt x="122" y="1454"/>
                </a:lnTo>
                <a:lnTo>
                  <a:pt x="122" y="1453"/>
                </a:lnTo>
                <a:lnTo>
                  <a:pt x="122" y="1452"/>
                </a:lnTo>
                <a:lnTo>
                  <a:pt x="122" y="1451"/>
                </a:lnTo>
                <a:lnTo>
                  <a:pt x="122" y="1450"/>
                </a:lnTo>
                <a:lnTo>
                  <a:pt x="122" y="1449"/>
                </a:lnTo>
                <a:lnTo>
                  <a:pt x="123" y="1448"/>
                </a:lnTo>
                <a:lnTo>
                  <a:pt x="123" y="1446"/>
                </a:lnTo>
                <a:lnTo>
                  <a:pt x="124" y="1446"/>
                </a:lnTo>
                <a:lnTo>
                  <a:pt x="124" y="1445"/>
                </a:lnTo>
                <a:lnTo>
                  <a:pt x="125" y="1445"/>
                </a:lnTo>
                <a:lnTo>
                  <a:pt x="125" y="1444"/>
                </a:lnTo>
                <a:lnTo>
                  <a:pt x="126" y="1444"/>
                </a:lnTo>
                <a:lnTo>
                  <a:pt x="126" y="1443"/>
                </a:lnTo>
                <a:lnTo>
                  <a:pt x="127" y="1443"/>
                </a:lnTo>
                <a:lnTo>
                  <a:pt x="127" y="1442"/>
                </a:lnTo>
                <a:lnTo>
                  <a:pt x="129" y="1441"/>
                </a:lnTo>
                <a:lnTo>
                  <a:pt x="129" y="1440"/>
                </a:lnTo>
                <a:lnTo>
                  <a:pt x="130" y="1439"/>
                </a:lnTo>
                <a:lnTo>
                  <a:pt x="130" y="1437"/>
                </a:lnTo>
                <a:lnTo>
                  <a:pt x="130" y="1436"/>
                </a:lnTo>
                <a:lnTo>
                  <a:pt x="130" y="1435"/>
                </a:lnTo>
                <a:lnTo>
                  <a:pt x="131" y="1435"/>
                </a:lnTo>
                <a:lnTo>
                  <a:pt x="131" y="1434"/>
                </a:lnTo>
                <a:lnTo>
                  <a:pt x="131" y="1433"/>
                </a:lnTo>
                <a:lnTo>
                  <a:pt x="131" y="1432"/>
                </a:lnTo>
                <a:lnTo>
                  <a:pt x="131" y="1431"/>
                </a:lnTo>
                <a:lnTo>
                  <a:pt x="131" y="1429"/>
                </a:lnTo>
                <a:lnTo>
                  <a:pt x="131" y="1428"/>
                </a:lnTo>
                <a:lnTo>
                  <a:pt x="130" y="1426"/>
                </a:lnTo>
                <a:lnTo>
                  <a:pt x="130" y="1425"/>
                </a:lnTo>
                <a:lnTo>
                  <a:pt x="129" y="1424"/>
                </a:lnTo>
                <a:lnTo>
                  <a:pt x="129" y="1423"/>
                </a:lnTo>
                <a:lnTo>
                  <a:pt x="129" y="1422"/>
                </a:lnTo>
                <a:lnTo>
                  <a:pt x="129" y="1420"/>
                </a:lnTo>
                <a:lnTo>
                  <a:pt x="129" y="1419"/>
                </a:lnTo>
                <a:lnTo>
                  <a:pt x="129" y="1418"/>
                </a:lnTo>
                <a:lnTo>
                  <a:pt x="129" y="1417"/>
                </a:lnTo>
                <a:lnTo>
                  <a:pt x="130" y="1416"/>
                </a:lnTo>
                <a:lnTo>
                  <a:pt x="130" y="1415"/>
                </a:lnTo>
                <a:lnTo>
                  <a:pt x="131" y="1415"/>
                </a:lnTo>
                <a:lnTo>
                  <a:pt x="132" y="1415"/>
                </a:lnTo>
                <a:lnTo>
                  <a:pt x="132" y="1414"/>
                </a:lnTo>
                <a:lnTo>
                  <a:pt x="133" y="1414"/>
                </a:lnTo>
                <a:lnTo>
                  <a:pt x="134" y="1414"/>
                </a:lnTo>
                <a:lnTo>
                  <a:pt x="135" y="1414"/>
                </a:lnTo>
                <a:lnTo>
                  <a:pt x="136" y="1414"/>
                </a:lnTo>
                <a:lnTo>
                  <a:pt x="138" y="1414"/>
                </a:lnTo>
                <a:lnTo>
                  <a:pt x="139" y="1414"/>
                </a:lnTo>
                <a:lnTo>
                  <a:pt x="141" y="1414"/>
                </a:lnTo>
                <a:lnTo>
                  <a:pt x="142" y="1414"/>
                </a:lnTo>
                <a:lnTo>
                  <a:pt x="143" y="1412"/>
                </a:lnTo>
                <a:lnTo>
                  <a:pt x="144" y="1411"/>
                </a:lnTo>
                <a:lnTo>
                  <a:pt x="144" y="1410"/>
                </a:lnTo>
                <a:lnTo>
                  <a:pt x="146" y="1410"/>
                </a:lnTo>
                <a:lnTo>
                  <a:pt x="146" y="1409"/>
                </a:lnTo>
                <a:lnTo>
                  <a:pt x="146" y="1408"/>
                </a:lnTo>
                <a:lnTo>
                  <a:pt x="144" y="1407"/>
                </a:lnTo>
                <a:lnTo>
                  <a:pt x="144" y="1406"/>
                </a:lnTo>
                <a:lnTo>
                  <a:pt x="143" y="1404"/>
                </a:lnTo>
                <a:lnTo>
                  <a:pt x="141" y="1401"/>
                </a:lnTo>
                <a:lnTo>
                  <a:pt x="140" y="1400"/>
                </a:lnTo>
                <a:lnTo>
                  <a:pt x="140" y="1399"/>
                </a:lnTo>
                <a:lnTo>
                  <a:pt x="140" y="1398"/>
                </a:lnTo>
                <a:lnTo>
                  <a:pt x="139" y="1398"/>
                </a:lnTo>
                <a:lnTo>
                  <a:pt x="139" y="1397"/>
                </a:lnTo>
                <a:lnTo>
                  <a:pt x="139" y="1395"/>
                </a:lnTo>
                <a:lnTo>
                  <a:pt x="139" y="1394"/>
                </a:lnTo>
                <a:lnTo>
                  <a:pt x="140" y="1393"/>
                </a:lnTo>
                <a:lnTo>
                  <a:pt x="141" y="1392"/>
                </a:lnTo>
                <a:lnTo>
                  <a:pt x="141" y="1391"/>
                </a:lnTo>
                <a:lnTo>
                  <a:pt x="141" y="1390"/>
                </a:lnTo>
                <a:lnTo>
                  <a:pt x="141" y="1389"/>
                </a:lnTo>
                <a:lnTo>
                  <a:pt x="140" y="1387"/>
                </a:lnTo>
                <a:lnTo>
                  <a:pt x="140" y="1386"/>
                </a:lnTo>
                <a:lnTo>
                  <a:pt x="139" y="1385"/>
                </a:lnTo>
                <a:lnTo>
                  <a:pt x="138" y="1385"/>
                </a:lnTo>
                <a:lnTo>
                  <a:pt x="136" y="1384"/>
                </a:lnTo>
                <a:lnTo>
                  <a:pt x="135" y="1384"/>
                </a:lnTo>
                <a:lnTo>
                  <a:pt x="135" y="1383"/>
                </a:lnTo>
                <a:lnTo>
                  <a:pt x="134" y="1383"/>
                </a:lnTo>
                <a:lnTo>
                  <a:pt x="133" y="1383"/>
                </a:lnTo>
                <a:lnTo>
                  <a:pt x="132" y="1383"/>
                </a:lnTo>
                <a:lnTo>
                  <a:pt x="131" y="1383"/>
                </a:lnTo>
                <a:lnTo>
                  <a:pt x="130" y="1383"/>
                </a:lnTo>
                <a:lnTo>
                  <a:pt x="129" y="1383"/>
                </a:lnTo>
                <a:lnTo>
                  <a:pt x="127" y="1383"/>
                </a:lnTo>
                <a:lnTo>
                  <a:pt x="127" y="1384"/>
                </a:lnTo>
                <a:lnTo>
                  <a:pt x="126" y="1384"/>
                </a:lnTo>
                <a:lnTo>
                  <a:pt x="125" y="1385"/>
                </a:lnTo>
                <a:lnTo>
                  <a:pt x="125" y="1386"/>
                </a:lnTo>
                <a:lnTo>
                  <a:pt x="124" y="1386"/>
                </a:lnTo>
                <a:lnTo>
                  <a:pt x="123" y="1387"/>
                </a:lnTo>
                <a:lnTo>
                  <a:pt x="122" y="1389"/>
                </a:lnTo>
                <a:lnTo>
                  <a:pt x="121" y="1389"/>
                </a:lnTo>
                <a:lnTo>
                  <a:pt x="120" y="1389"/>
                </a:lnTo>
                <a:lnTo>
                  <a:pt x="118" y="1390"/>
                </a:lnTo>
                <a:lnTo>
                  <a:pt x="117" y="1390"/>
                </a:lnTo>
                <a:lnTo>
                  <a:pt x="116" y="1390"/>
                </a:lnTo>
                <a:lnTo>
                  <a:pt x="115" y="1391"/>
                </a:lnTo>
                <a:lnTo>
                  <a:pt x="114" y="1391"/>
                </a:lnTo>
                <a:lnTo>
                  <a:pt x="113" y="1391"/>
                </a:lnTo>
                <a:lnTo>
                  <a:pt x="112" y="1391"/>
                </a:lnTo>
                <a:lnTo>
                  <a:pt x="110" y="1391"/>
                </a:lnTo>
                <a:lnTo>
                  <a:pt x="110" y="1392"/>
                </a:lnTo>
                <a:lnTo>
                  <a:pt x="108" y="1392"/>
                </a:lnTo>
                <a:lnTo>
                  <a:pt x="107" y="1393"/>
                </a:lnTo>
                <a:lnTo>
                  <a:pt x="106" y="1393"/>
                </a:lnTo>
                <a:lnTo>
                  <a:pt x="105" y="1394"/>
                </a:lnTo>
                <a:lnTo>
                  <a:pt x="103" y="1395"/>
                </a:lnTo>
                <a:lnTo>
                  <a:pt x="101" y="1395"/>
                </a:lnTo>
                <a:lnTo>
                  <a:pt x="100" y="1397"/>
                </a:lnTo>
                <a:lnTo>
                  <a:pt x="99" y="1398"/>
                </a:lnTo>
                <a:lnTo>
                  <a:pt x="98" y="1398"/>
                </a:lnTo>
                <a:lnTo>
                  <a:pt x="97" y="1399"/>
                </a:lnTo>
                <a:lnTo>
                  <a:pt x="96" y="1399"/>
                </a:lnTo>
                <a:lnTo>
                  <a:pt x="95" y="1400"/>
                </a:lnTo>
                <a:lnTo>
                  <a:pt x="93" y="1400"/>
                </a:lnTo>
                <a:lnTo>
                  <a:pt x="92" y="1401"/>
                </a:lnTo>
                <a:lnTo>
                  <a:pt x="89" y="1402"/>
                </a:lnTo>
                <a:lnTo>
                  <a:pt x="88" y="1402"/>
                </a:lnTo>
                <a:lnTo>
                  <a:pt x="87" y="1403"/>
                </a:lnTo>
                <a:lnTo>
                  <a:pt x="86" y="1403"/>
                </a:lnTo>
                <a:lnTo>
                  <a:pt x="84" y="1404"/>
                </a:lnTo>
                <a:lnTo>
                  <a:pt x="82" y="1406"/>
                </a:lnTo>
                <a:lnTo>
                  <a:pt x="81" y="1406"/>
                </a:lnTo>
                <a:lnTo>
                  <a:pt x="80" y="1407"/>
                </a:lnTo>
                <a:lnTo>
                  <a:pt x="78" y="1408"/>
                </a:lnTo>
                <a:lnTo>
                  <a:pt x="77" y="1408"/>
                </a:lnTo>
                <a:lnTo>
                  <a:pt x="75" y="1409"/>
                </a:lnTo>
                <a:lnTo>
                  <a:pt x="74" y="1410"/>
                </a:lnTo>
                <a:lnTo>
                  <a:pt x="73" y="1410"/>
                </a:lnTo>
                <a:lnTo>
                  <a:pt x="71" y="1410"/>
                </a:lnTo>
                <a:lnTo>
                  <a:pt x="71" y="1411"/>
                </a:lnTo>
                <a:lnTo>
                  <a:pt x="70" y="1411"/>
                </a:lnTo>
                <a:lnTo>
                  <a:pt x="69" y="1411"/>
                </a:lnTo>
                <a:lnTo>
                  <a:pt x="67" y="1411"/>
                </a:lnTo>
                <a:lnTo>
                  <a:pt x="66" y="1411"/>
                </a:lnTo>
                <a:lnTo>
                  <a:pt x="66" y="1412"/>
                </a:lnTo>
                <a:lnTo>
                  <a:pt x="65" y="1412"/>
                </a:lnTo>
                <a:lnTo>
                  <a:pt x="64" y="1412"/>
                </a:lnTo>
                <a:lnTo>
                  <a:pt x="63" y="1411"/>
                </a:lnTo>
                <a:lnTo>
                  <a:pt x="62" y="1411"/>
                </a:lnTo>
                <a:lnTo>
                  <a:pt x="61" y="1411"/>
                </a:lnTo>
                <a:lnTo>
                  <a:pt x="60" y="1411"/>
                </a:lnTo>
                <a:lnTo>
                  <a:pt x="60" y="1410"/>
                </a:lnTo>
                <a:lnTo>
                  <a:pt x="58" y="1410"/>
                </a:lnTo>
                <a:lnTo>
                  <a:pt x="57" y="1410"/>
                </a:lnTo>
                <a:lnTo>
                  <a:pt x="56" y="1410"/>
                </a:lnTo>
                <a:lnTo>
                  <a:pt x="55" y="1410"/>
                </a:lnTo>
                <a:lnTo>
                  <a:pt x="54" y="1410"/>
                </a:lnTo>
                <a:lnTo>
                  <a:pt x="53" y="1410"/>
                </a:lnTo>
                <a:lnTo>
                  <a:pt x="52" y="1410"/>
                </a:lnTo>
                <a:lnTo>
                  <a:pt x="51" y="1410"/>
                </a:lnTo>
                <a:lnTo>
                  <a:pt x="49" y="1410"/>
                </a:lnTo>
                <a:lnTo>
                  <a:pt x="49" y="1409"/>
                </a:lnTo>
                <a:lnTo>
                  <a:pt x="47" y="1409"/>
                </a:lnTo>
                <a:lnTo>
                  <a:pt x="46" y="1409"/>
                </a:lnTo>
                <a:lnTo>
                  <a:pt x="45" y="1409"/>
                </a:lnTo>
                <a:lnTo>
                  <a:pt x="44" y="1409"/>
                </a:lnTo>
                <a:lnTo>
                  <a:pt x="43" y="1409"/>
                </a:lnTo>
                <a:lnTo>
                  <a:pt x="43" y="1410"/>
                </a:lnTo>
                <a:lnTo>
                  <a:pt x="39" y="1410"/>
                </a:lnTo>
                <a:lnTo>
                  <a:pt x="38" y="1411"/>
                </a:lnTo>
                <a:lnTo>
                  <a:pt x="37" y="1411"/>
                </a:lnTo>
                <a:lnTo>
                  <a:pt x="36" y="1411"/>
                </a:lnTo>
                <a:lnTo>
                  <a:pt x="35" y="1411"/>
                </a:lnTo>
                <a:lnTo>
                  <a:pt x="34" y="1410"/>
                </a:lnTo>
                <a:lnTo>
                  <a:pt x="32" y="1410"/>
                </a:lnTo>
                <a:lnTo>
                  <a:pt x="31" y="1409"/>
                </a:lnTo>
                <a:lnTo>
                  <a:pt x="29" y="1407"/>
                </a:lnTo>
                <a:lnTo>
                  <a:pt x="27" y="1404"/>
                </a:lnTo>
                <a:lnTo>
                  <a:pt x="26" y="1404"/>
                </a:lnTo>
                <a:lnTo>
                  <a:pt x="24" y="1403"/>
                </a:lnTo>
                <a:lnTo>
                  <a:pt x="23" y="1402"/>
                </a:lnTo>
                <a:lnTo>
                  <a:pt x="22" y="1401"/>
                </a:lnTo>
                <a:lnTo>
                  <a:pt x="20" y="1400"/>
                </a:lnTo>
                <a:lnTo>
                  <a:pt x="18" y="1399"/>
                </a:lnTo>
                <a:lnTo>
                  <a:pt x="17" y="1399"/>
                </a:lnTo>
                <a:lnTo>
                  <a:pt x="15" y="1398"/>
                </a:lnTo>
                <a:lnTo>
                  <a:pt x="14" y="1398"/>
                </a:lnTo>
                <a:lnTo>
                  <a:pt x="13" y="1398"/>
                </a:lnTo>
                <a:lnTo>
                  <a:pt x="12" y="1398"/>
                </a:lnTo>
                <a:lnTo>
                  <a:pt x="11" y="1398"/>
                </a:lnTo>
                <a:lnTo>
                  <a:pt x="10" y="1397"/>
                </a:lnTo>
                <a:lnTo>
                  <a:pt x="9" y="1395"/>
                </a:lnTo>
                <a:lnTo>
                  <a:pt x="8" y="1394"/>
                </a:lnTo>
                <a:lnTo>
                  <a:pt x="6" y="1392"/>
                </a:lnTo>
                <a:lnTo>
                  <a:pt x="6" y="1391"/>
                </a:lnTo>
                <a:lnTo>
                  <a:pt x="5" y="1391"/>
                </a:lnTo>
                <a:lnTo>
                  <a:pt x="5" y="1390"/>
                </a:lnTo>
                <a:lnTo>
                  <a:pt x="4" y="1389"/>
                </a:lnTo>
                <a:lnTo>
                  <a:pt x="3" y="1389"/>
                </a:lnTo>
                <a:lnTo>
                  <a:pt x="3" y="1387"/>
                </a:lnTo>
                <a:lnTo>
                  <a:pt x="3" y="1386"/>
                </a:lnTo>
                <a:lnTo>
                  <a:pt x="2" y="1385"/>
                </a:lnTo>
                <a:lnTo>
                  <a:pt x="2" y="1384"/>
                </a:lnTo>
                <a:lnTo>
                  <a:pt x="1" y="1383"/>
                </a:lnTo>
                <a:lnTo>
                  <a:pt x="1" y="1382"/>
                </a:lnTo>
                <a:lnTo>
                  <a:pt x="1" y="1381"/>
                </a:lnTo>
                <a:lnTo>
                  <a:pt x="0" y="1379"/>
                </a:lnTo>
                <a:lnTo>
                  <a:pt x="0" y="1378"/>
                </a:lnTo>
                <a:lnTo>
                  <a:pt x="0" y="1377"/>
                </a:lnTo>
                <a:lnTo>
                  <a:pt x="0" y="1376"/>
                </a:lnTo>
                <a:lnTo>
                  <a:pt x="0" y="1375"/>
                </a:lnTo>
                <a:lnTo>
                  <a:pt x="0" y="1373"/>
                </a:lnTo>
                <a:lnTo>
                  <a:pt x="0" y="1372"/>
                </a:lnTo>
                <a:lnTo>
                  <a:pt x="0" y="1370"/>
                </a:lnTo>
                <a:lnTo>
                  <a:pt x="1" y="1368"/>
                </a:lnTo>
                <a:lnTo>
                  <a:pt x="1" y="1367"/>
                </a:lnTo>
                <a:lnTo>
                  <a:pt x="2" y="1364"/>
                </a:lnTo>
                <a:lnTo>
                  <a:pt x="3" y="1364"/>
                </a:lnTo>
                <a:lnTo>
                  <a:pt x="3" y="1362"/>
                </a:lnTo>
                <a:lnTo>
                  <a:pt x="3" y="1361"/>
                </a:lnTo>
                <a:lnTo>
                  <a:pt x="4" y="1360"/>
                </a:lnTo>
                <a:lnTo>
                  <a:pt x="4" y="1359"/>
                </a:lnTo>
                <a:lnTo>
                  <a:pt x="5" y="1358"/>
                </a:lnTo>
                <a:lnTo>
                  <a:pt x="5" y="1357"/>
                </a:lnTo>
                <a:lnTo>
                  <a:pt x="6" y="1356"/>
                </a:lnTo>
                <a:lnTo>
                  <a:pt x="6" y="1354"/>
                </a:lnTo>
                <a:lnTo>
                  <a:pt x="8" y="1353"/>
                </a:lnTo>
                <a:lnTo>
                  <a:pt x="8" y="1352"/>
                </a:lnTo>
                <a:lnTo>
                  <a:pt x="9" y="1352"/>
                </a:lnTo>
                <a:lnTo>
                  <a:pt x="9" y="1351"/>
                </a:lnTo>
                <a:lnTo>
                  <a:pt x="9" y="1350"/>
                </a:lnTo>
                <a:lnTo>
                  <a:pt x="10" y="1349"/>
                </a:lnTo>
                <a:lnTo>
                  <a:pt x="10" y="1348"/>
                </a:lnTo>
                <a:lnTo>
                  <a:pt x="9" y="1348"/>
                </a:lnTo>
                <a:lnTo>
                  <a:pt x="9" y="1347"/>
                </a:lnTo>
                <a:lnTo>
                  <a:pt x="8" y="1347"/>
                </a:lnTo>
                <a:lnTo>
                  <a:pt x="6" y="1345"/>
                </a:lnTo>
                <a:lnTo>
                  <a:pt x="5" y="1345"/>
                </a:lnTo>
                <a:lnTo>
                  <a:pt x="4" y="1345"/>
                </a:lnTo>
                <a:lnTo>
                  <a:pt x="5" y="1344"/>
                </a:lnTo>
                <a:lnTo>
                  <a:pt x="5" y="1343"/>
                </a:lnTo>
                <a:lnTo>
                  <a:pt x="8" y="1341"/>
                </a:lnTo>
                <a:lnTo>
                  <a:pt x="82" y="1243"/>
                </a:lnTo>
                <a:lnTo>
                  <a:pt x="87" y="1238"/>
                </a:lnTo>
                <a:lnTo>
                  <a:pt x="90" y="1233"/>
                </a:lnTo>
                <a:lnTo>
                  <a:pt x="91" y="1232"/>
                </a:lnTo>
                <a:lnTo>
                  <a:pt x="92" y="1230"/>
                </a:lnTo>
                <a:lnTo>
                  <a:pt x="93" y="1228"/>
                </a:lnTo>
                <a:lnTo>
                  <a:pt x="96" y="1225"/>
                </a:lnTo>
                <a:lnTo>
                  <a:pt x="104" y="1215"/>
                </a:lnTo>
                <a:lnTo>
                  <a:pt x="105" y="1214"/>
                </a:lnTo>
                <a:lnTo>
                  <a:pt x="109" y="1208"/>
                </a:lnTo>
                <a:lnTo>
                  <a:pt x="121" y="1192"/>
                </a:lnTo>
                <a:lnTo>
                  <a:pt x="123" y="1190"/>
                </a:lnTo>
                <a:lnTo>
                  <a:pt x="131" y="1178"/>
                </a:lnTo>
                <a:lnTo>
                  <a:pt x="133" y="1176"/>
                </a:lnTo>
                <a:lnTo>
                  <a:pt x="134" y="1174"/>
                </a:lnTo>
                <a:lnTo>
                  <a:pt x="142" y="1165"/>
                </a:lnTo>
                <a:lnTo>
                  <a:pt x="143" y="1164"/>
                </a:lnTo>
                <a:lnTo>
                  <a:pt x="152" y="1151"/>
                </a:lnTo>
                <a:lnTo>
                  <a:pt x="153" y="1149"/>
                </a:lnTo>
                <a:lnTo>
                  <a:pt x="166" y="1133"/>
                </a:lnTo>
                <a:lnTo>
                  <a:pt x="168" y="1131"/>
                </a:lnTo>
                <a:lnTo>
                  <a:pt x="169" y="1128"/>
                </a:lnTo>
                <a:lnTo>
                  <a:pt x="170" y="1128"/>
                </a:lnTo>
                <a:lnTo>
                  <a:pt x="170" y="1127"/>
                </a:lnTo>
                <a:lnTo>
                  <a:pt x="172" y="1126"/>
                </a:lnTo>
                <a:lnTo>
                  <a:pt x="172" y="1125"/>
                </a:lnTo>
                <a:lnTo>
                  <a:pt x="173" y="1125"/>
                </a:lnTo>
                <a:lnTo>
                  <a:pt x="198" y="1092"/>
                </a:lnTo>
                <a:lnTo>
                  <a:pt x="199" y="1091"/>
                </a:lnTo>
                <a:lnTo>
                  <a:pt x="203" y="1084"/>
                </a:lnTo>
                <a:lnTo>
                  <a:pt x="204" y="1083"/>
                </a:lnTo>
                <a:lnTo>
                  <a:pt x="219" y="1064"/>
                </a:lnTo>
                <a:lnTo>
                  <a:pt x="221" y="1060"/>
                </a:lnTo>
                <a:lnTo>
                  <a:pt x="222" y="1059"/>
                </a:lnTo>
                <a:lnTo>
                  <a:pt x="256" y="1015"/>
                </a:lnTo>
                <a:lnTo>
                  <a:pt x="262" y="1007"/>
                </a:lnTo>
                <a:lnTo>
                  <a:pt x="272" y="994"/>
                </a:lnTo>
                <a:lnTo>
                  <a:pt x="274" y="991"/>
                </a:lnTo>
                <a:lnTo>
                  <a:pt x="276" y="990"/>
                </a:lnTo>
                <a:lnTo>
                  <a:pt x="282" y="982"/>
                </a:lnTo>
                <a:lnTo>
                  <a:pt x="282" y="981"/>
                </a:lnTo>
                <a:lnTo>
                  <a:pt x="287" y="975"/>
                </a:lnTo>
                <a:lnTo>
                  <a:pt x="288" y="974"/>
                </a:lnTo>
                <a:lnTo>
                  <a:pt x="288" y="973"/>
                </a:lnTo>
                <a:lnTo>
                  <a:pt x="297" y="962"/>
                </a:lnTo>
                <a:lnTo>
                  <a:pt x="303" y="954"/>
                </a:lnTo>
                <a:lnTo>
                  <a:pt x="305" y="951"/>
                </a:lnTo>
                <a:lnTo>
                  <a:pt x="308" y="947"/>
                </a:lnTo>
                <a:lnTo>
                  <a:pt x="310" y="946"/>
                </a:lnTo>
                <a:lnTo>
                  <a:pt x="314" y="940"/>
                </a:lnTo>
                <a:lnTo>
                  <a:pt x="315" y="938"/>
                </a:lnTo>
                <a:lnTo>
                  <a:pt x="316" y="937"/>
                </a:lnTo>
                <a:lnTo>
                  <a:pt x="317" y="934"/>
                </a:lnTo>
                <a:lnTo>
                  <a:pt x="319" y="934"/>
                </a:lnTo>
                <a:lnTo>
                  <a:pt x="319" y="933"/>
                </a:lnTo>
                <a:lnTo>
                  <a:pt x="321" y="931"/>
                </a:lnTo>
                <a:lnTo>
                  <a:pt x="333" y="915"/>
                </a:lnTo>
                <a:lnTo>
                  <a:pt x="333" y="914"/>
                </a:lnTo>
                <a:lnTo>
                  <a:pt x="343" y="900"/>
                </a:lnTo>
                <a:lnTo>
                  <a:pt x="345" y="899"/>
                </a:lnTo>
                <a:lnTo>
                  <a:pt x="349" y="893"/>
                </a:lnTo>
                <a:lnTo>
                  <a:pt x="353" y="889"/>
                </a:lnTo>
                <a:lnTo>
                  <a:pt x="360" y="880"/>
                </a:lnTo>
                <a:lnTo>
                  <a:pt x="362" y="877"/>
                </a:lnTo>
                <a:lnTo>
                  <a:pt x="372" y="864"/>
                </a:lnTo>
                <a:lnTo>
                  <a:pt x="374" y="860"/>
                </a:lnTo>
                <a:lnTo>
                  <a:pt x="375" y="860"/>
                </a:lnTo>
                <a:lnTo>
                  <a:pt x="389" y="842"/>
                </a:lnTo>
                <a:lnTo>
                  <a:pt x="389" y="841"/>
                </a:lnTo>
                <a:lnTo>
                  <a:pt x="390" y="840"/>
                </a:lnTo>
                <a:lnTo>
                  <a:pt x="391" y="838"/>
                </a:lnTo>
                <a:lnTo>
                  <a:pt x="392" y="837"/>
                </a:lnTo>
                <a:lnTo>
                  <a:pt x="393" y="837"/>
                </a:lnTo>
                <a:lnTo>
                  <a:pt x="408" y="816"/>
                </a:lnTo>
                <a:lnTo>
                  <a:pt x="409" y="815"/>
                </a:lnTo>
                <a:lnTo>
                  <a:pt x="411" y="813"/>
                </a:lnTo>
                <a:lnTo>
                  <a:pt x="412" y="810"/>
                </a:lnTo>
                <a:lnTo>
                  <a:pt x="415" y="808"/>
                </a:lnTo>
                <a:lnTo>
                  <a:pt x="419" y="803"/>
                </a:lnTo>
                <a:lnTo>
                  <a:pt x="419" y="801"/>
                </a:lnTo>
                <a:lnTo>
                  <a:pt x="420" y="800"/>
                </a:lnTo>
                <a:lnTo>
                  <a:pt x="422" y="799"/>
                </a:lnTo>
                <a:lnTo>
                  <a:pt x="423" y="797"/>
                </a:lnTo>
                <a:lnTo>
                  <a:pt x="426" y="793"/>
                </a:lnTo>
                <a:lnTo>
                  <a:pt x="440" y="775"/>
                </a:lnTo>
                <a:lnTo>
                  <a:pt x="441" y="774"/>
                </a:lnTo>
                <a:lnTo>
                  <a:pt x="445" y="768"/>
                </a:lnTo>
                <a:lnTo>
                  <a:pt x="450" y="762"/>
                </a:lnTo>
                <a:lnTo>
                  <a:pt x="458" y="751"/>
                </a:lnTo>
                <a:lnTo>
                  <a:pt x="476" y="729"/>
                </a:lnTo>
                <a:lnTo>
                  <a:pt x="476" y="728"/>
                </a:lnTo>
                <a:lnTo>
                  <a:pt x="478" y="725"/>
                </a:lnTo>
                <a:lnTo>
                  <a:pt x="493" y="706"/>
                </a:lnTo>
                <a:lnTo>
                  <a:pt x="500" y="697"/>
                </a:lnTo>
                <a:lnTo>
                  <a:pt x="500" y="696"/>
                </a:lnTo>
                <a:lnTo>
                  <a:pt x="501" y="696"/>
                </a:lnTo>
                <a:lnTo>
                  <a:pt x="502" y="695"/>
                </a:lnTo>
                <a:lnTo>
                  <a:pt x="504" y="691"/>
                </a:lnTo>
                <a:lnTo>
                  <a:pt x="513" y="679"/>
                </a:lnTo>
                <a:lnTo>
                  <a:pt x="518" y="674"/>
                </a:lnTo>
                <a:lnTo>
                  <a:pt x="518" y="673"/>
                </a:lnTo>
                <a:lnTo>
                  <a:pt x="519" y="672"/>
                </a:lnTo>
                <a:lnTo>
                  <a:pt x="521" y="669"/>
                </a:lnTo>
                <a:lnTo>
                  <a:pt x="522" y="667"/>
                </a:lnTo>
                <a:lnTo>
                  <a:pt x="530" y="656"/>
                </a:lnTo>
                <a:lnTo>
                  <a:pt x="531" y="655"/>
                </a:lnTo>
                <a:lnTo>
                  <a:pt x="532" y="654"/>
                </a:lnTo>
                <a:lnTo>
                  <a:pt x="533" y="653"/>
                </a:lnTo>
                <a:lnTo>
                  <a:pt x="538" y="646"/>
                </a:lnTo>
                <a:lnTo>
                  <a:pt x="539" y="645"/>
                </a:lnTo>
                <a:lnTo>
                  <a:pt x="546" y="636"/>
                </a:lnTo>
                <a:lnTo>
                  <a:pt x="548" y="633"/>
                </a:lnTo>
                <a:lnTo>
                  <a:pt x="549" y="632"/>
                </a:lnTo>
                <a:lnTo>
                  <a:pt x="556" y="623"/>
                </a:lnTo>
                <a:lnTo>
                  <a:pt x="557" y="621"/>
                </a:lnTo>
                <a:lnTo>
                  <a:pt x="562" y="616"/>
                </a:lnTo>
                <a:lnTo>
                  <a:pt x="564" y="613"/>
                </a:lnTo>
                <a:lnTo>
                  <a:pt x="565" y="612"/>
                </a:lnTo>
                <a:lnTo>
                  <a:pt x="565" y="611"/>
                </a:lnTo>
                <a:lnTo>
                  <a:pt x="566" y="611"/>
                </a:lnTo>
                <a:lnTo>
                  <a:pt x="566" y="609"/>
                </a:lnTo>
                <a:lnTo>
                  <a:pt x="567" y="608"/>
                </a:lnTo>
                <a:lnTo>
                  <a:pt x="567" y="607"/>
                </a:lnTo>
                <a:lnTo>
                  <a:pt x="569" y="607"/>
                </a:lnTo>
                <a:lnTo>
                  <a:pt x="569" y="606"/>
                </a:lnTo>
                <a:lnTo>
                  <a:pt x="570" y="605"/>
                </a:lnTo>
                <a:lnTo>
                  <a:pt x="571" y="605"/>
                </a:lnTo>
                <a:lnTo>
                  <a:pt x="578" y="595"/>
                </a:lnTo>
                <a:lnTo>
                  <a:pt x="586" y="584"/>
                </a:lnTo>
                <a:lnTo>
                  <a:pt x="587" y="583"/>
                </a:lnTo>
                <a:lnTo>
                  <a:pt x="595" y="572"/>
                </a:lnTo>
                <a:lnTo>
                  <a:pt x="596" y="572"/>
                </a:lnTo>
                <a:lnTo>
                  <a:pt x="601" y="564"/>
                </a:lnTo>
                <a:lnTo>
                  <a:pt x="605" y="558"/>
                </a:lnTo>
                <a:lnTo>
                  <a:pt x="607" y="556"/>
                </a:lnTo>
                <a:lnTo>
                  <a:pt x="609" y="554"/>
                </a:lnTo>
                <a:lnTo>
                  <a:pt x="609" y="553"/>
                </a:lnTo>
                <a:lnTo>
                  <a:pt x="612" y="550"/>
                </a:lnTo>
                <a:lnTo>
                  <a:pt x="613" y="549"/>
                </a:lnTo>
                <a:lnTo>
                  <a:pt x="614" y="548"/>
                </a:lnTo>
                <a:lnTo>
                  <a:pt x="617" y="544"/>
                </a:lnTo>
                <a:lnTo>
                  <a:pt x="622" y="537"/>
                </a:lnTo>
                <a:lnTo>
                  <a:pt x="627" y="530"/>
                </a:lnTo>
                <a:lnTo>
                  <a:pt x="627" y="529"/>
                </a:lnTo>
                <a:lnTo>
                  <a:pt x="635" y="520"/>
                </a:lnTo>
                <a:lnTo>
                  <a:pt x="636" y="519"/>
                </a:lnTo>
                <a:lnTo>
                  <a:pt x="657" y="491"/>
                </a:lnTo>
                <a:lnTo>
                  <a:pt x="661" y="486"/>
                </a:lnTo>
                <a:lnTo>
                  <a:pt x="665" y="481"/>
                </a:lnTo>
                <a:lnTo>
                  <a:pt x="665" y="480"/>
                </a:lnTo>
                <a:lnTo>
                  <a:pt x="666" y="480"/>
                </a:lnTo>
                <a:lnTo>
                  <a:pt x="667" y="479"/>
                </a:lnTo>
                <a:lnTo>
                  <a:pt x="667" y="478"/>
                </a:lnTo>
                <a:lnTo>
                  <a:pt x="668" y="477"/>
                </a:lnTo>
                <a:lnTo>
                  <a:pt x="674" y="470"/>
                </a:lnTo>
                <a:lnTo>
                  <a:pt x="683" y="457"/>
                </a:lnTo>
                <a:lnTo>
                  <a:pt x="686" y="453"/>
                </a:lnTo>
                <a:lnTo>
                  <a:pt x="691" y="447"/>
                </a:lnTo>
                <a:lnTo>
                  <a:pt x="691" y="446"/>
                </a:lnTo>
                <a:lnTo>
                  <a:pt x="693" y="444"/>
                </a:lnTo>
                <a:lnTo>
                  <a:pt x="696" y="439"/>
                </a:lnTo>
                <a:lnTo>
                  <a:pt x="698" y="439"/>
                </a:lnTo>
                <a:lnTo>
                  <a:pt x="704" y="429"/>
                </a:lnTo>
                <a:lnTo>
                  <a:pt x="705" y="428"/>
                </a:lnTo>
                <a:lnTo>
                  <a:pt x="707" y="427"/>
                </a:lnTo>
                <a:lnTo>
                  <a:pt x="717" y="414"/>
                </a:lnTo>
                <a:lnTo>
                  <a:pt x="720" y="408"/>
                </a:lnTo>
                <a:lnTo>
                  <a:pt x="721" y="407"/>
                </a:lnTo>
                <a:lnTo>
                  <a:pt x="722" y="406"/>
                </a:lnTo>
                <a:lnTo>
                  <a:pt x="748" y="371"/>
                </a:lnTo>
                <a:lnTo>
                  <a:pt x="750" y="370"/>
                </a:lnTo>
                <a:lnTo>
                  <a:pt x="752" y="368"/>
                </a:lnTo>
                <a:lnTo>
                  <a:pt x="771" y="343"/>
                </a:lnTo>
                <a:lnTo>
                  <a:pt x="773" y="340"/>
                </a:lnTo>
                <a:lnTo>
                  <a:pt x="773" y="339"/>
                </a:lnTo>
                <a:lnTo>
                  <a:pt x="776" y="337"/>
                </a:lnTo>
                <a:lnTo>
                  <a:pt x="777" y="335"/>
                </a:lnTo>
                <a:lnTo>
                  <a:pt x="778" y="333"/>
                </a:lnTo>
                <a:lnTo>
                  <a:pt x="779" y="331"/>
                </a:lnTo>
                <a:lnTo>
                  <a:pt x="780" y="330"/>
                </a:lnTo>
                <a:lnTo>
                  <a:pt x="782" y="328"/>
                </a:lnTo>
                <a:lnTo>
                  <a:pt x="786" y="323"/>
                </a:lnTo>
                <a:lnTo>
                  <a:pt x="786" y="322"/>
                </a:lnTo>
                <a:lnTo>
                  <a:pt x="787" y="321"/>
                </a:lnTo>
                <a:lnTo>
                  <a:pt x="791" y="315"/>
                </a:lnTo>
                <a:lnTo>
                  <a:pt x="794" y="312"/>
                </a:lnTo>
                <a:lnTo>
                  <a:pt x="797" y="307"/>
                </a:lnTo>
                <a:lnTo>
                  <a:pt x="798" y="307"/>
                </a:lnTo>
                <a:lnTo>
                  <a:pt x="798" y="306"/>
                </a:lnTo>
                <a:lnTo>
                  <a:pt x="799" y="306"/>
                </a:lnTo>
                <a:lnTo>
                  <a:pt x="799" y="305"/>
                </a:lnTo>
                <a:lnTo>
                  <a:pt x="804" y="299"/>
                </a:lnTo>
                <a:lnTo>
                  <a:pt x="805" y="298"/>
                </a:lnTo>
                <a:lnTo>
                  <a:pt x="807" y="295"/>
                </a:lnTo>
                <a:lnTo>
                  <a:pt x="809" y="291"/>
                </a:lnTo>
                <a:lnTo>
                  <a:pt x="811" y="290"/>
                </a:lnTo>
                <a:lnTo>
                  <a:pt x="813" y="288"/>
                </a:lnTo>
                <a:lnTo>
                  <a:pt x="817" y="282"/>
                </a:lnTo>
                <a:lnTo>
                  <a:pt x="820" y="279"/>
                </a:lnTo>
                <a:lnTo>
                  <a:pt x="821" y="278"/>
                </a:lnTo>
                <a:lnTo>
                  <a:pt x="822" y="276"/>
                </a:lnTo>
                <a:lnTo>
                  <a:pt x="824" y="272"/>
                </a:lnTo>
                <a:lnTo>
                  <a:pt x="825" y="272"/>
                </a:lnTo>
                <a:lnTo>
                  <a:pt x="825" y="271"/>
                </a:lnTo>
                <a:lnTo>
                  <a:pt x="832" y="263"/>
                </a:lnTo>
                <a:lnTo>
                  <a:pt x="833" y="261"/>
                </a:lnTo>
                <a:lnTo>
                  <a:pt x="834" y="260"/>
                </a:lnTo>
                <a:lnTo>
                  <a:pt x="835" y="257"/>
                </a:lnTo>
                <a:lnTo>
                  <a:pt x="837" y="256"/>
                </a:lnTo>
                <a:lnTo>
                  <a:pt x="843" y="247"/>
                </a:lnTo>
                <a:lnTo>
                  <a:pt x="845" y="246"/>
                </a:lnTo>
                <a:lnTo>
                  <a:pt x="846" y="244"/>
                </a:lnTo>
                <a:lnTo>
                  <a:pt x="847" y="244"/>
                </a:lnTo>
                <a:lnTo>
                  <a:pt x="849" y="240"/>
                </a:lnTo>
                <a:lnTo>
                  <a:pt x="850" y="239"/>
                </a:lnTo>
                <a:lnTo>
                  <a:pt x="850" y="238"/>
                </a:lnTo>
                <a:lnTo>
                  <a:pt x="851" y="237"/>
                </a:lnTo>
                <a:lnTo>
                  <a:pt x="852" y="236"/>
                </a:lnTo>
                <a:lnTo>
                  <a:pt x="852" y="235"/>
                </a:lnTo>
                <a:lnTo>
                  <a:pt x="857" y="230"/>
                </a:lnTo>
                <a:lnTo>
                  <a:pt x="858" y="229"/>
                </a:lnTo>
                <a:lnTo>
                  <a:pt x="858" y="228"/>
                </a:lnTo>
                <a:lnTo>
                  <a:pt x="860" y="226"/>
                </a:lnTo>
                <a:lnTo>
                  <a:pt x="863" y="223"/>
                </a:lnTo>
                <a:lnTo>
                  <a:pt x="863" y="222"/>
                </a:lnTo>
                <a:lnTo>
                  <a:pt x="864" y="221"/>
                </a:lnTo>
                <a:lnTo>
                  <a:pt x="864" y="220"/>
                </a:lnTo>
                <a:lnTo>
                  <a:pt x="865" y="220"/>
                </a:lnTo>
                <a:lnTo>
                  <a:pt x="866" y="218"/>
                </a:lnTo>
                <a:lnTo>
                  <a:pt x="867" y="216"/>
                </a:lnTo>
                <a:lnTo>
                  <a:pt x="871" y="212"/>
                </a:lnTo>
                <a:lnTo>
                  <a:pt x="873" y="209"/>
                </a:lnTo>
                <a:lnTo>
                  <a:pt x="877" y="204"/>
                </a:lnTo>
                <a:lnTo>
                  <a:pt x="877" y="203"/>
                </a:lnTo>
                <a:lnTo>
                  <a:pt x="883" y="196"/>
                </a:lnTo>
                <a:lnTo>
                  <a:pt x="888" y="190"/>
                </a:lnTo>
                <a:lnTo>
                  <a:pt x="889" y="188"/>
                </a:lnTo>
                <a:lnTo>
                  <a:pt x="891" y="186"/>
                </a:lnTo>
                <a:lnTo>
                  <a:pt x="894" y="181"/>
                </a:lnTo>
                <a:lnTo>
                  <a:pt x="897" y="178"/>
                </a:lnTo>
                <a:lnTo>
                  <a:pt x="898" y="177"/>
                </a:lnTo>
                <a:lnTo>
                  <a:pt x="901" y="172"/>
                </a:lnTo>
                <a:lnTo>
                  <a:pt x="902" y="170"/>
                </a:lnTo>
                <a:lnTo>
                  <a:pt x="907" y="164"/>
                </a:lnTo>
                <a:lnTo>
                  <a:pt x="908" y="164"/>
                </a:lnTo>
                <a:lnTo>
                  <a:pt x="908" y="163"/>
                </a:lnTo>
                <a:lnTo>
                  <a:pt x="910" y="161"/>
                </a:lnTo>
                <a:lnTo>
                  <a:pt x="911" y="160"/>
                </a:lnTo>
                <a:lnTo>
                  <a:pt x="914" y="155"/>
                </a:lnTo>
                <a:lnTo>
                  <a:pt x="917" y="151"/>
                </a:lnTo>
                <a:lnTo>
                  <a:pt x="918" y="151"/>
                </a:lnTo>
                <a:lnTo>
                  <a:pt x="918" y="149"/>
                </a:lnTo>
                <a:lnTo>
                  <a:pt x="919" y="149"/>
                </a:lnTo>
                <a:lnTo>
                  <a:pt x="924" y="144"/>
                </a:lnTo>
                <a:lnTo>
                  <a:pt x="924" y="143"/>
                </a:lnTo>
                <a:lnTo>
                  <a:pt x="925" y="142"/>
                </a:lnTo>
                <a:lnTo>
                  <a:pt x="928" y="138"/>
                </a:lnTo>
                <a:lnTo>
                  <a:pt x="929" y="136"/>
                </a:lnTo>
                <a:lnTo>
                  <a:pt x="932" y="132"/>
                </a:lnTo>
                <a:lnTo>
                  <a:pt x="933" y="131"/>
                </a:lnTo>
                <a:lnTo>
                  <a:pt x="936" y="127"/>
                </a:lnTo>
                <a:lnTo>
                  <a:pt x="937" y="126"/>
                </a:lnTo>
                <a:lnTo>
                  <a:pt x="938" y="123"/>
                </a:lnTo>
                <a:lnTo>
                  <a:pt x="945" y="115"/>
                </a:lnTo>
                <a:lnTo>
                  <a:pt x="947" y="112"/>
                </a:lnTo>
                <a:lnTo>
                  <a:pt x="951" y="107"/>
                </a:lnTo>
                <a:lnTo>
                  <a:pt x="953" y="105"/>
                </a:lnTo>
                <a:lnTo>
                  <a:pt x="955" y="101"/>
                </a:lnTo>
                <a:lnTo>
                  <a:pt x="958" y="100"/>
                </a:lnTo>
                <a:lnTo>
                  <a:pt x="960" y="95"/>
                </a:lnTo>
                <a:lnTo>
                  <a:pt x="962" y="93"/>
                </a:lnTo>
                <a:lnTo>
                  <a:pt x="966" y="89"/>
                </a:lnTo>
                <a:lnTo>
                  <a:pt x="967" y="86"/>
                </a:lnTo>
                <a:lnTo>
                  <a:pt x="969" y="84"/>
                </a:lnTo>
                <a:lnTo>
                  <a:pt x="971" y="81"/>
                </a:lnTo>
                <a:lnTo>
                  <a:pt x="971" y="80"/>
                </a:lnTo>
                <a:lnTo>
                  <a:pt x="972" y="80"/>
                </a:lnTo>
                <a:lnTo>
                  <a:pt x="972" y="79"/>
                </a:lnTo>
                <a:lnTo>
                  <a:pt x="976" y="76"/>
                </a:lnTo>
                <a:lnTo>
                  <a:pt x="976" y="75"/>
                </a:lnTo>
                <a:lnTo>
                  <a:pt x="977" y="72"/>
                </a:lnTo>
                <a:lnTo>
                  <a:pt x="978" y="72"/>
                </a:lnTo>
                <a:lnTo>
                  <a:pt x="978" y="71"/>
                </a:lnTo>
                <a:lnTo>
                  <a:pt x="980" y="70"/>
                </a:lnTo>
                <a:lnTo>
                  <a:pt x="981" y="68"/>
                </a:lnTo>
                <a:lnTo>
                  <a:pt x="984" y="64"/>
                </a:lnTo>
                <a:lnTo>
                  <a:pt x="985" y="63"/>
                </a:lnTo>
                <a:lnTo>
                  <a:pt x="986" y="61"/>
                </a:lnTo>
                <a:lnTo>
                  <a:pt x="987" y="61"/>
                </a:lnTo>
                <a:lnTo>
                  <a:pt x="987" y="60"/>
                </a:lnTo>
                <a:lnTo>
                  <a:pt x="988" y="59"/>
                </a:lnTo>
                <a:lnTo>
                  <a:pt x="989" y="56"/>
                </a:lnTo>
                <a:lnTo>
                  <a:pt x="992" y="55"/>
                </a:lnTo>
                <a:lnTo>
                  <a:pt x="994" y="52"/>
                </a:lnTo>
                <a:lnTo>
                  <a:pt x="995" y="50"/>
                </a:lnTo>
                <a:lnTo>
                  <a:pt x="997" y="47"/>
                </a:lnTo>
                <a:lnTo>
                  <a:pt x="997" y="46"/>
                </a:lnTo>
                <a:lnTo>
                  <a:pt x="998" y="45"/>
                </a:lnTo>
                <a:lnTo>
                  <a:pt x="1004" y="37"/>
                </a:lnTo>
                <a:lnTo>
                  <a:pt x="1005" y="37"/>
                </a:lnTo>
                <a:lnTo>
                  <a:pt x="1005" y="36"/>
                </a:lnTo>
                <a:lnTo>
                  <a:pt x="1010" y="31"/>
                </a:lnTo>
                <a:lnTo>
                  <a:pt x="1011" y="29"/>
                </a:lnTo>
                <a:lnTo>
                  <a:pt x="1020" y="17"/>
                </a:lnTo>
                <a:lnTo>
                  <a:pt x="1024" y="12"/>
                </a:lnTo>
                <a:lnTo>
                  <a:pt x="1032" y="1"/>
                </a:lnTo>
                <a:lnTo>
                  <a:pt x="1033" y="0"/>
                </a:lnTo>
                <a:lnTo>
                  <a:pt x="1035" y="0"/>
                </a:lnTo>
                <a:lnTo>
                  <a:pt x="1036" y="1"/>
                </a:lnTo>
                <a:close/>
                <a:moveTo>
                  <a:pt x="1154" y="1224"/>
                </a:moveTo>
                <a:lnTo>
                  <a:pt x="1153" y="1232"/>
                </a:lnTo>
                <a:lnTo>
                  <a:pt x="1152" y="1235"/>
                </a:lnTo>
                <a:lnTo>
                  <a:pt x="1152" y="1239"/>
                </a:lnTo>
                <a:lnTo>
                  <a:pt x="1151" y="1240"/>
                </a:lnTo>
                <a:lnTo>
                  <a:pt x="1151" y="1241"/>
                </a:lnTo>
                <a:lnTo>
                  <a:pt x="1151" y="1242"/>
                </a:lnTo>
                <a:lnTo>
                  <a:pt x="1151" y="1243"/>
                </a:lnTo>
                <a:lnTo>
                  <a:pt x="1147" y="1243"/>
                </a:lnTo>
                <a:lnTo>
                  <a:pt x="1143" y="1243"/>
                </a:lnTo>
                <a:lnTo>
                  <a:pt x="1139" y="1244"/>
                </a:lnTo>
                <a:lnTo>
                  <a:pt x="1138" y="1244"/>
                </a:lnTo>
                <a:lnTo>
                  <a:pt x="1136" y="1244"/>
                </a:lnTo>
                <a:lnTo>
                  <a:pt x="1135" y="1244"/>
                </a:lnTo>
                <a:lnTo>
                  <a:pt x="1135" y="1243"/>
                </a:lnTo>
                <a:lnTo>
                  <a:pt x="1134" y="1243"/>
                </a:lnTo>
                <a:lnTo>
                  <a:pt x="1134" y="1241"/>
                </a:lnTo>
                <a:lnTo>
                  <a:pt x="1134" y="1240"/>
                </a:lnTo>
                <a:lnTo>
                  <a:pt x="1133" y="1239"/>
                </a:lnTo>
                <a:lnTo>
                  <a:pt x="1133" y="1238"/>
                </a:lnTo>
                <a:lnTo>
                  <a:pt x="1132" y="1236"/>
                </a:lnTo>
                <a:lnTo>
                  <a:pt x="1132" y="1235"/>
                </a:lnTo>
                <a:lnTo>
                  <a:pt x="1131" y="1234"/>
                </a:lnTo>
                <a:lnTo>
                  <a:pt x="1131" y="1233"/>
                </a:lnTo>
                <a:lnTo>
                  <a:pt x="1130" y="1233"/>
                </a:lnTo>
                <a:lnTo>
                  <a:pt x="1130" y="1232"/>
                </a:lnTo>
                <a:lnTo>
                  <a:pt x="1128" y="1232"/>
                </a:lnTo>
                <a:lnTo>
                  <a:pt x="1128" y="1231"/>
                </a:lnTo>
                <a:lnTo>
                  <a:pt x="1127" y="1230"/>
                </a:lnTo>
                <a:lnTo>
                  <a:pt x="1126" y="1228"/>
                </a:lnTo>
                <a:lnTo>
                  <a:pt x="1125" y="1227"/>
                </a:lnTo>
                <a:lnTo>
                  <a:pt x="1124" y="1226"/>
                </a:lnTo>
                <a:lnTo>
                  <a:pt x="1123" y="1226"/>
                </a:lnTo>
                <a:lnTo>
                  <a:pt x="1122" y="1225"/>
                </a:lnTo>
                <a:lnTo>
                  <a:pt x="1121" y="1225"/>
                </a:lnTo>
                <a:lnTo>
                  <a:pt x="1121" y="1224"/>
                </a:lnTo>
                <a:lnTo>
                  <a:pt x="1119" y="1223"/>
                </a:lnTo>
                <a:lnTo>
                  <a:pt x="1118" y="1223"/>
                </a:lnTo>
                <a:lnTo>
                  <a:pt x="1117" y="1223"/>
                </a:lnTo>
                <a:lnTo>
                  <a:pt x="1116" y="1222"/>
                </a:lnTo>
                <a:lnTo>
                  <a:pt x="1115" y="1222"/>
                </a:lnTo>
                <a:lnTo>
                  <a:pt x="1114" y="1222"/>
                </a:lnTo>
                <a:lnTo>
                  <a:pt x="1113" y="1220"/>
                </a:lnTo>
                <a:lnTo>
                  <a:pt x="1110" y="1220"/>
                </a:lnTo>
                <a:lnTo>
                  <a:pt x="1105" y="1220"/>
                </a:lnTo>
                <a:lnTo>
                  <a:pt x="1104" y="1219"/>
                </a:lnTo>
                <a:lnTo>
                  <a:pt x="1102" y="1220"/>
                </a:lnTo>
                <a:lnTo>
                  <a:pt x="1101" y="1222"/>
                </a:lnTo>
                <a:lnTo>
                  <a:pt x="1100" y="1220"/>
                </a:lnTo>
                <a:lnTo>
                  <a:pt x="1099" y="1219"/>
                </a:lnTo>
                <a:lnTo>
                  <a:pt x="1098" y="1219"/>
                </a:lnTo>
                <a:lnTo>
                  <a:pt x="1097" y="1219"/>
                </a:lnTo>
                <a:lnTo>
                  <a:pt x="1096" y="1219"/>
                </a:lnTo>
                <a:lnTo>
                  <a:pt x="1095" y="1219"/>
                </a:lnTo>
                <a:lnTo>
                  <a:pt x="1093" y="1219"/>
                </a:lnTo>
                <a:lnTo>
                  <a:pt x="1092" y="1219"/>
                </a:lnTo>
                <a:lnTo>
                  <a:pt x="1092" y="1220"/>
                </a:lnTo>
                <a:lnTo>
                  <a:pt x="1091" y="1220"/>
                </a:lnTo>
                <a:lnTo>
                  <a:pt x="1090" y="1220"/>
                </a:lnTo>
                <a:lnTo>
                  <a:pt x="1089" y="1220"/>
                </a:lnTo>
                <a:lnTo>
                  <a:pt x="1083" y="1222"/>
                </a:lnTo>
                <a:lnTo>
                  <a:pt x="1082" y="1222"/>
                </a:lnTo>
                <a:lnTo>
                  <a:pt x="1071" y="1225"/>
                </a:lnTo>
                <a:lnTo>
                  <a:pt x="1070" y="1225"/>
                </a:lnTo>
                <a:lnTo>
                  <a:pt x="1067" y="1225"/>
                </a:lnTo>
                <a:lnTo>
                  <a:pt x="1066" y="1226"/>
                </a:lnTo>
                <a:lnTo>
                  <a:pt x="1063" y="1226"/>
                </a:lnTo>
                <a:lnTo>
                  <a:pt x="1062" y="1226"/>
                </a:lnTo>
                <a:lnTo>
                  <a:pt x="1061" y="1227"/>
                </a:lnTo>
                <a:lnTo>
                  <a:pt x="1052" y="1230"/>
                </a:lnTo>
                <a:lnTo>
                  <a:pt x="1050" y="1230"/>
                </a:lnTo>
                <a:lnTo>
                  <a:pt x="1048" y="1230"/>
                </a:lnTo>
                <a:lnTo>
                  <a:pt x="1031" y="1234"/>
                </a:lnTo>
                <a:lnTo>
                  <a:pt x="1029" y="1238"/>
                </a:lnTo>
                <a:lnTo>
                  <a:pt x="1029" y="1239"/>
                </a:lnTo>
                <a:lnTo>
                  <a:pt x="1031" y="1240"/>
                </a:lnTo>
                <a:lnTo>
                  <a:pt x="1024" y="1255"/>
                </a:lnTo>
                <a:lnTo>
                  <a:pt x="1020" y="1264"/>
                </a:lnTo>
                <a:lnTo>
                  <a:pt x="1015" y="1274"/>
                </a:lnTo>
                <a:lnTo>
                  <a:pt x="1013" y="1278"/>
                </a:lnTo>
                <a:lnTo>
                  <a:pt x="1011" y="1284"/>
                </a:lnTo>
                <a:lnTo>
                  <a:pt x="1010" y="1285"/>
                </a:lnTo>
                <a:lnTo>
                  <a:pt x="1010" y="1286"/>
                </a:lnTo>
                <a:lnTo>
                  <a:pt x="1010" y="1287"/>
                </a:lnTo>
                <a:lnTo>
                  <a:pt x="1009" y="1287"/>
                </a:lnTo>
                <a:lnTo>
                  <a:pt x="1006" y="1293"/>
                </a:lnTo>
                <a:lnTo>
                  <a:pt x="1004" y="1298"/>
                </a:lnTo>
                <a:lnTo>
                  <a:pt x="1002" y="1305"/>
                </a:lnTo>
                <a:lnTo>
                  <a:pt x="1001" y="1311"/>
                </a:lnTo>
                <a:lnTo>
                  <a:pt x="1002" y="1319"/>
                </a:lnTo>
                <a:lnTo>
                  <a:pt x="1003" y="1319"/>
                </a:lnTo>
                <a:lnTo>
                  <a:pt x="1010" y="1318"/>
                </a:lnTo>
                <a:lnTo>
                  <a:pt x="1015" y="1318"/>
                </a:lnTo>
                <a:lnTo>
                  <a:pt x="1016" y="1317"/>
                </a:lnTo>
                <a:lnTo>
                  <a:pt x="1018" y="1317"/>
                </a:lnTo>
                <a:lnTo>
                  <a:pt x="1018" y="1318"/>
                </a:lnTo>
                <a:lnTo>
                  <a:pt x="1019" y="1319"/>
                </a:lnTo>
                <a:lnTo>
                  <a:pt x="1019" y="1322"/>
                </a:lnTo>
                <a:lnTo>
                  <a:pt x="1020" y="1323"/>
                </a:lnTo>
                <a:lnTo>
                  <a:pt x="1020" y="1324"/>
                </a:lnTo>
                <a:lnTo>
                  <a:pt x="1020" y="1325"/>
                </a:lnTo>
                <a:lnTo>
                  <a:pt x="1021" y="1326"/>
                </a:lnTo>
                <a:lnTo>
                  <a:pt x="1021" y="1327"/>
                </a:lnTo>
                <a:lnTo>
                  <a:pt x="1021" y="1328"/>
                </a:lnTo>
                <a:lnTo>
                  <a:pt x="1021" y="1330"/>
                </a:lnTo>
                <a:lnTo>
                  <a:pt x="1022" y="1331"/>
                </a:lnTo>
                <a:lnTo>
                  <a:pt x="1022" y="1332"/>
                </a:lnTo>
                <a:lnTo>
                  <a:pt x="1022" y="1333"/>
                </a:lnTo>
                <a:lnTo>
                  <a:pt x="1022" y="1334"/>
                </a:lnTo>
                <a:lnTo>
                  <a:pt x="1023" y="1334"/>
                </a:lnTo>
                <a:lnTo>
                  <a:pt x="1023" y="1335"/>
                </a:lnTo>
                <a:lnTo>
                  <a:pt x="1023" y="1336"/>
                </a:lnTo>
                <a:lnTo>
                  <a:pt x="1023" y="1337"/>
                </a:lnTo>
                <a:lnTo>
                  <a:pt x="1023" y="1339"/>
                </a:lnTo>
                <a:lnTo>
                  <a:pt x="1023" y="1341"/>
                </a:lnTo>
                <a:lnTo>
                  <a:pt x="1023" y="1342"/>
                </a:lnTo>
                <a:lnTo>
                  <a:pt x="1022" y="1343"/>
                </a:lnTo>
                <a:lnTo>
                  <a:pt x="1021" y="1344"/>
                </a:lnTo>
                <a:lnTo>
                  <a:pt x="1021" y="1345"/>
                </a:lnTo>
                <a:lnTo>
                  <a:pt x="1020" y="1345"/>
                </a:lnTo>
                <a:lnTo>
                  <a:pt x="1019" y="1345"/>
                </a:lnTo>
                <a:lnTo>
                  <a:pt x="1024" y="1347"/>
                </a:lnTo>
                <a:lnTo>
                  <a:pt x="1026" y="1347"/>
                </a:lnTo>
                <a:lnTo>
                  <a:pt x="1027" y="1347"/>
                </a:lnTo>
                <a:lnTo>
                  <a:pt x="1030" y="1347"/>
                </a:lnTo>
                <a:lnTo>
                  <a:pt x="1031" y="1347"/>
                </a:lnTo>
                <a:lnTo>
                  <a:pt x="1044" y="1348"/>
                </a:lnTo>
                <a:lnTo>
                  <a:pt x="1045" y="1348"/>
                </a:lnTo>
                <a:lnTo>
                  <a:pt x="1046" y="1348"/>
                </a:lnTo>
                <a:lnTo>
                  <a:pt x="1047" y="1349"/>
                </a:lnTo>
                <a:lnTo>
                  <a:pt x="1049" y="1352"/>
                </a:lnTo>
                <a:lnTo>
                  <a:pt x="1058" y="1368"/>
                </a:lnTo>
                <a:lnTo>
                  <a:pt x="1062" y="1372"/>
                </a:lnTo>
                <a:lnTo>
                  <a:pt x="1074" y="1377"/>
                </a:lnTo>
                <a:lnTo>
                  <a:pt x="1081" y="1379"/>
                </a:lnTo>
                <a:lnTo>
                  <a:pt x="1081" y="1381"/>
                </a:lnTo>
                <a:lnTo>
                  <a:pt x="1081" y="1383"/>
                </a:lnTo>
                <a:lnTo>
                  <a:pt x="1081" y="1389"/>
                </a:lnTo>
                <a:lnTo>
                  <a:pt x="1081" y="1400"/>
                </a:lnTo>
                <a:lnTo>
                  <a:pt x="1081" y="1404"/>
                </a:lnTo>
                <a:lnTo>
                  <a:pt x="1081" y="1406"/>
                </a:lnTo>
                <a:lnTo>
                  <a:pt x="1081" y="1408"/>
                </a:lnTo>
                <a:lnTo>
                  <a:pt x="1081" y="1410"/>
                </a:lnTo>
                <a:lnTo>
                  <a:pt x="1081" y="1411"/>
                </a:lnTo>
                <a:lnTo>
                  <a:pt x="1081" y="1412"/>
                </a:lnTo>
                <a:lnTo>
                  <a:pt x="1081" y="1415"/>
                </a:lnTo>
                <a:lnTo>
                  <a:pt x="1081" y="1418"/>
                </a:lnTo>
                <a:lnTo>
                  <a:pt x="1081" y="1422"/>
                </a:lnTo>
                <a:lnTo>
                  <a:pt x="1081" y="1424"/>
                </a:lnTo>
                <a:lnTo>
                  <a:pt x="1081" y="1426"/>
                </a:lnTo>
                <a:lnTo>
                  <a:pt x="1083" y="1425"/>
                </a:lnTo>
                <a:lnTo>
                  <a:pt x="1088" y="1422"/>
                </a:lnTo>
                <a:lnTo>
                  <a:pt x="1093" y="1416"/>
                </a:lnTo>
                <a:lnTo>
                  <a:pt x="1100" y="1417"/>
                </a:lnTo>
                <a:lnTo>
                  <a:pt x="1105" y="1419"/>
                </a:lnTo>
                <a:lnTo>
                  <a:pt x="1105" y="1418"/>
                </a:lnTo>
                <a:lnTo>
                  <a:pt x="1110" y="1416"/>
                </a:lnTo>
                <a:lnTo>
                  <a:pt x="1111" y="1416"/>
                </a:lnTo>
                <a:lnTo>
                  <a:pt x="1111" y="1420"/>
                </a:lnTo>
                <a:lnTo>
                  <a:pt x="1115" y="1420"/>
                </a:lnTo>
                <a:lnTo>
                  <a:pt x="1115" y="1419"/>
                </a:lnTo>
                <a:lnTo>
                  <a:pt x="1115" y="1418"/>
                </a:lnTo>
                <a:lnTo>
                  <a:pt x="1115" y="1417"/>
                </a:lnTo>
                <a:lnTo>
                  <a:pt x="1115" y="1416"/>
                </a:lnTo>
                <a:lnTo>
                  <a:pt x="1116" y="1416"/>
                </a:lnTo>
                <a:lnTo>
                  <a:pt x="1115" y="1415"/>
                </a:lnTo>
                <a:lnTo>
                  <a:pt x="1115" y="1414"/>
                </a:lnTo>
                <a:lnTo>
                  <a:pt x="1116" y="1412"/>
                </a:lnTo>
                <a:lnTo>
                  <a:pt x="1121" y="1412"/>
                </a:lnTo>
                <a:lnTo>
                  <a:pt x="1123" y="1412"/>
                </a:lnTo>
                <a:lnTo>
                  <a:pt x="1123" y="1414"/>
                </a:lnTo>
                <a:lnTo>
                  <a:pt x="1130" y="1414"/>
                </a:lnTo>
                <a:lnTo>
                  <a:pt x="1131" y="1412"/>
                </a:lnTo>
                <a:lnTo>
                  <a:pt x="1134" y="1412"/>
                </a:lnTo>
                <a:lnTo>
                  <a:pt x="1135" y="1419"/>
                </a:lnTo>
                <a:lnTo>
                  <a:pt x="1138" y="1419"/>
                </a:lnTo>
                <a:lnTo>
                  <a:pt x="1142" y="1419"/>
                </a:lnTo>
                <a:lnTo>
                  <a:pt x="1154" y="1417"/>
                </a:lnTo>
                <a:lnTo>
                  <a:pt x="1154" y="1418"/>
                </a:lnTo>
                <a:lnTo>
                  <a:pt x="1156" y="1422"/>
                </a:lnTo>
                <a:lnTo>
                  <a:pt x="1156" y="1423"/>
                </a:lnTo>
                <a:lnTo>
                  <a:pt x="1156" y="1424"/>
                </a:lnTo>
                <a:lnTo>
                  <a:pt x="1158" y="1431"/>
                </a:lnTo>
                <a:lnTo>
                  <a:pt x="1158" y="1432"/>
                </a:lnTo>
                <a:lnTo>
                  <a:pt x="1158" y="1434"/>
                </a:lnTo>
                <a:lnTo>
                  <a:pt x="1159" y="1439"/>
                </a:lnTo>
                <a:lnTo>
                  <a:pt x="1168" y="1436"/>
                </a:lnTo>
                <a:lnTo>
                  <a:pt x="1167" y="1434"/>
                </a:lnTo>
                <a:lnTo>
                  <a:pt x="1167" y="1432"/>
                </a:lnTo>
                <a:lnTo>
                  <a:pt x="1166" y="1426"/>
                </a:lnTo>
                <a:lnTo>
                  <a:pt x="1165" y="1426"/>
                </a:lnTo>
                <a:lnTo>
                  <a:pt x="1164" y="1426"/>
                </a:lnTo>
                <a:lnTo>
                  <a:pt x="1164" y="1425"/>
                </a:lnTo>
                <a:lnTo>
                  <a:pt x="1162" y="1425"/>
                </a:lnTo>
                <a:lnTo>
                  <a:pt x="1162" y="1424"/>
                </a:lnTo>
                <a:lnTo>
                  <a:pt x="1162" y="1423"/>
                </a:lnTo>
                <a:lnTo>
                  <a:pt x="1164" y="1423"/>
                </a:lnTo>
                <a:lnTo>
                  <a:pt x="1166" y="1423"/>
                </a:lnTo>
                <a:lnTo>
                  <a:pt x="1168" y="1423"/>
                </a:lnTo>
                <a:lnTo>
                  <a:pt x="1169" y="1423"/>
                </a:lnTo>
                <a:lnTo>
                  <a:pt x="1173" y="1423"/>
                </a:lnTo>
                <a:lnTo>
                  <a:pt x="1173" y="1424"/>
                </a:lnTo>
                <a:lnTo>
                  <a:pt x="1184" y="1425"/>
                </a:lnTo>
                <a:lnTo>
                  <a:pt x="1185" y="1425"/>
                </a:lnTo>
                <a:lnTo>
                  <a:pt x="1187" y="1425"/>
                </a:lnTo>
                <a:lnTo>
                  <a:pt x="1188" y="1425"/>
                </a:lnTo>
                <a:lnTo>
                  <a:pt x="1190" y="1422"/>
                </a:lnTo>
                <a:lnTo>
                  <a:pt x="1190" y="1420"/>
                </a:lnTo>
                <a:lnTo>
                  <a:pt x="1190" y="1419"/>
                </a:lnTo>
                <a:lnTo>
                  <a:pt x="1191" y="1419"/>
                </a:lnTo>
                <a:lnTo>
                  <a:pt x="1191" y="1418"/>
                </a:lnTo>
                <a:lnTo>
                  <a:pt x="1191" y="1417"/>
                </a:lnTo>
                <a:lnTo>
                  <a:pt x="1191" y="1415"/>
                </a:lnTo>
                <a:lnTo>
                  <a:pt x="1191" y="1412"/>
                </a:lnTo>
                <a:lnTo>
                  <a:pt x="1191" y="1410"/>
                </a:lnTo>
                <a:lnTo>
                  <a:pt x="1203" y="1411"/>
                </a:lnTo>
                <a:lnTo>
                  <a:pt x="1211" y="1414"/>
                </a:lnTo>
                <a:lnTo>
                  <a:pt x="1212" y="1414"/>
                </a:lnTo>
                <a:lnTo>
                  <a:pt x="1217" y="1414"/>
                </a:lnTo>
                <a:lnTo>
                  <a:pt x="1220" y="1415"/>
                </a:lnTo>
                <a:lnTo>
                  <a:pt x="1221" y="1415"/>
                </a:lnTo>
                <a:lnTo>
                  <a:pt x="1222" y="1415"/>
                </a:lnTo>
                <a:lnTo>
                  <a:pt x="1231" y="1415"/>
                </a:lnTo>
                <a:lnTo>
                  <a:pt x="1231" y="1417"/>
                </a:lnTo>
                <a:lnTo>
                  <a:pt x="1233" y="1417"/>
                </a:lnTo>
                <a:lnTo>
                  <a:pt x="1235" y="1417"/>
                </a:lnTo>
                <a:lnTo>
                  <a:pt x="1236" y="1417"/>
                </a:lnTo>
                <a:lnTo>
                  <a:pt x="1237" y="1417"/>
                </a:lnTo>
                <a:lnTo>
                  <a:pt x="1237" y="1415"/>
                </a:lnTo>
                <a:lnTo>
                  <a:pt x="1237" y="1414"/>
                </a:lnTo>
                <a:lnTo>
                  <a:pt x="1237" y="1401"/>
                </a:lnTo>
                <a:lnTo>
                  <a:pt x="1242" y="1401"/>
                </a:lnTo>
                <a:lnTo>
                  <a:pt x="1242" y="1397"/>
                </a:lnTo>
                <a:lnTo>
                  <a:pt x="1242" y="1382"/>
                </a:lnTo>
                <a:lnTo>
                  <a:pt x="1243" y="1382"/>
                </a:lnTo>
                <a:lnTo>
                  <a:pt x="1251" y="1383"/>
                </a:lnTo>
                <a:lnTo>
                  <a:pt x="1263" y="1385"/>
                </a:lnTo>
                <a:lnTo>
                  <a:pt x="1269" y="1386"/>
                </a:lnTo>
                <a:lnTo>
                  <a:pt x="1280" y="1389"/>
                </a:lnTo>
                <a:lnTo>
                  <a:pt x="1280" y="1383"/>
                </a:lnTo>
                <a:lnTo>
                  <a:pt x="1280" y="1382"/>
                </a:lnTo>
                <a:lnTo>
                  <a:pt x="1280" y="1381"/>
                </a:lnTo>
                <a:lnTo>
                  <a:pt x="1280" y="1379"/>
                </a:lnTo>
                <a:lnTo>
                  <a:pt x="1281" y="1379"/>
                </a:lnTo>
                <a:lnTo>
                  <a:pt x="1282" y="1381"/>
                </a:lnTo>
                <a:lnTo>
                  <a:pt x="1283" y="1381"/>
                </a:lnTo>
                <a:lnTo>
                  <a:pt x="1289" y="1382"/>
                </a:lnTo>
                <a:lnTo>
                  <a:pt x="1313" y="1385"/>
                </a:lnTo>
                <a:lnTo>
                  <a:pt x="1317" y="1386"/>
                </a:lnTo>
                <a:lnTo>
                  <a:pt x="1321" y="1386"/>
                </a:lnTo>
                <a:lnTo>
                  <a:pt x="1321" y="1385"/>
                </a:lnTo>
                <a:lnTo>
                  <a:pt x="1323" y="1372"/>
                </a:lnTo>
                <a:lnTo>
                  <a:pt x="1321" y="1362"/>
                </a:lnTo>
                <a:lnTo>
                  <a:pt x="1320" y="1358"/>
                </a:lnTo>
                <a:lnTo>
                  <a:pt x="1314" y="1339"/>
                </a:lnTo>
                <a:lnTo>
                  <a:pt x="1318" y="1320"/>
                </a:lnTo>
                <a:lnTo>
                  <a:pt x="1321" y="1320"/>
                </a:lnTo>
                <a:lnTo>
                  <a:pt x="1326" y="1317"/>
                </a:lnTo>
                <a:lnTo>
                  <a:pt x="1326" y="1316"/>
                </a:lnTo>
                <a:lnTo>
                  <a:pt x="1328" y="1314"/>
                </a:lnTo>
                <a:lnTo>
                  <a:pt x="1328" y="1309"/>
                </a:lnTo>
                <a:lnTo>
                  <a:pt x="1326" y="1307"/>
                </a:lnTo>
                <a:lnTo>
                  <a:pt x="1326" y="1305"/>
                </a:lnTo>
                <a:lnTo>
                  <a:pt x="1329" y="1300"/>
                </a:lnTo>
                <a:lnTo>
                  <a:pt x="1326" y="1297"/>
                </a:lnTo>
                <a:lnTo>
                  <a:pt x="1325" y="1294"/>
                </a:lnTo>
                <a:lnTo>
                  <a:pt x="1324" y="1293"/>
                </a:lnTo>
                <a:lnTo>
                  <a:pt x="1324" y="1291"/>
                </a:lnTo>
                <a:lnTo>
                  <a:pt x="1325" y="1283"/>
                </a:lnTo>
                <a:lnTo>
                  <a:pt x="1326" y="1283"/>
                </a:lnTo>
                <a:lnTo>
                  <a:pt x="1326" y="1278"/>
                </a:lnTo>
                <a:lnTo>
                  <a:pt x="1328" y="1276"/>
                </a:lnTo>
                <a:lnTo>
                  <a:pt x="1328" y="1274"/>
                </a:lnTo>
                <a:lnTo>
                  <a:pt x="1328" y="1273"/>
                </a:lnTo>
                <a:lnTo>
                  <a:pt x="1329" y="1272"/>
                </a:lnTo>
                <a:lnTo>
                  <a:pt x="1329" y="1268"/>
                </a:lnTo>
                <a:lnTo>
                  <a:pt x="1329" y="1267"/>
                </a:lnTo>
                <a:lnTo>
                  <a:pt x="1330" y="1267"/>
                </a:lnTo>
                <a:lnTo>
                  <a:pt x="1330" y="1266"/>
                </a:lnTo>
                <a:lnTo>
                  <a:pt x="1330" y="1265"/>
                </a:lnTo>
                <a:lnTo>
                  <a:pt x="1330" y="1261"/>
                </a:lnTo>
                <a:lnTo>
                  <a:pt x="1330" y="1258"/>
                </a:lnTo>
                <a:lnTo>
                  <a:pt x="1329" y="1251"/>
                </a:lnTo>
                <a:lnTo>
                  <a:pt x="1329" y="1248"/>
                </a:lnTo>
                <a:lnTo>
                  <a:pt x="1329" y="1247"/>
                </a:lnTo>
                <a:lnTo>
                  <a:pt x="1326" y="1240"/>
                </a:lnTo>
                <a:lnTo>
                  <a:pt x="1323" y="1233"/>
                </a:lnTo>
                <a:lnTo>
                  <a:pt x="1323" y="1232"/>
                </a:lnTo>
                <a:lnTo>
                  <a:pt x="1322" y="1230"/>
                </a:lnTo>
                <a:lnTo>
                  <a:pt x="1322" y="1228"/>
                </a:lnTo>
                <a:lnTo>
                  <a:pt x="1321" y="1227"/>
                </a:lnTo>
                <a:lnTo>
                  <a:pt x="1320" y="1226"/>
                </a:lnTo>
                <a:lnTo>
                  <a:pt x="1318" y="1226"/>
                </a:lnTo>
                <a:lnTo>
                  <a:pt x="1316" y="1225"/>
                </a:lnTo>
                <a:lnTo>
                  <a:pt x="1312" y="1225"/>
                </a:lnTo>
                <a:lnTo>
                  <a:pt x="1311" y="1225"/>
                </a:lnTo>
                <a:lnTo>
                  <a:pt x="1306" y="1225"/>
                </a:lnTo>
                <a:lnTo>
                  <a:pt x="1303" y="1224"/>
                </a:lnTo>
                <a:lnTo>
                  <a:pt x="1302" y="1224"/>
                </a:lnTo>
                <a:lnTo>
                  <a:pt x="1300" y="1224"/>
                </a:lnTo>
                <a:lnTo>
                  <a:pt x="1298" y="1224"/>
                </a:lnTo>
                <a:lnTo>
                  <a:pt x="1297" y="1224"/>
                </a:lnTo>
                <a:lnTo>
                  <a:pt x="1292" y="1224"/>
                </a:lnTo>
                <a:lnTo>
                  <a:pt x="1287" y="1223"/>
                </a:lnTo>
                <a:lnTo>
                  <a:pt x="1282" y="1223"/>
                </a:lnTo>
                <a:lnTo>
                  <a:pt x="1281" y="1223"/>
                </a:lnTo>
                <a:lnTo>
                  <a:pt x="1280" y="1223"/>
                </a:lnTo>
                <a:lnTo>
                  <a:pt x="1275" y="1222"/>
                </a:lnTo>
                <a:lnTo>
                  <a:pt x="1272" y="1222"/>
                </a:lnTo>
                <a:lnTo>
                  <a:pt x="1271" y="1222"/>
                </a:lnTo>
                <a:lnTo>
                  <a:pt x="1268" y="1222"/>
                </a:lnTo>
                <a:lnTo>
                  <a:pt x="1261" y="1220"/>
                </a:lnTo>
                <a:lnTo>
                  <a:pt x="1260" y="1220"/>
                </a:lnTo>
                <a:lnTo>
                  <a:pt x="1254" y="1220"/>
                </a:lnTo>
                <a:lnTo>
                  <a:pt x="1248" y="1219"/>
                </a:lnTo>
                <a:lnTo>
                  <a:pt x="1245" y="1219"/>
                </a:lnTo>
                <a:lnTo>
                  <a:pt x="1239" y="1218"/>
                </a:lnTo>
                <a:lnTo>
                  <a:pt x="1236" y="1218"/>
                </a:lnTo>
                <a:lnTo>
                  <a:pt x="1234" y="1218"/>
                </a:lnTo>
                <a:lnTo>
                  <a:pt x="1233" y="1218"/>
                </a:lnTo>
                <a:lnTo>
                  <a:pt x="1218" y="1217"/>
                </a:lnTo>
                <a:lnTo>
                  <a:pt x="1216" y="1217"/>
                </a:lnTo>
                <a:lnTo>
                  <a:pt x="1216" y="1215"/>
                </a:lnTo>
                <a:lnTo>
                  <a:pt x="1216" y="1214"/>
                </a:lnTo>
                <a:lnTo>
                  <a:pt x="1217" y="1214"/>
                </a:lnTo>
                <a:lnTo>
                  <a:pt x="1217" y="1211"/>
                </a:lnTo>
                <a:lnTo>
                  <a:pt x="1217" y="1210"/>
                </a:lnTo>
                <a:lnTo>
                  <a:pt x="1218" y="1207"/>
                </a:lnTo>
                <a:lnTo>
                  <a:pt x="1220" y="1197"/>
                </a:lnTo>
                <a:lnTo>
                  <a:pt x="1220" y="1195"/>
                </a:lnTo>
                <a:lnTo>
                  <a:pt x="1220" y="1194"/>
                </a:lnTo>
                <a:lnTo>
                  <a:pt x="1219" y="1194"/>
                </a:lnTo>
                <a:lnTo>
                  <a:pt x="1217" y="1194"/>
                </a:lnTo>
                <a:lnTo>
                  <a:pt x="1216" y="1194"/>
                </a:lnTo>
                <a:lnTo>
                  <a:pt x="1214" y="1193"/>
                </a:lnTo>
                <a:lnTo>
                  <a:pt x="1214" y="1192"/>
                </a:lnTo>
                <a:lnTo>
                  <a:pt x="1213" y="1191"/>
                </a:lnTo>
                <a:lnTo>
                  <a:pt x="1212" y="1191"/>
                </a:lnTo>
                <a:lnTo>
                  <a:pt x="1211" y="1190"/>
                </a:lnTo>
                <a:lnTo>
                  <a:pt x="1210" y="1190"/>
                </a:lnTo>
                <a:lnTo>
                  <a:pt x="1209" y="1191"/>
                </a:lnTo>
                <a:lnTo>
                  <a:pt x="1208" y="1191"/>
                </a:lnTo>
                <a:lnTo>
                  <a:pt x="1206" y="1192"/>
                </a:lnTo>
                <a:lnTo>
                  <a:pt x="1204" y="1192"/>
                </a:lnTo>
                <a:lnTo>
                  <a:pt x="1200" y="1194"/>
                </a:lnTo>
                <a:lnTo>
                  <a:pt x="1195" y="1195"/>
                </a:lnTo>
                <a:lnTo>
                  <a:pt x="1191" y="1197"/>
                </a:lnTo>
                <a:lnTo>
                  <a:pt x="1187" y="1198"/>
                </a:lnTo>
                <a:lnTo>
                  <a:pt x="1186" y="1198"/>
                </a:lnTo>
                <a:lnTo>
                  <a:pt x="1185" y="1198"/>
                </a:lnTo>
                <a:lnTo>
                  <a:pt x="1180" y="1199"/>
                </a:lnTo>
                <a:lnTo>
                  <a:pt x="1173" y="1201"/>
                </a:lnTo>
                <a:lnTo>
                  <a:pt x="1171" y="1201"/>
                </a:lnTo>
                <a:lnTo>
                  <a:pt x="1170" y="1202"/>
                </a:lnTo>
                <a:lnTo>
                  <a:pt x="1168" y="1202"/>
                </a:lnTo>
                <a:lnTo>
                  <a:pt x="1167" y="1203"/>
                </a:lnTo>
                <a:lnTo>
                  <a:pt x="1166" y="1203"/>
                </a:lnTo>
                <a:lnTo>
                  <a:pt x="1159" y="1206"/>
                </a:lnTo>
                <a:lnTo>
                  <a:pt x="1159" y="1207"/>
                </a:lnTo>
                <a:lnTo>
                  <a:pt x="1158" y="1207"/>
                </a:lnTo>
                <a:lnTo>
                  <a:pt x="1158" y="1208"/>
                </a:lnTo>
                <a:lnTo>
                  <a:pt x="1154" y="1224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49" name="Freeform 941">
            <a:extLst>
              <a:ext uri="{FF2B5EF4-FFF2-40B4-BE49-F238E27FC236}">
                <a16:creationId xmlns:a16="http://schemas.microsoft.com/office/drawing/2014/main" id="{4571D194-2BAB-7F5B-9CD1-21DCF75CB9DD}"/>
              </a:ext>
            </a:extLst>
          </p:cNvPr>
          <p:cNvSpPr>
            <a:spLocks noEditPoints="1"/>
          </p:cNvSpPr>
          <p:nvPr/>
        </p:nvSpPr>
        <p:spPr bwMode="auto">
          <a:xfrm>
            <a:off x="2562084" y="2660814"/>
            <a:ext cx="442694" cy="335048"/>
          </a:xfrm>
          <a:custGeom>
            <a:avLst/>
            <a:gdLst>
              <a:gd name="T0" fmla="*/ 219 w 329"/>
              <a:gd name="T1" fmla="*/ 5 h 249"/>
              <a:gd name="T2" fmla="*/ 215 w 329"/>
              <a:gd name="T3" fmla="*/ 25 h 249"/>
              <a:gd name="T4" fmla="*/ 244 w 329"/>
              <a:gd name="T5" fmla="*/ 29 h 249"/>
              <a:gd name="T6" fmla="*/ 271 w 329"/>
              <a:gd name="T7" fmla="*/ 32 h 249"/>
              <a:gd name="T8" fmla="*/ 296 w 329"/>
              <a:gd name="T9" fmla="*/ 34 h 249"/>
              <a:gd name="T10" fmla="*/ 311 w 329"/>
              <a:gd name="T11" fmla="*/ 35 h 249"/>
              <a:gd name="T12" fmla="*/ 322 w 329"/>
              <a:gd name="T13" fmla="*/ 42 h 249"/>
              <a:gd name="T14" fmla="*/ 329 w 329"/>
              <a:gd name="T15" fmla="*/ 71 h 249"/>
              <a:gd name="T16" fmla="*/ 327 w 329"/>
              <a:gd name="T17" fmla="*/ 83 h 249"/>
              <a:gd name="T18" fmla="*/ 323 w 329"/>
              <a:gd name="T19" fmla="*/ 103 h 249"/>
              <a:gd name="T20" fmla="*/ 327 w 329"/>
              <a:gd name="T21" fmla="*/ 124 h 249"/>
              <a:gd name="T22" fmla="*/ 320 w 329"/>
              <a:gd name="T23" fmla="*/ 172 h 249"/>
              <a:gd name="T24" fmla="*/ 282 w 329"/>
              <a:gd name="T25" fmla="*/ 191 h 249"/>
              <a:gd name="T26" fmla="*/ 279 w 329"/>
              <a:gd name="T27" fmla="*/ 199 h 249"/>
              <a:gd name="T28" fmla="*/ 241 w 329"/>
              <a:gd name="T29" fmla="*/ 211 h 249"/>
              <a:gd name="T30" fmla="*/ 232 w 329"/>
              <a:gd name="T31" fmla="*/ 227 h 249"/>
              <a:gd name="T32" fmla="*/ 211 w 329"/>
              <a:gd name="T33" fmla="*/ 224 h 249"/>
              <a:gd name="T34" fmla="*/ 190 w 329"/>
              <a:gd name="T35" fmla="*/ 228 h 249"/>
              <a:gd name="T36" fmla="*/ 184 w 329"/>
              <a:gd name="T37" fmla="*/ 235 h 249"/>
              <a:gd name="T38" fmla="*/ 163 w 329"/>
              <a:gd name="T39" fmla="*/ 233 h 249"/>
              <a:gd name="T40" fmla="*/ 165 w 329"/>
              <a:gd name="T41" fmla="*/ 236 h 249"/>
              <a:gd name="T42" fmla="*/ 157 w 329"/>
              <a:gd name="T43" fmla="*/ 241 h 249"/>
              <a:gd name="T44" fmla="*/ 137 w 329"/>
              <a:gd name="T45" fmla="*/ 229 h 249"/>
              <a:gd name="T46" fmla="*/ 120 w 329"/>
              <a:gd name="T47" fmla="*/ 222 h 249"/>
              <a:gd name="T48" fmla="*/ 114 w 329"/>
              <a:gd name="T49" fmla="*/ 228 h 249"/>
              <a:gd name="T50" fmla="*/ 104 w 329"/>
              <a:gd name="T51" fmla="*/ 229 h 249"/>
              <a:gd name="T52" fmla="*/ 80 w 329"/>
              <a:gd name="T53" fmla="*/ 232 h 249"/>
              <a:gd name="T54" fmla="*/ 80 w 329"/>
              <a:gd name="T55" fmla="*/ 216 h 249"/>
              <a:gd name="T56" fmla="*/ 73 w 329"/>
              <a:gd name="T57" fmla="*/ 187 h 249"/>
              <a:gd name="T58" fmla="*/ 43 w 329"/>
              <a:gd name="T59" fmla="*/ 158 h 249"/>
              <a:gd name="T60" fmla="*/ 19 w 329"/>
              <a:gd name="T61" fmla="*/ 155 h 249"/>
              <a:gd name="T62" fmla="*/ 22 w 329"/>
              <a:gd name="T63" fmla="*/ 147 h 249"/>
              <a:gd name="T64" fmla="*/ 21 w 329"/>
              <a:gd name="T65" fmla="*/ 141 h 249"/>
              <a:gd name="T66" fmla="*/ 19 w 329"/>
              <a:gd name="T67" fmla="*/ 133 h 249"/>
              <a:gd name="T68" fmla="*/ 9 w 329"/>
              <a:gd name="T69" fmla="*/ 128 h 249"/>
              <a:gd name="T70" fmla="*/ 8 w 329"/>
              <a:gd name="T71" fmla="*/ 97 h 249"/>
              <a:gd name="T72" fmla="*/ 19 w 329"/>
              <a:gd name="T73" fmla="*/ 74 h 249"/>
              <a:gd name="T74" fmla="*/ 49 w 329"/>
              <a:gd name="T75" fmla="*/ 40 h 249"/>
              <a:gd name="T76" fmla="*/ 69 w 329"/>
              <a:gd name="T77" fmla="*/ 35 h 249"/>
              <a:gd name="T78" fmla="*/ 91 w 329"/>
              <a:gd name="T79" fmla="*/ 30 h 249"/>
              <a:gd name="T80" fmla="*/ 98 w 329"/>
              <a:gd name="T81" fmla="*/ 29 h 249"/>
              <a:gd name="T82" fmla="*/ 112 w 329"/>
              <a:gd name="T83" fmla="*/ 30 h 249"/>
              <a:gd name="T84" fmla="*/ 120 w 329"/>
              <a:gd name="T85" fmla="*/ 34 h 249"/>
              <a:gd name="T86" fmla="*/ 126 w 329"/>
              <a:gd name="T87" fmla="*/ 40 h 249"/>
              <a:gd name="T88" fmla="*/ 131 w 329"/>
              <a:gd name="T89" fmla="*/ 45 h 249"/>
              <a:gd name="T90" fmla="*/ 134 w 329"/>
              <a:gd name="T91" fmla="*/ 53 h 249"/>
              <a:gd name="T92" fmla="*/ 150 w 329"/>
              <a:gd name="T93" fmla="*/ 53 h 249"/>
              <a:gd name="T94" fmla="*/ 153 w 329"/>
              <a:gd name="T95" fmla="*/ 34 h 249"/>
              <a:gd name="T96" fmla="*/ 167 w 329"/>
              <a:gd name="T97" fmla="*/ 12 h 249"/>
              <a:gd name="T98" fmla="*/ 186 w 329"/>
              <a:gd name="T99" fmla="*/ 8 h 249"/>
              <a:gd name="T100" fmla="*/ 208 w 329"/>
              <a:gd name="T101" fmla="*/ 1 h 249"/>
              <a:gd name="T102" fmla="*/ 140 w 329"/>
              <a:gd name="T103" fmla="*/ 162 h 249"/>
              <a:gd name="T104" fmla="*/ 131 w 329"/>
              <a:gd name="T105" fmla="*/ 163 h 249"/>
              <a:gd name="T106" fmla="*/ 99 w 329"/>
              <a:gd name="T107" fmla="*/ 168 h 249"/>
              <a:gd name="T108" fmla="*/ 92 w 329"/>
              <a:gd name="T109" fmla="*/ 170 h 249"/>
              <a:gd name="T110" fmla="*/ 113 w 329"/>
              <a:gd name="T111" fmla="*/ 178 h 249"/>
              <a:gd name="T112" fmla="*/ 129 w 329"/>
              <a:gd name="T113" fmla="*/ 184 h 249"/>
              <a:gd name="T114" fmla="*/ 134 w 329"/>
              <a:gd name="T115" fmla="*/ 176 h 249"/>
              <a:gd name="T116" fmla="*/ 139 w 329"/>
              <a:gd name="T117" fmla="*/ 17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9" h="249">
                <a:moveTo>
                  <a:pt x="213" y="2"/>
                </a:moveTo>
                <a:lnTo>
                  <a:pt x="213" y="3"/>
                </a:lnTo>
                <a:lnTo>
                  <a:pt x="215" y="4"/>
                </a:lnTo>
                <a:lnTo>
                  <a:pt x="216" y="4"/>
                </a:lnTo>
                <a:lnTo>
                  <a:pt x="218" y="4"/>
                </a:lnTo>
                <a:lnTo>
                  <a:pt x="219" y="4"/>
                </a:lnTo>
                <a:lnTo>
                  <a:pt x="219" y="5"/>
                </a:lnTo>
                <a:lnTo>
                  <a:pt x="219" y="7"/>
                </a:lnTo>
                <a:lnTo>
                  <a:pt x="217" y="17"/>
                </a:lnTo>
                <a:lnTo>
                  <a:pt x="216" y="20"/>
                </a:lnTo>
                <a:lnTo>
                  <a:pt x="216" y="21"/>
                </a:lnTo>
                <a:lnTo>
                  <a:pt x="216" y="24"/>
                </a:lnTo>
                <a:lnTo>
                  <a:pt x="215" y="24"/>
                </a:lnTo>
                <a:lnTo>
                  <a:pt x="215" y="25"/>
                </a:lnTo>
                <a:lnTo>
                  <a:pt x="215" y="27"/>
                </a:lnTo>
                <a:lnTo>
                  <a:pt x="217" y="27"/>
                </a:lnTo>
                <a:lnTo>
                  <a:pt x="232" y="28"/>
                </a:lnTo>
                <a:lnTo>
                  <a:pt x="233" y="28"/>
                </a:lnTo>
                <a:lnTo>
                  <a:pt x="235" y="28"/>
                </a:lnTo>
                <a:lnTo>
                  <a:pt x="238" y="28"/>
                </a:lnTo>
                <a:lnTo>
                  <a:pt x="244" y="29"/>
                </a:lnTo>
                <a:lnTo>
                  <a:pt x="247" y="29"/>
                </a:lnTo>
                <a:lnTo>
                  <a:pt x="253" y="30"/>
                </a:lnTo>
                <a:lnTo>
                  <a:pt x="259" y="30"/>
                </a:lnTo>
                <a:lnTo>
                  <a:pt x="260" y="30"/>
                </a:lnTo>
                <a:lnTo>
                  <a:pt x="267" y="32"/>
                </a:lnTo>
                <a:lnTo>
                  <a:pt x="270" y="32"/>
                </a:lnTo>
                <a:lnTo>
                  <a:pt x="271" y="32"/>
                </a:lnTo>
                <a:lnTo>
                  <a:pt x="274" y="32"/>
                </a:lnTo>
                <a:lnTo>
                  <a:pt x="279" y="33"/>
                </a:lnTo>
                <a:lnTo>
                  <a:pt x="280" y="33"/>
                </a:lnTo>
                <a:lnTo>
                  <a:pt x="281" y="33"/>
                </a:lnTo>
                <a:lnTo>
                  <a:pt x="286" y="33"/>
                </a:lnTo>
                <a:lnTo>
                  <a:pt x="291" y="34"/>
                </a:lnTo>
                <a:lnTo>
                  <a:pt x="296" y="34"/>
                </a:lnTo>
                <a:lnTo>
                  <a:pt x="297" y="34"/>
                </a:lnTo>
                <a:lnTo>
                  <a:pt x="299" y="34"/>
                </a:lnTo>
                <a:lnTo>
                  <a:pt x="301" y="34"/>
                </a:lnTo>
                <a:lnTo>
                  <a:pt x="302" y="34"/>
                </a:lnTo>
                <a:lnTo>
                  <a:pt x="305" y="35"/>
                </a:lnTo>
                <a:lnTo>
                  <a:pt x="310" y="35"/>
                </a:lnTo>
                <a:lnTo>
                  <a:pt x="311" y="35"/>
                </a:lnTo>
                <a:lnTo>
                  <a:pt x="315" y="35"/>
                </a:lnTo>
                <a:lnTo>
                  <a:pt x="317" y="36"/>
                </a:lnTo>
                <a:lnTo>
                  <a:pt x="319" y="36"/>
                </a:lnTo>
                <a:lnTo>
                  <a:pt x="320" y="37"/>
                </a:lnTo>
                <a:lnTo>
                  <a:pt x="321" y="38"/>
                </a:lnTo>
                <a:lnTo>
                  <a:pt x="321" y="40"/>
                </a:lnTo>
                <a:lnTo>
                  <a:pt x="322" y="42"/>
                </a:lnTo>
                <a:lnTo>
                  <a:pt x="322" y="43"/>
                </a:lnTo>
                <a:lnTo>
                  <a:pt x="325" y="50"/>
                </a:lnTo>
                <a:lnTo>
                  <a:pt x="328" y="57"/>
                </a:lnTo>
                <a:lnTo>
                  <a:pt x="328" y="58"/>
                </a:lnTo>
                <a:lnTo>
                  <a:pt x="328" y="61"/>
                </a:lnTo>
                <a:lnTo>
                  <a:pt x="329" y="68"/>
                </a:lnTo>
                <a:lnTo>
                  <a:pt x="329" y="71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8" y="77"/>
                </a:lnTo>
                <a:lnTo>
                  <a:pt x="328" y="78"/>
                </a:lnTo>
                <a:lnTo>
                  <a:pt x="328" y="82"/>
                </a:lnTo>
                <a:lnTo>
                  <a:pt x="327" y="83"/>
                </a:lnTo>
                <a:lnTo>
                  <a:pt x="327" y="84"/>
                </a:lnTo>
                <a:lnTo>
                  <a:pt x="327" y="86"/>
                </a:lnTo>
                <a:lnTo>
                  <a:pt x="325" y="88"/>
                </a:lnTo>
                <a:lnTo>
                  <a:pt x="325" y="93"/>
                </a:lnTo>
                <a:lnTo>
                  <a:pt x="324" y="93"/>
                </a:lnTo>
                <a:lnTo>
                  <a:pt x="323" y="101"/>
                </a:lnTo>
                <a:lnTo>
                  <a:pt x="323" y="103"/>
                </a:lnTo>
                <a:lnTo>
                  <a:pt x="324" y="104"/>
                </a:lnTo>
                <a:lnTo>
                  <a:pt x="325" y="107"/>
                </a:lnTo>
                <a:lnTo>
                  <a:pt x="328" y="110"/>
                </a:lnTo>
                <a:lnTo>
                  <a:pt x="325" y="115"/>
                </a:lnTo>
                <a:lnTo>
                  <a:pt x="325" y="117"/>
                </a:lnTo>
                <a:lnTo>
                  <a:pt x="327" y="119"/>
                </a:lnTo>
                <a:lnTo>
                  <a:pt x="327" y="124"/>
                </a:lnTo>
                <a:lnTo>
                  <a:pt x="325" y="126"/>
                </a:lnTo>
                <a:lnTo>
                  <a:pt x="325" y="127"/>
                </a:lnTo>
                <a:lnTo>
                  <a:pt x="320" y="130"/>
                </a:lnTo>
                <a:lnTo>
                  <a:pt x="317" y="130"/>
                </a:lnTo>
                <a:lnTo>
                  <a:pt x="313" y="149"/>
                </a:lnTo>
                <a:lnTo>
                  <a:pt x="319" y="168"/>
                </a:lnTo>
                <a:lnTo>
                  <a:pt x="320" y="172"/>
                </a:lnTo>
                <a:lnTo>
                  <a:pt x="322" y="182"/>
                </a:lnTo>
                <a:lnTo>
                  <a:pt x="320" y="195"/>
                </a:lnTo>
                <a:lnTo>
                  <a:pt x="320" y="196"/>
                </a:lnTo>
                <a:lnTo>
                  <a:pt x="316" y="196"/>
                </a:lnTo>
                <a:lnTo>
                  <a:pt x="312" y="195"/>
                </a:lnTo>
                <a:lnTo>
                  <a:pt x="288" y="192"/>
                </a:lnTo>
                <a:lnTo>
                  <a:pt x="282" y="191"/>
                </a:lnTo>
                <a:lnTo>
                  <a:pt x="281" y="191"/>
                </a:lnTo>
                <a:lnTo>
                  <a:pt x="280" y="189"/>
                </a:lnTo>
                <a:lnTo>
                  <a:pt x="279" y="189"/>
                </a:lnTo>
                <a:lnTo>
                  <a:pt x="279" y="191"/>
                </a:lnTo>
                <a:lnTo>
                  <a:pt x="279" y="192"/>
                </a:lnTo>
                <a:lnTo>
                  <a:pt x="279" y="193"/>
                </a:lnTo>
                <a:lnTo>
                  <a:pt x="279" y="199"/>
                </a:lnTo>
                <a:lnTo>
                  <a:pt x="268" y="196"/>
                </a:lnTo>
                <a:lnTo>
                  <a:pt x="262" y="195"/>
                </a:lnTo>
                <a:lnTo>
                  <a:pt x="250" y="193"/>
                </a:lnTo>
                <a:lnTo>
                  <a:pt x="242" y="192"/>
                </a:lnTo>
                <a:lnTo>
                  <a:pt x="241" y="192"/>
                </a:lnTo>
                <a:lnTo>
                  <a:pt x="241" y="207"/>
                </a:lnTo>
                <a:lnTo>
                  <a:pt x="241" y="211"/>
                </a:lnTo>
                <a:lnTo>
                  <a:pt x="236" y="211"/>
                </a:lnTo>
                <a:lnTo>
                  <a:pt x="236" y="224"/>
                </a:lnTo>
                <a:lnTo>
                  <a:pt x="236" y="225"/>
                </a:lnTo>
                <a:lnTo>
                  <a:pt x="236" y="227"/>
                </a:lnTo>
                <a:lnTo>
                  <a:pt x="235" y="227"/>
                </a:lnTo>
                <a:lnTo>
                  <a:pt x="234" y="227"/>
                </a:lnTo>
                <a:lnTo>
                  <a:pt x="232" y="227"/>
                </a:lnTo>
                <a:lnTo>
                  <a:pt x="230" y="227"/>
                </a:lnTo>
                <a:lnTo>
                  <a:pt x="230" y="225"/>
                </a:lnTo>
                <a:lnTo>
                  <a:pt x="221" y="225"/>
                </a:lnTo>
                <a:lnTo>
                  <a:pt x="220" y="225"/>
                </a:lnTo>
                <a:lnTo>
                  <a:pt x="219" y="225"/>
                </a:lnTo>
                <a:lnTo>
                  <a:pt x="216" y="224"/>
                </a:lnTo>
                <a:lnTo>
                  <a:pt x="211" y="224"/>
                </a:lnTo>
                <a:lnTo>
                  <a:pt x="210" y="224"/>
                </a:lnTo>
                <a:lnTo>
                  <a:pt x="202" y="221"/>
                </a:lnTo>
                <a:lnTo>
                  <a:pt x="190" y="220"/>
                </a:lnTo>
                <a:lnTo>
                  <a:pt x="190" y="222"/>
                </a:lnTo>
                <a:lnTo>
                  <a:pt x="190" y="225"/>
                </a:lnTo>
                <a:lnTo>
                  <a:pt x="190" y="227"/>
                </a:lnTo>
                <a:lnTo>
                  <a:pt x="190" y="228"/>
                </a:lnTo>
                <a:lnTo>
                  <a:pt x="190" y="229"/>
                </a:lnTo>
                <a:lnTo>
                  <a:pt x="189" y="229"/>
                </a:lnTo>
                <a:lnTo>
                  <a:pt x="189" y="230"/>
                </a:lnTo>
                <a:lnTo>
                  <a:pt x="189" y="232"/>
                </a:lnTo>
                <a:lnTo>
                  <a:pt x="187" y="235"/>
                </a:lnTo>
                <a:lnTo>
                  <a:pt x="186" y="235"/>
                </a:lnTo>
                <a:lnTo>
                  <a:pt x="184" y="235"/>
                </a:lnTo>
                <a:lnTo>
                  <a:pt x="183" y="235"/>
                </a:lnTo>
                <a:lnTo>
                  <a:pt x="172" y="234"/>
                </a:lnTo>
                <a:lnTo>
                  <a:pt x="172" y="233"/>
                </a:lnTo>
                <a:lnTo>
                  <a:pt x="168" y="233"/>
                </a:lnTo>
                <a:lnTo>
                  <a:pt x="167" y="233"/>
                </a:lnTo>
                <a:lnTo>
                  <a:pt x="165" y="233"/>
                </a:lnTo>
                <a:lnTo>
                  <a:pt x="163" y="233"/>
                </a:lnTo>
                <a:lnTo>
                  <a:pt x="161" y="233"/>
                </a:lnTo>
                <a:lnTo>
                  <a:pt x="161" y="234"/>
                </a:lnTo>
                <a:lnTo>
                  <a:pt x="161" y="235"/>
                </a:lnTo>
                <a:lnTo>
                  <a:pt x="163" y="235"/>
                </a:lnTo>
                <a:lnTo>
                  <a:pt x="163" y="236"/>
                </a:lnTo>
                <a:lnTo>
                  <a:pt x="164" y="236"/>
                </a:lnTo>
                <a:lnTo>
                  <a:pt x="165" y="236"/>
                </a:lnTo>
                <a:lnTo>
                  <a:pt x="166" y="242"/>
                </a:lnTo>
                <a:lnTo>
                  <a:pt x="166" y="244"/>
                </a:lnTo>
                <a:lnTo>
                  <a:pt x="167" y="246"/>
                </a:lnTo>
                <a:lnTo>
                  <a:pt x="158" y="249"/>
                </a:lnTo>
                <a:lnTo>
                  <a:pt x="157" y="244"/>
                </a:lnTo>
                <a:lnTo>
                  <a:pt x="157" y="242"/>
                </a:lnTo>
                <a:lnTo>
                  <a:pt x="157" y="241"/>
                </a:lnTo>
                <a:lnTo>
                  <a:pt x="155" y="234"/>
                </a:lnTo>
                <a:lnTo>
                  <a:pt x="155" y="233"/>
                </a:lnTo>
                <a:lnTo>
                  <a:pt x="155" y="232"/>
                </a:lnTo>
                <a:lnTo>
                  <a:pt x="153" y="228"/>
                </a:lnTo>
                <a:lnTo>
                  <a:pt x="153" y="227"/>
                </a:lnTo>
                <a:lnTo>
                  <a:pt x="141" y="229"/>
                </a:lnTo>
                <a:lnTo>
                  <a:pt x="137" y="229"/>
                </a:lnTo>
                <a:lnTo>
                  <a:pt x="134" y="229"/>
                </a:lnTo>
                <a:lnTo>
                  <a:pt x="133" y="222"/>
                </a:lnTo>
                <a:lnTo>
                  <a:pt x="130" y="222"/>
                </a:lnTo>
                <a:lnTo>
                  <a:pt x="129" y="224"/>
                </a:lnTo>
                <a:lnTo>
                  <a:pt x="122" y="224"/>
                </a:lnTo>
                <a:lnTo>
                  <a:pt x="122" y="222"/>
                </a:lnTo>
                <a:lnTo>
                  <a:pt x="120" y="222"/>
                </a:lnTo>
                <a:lnTo>
                  <a:pt x="115" y="222"/>
                </a:lnTo>
                <a:lnTo>
                  <a:pt x="114" y="224"/>
                </a:lnTo>
                <a:lnTo>
                  <a:pt x="114" y="225"/>
                </a:lnTo>
                <a:lnTo>
                  <a:pt x="115" y="226"/>
                </a:lnTo>
                <a:lnTo>
                  <a:pt x="114" y="226"/>
                </a:lnTo>
                <a:lnTo>
                  <a:pt x="114" y="227"/>
                </a:lnTo>
                <a:lnTo>
                  <a:pt x="114" y="228"/>
                </a:lnTo>
                <a:lnTo>
                  <a:pt x="114" y="229"/>
                </a:lnTo>
                <a:lnTo>
                  <a:pt x="114" y="230"/>
                </a:lnTo>
                <a:lnTo>
                  <a:pt x="110" y="230"/>
                </a:lnTo>
                <a:lnTo>
                  <a:pt x="110" y="226"/>
                </a:lnTo>
                <a:lnTo>
                  <a:pt x="109" y="226"/>
                </a:lnTo>
                <a:lnTo>
                  <a:pt x="104" y="228"/>
                </a:lnTo>
                <a:lnTo>
                  <a:pt x="104" y="229"/>
                </a:lnTo>
                <a:lnTo>
                  <a:pt x="99" y="227"/>
                </a:lnTo>
                <a:lnTo>
                  <a:pt x="92" y="226"/>
                </a:lnTo>
                <a:lnTo>
                  <a:pt x="87" y="232"/>
                </a:lnTo>
                <a:lnTo>
                  <a:pt x="82" y="235"/>
                </a:lnTo>
                <a:lnTo>
                  <a:pt x="80" y="236"/>
                </a:lnTo>
                <a:lnTo>
                  <a:pt x="80" y="234"/>
                </a:lnTo>
                <a:lnTo>
                  <a:pt x="80" y="232"/>
                </a:lnTo>
                <a:lnTo>
                  <a:pt x="80" y="228"/>
                </a:lnTo>
                <a:lnTo>
                  <a:pt x="80" y="225"/>
                </a:lnTo>
                <a:lnTo>
                  <a:pt x="80" y="222"/>
                </a:lnTo>
                <a:lnTo>
                  <a:pt x="80" y="221"/>
                </a:lnTo>
                <a:lnTo>
                  <a:pt x="80" y="220"/>
                </a:lnTo>
                <a:lnTo>
                  <a:pt x="80" y="218"/>
                </a:lnTo>
                <a:lnTo>
                  <a:pt x="80" y="216"/>
                </a:lnTo>
                <a:lnTo>
                  <a:pt x="80" y="214"/>
                </a:lnTo>
                <a:lnTo>
                  <a:pt x="80" y="210"/>
                </a:lnTo>
                <a:lnTo>
                  <a:pt x="80" y="199"/>
                </a:lnTo>
                <a:lnTo>
                  <a:pt x="80" y="193"/>
                </a:lnTo>
                <a:lnTo>
                  <a:pt x="80" y="191"/>
                </a:lnTo>
                <a:lnTo>
                  <a:pt x="80" y="189"/>
                </a:lnTo>
                <a:lnTo>
                  <a:pt x="73" y="187"/>
                </a:lnTo>
                <a:lnTo>
                  <a:pt x="61" y="182"/>
                </a:lnTo>
                <a:lnTo>
                  <a:pt x="57" y="178"/>
                </a:lnTo>
                <a:lnTo>
                  <a:pt x="48" y="162"/>
                </a:lnTo>
                <a:lnTo>
                  <a:pt x="46" y="159"/>
                </a:lnTo>
                <a:lnTo>
                  <a:pt x="45" y="158"/>
                </a:lnTo>
                <a:lnTo>
                  <a:pt x="44" y="158"/>
                </a:lnTo>
                <a:lnTo>
                  <a:pt x="43" y="158"/>
                </a:lnTo>
                <a:lnTo>
                  <a:pt x="30" y="157"/>
                </a:lnTo>
                <a:lnTo>
                  <a:pt x="29" y="157"/>
                </a:lnTo>
                <a:lnTo>
                  <a:pt x="26" y="157"/>
                </a:lnTo>
                <a:lnTo>
                  <a:pt x="25" y="157"/>
                </a:lnTo>
                <a:lnTo>
                  <a:pt x="23" y="157"/>
                </a:lnTo>
                <a:lnTo>
                  <a:pt x="18" y="155"/>
                </a:lnTo>
                <a:lnTo>
                  <a:pt x="19" y="155"/>
                </a:lnTo>
                <a:lnTo>
                  <a:pt x="20" y="155"/>
                </a:lnTo>
                <a:lnTo>
                  <a:pt x="20" y="154"/>
                </a:lnTo>
                <a:lnTo>
                  <a:pt x="21" y="153"/>
                </a:lnTo>
                <a:lnTo>
                  <a:pt x="22" y="152"/>
                </a:lnTo>
                <a:lnTo>
                  <a:pt x="22" y="151"/>
                </a:lnTo>
                <a:lnTo>
                  <a:pt x="22" y="149"/>
                </a:lnTo>
                <a:lnTo>
                  <a:pt x="22" y="147"/>
                </a:lnTo>
                <a:lnTo>
                  <a:pt x="22" y="146"/>
                </a:lnTo>
                <a:lnTo>
                  <a:pt x="22" y="145"/>
                </a:lnTo>
                <a:lnTo>
                  <a:pt x="22" y="144"/>
                </a:lnTo>
                <a:lnTo>
                  <a:pt x="21" y="144"/>
                </a:lnTo>
                <a:lnTo>
                  <a:pt x="21" y="143"/>
                </a:lnTo>
                <a:lnTo>
                  <a:pt x="21" y="142"/>
                </a:lnTo>
                <a:lnTo>
                  <a:pt x="21" y="141"/>
                </a:lnTo>
                <a:lnTo>
                  <a:pt x="20" y="140"/>
                </a:lnTo>
                <a:lnTo>
                  <a:pt x="20" y="138"/>
                </a:lnTo>
                <a:lnTo>
                  <a:pt x="20" y="137"/>
                </a:lnTo>
                <a:lnTo>
                  <a:pt x="20" y="136"/>
                </a:lnTo>
                <a:lnTo>
                  <a:pt x="19" y="135"/>
                </a:lnTo>
                <a:lnTo>
                  <a:pt x="19" y="134"/>
                </a:lnTo>
                <a:lnTo>
                  <a:pt x="19" y="133"/>
                </a:lnTo>
                <a:lnTo>
                  <a:pt x="18" y="132"/>
                </a:lnTo>
                <a:lnTo>
                  <a:pt x="18" y="129"/>
                </a:lnTo>
                <a:lnTo>
                  <a:pt x="17" y="128"/>
                </a:lnTo>
                <a:lnTo>
                  <a:pt x="17" y="127"/>
                </a:lnTo>
                <a:lnTo>
                  <a:pt x="15" y="127"/>
                </a:lnTo>
                <a:lnTo>
                  <a:pt x="14" y="128"/>
                </a:lnTo>
                <a:lnTo>
                  <a:pt x="9" y="128"/>
                </a:lnTo>
                <a:lnTo>
                  <a:pt x="2" y="129"/>
                </a:lnTo>
                <a:lnTo>
                  <a:pt x="1" y="129"/>
                </a:lnTo>
                <a:lnTo>
                  <a:pt x="0" y="121"/>
                </a:lnTo>
                <a:lnTo>
                  <a:pt x="1" y="115"/>
                </a:lnTo>
                <a:lnTo>
                  <a:pt x="3" y="108"/>
                </a:lnTo>
                <a:lnTo>
                  <a:pt x="5" y="103"/>
                </a:lnTo>
                <a:lnTo>
                  <a:pt x="8" y="97"/>
                </a:lnTo>
                <a:lnTo>
                  <a:pt x="9" y="97"/>
                </a:lnTo>
                <a:lnTo>
                  <a:pt x="9" y="96"/>
                </a:lnTo>
                <a:lnTo>
                  <a:pt x="9" y="95"/>
                </a:lnTo>
                <a:lnTo>
                  <a:pt x="10" y="94"/>
                </a:lnTo>
                <a:lnTo>
                  <a:pt x="12" y="88"/>
                </a:lnTo>
                <a:lnTo>
                  <a:pt x="14" y="84"/>
                </a:lnTo>
                <a:lnTo>
                  <a:pt x="19" y="74"/>
                </a:lnTo>
                <a:lnTo>
                  <a:pt x="23" y="65"/>
                </a:lnTo>
                <a:lnTo>
                  <a:pt x="30" y="50"/>
                </a:lnTo>
                <a:lnTo>
                  <a:pt x="28" y="49"/>
                </a:lnTo>
                <a:lnTo>
                  <a:pt x="28" y="48"/>
                </a:lnTo>
                <a:lnTo>
                  <a:pt x="30" y="44"/>
                </a:lnTo>
                <a:lnTo>
                  <a:pt x="47" y="40"/>
                </a:lnTo>
                <a:lnTo>
                  <a:pt x="49" y="40"/>
                </a:lnTo>
                <a:lnTo>
                  <a:pt x="51" y="40"/>
                </a:lnTo>
                <a:lnTo>
                  <a:pt x="60" y="37"/>
                </a:lnTo>
                <a:lnTo>
                  <a:pt x="61" y="36"/>
                </a:lnTo>
                <a:lnTo>
                  <a:pt x="62" y="36"/>
                </a:lnTo>
                <a:lnTo>
                  <a:pt x="65" y="36"/>
                </a:lnTo>
                <a:lnTo>
                  <a:pt x="66" y="35"/>
                </a:lnTo>
                <a:lnTo>
                  <a:pt x="69" y="35"/>
                </a:lnTo>
                <a:lnTo>
                  <a:pt x="70" y="35"/>
                </a:lnTo>
                <a:lnTo>
                  <a:pt x="81" y="32"/>
                </a:lnTo>
                <a:lnTo>
                  <a:pt x="82" y="32"/>
                </a:lnTo>
                <a:lnTo>
                  <a:pt x="88" y="30"/>
                </a:lnTo>
                <a:lnTo>
                  <a:pt x="89" y="30"/>
                </a:lnTo>
                <a:lnTo>
                  <a:pt x="90" y="30"/>
                </a:lnTo>
                <a:lnTo>
                  <a:pt x="91" y="30"/>
                </a:lnTo>
                <a:lnTo>
                  <a:pt x="91" y="29"/>
                </a:lnTo>
                <a:lnTo>
                  <a:pt x="92" y="29"/>
                </a:lnTo>
                <a:lnTo>
                  <a:pt x="94" y="29"/>
                </a:lnTo>
                <a:lnTo>
                  <a:pt x="95" y="29"/>
                </a:lnTo>
                <a:lnTo>
                  <a:pt x="96" y="29"/>
                </a:lnTo>
                <a:lnTo>
                  <a:pt x="97" y="29"/>
                </a:lnTo>
                <a:lnTo>
                  <a:pt x="98" y="29"/>
                </a:lnTo>
                <a:lnTo>
                  <a:pt x="99" y="30"/>
                </a:lnTo>
                <a:lnTo>
                  <a:pt x="100" y="32"/>
                </a:lnTo>
                <a:lnTo>
                  <a:pt x="101" y="30"/>
                </a:lnTo>
                <a:lnTo>
                  <a:pt x="103" y="29"/>
                </a:lnTo>
                <a:lnTo>
                  <a:pt x="104" y="30"/>
                </a:lnTo>
                <a:lnTo>
                  <a:pt x="109" y="30"/>
                </a:lnTo>
                <a:lnTo>
                  <a:pt x="112" y="30"/>
                </a:lnTo>
                <a:lnTo>
                  <a:pt x="113" y="32"/>
                </a:lnTo>
                <a:lnTo>
                  <a:pt x="114" y="32"/>
                </a:lnTo>
                <a:lnTo>
                  <a:pt x="115" y="32"/>
                </a:lnTo>
                <a:lnTo>
                  <a:pt x="116" y="33"/>
                </a:lnTo>
                <a:lnTo>
                  <a:pt x="117" y="33"/>
                </a:lnTo>
                <a:lnTo>
                  <a:pt x="118" y="33"/>
                </a:lnTo>
                <a:lnTo>
                  <a:pt x="120" y="34"/>
                </a:lnTo>
                <a:lnTo>
                  <a:pt x="120" y="35"/>
                </a:lnTo>
                <a:lnTo>
                  <a:pt x="121" y="35"/>
                </a:lnTo>
                <a:lnTo>
                  <a:pt x="122" y="36"/>
                </a:lnTo>
                <a:lnTo>
                  <a:pt x="123" y="36"/>
                </a:lnTo>
                <a:lnTo>
                  <a:pt x="124" y="37"/>
                </a:lnTo>
                <a:lnTo>
                  <a:pt x="125" y="38"/>
                </a:lnTo>
                <a:lnTo>
                  <a:pt x="126" y="40"/>
                </a:lnTo>
                <a:lnTo>
                  <a:pt x="127" y="41"/>
                </a:lnTo>
                <a:lnTo>
                  <a:pt x="127" y="42"/>
                </a:lnTo>
                <a:lnTo>
                  <a:pt x="129" y="42"/>
                </a:lnTo>
                <a:lnTo>
                  <a:pt x="129" y="43"/>
                </a:lnTo>
                <a:lnTo>
                  <a:pt x="130" y="43"/>
                </a:lnTo>
                <a:lnTo>
                  <a:pt x="130" y="44"/>
                </a:lnTo>
                <a:lnTo>
                  <a:pt x="131" y="45"/>
                </a:lnTo>
                <a:lnTo>
                  <a:pt x="131" y="46"/>
                </a:lnTo>
                <a:lnTo>
                  <a:pt x="132" y="48"/>
                </a:lnTo>
                <a:lnTo>
                  <a:pt x="132" y="49"/>
                </a:lnTo>
                <a:lnTo>
                  <a:pt x="133" y="50"/>
                </a:lnTo>
                <a:lnTo>
                  <a:pt x="133" y="51"/>
                </a:lnTo>
                <a:lnTo>
                  <a:pt x="133" y="53"/>
                </a:lnTo>
                <a:lnTo>
                  <a:pt x="134" y="53"/>
                </a:lnTo>
                <a:lnTo>
                  <a:pt x="134" y="54"/>
                </a:lnTo>
                <a:lnTo>
                  <a:pt x="135" y="54"/>
                </a:lnTo>
                <a:lnTo>
                  <a:pt x="137" y="54"/>
                </a:lnTo>
                <a:lnTo>
                  <a:pt x="138" y="54"/>
                </a:lnTo>
                <a:lnTo>
                  <a:pt x="142" y="53"/>
                </a:lnTo>
                <a:lnTo>
                  <a:pt x="146" y="53"/>
                </a:lnTo>
                <a:lnTo>
                  <a:pt x="150" y="53"/>
                </a:lnTo>
                <a:lnTo>
                  <a:pt x="150" y="52"/>
                </a:lnTo>
                <a:lnTo>
                  <a:pt x="150" y="51"/>
                </a:lnTo>
                <a:lnTo>
                  <a:pt x="150" y="50"/>
                </a:lnTo>
                <a:lnTo>
                  <a:pt x="151" y="49"/>
                </a:lnTo>
                <a:lnTo>
                  <a:pt x="151" y="45"/>
                </a:lnTo>
                <a:lnTo>
                  <a:pt x="152" y="42"/>
                </a:lnTo>
                <a:lnTo>
                  <a:pt x="153" y="34"/>
                </a:lnTo>
                <a:lnTo>
                  <a:pt x="157" y="18"/>
                </a:lnTo>
                <a:lnTo>
                  <a:pt x="157" y="17"/>
                </a:lnTo>
                <a:lnTo>
                  <a:pt x="158" y="17"/>
                </a:lnTo>
                <a:lnTo>
                  <a:pt x="158" y="16"/>
                </a:lnTo>
                <a:lnTo>
                  <a:pt x="165" y="13"/>
                </a:lnTo>
                <a:lnTo>
                  <a:pt x="166" y="13"/>
                </a:lnTo>
                <a:lnTo>
                  <a:pt x="167" y="12"/>
                </a:lnTo>
                <a:lnTo>
                  <a:pt x="169" y="12"/>
                </a:lnTo>
                <a:lnTo>
                  <a:pt x="170" y="11"/>
                </a:lnTo>
                <a:lnTo>
                  <a:pt x="172" y="11"/>
                </a:lnTo>
                <a:lnTo>
                  <a:pt x="179" y="9"/>
                </a:lnTo>
                <a:lnTo>
                  <a:pt x="184" y="8"/>
                </a:lnTo>
                <a:lnTo>
                  <a:pt x="185" y="8"/>
                </a:lnTo>
                <a:lnTo>
                  <a:pt x="186" y="8"/>
                </a:lnTo>
                <a:lnTo>
                  <a:pt x="190" y="7"/>
                </a:lnTo>
                <a:lnTo>
                  <a:pt x="194" y="5"/>
                </a:lnTo>
                <a:lnTo>
                  <a:pt x="199" y="4"/>
                </a:lnTo>
                <a:lnTo>
                  <a:pt x="203" y="2"/>
                </a:lnTo>
                <a:lnTo>
                  <a:pt x="205" y="2"/>
                </a:lnTo>
                <a:lnTo>
                  <a:pt x="207" y="1"/>
                </a:lnTo>
                <a:lnTo>
                  <a:pt x="208" y="1"/>
                </a:lnTo>
                <a:lnTo>
                  <a:pt x="209" y="0"/>
                </a:lnTo>
                <a:lnTo>
                  <a:pt x="210" y="0"/>
                </a:lnTo>
                <a:lnTo>
                  <a:pt x="211" y="1"/>
                </a:lnTo>
                <a:lnTo>
                  <a:pt x="212" y="1"/>
                </a:lnTo>
                <a:lnTo>
                  <a:pt x="213" y="2"/>
                </a:lnTo>
                <a:close/>
                <a:moveTo>
                  <a:pt x="140" y="163"/>
                </a:moveTo>
                <a:lnTo>
                  <a:pt x="140" y="162"/>
                </a:lnTo>
                <a:lnTo>
                  <a:pt x="135" y="161"/>
                </a:lnTo>
                <a:lnTo>
                  <a:pt x="134" y="161"/>
                </a:lnTo>
                <a:lnTo>
                  <a:pt x="133" y="160"/>
                </a:lnTo>
                <a:lnTo>
                  <a:pt x="132" y="160"/>
                </a:lnTo>
                <a:lnTo>
                  <a:pt x="132" y="161"/>
                </a:lnTo>
                <a:lnTo>
                  <a:pt x="132" y="162"/>
                </a:lnTo>
                <a:lnTo>
                  <a:pt x="131" y="163"/>
                </a:lnTo>
                <a:lnTo>
                  <a:pt x="121" y="159"/>
                </a:lnTo>
                <a:lnTo>
                  <a:pt x="115" y="160"/>
                </a:lnTo>
                <a:lnTo>
                  <a:pt x="113" y="167"/>
                </a:lnTo>
                <a:lnTo>
                  <a:pt x="109" y="167"/>
                </a:lnTo>
                <a:lnTo>
                  <a:pt x="105" y="168"/>
                </a:lnTo>
                <a:lnTo>
                  <a:pt x="100" y="168"/>
                </a:lnTo>
                <a:lnTo>
                  <a:pt x="99" y="168"/>
                </a:lnTo>
                <a:lnTo>
                  <a:pt x="99" y="167"/>
                </a:lnTo>
                <a:lnTo>
                  <a:pt x="100" y="164"/>
                </a:lnTo>
                <a:lnTo>
                  <a:pt x="100" y="163"/>
                </a:lnTo>
                <a:lnTo>
                  <a:pt x="98" y="163"/>
                </a:lnTo>
                <a:lnTo>
                  <a:pt x="91" y="163"/>
                </a:lnTo>
                <a:lnTo>
                  <a:pt x="91" y="170"/>
                </a:lnTo>
                <a:lnTo>
                  <a:pt x="92" y="170"/>
                </a:lnTo>
                <a:lnTo>
                  <a:pt x="97" y="172"/>
                </a:lnTo>
                <a:lnTo>
                  <a:pt x="98" y="172"/>
                </a:lnTo>
                <a:lnTo>
                  <a:pt x="103" y="175"/>
                </a:lnTo>
                <a:lnTo>
                  <a:pt x="104" y="175"/>
                </a:lnTo>
                <a:lnTo>
                  <a:pt x="105" y="175"/>
                </a:lnTo>
                <a:lnTo>
                  <a:pt x="109" y="177"/>
                </a:lnTo>
                <a:lnTo>
                  <a:pt x="113" y="178"/>
                </a:lnTo>
                <a:lnTo>
                  <a:pt x="114" y="178"/>
                </a:lnTo>
                <a:lnTo>
                  <a:pt x="115" y="179"/>
                </a:lnTo>
                <a:lnTo>
                  <a:pt x="118" y="180"/>
                </a:lnTo>
                <a:lnTo>
                  <a:pt x="121" y="180"/>
                </a:lnTo>
                <a:lnTo>
                  <a:pt x="122" y="182"/>
                </a:lnTo>
                <a:lnTo>
                  <a:pt x="125" y="183"/>
                </a:lnTo>
                <a:lnTo>
                  <a:pt x="129" y="184"/>
                </a:lnTo>
                <a:lnTo>
                  <a:pt x="130" y="184"/>
                </a:lnTo>
                <a:lnTo>
                  <a:pt x="131" y="183"/>
                </a:lnTo>
                <a:lnTo>
                  <a:pt x="131" y="182"/>
                </a:lnTo>
                <a:lnTo>
                  <a:pt x="131" y="180"/>
                </a:lnTo>
                <a:lnTo>
                  <a:pt x="132" y="180"/>
                </a:lnTo>
                <a:lnTo>
                  <a:pt x="133" y="177"/>
                </a:lnTo>
                <a:lnTo>
                  <a:pt x="134" y="176"/>
                </a:lnTo>
                <a:lnTo>
                  <a:pt x="134" y="175"/>
                </a:lnTo>
                <a:lnTo>
                  <a:pt x="135" y="174"/>
                </a:lnTo>
                <a:lnTo>
                  <a:pt x="137" y="172"/>
                </a:lnTo>
                <a:lnTo>
                  <a:pt x="137" y="171"/>
                </a:lnTo>
                <a:lnTo>
                  <a:pt x="138" y="171"/>
                </a:lnTo>
                <a:lnTo>
                  <a:pt x="138" y="170"/>
                </a:lnTo>
                <a:lnTo>
                  <a:pt x="139" y="170"/>
                </a:lnTo>
                <a:lnTo>
                  <a:pt x="139" y="168"/>
                </a:lnTo>
                <a:lnTo>
                  <a:pt x="140" y="164"/>
                </a:lnTo>
                <a:lnTo>
                  <a:pt x="140" y="1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37" name="Freeform 1130">
            <a:extLst>
              <a:ext uri="{FF2B5EF4-FFF2-40B4-BE49-F238E27FC236}">
                <a16:creationId xmlns:a16="http://schemas.microsoft.com/office/drawing/2014/main" id="{BD79AE74-86A6-8ED8-7D0D-AB2DE5091886}"/>
              </a:ext>
            </a:extLst>
          </p:cNvPr>
          <p:cNvSpPr>
            <a:spLocks/>
          </p:cNvSpPr>
          <p:nvPr/>
        </p:nvSpPr>
        <p:spPr bwMode="auto">
          <a:xfrm>
            <a:off x="3315605" y="2709255"/>
            <a:ext cx="429238" cy="469605"/>
          </a:xfrm>
          <a:custGeom>
            <a:avLst/>
            <a:gdLst>
              <a:gd name="T0" fmla="*/ 238 w 319"/>
              <a:gd name="T1" fmla="*/ 143 h 349"/>
              <a:gd name="T2" fmla="*/ 246 w 319"/>
              <a:gd name="T3" fmla="*/ 160 h 349"/>
              <a:gd name="T4" fmla="*/ 253 w 319"/>
              <a:gd name="T5" fmla="*/ 182 h 349"/>
              <a:gd name="T6" fmla="*/ 277 w 319"/>
              <a:gd name="T7" fmla="*/ 180 h 349"/>
              <a:gd name="T8" fmla="*/ 296 w 319"/>
              <a:gd name="T9" fmla="*/ 180 h 349"/>
              <a:gd name="T10" fmla="*/ 317 w 319"/>
              <a:gd name="T11" fmla="*/ 190 h 349"/>
              <a:gd name="T12" fmla="*/ 298 w 319"/>
              <a:gd name="T13" fmla="*/ 208 h 349"/>
              <a:gd name="T14" fmla="*/ 282 w 319"/>
              <a:gd name="T15" fmla="*/ 220 h 349"/>
              <a:gd name="T16" fmla="*/ 271 w 319"/>
              <a:gd name="T17" fmla="*/ 231 h 349"/>
              <a:gd name="T18" fmla="*/ 246 w 319"/>
              <a:gd name="T19" fmla="*/ 252 h 349"/>
              <a:gd name="T20" fmla="*/ 255 w 319"/>
              <a:gd name="T21" fmla="*/ 266 h 349"/>
              <a:gd name="T22" fmla="*/ 289 w 319"/>
              <a:gd name="T23" fmla="*/ 283 h 349"/>
              <a:gd name="T24" fmla="*/ 280 w 319"/>
              <a:gd name="T25" fmla="*/ 309 h 349"/>
              <a:gd name="T26" fmla="*/ 265 w 319"/>
              <a:gd name="T27" fmla="*/ 318 h 349"/>
              <a:gd name="T28" fmla="*/ 254 w 319"/>
              <a:gd name="T29" fmla="*/ 337 h 349"/>
              <a:gd name="T30" fmla="*/ 244 w 319"/>
              <a:gd name="T31" fmla="*/ 345 h 349"/>
              <a:gd name="T32" fmla="*/ 183 w 319"/>
              <a:gd name="T33" fmla="*/ 347 h 349"/>
              <a:gd name="T34" fmla="*/ 166 w 319"/>
              <a:gd name="T35" fmla="*/ 347 h 349"/>
              <a:gd name="T36" fmla="*/ 121 w 319"/>
              <a:gd name="T37" fmla="*/ 348 h 349"/>
              <a:gd name="T38" fmla="*/ 91 w 319"/>
              <a:gd name="T39" fmla="*/ 349 h 349"/>
              <a:gd name="T40" fmla="*/ 63 w 319"/>
              <a:gd name="T41" fmla="*/ 349 h 349"/>
              <a:gd name="T42" fmla="*/ 24 w 319"/>
              <a:gd name="T43" fmla="*/ 349 h 349"/>
              <a:gd name="T44" fmla="*/ 0 w 319"/>
              <a:gd name="T45" fmla="*/ 294 h 349"/>
              <a:gd name="T46" fmla="*/ 2 w 319"/>
              <a:gd name="T47" fmla="*/ 270 h 349"/>
              <a:gd name="T48" fmla="*/ 18 w 319"/>
              <a:gd name="T49" fmla="*/ 226 h 349"/>
              <a:gd name="T50" fmla="*/ 20 w 319"/>
              <a:gd name="T51" fmla="*/ 202 h 349"/>
              <a:gd name="T52" fmla="*/ 14 w 319"/>
              <a:gd name="T53" fmla="*/ 165 h 349"/>
              <a:gd name="T54" fmla="*/ 11 w 319"/>
              <a:gd name="T55" fmla="*/ 135 h 349"/>
              <a:gd name="T56" fmla="*/ 11 w 319"/>
              <a:gd name="T57" fmla="*/ 58 h 349"/>
              <a:gd name="T58" fmla="*/ 10 w 319"/>
              <a:gd name="T59" fmla="*/ 2 h 349"/>
              <a:gd name="T60" fmla="*/ 38 w 319"/>
              <a:gd name="T61" fmla="*/ 0 h 349"/>
              <a:gd name="T62" fmla="*/ 46 w 319"/>
              <a:gd name="T63" fmla="*/ 7 h 349"/>
              <a:gd name="T64" fmla="*/ 46 w 319"/>
              <a:gd name="T65" fmla="*/ 18 h 349"/>
              <a:gd name="T66" fmla="*/ 46 w 319"/>
              <a:gd name="T67" fmla="*/ 27 h 349"/>
              <a:gd name="T68" fmla="*/ 47 w 319"/>
              <a:gd name="T69" fmla="*/ 33 h 349"/>
              <a:gd name="T70" fmla="*/ 47 w 319"/>
              <a:gd name="T71" fmla="*/ 41 h 349"/>
              <a:gd name="T72" fmla="*/ 48 w 319"/>
              <a:gd name="T73" fmla="*/ 49 h 349"/>
              <a:gd name="T74" fmla="*/ 53 w 319"/>
              <a:gd name="T75" fmla="*/ 56 h 349"/>
              <a:gd name="T76" fmla="*/ 63 w 319"/>
              <a:gd name="T77" fmla="*/ 61 h 349"/>
              <a:gd name="T78" fmla="*/ 73 w 319"/>
              <a:gd name="T79" fmla="*/ 65 h 349"/>
              <a:gd name="T80" fmla="*/ 75 w 319"/>
              <a:gd name="T81" fmla="*/ 72 h 349"/>
              <a:gd name="T82" fmla="*/ 84 w 319"/>
              <a:gd name="T83" fmla="*/ 76 h 349"/>
              <a:gd name="T84" fmla="*/ 92 w 319"/>
              <a:gd name="T85" fmla="*/ 80 h 349"/>
              <a:gd name="T86" fmla="*/ 105 w 319"/>
              <a:gd name="T87" fmla="*/ 80 h 349"/>
              <a:gd name="T88" fmla="*/ 109 w 319"/>
              <a:gd name="T89" fmla="*/ 75 h 349"/>
              <a:gd name="T90" fmla="*/ 113 w 319"/>
              <a:gd name="T91" fmla="*/ 68 h 349"/>
              <a:gd name="T92" fmla="*/ 122 w 319"/>
              <a:gd name="T93" fmla="*/ 73 h 349"/>
              <a:gd name="T94" fmla="*/ 123 w 319"/>
              <a:gd name="T95" fmla="*/ 79 h 349"/>
              <a:gd name="T96" fmla="*/ 126 w 319"/>
              <a:gd name="T97" fmla="*/ 86 h 349"/>
              <a:gd name="T98" fmla="*/ 133 w 319"/>
              <a:gd name="T99" fmla="*/ 91 h 349"/>
              <a:gd name="T100" fmla="*/ 136 w 319"/>
              <a:gd name="T101" fmla="*/ 97 h 349"/>
              <a:gd name="T102" fmla="*/ 144 w 319"/>
              <a:gd name="T103" fmla="*/ 101 h 349"/>
              <a:gd name="T104" fmla="*/ 150 w 319"/>
              <a:gd name="T105" fmla="*/ 105 h 349"/>
              <a:gd name="T106" fmla="*/ 157 w 319"/>
              <a:gd name="T107" fmla="*/ 109 h 349"/>
              <a:gd name="T108" fmla="*/ 162 w 319"/>
              <a:gd name="T109" fmla="*/ 117 h 349"/>
              <a:gd name="T110" fmla="*/ 171 w 319"/>
              <a:gd name="T111" fmla="*/ 118 h 349"/>
              <a:gd name="T112" fmla="*/ 178 w 319"/>
              <a:gd name="T113" fmla="*/ 121 h 349"/>
              <a:gd name="T114" fmla="*/ 185 w 319"/>
              <a:gd name="T115" fmla="*/ 118 h 349"/>
              <a:gd name="T116" fmla="*/ 193 w 319"/>
              <a:gd name="T117" fmla="*/ 118 h 349"/>
              <a:gd name="T118" fmla="*/ 202 w 319"/>
              <a:gd name="T119" fmla="*/ 122 h 349"/>
              <a:gd name="T120" fmla="*/ 211 w 319"/>
              <a:gd name="T121" fmla="*/ 124 h 349"/>
              <a:gd name="T122" fmla="*/ 223 w 319"/>
              <a:gd name="T123" fmla="*/ 123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9" h="349">
                <a:moveTo>
                  <a:pt x="235" y="125"/>
                </a:moveTo>
                <a:lnTo>
                  <a:pt x="235" y="127"/>
                </a:lnTo>
                <a:lnTo>
                  <a:pt x="234" y="128"/>
                </a:lnTo>
                <a:lnTo>
                  <a:pt x="234" y="130"/>
                </a:lnTo>
                <a:lnTo>
                  <a:pt x="235" y="132"/>
                </a:lnTo>
                <a:lnTo>
                  <a:pt x="235" y="133"/>
                </a:lnTo>
                <a:lnTo>
                  <a:pt x="235" y="134"/>
                </a:lnTo>
                <a:lnTo>
                  <a:pt x="235" y="135"/>
                </a:lnTo>
                <a:lnTo>
                  <a:pt x="237" y="142"/>
                </a:lnTo>
                <a:lnTo>
                  <a:pt x="238" y="143"/>
                </a:lnTo>
                <a:lnTo>
                  <a:pt x="238" y="144"/>
                </a:lnTo>
                <a:lnTo>
                  <a:pt x="238" y="146"/>
                </a:lnTo>
                <a:lnTo>
                  <a:pt x="239" y="148"/>
                </a:lnTo>
                <a:lnTo>
                  <a:pt x="239" y="150"/>
                </a:lnTo>
                <a:lnTo>
                  <a:pt x="240" y="151"/>
                </a:lnTo>
                <a:lnTo>
                  <a:pt x="240" y="152"/>
                </a:lnTo>
                <a:lnTo>
                  <a:pt x="242" y="153"/>
                </a:lnTo>
                <a:lnTo>
                  <a:pt x="243" y="156"/>
                </a:lnTo>
                <a:lnTo>
                  <a:pt x="245" y="159"/>
                </a:lnTo>
                <a:lnTo>
                  <a:pt x="246" y="160"/>
                </a:lnTo>
                <a:lnTo>
                  <a:pt x="246" y="161"/>
                </a:lnTo>
                <a:lnTo>
                  <a:pt x="246" y="163"/>
                </a:lnTo>
                <a:lnTo>
                  <a:pt x="248" y="168"/>
                </a:lnTo>
                <a:lnTo>
                  <a:pt x="250" y="174"/>
                </a:lnTo>
                <a:lnTo>
                  <a:pt x="250" y="175"/>
                </a:lnTo>
                <a:lnTo>
                  <a:pt x="251" y="176"/>
                </a:lnTo>
                <a:lnTo>
                  <a:pt x="251" y="178"/>
                </a:lnTo>
                <a:lnTo>
                  <a:pt x="251" y="181"/>
                </a:lnTo>
                <a:lnTo>
                  <a:pt x="252" y="182"/>
                </a:lnTo>
                <a:lnTo>
                  <a:pt x="253" y="182"/>
                </a:lnTo>
                <a:lnTo>
                  <a:pt x="254" y="182"/>
                </a:lnTo>
                <a:lnTo>
                  <a:pt x="255" y="182"/>
                </a:lnTo>
                <a:lnTo>
                  <a:pt x="256" y="182"/>
                </a:lnTo>
                <a:lnTo>
                  <a:pt x="257" y="181"/>
                </a:lnTo>
                <a:lnTo>
                  <a:pt x="260" y="181"/>
                </a:lnTo>
                <a:lnTo>
                  <a:pt x="262" y="181"/>
                </a:lnTo>
                <a:lnTo>
                  <a:pt x="266" y="181"/>
                </a:lnTo>
                <a:lnTo>
                  <a:pt x="273" y="180"/>
                </a:lnTo>
                <a:lnTo>
                  <a:pt x="276" y="180"/>
                </a:lnTo>
                <a:lnTo>
                  <a:pt x="277" y="180"/>
                </a:lnTo>
                <a:lnTo>
                  <a:pt x="282" y="180"/>
                </a:lnTo>
                <a:lnTo>
                  <a:pt x="283" y="180"/>
                </a:lnTo>
                <a:lnTo>
                  <a:pt x="286" y="180"/>
                </a:lnTo>
                <a:lnTo>
                  <a:pt x="287" y="178"/>
                </a:lnTo>
                <a:lnTo>
                  <a:pt x="289" y="178"/>
                </a:lnTo>
                <a:lnTo>
                  <a:pt x="292" y="178"/>
                </a:lnTo>
                <a:lnTo>
                  <a:pt x="292" y="180"/>
                </a:lnTo>
                <a:lnTo>
                  <a:pt x="294" y="180"/>
                </a:lnTo>
                <a:lnTo>
                  <a:pt x="295" y="180"/>
                </a:lnTo>
                <a:lnTo>
                  <a:pt x="296" y="180"/>
                </a:lnTo>
                <a:lnTo>
                  <a:pt x="297" y="181"/>
                </a:lnTo>
                <a:lnTo>
                  <a:pt x="298" y="181"/>
                </a:lnTo>
                <a:lnTo>
                  <a:pt x="299" y="182"/>
                </a:lnTo>
                <a:lnTo>
                  <a:pt x="300" y="182"/>
                </a:lnTo>
                <a:lnTo>
                  <a:pt x="302" y="182"/>
                </a:lnTo>
                <a:lnTo>
                  <a:pt x="309" y="186"/>
                </a:lnTo>
                <a:lnTo>
                  <a:pt x="314" y="189"/>
                </a:lnTo>
                <a:lnTo>
                  <a:pt x="315" y="189"/>
                </a:lnTo>
                <a:lnTo>
                  <a:pt x="316" y="190"/>
                </a:lnTo>
                <a:lnTo>
                  <a:pt x="317" y="190"/>
                </a:lnTo>
                <a:lnTo>
                  <a:pt x="319" y="190"/>
                </a:lnTo>
                <a:lnTo>
                  <a:pt x="319" y="191"/>
                </a:lnTo>
                <a:lnTo>
                  <a:pt x="319" y="192"/>
                </a:lnTo>
                <a:lnTo>
                  <a:pt x="317" y="192"/>
                </a:lnTo>
                <a:lnTo>
                  <a:pt x="316" y="193"/>
                </a:lnTo>
                <a:lnTo>
                  <a:pt x="315" y="194"/>
                </a:lnTo>
                <a:lnTo>
                  <a:pt x="312" y="197"/>
                </a:lnTo>
                <a:lnTo>
                  <a:pt x="309" y="199"/>
                </a:lnTo>
                <a:lnTo>
                  <a:pt x="304" y="203"/>
                </a:lnTo>
                <a:lnTo>
                  <a:pt x="298" y="208"/>
                </a:lnTo>
                <a:lnTo>
                  <a:pt x="296" y="210"/>
                </a:lnTo>
                <a:lnTo>
                  <a:pt x="295" y="211"/>
                </a:lnTo>
                <a:lnTo>
                  <a:pt x="291" y="214"/>
                </a:lnTo>
                <a:lnTo>
                  <a:pt x="289" y="215"/>
                </a:lnTo>
                <a:lnTo>
                  <a:pt x="287" y="217"/>
                </a:lnTo>
                <a:lnTo>
                  <a:pt x="286" y="218"/>
                </a:lnTo>
                <a:lnTo>
                  <a:pt x="285" y="218"/>
                </a:lnTo>
                <a:lnTo>
                  <a:pt x="283" y="219"/>
                </a:lnTo>
                <a:lnTo>
                  <a:pt x="283" y="220"/>
                </a:lnTo>
                <a:lnTo>
                  <a:pt x="282" y="220"/>
                </a:lnTo>
                <a:lnTo>
                  <a:pt x="281" y="222"/>
                </a:lnTo>
                <a:lnTo>
                  <a:pt x="280" y="223"/>
                </a:lnTo>
                <a:lnTo>
                  <a:pt x="279" y="224"/>
                </a:lnTo>
                <a:lnTo>
                  <a:pt x="278" y="224"/>
                </a:lnTo>
                <a:lnTo>
                  <a:pt x="278" y="225"/>
                </a:lnTo>
                <a:lnTo>
                  <a:pt x="277" y="225"/>
                </a:lnTo>
                <a:lnTo>
                  <a:pt x="276" y="226"/>
                </a:lnTo>
                <a:lnTo>
                  <a:pt x="274" y="227"/>
                </a:lnTo>
                <a:lnTo>
                  <a:pt x="273" y="228"/>
                </a:lnTo>
                <a:lnTo>
                  <a:pt x="271" y="231"/>
                </a:lnTo>
                <a:lnTo>
                  <a:pt x="269" y="233"/>
                </a:lnTo>
                <a:lnTo>
                  <a:pt x="265" y="235"/>
                </a:lnTo>
                <a:lnTo>
                  <a:pt x="264" y="236"/>
                </a:lnTo>
                <a:lnTo>
                  <a:pt x="259" y="240"/>
                </a:lnTo>
                <a:lnTo>
                  <a:pt x="255" y="243"/>
                </a:lnTo>
                <a:lnTo>
                  <a:pt x="254" y="244"/>
                </a:lnTo>
                <a:lnTo>
                  <a:pt x="252" y="247"/>
                </a:lnTo>
                <a:lnTo>
                  <a:pt x="251" y="248"/>
                </a:lnTo>
                <a:lnTo>
                  <a:pt x="247" y="250"/>
                </a:lnTo>
                <a:lnTo>
                  <a:pt x="246" y="252"/>
                </a:lnTo>
                <a:lnTo>
                  <a:pt x="244" y="253"/>
                </a:lnTo>
                <a:lnTo>
                  <a:pt x="242" y="256"/>
                </a:lnTo>
                <a:lnTo>
                  <a:pt x="239" y="258"/>
                </a:lnTo>
                <a:lnTo>
                  <a:pt x="238" y="259"/>
                </a:lnTo>
                <a:lnTo>
                  <a:pt x="238" y="260"/>
                </a:lnTo>
                <a:lnTo>
                  <a:pt x="237" y="260"/>
                </a:lnTo>
                <a:lnTo>
                  <a:pt x="242" y="263"/>
                </a:lnTo>
                <a:lnTo>
                  <a:pt x="244" y="263"/>
                </a:lnTo>
                <a:lnTo>
                  <a:pt x="248" y="264"/>
                </a:lnTo>
                <a:lnTo>
                  <a:pt x="255" y="266"/>
                </a:lnTo>
                <a:lnTo>
                  <a:pt x="256" y="267"/>
                </a:lnTo>
                <a:lnTo>
                  <a:pt x="259" y="267"/>
                </a:lnTo>
                <a:lnTo>
                  <a:pt x="269" y="270"/>
                </a:lnTo>
                <a:lnTo>
                  <a:pt x="270" y="270"/>
                </a:lnTo>
                <a:lnTo>
                  <a:pt x="271" y="272"/>
                </a:lnTo>
                <a:lnTo>
                  <a:pt x="276" y="273"/>
                </a:lnTo>
                <a:lnTo>
                  <a:pt x="285" y="276"/>
                </a:lnTo>
                <a:lnTo>
                  <a:pt x="288" y="277"/>
                </a:lnTo>
                <a:lnTo>
                  <a:pt x="290" y="277"/>
                </a:lnTo>
                <a:lnTo>
                  <a:pt x="289" y="283"/>
                </a:lnTo>
                <a:lnTo>
                  <a:pt x="288" y="286"/>
                </a:lnTo>
                <a:lnTo>
                  <a:pt x="287" y="289"/>
                </a:lnTo>
                <a:lnTo>
                  <a:pt x="287" y="291"/>
                </a:lnTo>
                <a:lnTo>
                  <a:pt x="286" y="293"/>
                </a:lnTo>
                <a:lnTo>
                  <a:pt x="285" y="294"/>
                </a:lnTo>
                <a:lnTo>
                  <a:pt x="285" y="297"/>
                </a:lnTo>
                <a:lnTo>
                  <a:pt x="282" y="302"/>
                </a:lnTo>
                <a:lnTo>
                  <a:pt x="281" y="306"/>
                </a:lnTo>
                <a:lnTo>
                  <a:pt x="280" y="308"/>
                </a:lnTo>
                <a:lnTo>
                  <a:pt x="280" y="309"/>
                </a:lnTo>
                <a:lnTo>
                  <a:pt x="279" y="310"/>
                </a:lnTo>
                <a:lnTo>
                  <a:pt x="278" y="310"/>
                </a:lnTo>
                <a:lnTo>
                  <a:pt x="276" y="311"/>
                </a:lnTo>
                <a:lnTo>
                  <a:pt x="274" y="311"/>
                </a:lnTo>
                <a:lnTo>
                  <a:pt x="272" y="312"/>
                </a:lnTo>
                <a:lnTo>
                  <a:pt x="271" y="312"/>
                </a:lnTo>
                <a:lnTo>
                  <a:pt x="270" y="312"/>
                </a:lnTo>
                <a:lnTo>
                  <a:pt x="269" y="314"/>
                </a:lnTo>
                <a:lnTo>
                  <a:pt x="268" y="315"/>
                </a:lnTo>
                <a:lnTo>
                  <a:pt x="265" y="318"/>
                </a:lnTo>
                <a:lnTo>
                  <a:pt x="265" y="319"/>
                </a:lnTo>
                <a:lnTo>
                  <a:pt x="264" y="319"/>
                </a:lnTo>
                <a:lnTo>
                  <a:pt x="261" y="324"/>
                </a:lnTo>
                <a:lnTo>
                  <a:pt x="259" y="327"/>
                </a:lnTo>
                <a:lnTo>
                  <a:pt x="257" y="327"/>
                </a:lnTo>
                <a:lnTo>
                  <a:pt x="257" y="328"/>
                </a:lnTo>
                <a:lnTo>
                  <a:pt x="257" y="330"/>
                </a:lnTo>
                <a:lnTo>
                  <a:pt x="256" y="331"/>
                </a:lnTo>
                <a:lnTo>
                  <a:pt x="255" y="336"/>
                </a:lnTo>
                <a:lnTo>
                  <a:pt x="254" y="337"/>
                </a:lnTo>
                <a:lnTo>
                  <a:pt x="253" y="339"/>
                </a:lnTo>
                <a:lnTo>
                  <a:pt x="253" y="340"/>
                </a:lnTo>
                <a:lnTo>
                  <a:pt x="252" y="341"/>
                </a:lnTo>
                <a:lnTo>
                  <a:pt x="250" y="343"/>
                </a:lnTo>
                <a:lnTo>
                  <a:pt x="250" y="344"/>
                </a:lnTo>
                <a:lnTo>
                  <a:pt x="248" y="344"/>
                </a:lnTo>
                <a:lnTo>
                  <a:pt x="247" y="344"/>
                </a:lnTo>
                <a:lnTo>
                  <a:pt x="247" y="345"/>
                </a:lnTo>
                <a:lnTo>
                  <a:pt x="245" y="345"/>
                </a:lnTo>
                <a:lnTo>
                  <a:pt x="244" y="345"/>
                </a:lnTo>
                <a:lnTo>
                  <a:pt x="243" y="345"/>
                </a:lnTo>
                <a:lnTo>
                  <a:pt x="242" y="345"/>
                </a:lnTo>
                <a:lnTo>
                  <a:pt x="240" y="345"/>
                </a:lnTo>
                <a:lnTo>
                  <a:pt x="236" y="345"/>
                </a:lnTo>
                <a:lnTo>
                  <a:pt x="228" y="347"/>
                </a:lnTo>
                <a:lnTo>
                  <a:pt x="218" y="347"/>
                </a:lnTo>
                <a:lnTo>
                  <a:pt x="210" y="347"/>
                </a:lnTo>
                <a:lnTo>
                  <a:pt x="208" y="347"/>
                </a:lnTo>
                <a:lnTo>
                  <a:pt x="195" y="347"/>
                </a:lnTo>
                <a:lnTo>
                  <a:pt x="183" y="347"/>
                </a:lnTo>
                <a:lnTo>
                  <a:pt x="182" y="347"/>
                </a:lnTo>
                <a:lnTo>
                  <a:pt x="181" y="347"/>
                </a:lnTo>
                <a:lnTo>
                  <a:pt x="179" y="347"/>
                </a:lnTo>
                <a:lnTo>
                  <a:pt x="177" y="347"/>
                </a:lnTo>
                <a:lnTo>
                  <a:pt x="176" y="347"/>
                </a:lnTo>
                <a:lnTo>
                  <a:pt x="175" y="347"/>
                </a:lnTo>
                <a:lnTo>
                  <a:pt x="173" y="347"/>
                </a:lnTo>
                <a:lnTo>
                  <a:pt x="171" y="347"/>
                </a:lnTo>
                <a:lnTo>
                  <a:pt x="170" y="347"/>
                </a:lnTo>
                <a:lnTo>
                  <a:pt x="166" y="347"/>
                </a:lnTo>
                <a:lnTo>
                  <a:pt x="161" y="347"/>
                </a:lnTo>
                <a:lnTo>
                  <a:pt x="148" y="347"/>
                </a:lnTo>
                <a:lnTo>
                  <a:pt x="141" y="347"/>
                </a:lnTo>
                <a:lnTo>
                  <a:pt x="139" y="347"/>
                </a:lnTo>
                <a:lnTo>
                  <a:pt x="135" y="347"/>
                </a:lnTo>
                <a:lnTo>
                  <a:pt x="128" y="348"/>
                </a:lnTo>
                <a:lnTo>
                  <a:pt x="127" y="348"/>
                </a:lnTo>
                <a:lnTo>
                  <a:pt x="126" y="348"/>
                </a:lnTo>
                <a:lnTo>
                  <a:pt x="123" y="348"/>
                </a:lnTo>
                <a:lnTo>
                  <a:pt x="121" y="348"/>
                </a:lnTo>
                <a:lnTo>
                  <a:pt x="119" y="348"/>
                </a:lnTo>
                <a:lnTo>
                  <a:pt x="117" y="348"/>
                </a:lnTo>
                <a:lnTo>
                  <a:pt x="114" y="348"/>
                </a:lnTo>
                <a:lnTo>
                  <a:pt x="109" y="349"/>
                </a:lnTo>
                <a:lnTo>
                  <a:pt x="104" y="349"/>
                </a:lnTo>
                <a:lnTo>
                  <a:pt x="102" y="349"/>
                </a:lnTo>
                <a:lnTo>
                  <a:pt x="100" y="349"/>
                </a:lnTo>
                <a:lnTo>
                  <a:pt x="95" y="349"/>
                </a:lnTo>
                <a:lnTo>
                  <a:pt x="92" y="349"/>
                </a:lnTo>
                <a:lnTo>
                  <a:pt x="91" y="349"/>
                </a:lnTo>
                <a:lnTo>
                  <a:pt x="88" y="349"/>
                </a:lnTo>
                <a:lnTo>
                  <a:pt x="85" y="349"/>
                </a:lnTo>
                <a:lnTo>
                  <a:pt x="84" y="349"/>
                </a:lnTo>
                <a:lnTo>
                  <a:pt x="78" y="349"/>
                </a:lnTo>
                <a:lnTo>
                  <a:pt x="75" y="349"/>
                </a:lnTo>
                <a:lnTo>
                  <a:pt x="74" y="349"/>
                </a:lnTo>
                <a:lnTo>
                  <a:pt x="72" y="349"/>
                </a:lnTo>
                <a:lnTo>
                  <a:pt x="70" y="349"/>
                </a:lnTo>
                <a:lnTo>
                  <a:pt x="64" y="349"/>
                </a:lnTo>
                <a:lnTo>
                  <a:pt x="63" y="349"/>
                </a:lnTo>
                <a:lnTo>
                  <a:pt x="61" y="349"/>
                </a:lnTo>
                <a:lnTo>
                  <a:pt x="58" y="349"/>
                </a:lnTo>
                <a:lnTo>
                  <a:pt x="55" y="349"/>
                </a:lnTo>
                <a:lnTo>
                  <a:pt x="53" y="349"/>
                </a:lnTo>
                <a:lnTo>
                  <a:pt x="50" y="349"/>
                </a:lnTo>
                <a:lnTo>
                  <a:pt x="47" y="349"/>
                </a:lnTo>
                <a:lnTo>
                  <a:pt x="38" y="349"/>
                </a:lnTo>
                <a:lnTo>
                  <a:pt x="28" y="349"/>
                </a:lnTo>
                <a:lnTo>
                  <a:pt x="27" y="349"/>
                </a:lnTo>
                <a:lnTo>
                  <a:pt x="24" y="349"/>
                </a:lnTo>
                <a:lnTo>
                  <a:pt x="23" y="349"/>
                </a:lnTo>
                <a:lnTo>
                  <a:pt x="22" y="349"/>
                </a:lnTo>
                <a:lnTo>
                  <a:pt x="11" y="331"/>
                </a:lnTo>
                <a:lnTo>
                  <a:pt x="10" y="328"/>
                </a:lnTo>
                <a:lnTo>
                  <a:pt x="7" y="325"/>
                </a:lnTo>
                <a:lnTo>
                  <a:pt x="6" y="323"/>
                </a:lnTo>
                <a:lnTo>
                  <a:pt x="3" y="314"/>
                </a:lnTo>
                <a:lnTo>
                  <a:pt x="1" y="305"/>
                </a:lnTo>
                <a:lnTo>
                  <a:pt x="0" y="297"/>
                </a:lnTo>
                <a:lnTo>
                  <a:pt x="0" y="294"/>
                </a:lnTo>
                <a:lnTo>
                  <a:pt x="0" y="292"/>
                </a:lnTo>
                <a:lnTo>
                  <a:pt x="0" y="289"/>
                </a:lnTo>
                <a:lnTo>
                  <a:pt x="0" y="286"/>
                </a:lnTo>
                <a:lnTo>
                  <a:pt x="0" y="283"/>
                </a:lnTo>
                <a:lnTo>
                  <a:pt x="0" y="282"/>
                </a:lnTo>
                <a:lnTo>
                  <a:pt x="0" y="280"/>
                </a:lnTo>
                <a:lnTo>
                  <a:pt x="1" y="277"/>
                </a:lnTo>
                <a:lnTo>
                  <a:pt x="1" y="275"/>
                </a:lnTo>
                <a:lnTo>
                  <a:pt x="1" y="273"/>
                </a:lnTo>
                <a:lnTo>
                  <a:pt x="2" y="270"/>
                </a:lnTo>
                <a:lnTo>
                  <a:pt x="3" y="268"/>
                </a:lnTo>
                <a:lnTo>
                  <a:pt x="3" y="266"/>
                </a:lnTo>
                <a:lnTo>
                  <a:pt x="4" y="264"/>
                </a:lnTo>
                <a:lnTo>
                  <a:pt x="5" y="260"/>
                </a:lnTo>
                <a:lnTo>
                  <a:pt x="13" y="240"/>
                </a:lnTo>
                <a:lnTo>
                  <a:pt x="14" y="238"/>
                </a:lnTo>
                <a:lnTo>
                  <a:pt x="15" y="234"/>
                </a:lnTo>
                <a:lnTo>
                  <a:pt x="16" y="232"/>
                </a:lnTo>
                <a:lnTo>
                  <a:pt x="16" y="230"/>
                </a:lnTo>
                <a:lnTo>
                  <a:pt x="18" y="226"/>
                </a:lnTo>
                <a:lnTo>
                  <a:pt x="19" y="223"/>
                </a:lnTo>
                <a:lnTo>
                  <a:pt x="19" y="220"/>
                </a:lnTo>
                <a:lnTo>
                  <a:pt x="19" y="218"/>
                </a:lnTo>
                <a:lnTo>
                  <a:pt x="19" y="217"/>
                </a:lnTo>
                <a:lnTo>
                  <a:pt x="20" y="214"/>
                </a:lnTo>
                <a:lnTo>
                  <a:pt x="20" y="211"/>
                </a:lnTo>
                <a:lnTo>
                  <a:pt x="20" y="208"/>
                </a:lnTo>
                <a:lnTo>
                  <a:pt x="20" y="207"/>
                </a:lnTo>
                <a:lnTo>
                  <a:pt x="20" y="203"/>
                </a:lnTo>
                <a:lnTo>
                  <a:pt x="20" y="202"/>
                </a:lnTo>
                <a:lnTo>
                  <a:pt x="20" y="201"/>
                </a:lnTo>
                <a:lnTo>
                  <a:pt x="20" y="197"/>
                </a:lnTo>
                <a:lnTo>
                  <a:pt x="19" y="192"/>
                </a:lnTo>
                <a:lnTo>
                  <a:pt x="19" y="191"/>
                </a:lnTo>
                <a:lnTo>
                  <a:pt x="18" y="184"/>
                </a:lnTo>
                <a:lnTo>
                  <a:pt x="16" y="175"/>
                </a:lnTo>
                <a:lnTo>
                  <a:pt x="15" y="169"/>
                </a:lnTo>
                <a:lnTo>
                  <a:pt x="14" y="168"/>
                </a:lnTo>
                <a:lnTo>
                  <a:pt x="14" y="167"/>
                </a:lnTo>
                <a:lnTo>
                  <a:pt x="14" y="165"/>
                </a:lnTo>
                <a:lnTo>
                  <a:pt x="14" y="164"/>
                </a:lnTo>
                <a:lnTo>
                  <a:pt x="13" y="163"/>
                </a:lnTo>
                <a:lnTo>
                  <a:pt x="13" y="158"/>
                </a:lnTo>
                <a:lnTo>
                  <a:pt x="13" y="157"/>
                </a:lnTo>
                <a:lnTo>
                  <a:pt x="12" y="152"/>
                </a:lnTo>
                <a:lnTo>
                  <a:pt x="12" y="151"/>
                </a:lnTo>
                <a:lnTo>
                  <a:pt x="11" y="147"/>
                </a:lnTo>
                <a:lnTo>
                  <a:pt x="11" y="142"/>
                </a:lnTo>
                <a:lnTo>
                  <a:pt x="11" y="138"/>
                </a:lnTo>
                <a:lnTo>
                  <a:pt x="11" y="135"/>
                </a:lnTo>
                <a:lnTo>
                  <a:pt x="11" y="132"/>
                </a:lnTo>
                <a:lnTo>
                  <a:pt x="11" y="127"/>
                </a:lnTo>
                <a:lnTo>
                  <a:pt x="11" y="119"/>
                </a:lnTo>
                <a:lnTo>
                  <a:pt x="11" y="114"/>
                </a:lnTo>
                <a:lnTo>
                  <a:pt x="11" y="109"/>
                </a:lnTo>
                <a:lnTo>
                  <a:pt x="11" y="80"/>
                </a:lnTo>
                <a:lnTo>
                  <a:pt x="11" y="79"/>
                </a:lnTo>
                <a:lnTo>
                  <a:pt x="11" y="76"/>
                </a:lnTo>
                <a:lnTo>
                  <a:pt x="11" y="68"/>
                </a:lnTo>
                <a:lnTo>
                  <a:pt x="11" y="58"/>
                </a:lnTo>
                <a:lnTo>
                  <a:pt x="11" y="57"/>
                </a:lnTo>
                <a:lnTo>
                  <a:pt x="11" y="54"/>
                </a:lnTo>
                <a:lnTo>
                  <a:pt x="11" y="51"/>
                </a:lnTo>
                <a:lnTo>
                  <a:pt x="10" y="23"/>
                </a:lnTo>
                <a:lnTo>
                  <a:pt x="10" y="22"/>
                </a:lnTo>
                <a:lnTo>
                  <a:pt x="10" y="17"/>
                </a:lnTo>
                <a:lnTo>
                  <a:pt x="10" y="10"/>
                </a:lnTo>
                <a:lnTo>
                  <a:pt x="10" y="6"/>
                </a:lnTo>
                <a:lnTo>
                  <a:pt x="10" y="4"/>
                </a:lnTo>
                <a:lnTo>
                  <a:pt x="10" y="2"/>
                </a:lnTo>
                <a:lnTo>
                  <a:pt x="10" y="1"/>
                </a:lnTo>
                <a:lnTo>
                  <a:pt x="11" y="1"/>
                </a:lnTo>
                <a:lnTo>
                  <a:pt x="14" y="1"/>
                </a:lnTo>
                <a:lnTo>
                  <a:pt x="18" y="1"/>
                </a:lnTo>
                <a:lnTo>
                  <a:pt x="21" y="1"/>
                </a:lnTo>
                <a:lnTo>
                  <a:pt x="22" y="1"/>
                </a:lnTo>
                <a:lnTo>
                  <a:pt x="27" y="1"/>
                </a:lnTo>
                <a:lnTo>
                  <a:pt x="36" y="0"/>
                </a:lnTo>
                <a:lnTo>
                  <a:pt x="37" y="0"/>
                </a:lnTo>
                <a:lnTo>
                  <a:pt x="38" y="0"/>
                </a:lnTo>
                <a:lnTo>
                  <a:pt x="40" y="0"/>
                </a:lnTo>
                <a:lnTo>
                  <a:pt x="44" y="0"/>
                </a:lnTo>
                <a:lnTo>
                  <a:pt x="47" y="0"/>
                </a:lnTo>
                <a:lnTo>
                  <a:pt x="47" y="1"/>
                </a:lnTo>
                <a:lnTo>
                  <a:pt x="47" y="2"/>
                </a:lnTo>
                <a:lnTo>
                  <a:pt x="47" y="4"/>
                </a:lnTo>
                <a:lnTo>
                  <a:pt x="47" y="5"/>
                </a:lnTo>
                <a:lnTo>
                  <a:pt x="47" y="6"/>
                </a:lnTo>
                <a:lnTo>
                  <a:pt x="47" y="7"/>
                </a:lnTo>
                <a:lnTo>
                  <a:pt x="46" y="7"/>
                </a:lnTo>
                <a:lnTo>
                  <a:pt x="46" y="8"/>
                </a:lnTo>
                <a:lnTo>
                  <a:pt x="46" y="9"/>
                </a:lnTo>
                <a:lnTo>
                  <a:pt x="46" y="10"/>
                </a:lnTo>
                <a:lnTo>
                  <a:pt x="46" y="12"/>
                </a:lnTo>
                <a:lnTo>
                  <a:pt x="46" y="13"/>
                </a:lnTo>
                <a:lnTo>
                  <a:pt x="46" y="14"/>
                </a:lnTo>
                <a:lnTo>
                  <a:pt x="45" y="15"/>
                </a:lnTo>
                <a:lnTo>
                  <a:pt x="45" y="16"/>
                </a:lnTo>
                <a:lnTo>
                  <a:pt x="45" y="17"/>
                </a:lnTo>
                <a:lnTo>
                  <a:pt x="46" y="18"/>
                </a:lnTo>
                <a:lnTo>
                  <a:pt x="45" y="18"/>
                </a:lnTo>
                <a:lnTo>
                  <a:pt x="45" y="19"/>
                </a:lnTo>
                <a:lnTo>
                  <a:pt x="46" y="19"/>
                </a:lnTo>
                <a:lnTo>
                  <a:pt x="46" y="21"/>
                </a:lnTo>
                <a:lnTo>
                  <a:pt x="46" y="22"/>
                </a:lnTo>
                <a:lnTo>
                  <a:pt x="46" y="23"/>
                </a:lnTo>
                <a:lnTo>
                  <a:pt x="46" y="24"/>
                </a:lnTo>
                <a:lnTo>
                  <a:pt x="46" y="25"/>
                </a:lnTo>
                <a:lnTo>
                  <a:pt x="46" y="26"/>
                </a:lnTo>
                <a:lnTo>
                  <a:pt x="46" y="27"/>
                </a:lnTo>
                <a:lnTo>
                  <a:pt x="47" y="27"/>
                </a:lnTo>
                <a:lnTo>
                  <a:pt x="46" y="27"/>
                </a:lnTo>
                <a:lnTo>
                  <a:pt x="46" y="29"/>
                </a:lnTo>
                <a:lnTo>
                  <a:pt x="47" y="29"/>
                </a:lnTo>
                <a:lnTo>
                  <a:pt x="46" y="29"/>
                </a:lnTo>
                <a:lnTo>
                  <a:pt x="46" y="30"/>
                </a:lnTo>
                <a:lnTo>
                  <a:pt x="46" y="31"/>
                </a:lnTo>
                <a:lnTo>
                  <a:pt x="47" y="31"/>
                </a:lnTo>
                <a:lnTo>
                  <a:pt x="47" y="32"/>
                </a:lnTo>
                <a:lnTo>
                  <a:pt x="47" y="33"/>
                </a:lnTo>
                <a:lnTo>
                  <a:pt x="46" y="34"/>
                </a:lnTo>
                <a:lnTo>
                  <a:pt x="46" y="35"/>
                </a:lnTo>
                <a:lnTo>
                  <a:pt x="46" y="37"/>
                </a:lnTo>
                <a:lnTo>
                  <a:pt x="46" y="35"/>
                </a:lnTo>
                <a:lnTo>
                  <a:pt x="46" y="37"/>
                </a:lnTo>
                <a:lnTo>
                  <a:pt x="47" y="37"/>
                </a:lnTo>
                <a:lnTo>
                  <a:pt x="47" y="38"/>
                </a:lnTo>
                <a:lnTo>
                  <a:pt x="47" y="39"/>
                </a:lnTo>
                <a:lnTo>
                  <a:pt x="47" y="40"/>
                </a:lnTo>
                <a:lnTo>
                  <a:pt x="47" y="41"/>
                </a:lnTo>
                <a:lnTo>
                  <a:pt x="46" y="41"/>
                </a:lnTo>
                <a:lnTo>
                  <a:pt x="47" y="41"/>
                </a:lnTo>
                <a:lnTo>
                  <a:pt x="47" y="42"/>
                </a:lnTo>
                <a:lnTo>
                  <a:pt x="47" y="43"/>
                </a:lnTo>
                <a:lnTo>
                  <a:pt x="47" y="44"/>
                </a:lnTo>
                <a:lnTo>
                  <a:pt x="46" y="46"/>
                </a:lnTo>
                <a:lnTo>
                  <a:pt x="47" y="47"/>
                </a:lnTo>
                <a:lnTo>
                  <a:pt x="47" y="48"/>
                </a:lnTo>
                <a:lnTo>
                  <a:pt x="47" y="49"/>
                </a:lnTo>
                <a:lnTo>
                  <a:pt x="48" y="49"/>
                </a:lnTo>
                <a:lnTo>
                  <a:pt x="48" y="50"/>
                </a:lnTo>
                <a:lnTo>
                  <a:pt x="48" y="51"/>
                </a:lnTo>
                <a:lnTo>
                  <a:pt x="49" y="51"/>
                </a:lnTo>
                <a:lnTo>
                  <a:pt x="49" y="52"/>
                </a:lnTo>
                <a:lnTo>
                  <a:pt x="49" y="54"/>
                </a:lnTo>
                <a:lnTo>
                  <a:pt x="50" y="54"/>
                </a:lnTo>
                <a:lnTo>
                  <a:pt x="50" y="55"/>
                </a:lnTo>
                <a:lnTo>
                  <a:pt x="50" y="56"/>
                </a:lnTo>
                <a:lnTo>
                  <a:pt x="52" y="56"/>
                </a:lnTo>
                <a:lnTo>
                  <a:pt x="53" y="56"/>
                </a:lnTo>
                <a:lnTo>
                  <a:pt x="54" y="57"/>
                </a:lnTo>
                <a:lnTo>
                  <a:pt x="55" y="58"/>
                </a:lnTo>
                <a:lnTo>
                  <a:pt x="56" y="58"/>
                </a:lnTo>
                <a:lnTo>
                  <a:pt x="57" y="59"/>
                </a:lnTo>
                <a:lnTo>
                  <a:pt x="58" y="59"/>
                </a:lnTo>
                <a:lnTo>
                  <a:pt x="58" y="60"/>
                </a:lnTo>
                <a:lnTo>
                  <a:pt x="59" y="60"/>
                </a:lnTo>
                <a:lnTo>
                  <a:pt x="61" y="60"/>
                </a:lnTo>
                <a:lnTo>
                  <a:pt x="62" y="60"/>
                </a:lnTo>
                <a:lnTo>
                  <a:pt x="63" y="61"/>
                </a:lnTo>
                <a:lnTo>
                  <a:pt x="64" y="61"/>
                </a:lnTo>
                <a:lnTo>
                  <a:pt x="65" y="61"/>
                </a:lnTo>
                <a:lnTo>
                  <a:pt x="66" y="61"/>
                </a:lnTo>
                <a:lnTo>
                  <a:pt x="67" y="63"/>
                </a:lnTo>
                <a:lnTo>
                  <a:pt x="69" y="63"/>
                </a:lnTo>
                <a:lnTo>
                  <a:pt x="70" y="63"/>
                </a:lnTo>
                <a:lnTo>
                  <a:pt x="71" y="64"/>
                </a:lnTo>
                <a:lnTo>
                  <a:pt x="72" y="64"/>
                </a:lnTo>
                <a:lnTo>
                  <a:pt x="72" y="65"/>
                </a:lnTo>
                <a:lnTo>
                  <a:pt x="73" y="65"/>
                </a:lnTo>
                <a:lnTo>
                  <a:pt x="73" y="66"/>
                </a:lnTo>
                <a:lnTo>
                  <a:pt x="72" y="66"/>
                </a:lnTo>
                <a:lnTo>
                  <a:pt x="72" y="67"/>
                </a:lnTo>
                <a:lnTo>
                  <a:pt x="73" y="67"/>
                </a:lnTo>
                <a:lnTo>
                  <a:pt x="73" y="68"/>
                </a:lnTo>
                <a:lnTo>
                  <a:pt x="74" y="69"/>
                </a:lnTo>
                <a:lnTo>
                  <a:pt x="74" y="71"/>
                </a:lnTo>
                <a:lnTo>
                  <a:pt x="75" y="72"/>
                </a:lnTo>
                <a:lnTo>
                  <a:pt x="75" y="73"/>
                </a:lnTo>
                <a:lnTo>
                  <a:pt x="75" y="72"/>
                </a:lnTo>
                <a:lnTo>
                  <a:pt x="76" y="72"/>
                </a:lnTo>
                <a:lnTo>
                  <a:pt x="78" y="72"/>
                </a:lnTo>
                <a:lnTo>
                  <a:pt x="78" y="73"/>
                </a:lnTo>
                <a:lnTo>
                  <a:pt x="79" y="73"/>
                </a:lnTo>
                <a:lnTo>
                  <a:pt x="80" y="74"/>
                </a:lnTo>
                <a:lnTo>
                  <a:pt x="81" y="74"/>
                </a:lnTo>
                <a:lnTo>
                  <a:pt x="81" y="75"/>
                </a:lnTo>
                <a:lnTo>
                  <a:pt x="82" y="76"/>
                </a:lnTo>
                <a:lnTo>
                  <a:pt x="83" y="76"/>
                </a:lnTo>
                <a:lnTo>
                  <a:pt x="84" y="76"/>
                </a:lnTo>
                <a:lnTo>
                  <a:pt x="84" y="77"/>
                </a:lnTo>
                <a:lnTo>
                  <a:pt x="84" y="79"/>
                </a:lnTo>
                <a:lnTo>
                  <a:pt x="85" y="79"/>
                </a:lnTo>
                <a:lnTo>
                  <a:pt x="87" y="79"/>
                </a:lnTo>
                <a:lnTo>
                  <a:pt x="88" y="79"/>
                </a:lnTo>
                <a:lnTo>
                  <a:pt x="89" y="79"/>
                </a:lnTo>
                <a:lnTo>
                  <a:pt x="90" y="79"/>
                </a:lnTo>
                <a:lnTo>
                  <a:pt x="90" y="80"/>
                </a:lnTo>
                <a:lnTo>
                  <a:pt x="91" y="80"/>
                </a:lnTo>
                <a:lnTo>
                  <a:pt x="92" y="80"/>
                </a:lnTo>
                <a:lnTo>
                  <a:pt x="93" y="80"/>
                </a:lnTo>
                <a:lnTo>
                  <a:pt x="95" y="80"/>
                </a:lnTo>
                <a:lnTo>
                  <a:pt x="97" y="80"/>
                </a:lnTo>
                <a:lnTo>
                  <a:pt x="98" y="80"/>
                </a:lnTo>
                <a:lnTo>
                  <a:pt x="99" y="81"/>
                </a:lnTo>
                <a:lnTo>
                  <a:pt x="100" y="80"/>
                </a:lnTo>
                <a:lnTo>
                  <a:pt x="101" y="80"/>
                </a:lnTo>
                <a:lnTo>
                  <a:pt x="102" y="80"/>
                </a:lnTo>
                <a:lnTo>
                  <a:pt x="104" y="80"/>
                </a:lnTo>
                <a:lnTo>
                  <a:pt x="105" y="80"/>
                </a:lnTo>
                <a:lnTo>
                  <a:pt x="105" y="79"/>
                </a:lnTo>
                <a:lnTo>
                  <a:pt x="105" y="77"/>
                </a:lnTo>
                <a:lnTo>
                  <a:pt x="106" y="77"/>
                </a:lnTo>
                <a:lnTo>
                  <a:pt x="106" y="79"/>
                </a:lnTo>
                <a:lnTo>
                  <a:pt x="107" y="79"/>
                </a:lnTo>
                <a:lnTo>
                  <a:pt x="108" y="79"/>
                </a:lnTo>
                <a:lnTo>
                  <a:pt x="108" y="77"/>
                </a:lnTo>
                <a:lnTo>
                  <a:pt x="109" y="77"/>
                </a:lnTo>
                <a:lnTo>
                  <a:pt x="109" y="76"/>
                </a:lnTo>
                <a:lnTo>
                  <a:pt x="109" y="75"/>
                </a:lnTo>
                <a:lnTo>
                  <a:pt x="110" y="75"/>
                </a:lnTo>
                <a:lnTo>
                  <a:pt x="110" y="74"/>
                </a:lnTo>
                <a:lnTo>
                  <a:pt x="110" y="73"/>
                </a:lnTo>
                <a:lnTo>
                  <a:pt x="112" y="73"/>
                </a:lnTo>
                <a:lnTo>
                  <a:pt x="112" y="72"/>
                </a:lnTo>
                <a:lnTo>
                  <a:pt x="113" y="72"/>
                </a:lnTo>
                <a:lnTo>
                  <a:pt x="112" y="71"/>
                </a:lnTo>
                <a:lnTo>
                  <a:pt x="113" y="71"/>
                </a:lnTo>
                <a:lnTo>
                  <a:pt x="113" y="69"/>
                </a:lnTo>
                <a:lnTo>
                  <a:pt x="113" y="68"/>
                </a:lnTo>
                <a:lnTo>
                  <a:pt x="114" y="68"/>
                </a:lnTo>
                <a:lnTo>
                  <a:pt x="114" y="67"/>
                </a:lnTo>
                <a:lnTo>
                  <a:pt x="115" y="67"/>
                </a:lnTo>
                <a:lnTo>
                  <a:pt x="115" y="68"/>
                </a:lnTo>
                <a:lnTo>
                  <a:pt x="116" y="69"/>
                </a:lnTo>
                <a:lnTo>
                  <a:pt x="117" y="71"/>
                </a:lnTo>
                <a:lnTo>
                  <a:pt x="118" y="72"/>
                </a:lnTo>
                <a:lnTo>
                  <a:pt x="119" y="72"/>
                </a:lnTo>
                <a:lnTo>
                  <a:pt x="121" y="72"/>
                </a:lnTo>
                <a:lnTo>
                  <a:pt x="122" y="73"/>
                </a:lnTo>
                <a:lnTo>
                  <a:pt x="123" y="73"/>
                </a:lnTo>
                <a:lnTo>
                  <a:pt x="124" y="73"/>
                </a:lnTo>
                <a:lnTo>
                  <a:pt x="125" y="73"/>
                </a:lnTo>
                <a:lnTo>
                  <a:pt x="126" y="74"/>
                </a:lnTo>
                <a:lnTo>
                  <a:pt x="126" y="75"/>
                </a:lnTo>
                <a:lnTo>
                  <a:pt x="125" y="75"/>
                </a:lnTo>
                <a:lnTo>
                  <a:pt x="125" y="76"/>
                </a:lnTo>
                <a:lnTo>
                  <a:pt x="124" y="77"/>
                </a:lnTo>
                <a:lnTo>
                  <a:pt x="124" y="79"/>
                </a:lnTo>
                <a:lnTo>
                  <a:pt x="123" y="79"/>
                </a:lnTo>
                <a:lnTo>
                  <a:pt x="123" y="80"/>
                </a:lnTo>
                <a:lnTo>
                  <a:pt x="123" y="81"/>
                </a:lnTo>
                <a:lnTo>
                  <a:pt x="123" y="82"/>
                </a:lnTo>
                <a:lnTo>
                  <a:pt x="123" y="83"/>
                </a:lnTo>
                <a:lnTo>
                  <a:pt x="124" y="83"/>
                </a:lnTo>
                <a:lnTo>
                  <a:pt x="124" y="84"/>
                </a:lnTo>
                <a:lnTo>
                  <a:pt x="125" y="84"/>
                </a:lnTo>
                <a:lnTo>
                  <a:pt x="125" y="85"/>
                </a:lnTo>
                <a:lnTo>
                  <a:pt x="126" y="85"/>
                </a:lnTo>
                <a:lnTo>
                  <a:pt x="126" y="86"/>
                </a:lnTo>
                <a:lnTo>
                  <a:pt x="127" y="86"/>
                </a:lnTo>
                <a:lnTo>
                  <a:pt x="128" y="86"/>
                </a:lnTo>
                <a:lnTo>
                  <a:pt x="130" y="86"/>
                </a:lnTo>
                <a:lnTo>
                  <a:pt x="131" y="86"/>
                </a:lnTo>
                <a:lnTo>
                  <a:pt x="131" y="88"/>
                </a:lnTo>
                <a:lnTo>
                  <a:pt x="131" y="89"/>
                </a:lnTo>
                <a:lnTo>
                  <a:pt x="132" y="89"/>
                </a:lnTo>
                <a:lnTo>
                  <a:pt x="133" y="89"/>
                </a:lnTo>
                <a:lnTo>
                  <a:pt x="133" y="90"/>
                </a:lnTo>
                <a:lnTo>
                  <a:pt x="133" y="91"/>
                </a:lnTo>
                <a:lnTo>
                  <a:pt x="134" y="91"/>
                </a:lnTo>
                <a:lnTo>
                  <a:pt x="134" y="92"/>
                </a:lnTo>
                <a:lnTo>
                  <a:pt x="134" y="93"/>
                </a:lnTo>
                <a:lnTo>
                  <a:pt x="134" y="94"/>
                </a:lnTo>
                <a:lnTo>
                  <a:pt x="135" y="94"/>
                </a:lnTo>
                <a:lnTo>
                  <a:pt x="135" y="93"/>
                </a:lnTo>
                <a:lnTo>
                  <a:pt x="136" y="94"/>
                </a:lnTo>
                <a:lnTo>
                  <a:pt x="138" y="94"/>
                </a:lnTo>
                <a:lnTo>
                  <a:pt x="136" y="96"/>
                </a:lnTo>
                <a:lnTo>
                  <a:pt x="136" y="97"/>
                </a:lnTo>
                <a:lnTo>
                  <a:pt x="138" y="97"/>
                </a:lnTo>
                <a:lnTo>
                  <a:pt x="139" y="98"/>
                </a:lnTo>
                <a:lnTo>
                  <a:pt x="140" y="99"/>
                </a:lnTo>
                <a:lnTo>
                  <a:pt x="140" y="100"/>
                </a:lnTo>
                <a:lnTo>
                  <a:pt x="141" y="100"/>
                </a:lnTo>
                <a:lnTo>
                  <a:pt x="142" y="100"/>
                </a:lnTo>
                <a:lnTo>
                  <a:pt x="142" y="101"/>
                </a:lnTo>
                <a:lnTo>
                  <a:pt x="143" y="102"/>
                </a:lnTo>
                <a:lnTo>
                  <a:pt x="143" y="101"/>
                </a:lnTo>
                <a:lnTo>
                  <a:pt x="144" y="101"/>
                </a:lnTo>
                <a:lnTo>
                  <a:pt x="144" y="102"/>
                </a:lnTo>
                <a:lnTo>
                  <a:pt x="145" y="102"/>
                </a:lnTo>
                <a:lnTo>
                  <a:pt x="145" y="104"/>
                </a:lnTo>
                <a:lnTo>
                  <a:pt x="145" y="105"/>
                </a:lnTo>
                <a:lnTo>
                  <a:pt x="147" y="105"/>
                </a:lnTo>
                <a:lnTo>
                  <a:pt x="148" y="105"/>
                </a:lnTo>
                <a:lnTo>
                  <a:pt x="148" y="104"/>
                </a:lnTo>
                <a:lnTo>
                  <a:pt x="149" y="104"/>
                </a:lnTo>
                <a:lnTo>
                  <a:pt x="149" y="105"/>
                </a:lnTo>
                <a:lnTo>
                  <a:pt x="150" y="105"/>
                </a:lnTo>
                <a:lnTo>
                  <a:pt x="151" y="106"/>
                </a:lnTo>
                <a:lnTo>
                  <a:pt x="152" y="107"/>
                </a:lnTo>
                <a:lnTo>
                  <a:pt x="153" y="107"/>
                </a:lnTo>
                <a:lnTo>
                  <a:pt x="153" y="108"/>
                </a:lnTo>
                <a:lnTo>
                  <a:pt x="154" y="108"/>
                </a:lnTo>
                <a:lnTo>
                  <a:pt x="154" y="107"/>
                </a:lnTo>
                <a:lnTo>
                  <a:pt x="156" y="107"/>
                </a:lnTo>
                <a:lnTo>
                  <a:pt x="156" y="108"/>
                </a:lnTo>
                <a:lnTo>
                  <a:pt x="157" y="108"/>
                </a:lnTo>
                <a:lnTo>
                  <a:pt x="157" y="109"/>
                </a:lnTo>
                <a:lnTo>
                  <a:pt x="157" y="110"/>
                </a:lnTo>
                <a:lnTo>
                  <a:pt x="157" y="111"/>
                </a:lnTo>
                <a:lnTo>
                  <a:pt x="158" y="113"/>
                </a:lnTo>
                <a:lnTo>
                  <a:pt x="159" y="113"/>
                </a:lnTo>
                <a:lnTo>
                  <a:pt x="160" y="113"/>
                </a:lnTo>
                <a:lnTo>
                  <a:pt x="161" y="114"/>
                </a:lnTo>
                <a:lnTo>
                  <a:pt x="161" y="115"/>
                </a:lnTo>
                <a:lnTo>
                  <a:pt x="161" y="116"/>
                </a:lnTo>
                <a:lnTo>
                  <a:pt x="162" y="116"/>
                </a:lnTo>
                <a:lnTo>
                  <a:pt x="162" y="117"/>
                </a:lnTo>
                <a:lnTo>
                  <a:pt x="161" y="117"/>
                </a:lnTo>
                <a:lnTo>
                  <a:pt x="162" y="118"/>
                </a:lnTo>
                <a:lnTo>
                  <a:pt x="164" y="118"/>
                </a:lnTo>
                <a:lnTo>
                  <a:pt x="165" y="118"/>
                </a:lnTo>
                <a:lnTo>
                  <a:pt x="166" y="119"/>
                </a:lnTo>
                <a:lnTo>
                  <a:pt x="167" y="119"/>
                </a:lnTo>
                <a:lnTo>
                  <a:pt x="168" y="119"/>
                </a:lnTo>
                <a:lnTo>
                  <a:pt x="169" y="118"/>
                </a:lnTo>
                <a:lnTo>
                  <a:pt x="170" y="118"/>
                </a:lnTo>
                <a:lnTo>
                  <a:pt x="171" y="118"/>
                </a:lnTo>
                <a:lnTo>
                  <a:pt x="171" y="117"/>
                </a:lnTo>
                <a:lnTo>
                  <a:pt x="173" y="117"/>
                </a:lnTo>
                <a:lnTo>
                  <a:pt x="174" y="117"/>
                </a:lnTo>
                <a:lnTo>
                  <a:pt x="174" y="118"/>
                </a:lnTo>
                <a:lnTo>
                  <a:pt x="175" y="118"/>
                </a:lnTo>
                <a:lnTo>
                  <a:pt x="175" y="119"/>
                </a:lnTo>
                <a:lnTo>
                  <a:pt x="176" y="119"/>
                </a:lnTo>
                <a:lnTo>
                  <a:pt x="177" y="119"/>
                </a:lnTo>
                <a:lnTo>
                  <a:pt x="177" y="121"/>
                </a:lnTo>
                <a:lnTo>
                  <a:pt x="178" y="121"/>
                </a:lnTo>
                <a:lnTo>
                  <a:pt x="179" y="121"/>
                </a:lnTo>
                <a:lnTo>
                  <a:pt x="181" y="121"/>
                </a:lnTo>
                <a:lnTo>
                  <a:pt x="181" y="122"/>
                </a:lnTo>
                <a:lnTo>
                  <a:pt x="182" y="122"/>
                </a:lnTo>
                <a:lnTo>
                  <a:pt x="182" y="121"/>
                </a:lnTo>
                <a:lnTo>
                  <a:pt x="183" y="121"/>
                </a:lnTo>
                <a:lnTo>
                  <a:pt x="183" y="119"/>
                </a:lnTo>
                <a:lnTo>
                  <a:pt x="184" y="119"/>
                </a:lnTo>
                <a:lnTo>
                  <a:pt x="184" y="118"/>
                </a:lnTo>
                <a:lnTo>
                  <a:pt x="185" y="118"/>
                </a:lnTo>
                <a:lnTo>
                  <a:pt x="186" y="118"/>
                </a:lnTo>
                <a:lnTo>
                  <a:pt x="186" y="117"/>
                </a:lnTo>
                <a:lnTo>
                  <a:pt x="187" y="117"/>
                </a:lnTo>
                <a:lnTo>
                  <a:pt x="188" y="117"/>
                </a:lnTo>
                <a:lnTo>
                  <a:pt x="190" y="118"/>
                </a:lnTo>
                <a:lnTo>
                  <a:pt x="191" y="118"/>
                </a:lnTo>
                <a:lnTo>
                  <a:pt x="191" y="119"/>
                </a:lnTo>
                <a:lnTo>
                  <a:pt x="192" y="119"/>
                </a:lnTo>
                <a:lnTo>
                  <a:pt x="193" y="119"/>
                </a:lnTo>
                <a:lnTo>
                  <a:pt x="193" y="118"/>
                </a:lnTo>
                <a:lnTo>
                  <a:pt x="194" y="118"/>
                </a:lnTo>
                <a:lnTo>
                  <a:pt x="194" y="119"/>
                </a:lnTo>
                <a:lnTo>
                  <a:pt x="195" y="119"/>
                </a:lnTo>
                <a:lnTo>
                  <a:pt x="195" y="121"/>
                </a:lnTo>
                <a:lnTo>
                  <a:pt x="196" y="121"/>
                </a:lnTo>
                <a:lnTo>
                  <a:pt x="197" y="121"/>
                </a:lnTo>
                <a:lnTo>
                  <a:pt x="199" y="122"/>
                </a:lnTo>
                <a:lnTo>
                  <a:pt x="200" y="122"/>
                </a:lnTo>
                <a:lnTo>
                  <a:pt x="201" y="122"/>
                </a:lnTo>
                <a:lnTo>
                  <a:pt x="202" y="122"/>
                </a:lnTo>
                <a:lnTo>
                  <a:pt x="203" y="122"/>
                </a:lnTo>
                <a:lnTo>
                  <a:pt x="204" y="122"/>
                </a:lnTo>
                <a:lnTo>
                  <a:pt x="205" y="122"/>
                </a:lnTo>
                <a:lnTo>
                  <a:pt x="207" y="122"/>
                </a:lnTo>
                <a:lnTo>
                  <a:pt x="208" y="122"/>
                </a:lnTo>
                <a:lnTo>
                  <a:pt x="208" y="123"/>
                </a:lnTo>
                <a:lnTo>
                  <a:pt x="209" y="124"/>
                </a:lnTo>
                <a:lnTo>
                  <a:pt x="209" y="125"/>
                </a:lnTo>
                <a:lnTo>
                  <a:pt x="210" y="125"/>
                </a:lnTo>
                <a:lnTo>
                  <a:pt x="211" y="124"/>
                </a:lnTo>
                <a:lnTo>
                  <a:pt x="212" y="124"/>
                </a:lnTo>
                <a:lnTo>
                  <a:pt x="213" y="124"/>
                </a:lnTo>
                <a:lnTo>
                  <a:pt x="214" y="124"/>
                </a:lnTo>
                <a:lnTo>
                  <a:pt x="216" y="124"/>
                </a:lnTo>
                <a:lnTo>
                  <a:pt x="217" y="123"/>
                </a:lnTo>
                <a:lnTo>
                  <a:pt x="218" y="123"/>
                </a:lnTo>
                <a:lnTo>
                  <a:pt x="219" y="123"/>
                </a:lnTo>
                <a:lnTo>
                  <a:pt x="220" y="123"/>
                </a:lnTo>
                <a:lnTo>
                  <a:pt x="222" y="123"/>
                </a:lnTo>
                <a:lnTo>
                  <a:pt x="223" y="123"/>
                </a:lnTo>
                <a:lnTo>
                  <a:pt x="223" y="124"/>
                </a:lnTo>
                <a:lnTo>
                  <a:pt x="225" y="124"/>
                </a:lnTo>
                <a:lnTo>
                  <a:pt x="226" y="124"/>
                </a:lnTo>
                <a:lnTo>
                  <a:pt x="227" y="124"/>
                </a:lnTo>
                <a:lnTo>
                  <a:pt x="229" y="124"/>
                </a:lnTo>
                <a:lnTo>
                  <a:pt x="231" y="125"/>
                </a:lnTo>
                <a:lnTo>
                  <a:pt x="233" y="125"/>
                </a:lnTo>
                <a:lnTo>
                  <a:pt x="234" y="125"/>
                </a:lnTo>
                <a:lnTo>
                  <a:pt x="235" y="12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103" name="Freeform 1196">
            <a:extLst>
              <a:ext uri="{FF2B5EF4-FFF2-40B4-BE49-F238E27FC236}">
                <a16:creationId xmlns:a16="http://schemas.microsoft.com/office/drawing/2014/main" id="{87D94BBC-D155-148B-10D0-01A8904F4C13}"/>
              </a:ext>
            </a:extLst>
          </p:cNvPr>
          <p:cNvSpPr>
            <a:spLocks/>
          </p:cNvSpPr>
          <p:nvPr/>
        </p:nvSpPr>
        <p:spPr bwMode="auto">
          <a:xfrm>
            <a:off x="2038657" y="1648943"/>
            <a:ext cx="321592" cy="310828"/>
          </a:xfrm>
          <a:custGeom>
            <a:avLst/>
            <a:gdLst>
              <a:gd name="T0" fmla="*/ 229 w 239"/>
              <a:gd name="T1" fmla="*/ 98 h 231"/>
              <a:gd name="T2" fmla="*/ 228 w 239"/>
              <a:gd name="T3" fmla="*/ 118 h 231"/>
              <a:gd name="T4" fmla="*/ 238 w 239"/>
              <a:gd name="T5" fmla="*/ 128 h 231"/>
              <a:gd name="T6" fmla="*/ 238 w 239"/>
              <a:gd name="T7" fmla="*/ 137 h 231"/>
              <a:gd name="T8" fmla="*/ 239 w 239"/>
              <a:gd name="T9" fmla="*/ 146 h 231"/>
              <a:gd name="T10" fmla="*/ 223 w 239"/>
              <a:gd name="T11" fmla="*/ 177 h 231"/>
              <a:gd name="T12" fmla="*/ 214 w 239"/>
              <a:gd name="T13" fmla="*/ 194 h 231"/>
              <a:gd name="T14" fmla="*/ 213 w 239"/>
              <a:gd name="T15" fmla="*/ 196 h 231"/>
              <a:gd name="T16" fmla="*/ 205 w 239"/>
              <a:gd name="T17" fmla="*/ 211 h 231"/>
              <a:gd name="T18" fmla="*/ 203 w 239"/>
              <a:gd name="T19" fmla="*/ 216 h 231"/>
              <a:gd name="T20" fmla="*/ 197 w 239"/>
              <a:gd name="T21" fmla="*/ 226 h 231"/>
              <a:gd name="T22" fmla="*/ 188 w 239"/>
              <a:gd name="T23" fmla="*/ 227 h 231"/>
              <a:gd name="T24" fmla="*/ 151 w 239"/>
              <a:gd name="T25" fmla="*/ 231 h 231"/>
              <a:gd name="T26" fmla="*/ 134 w 239"/>
              <a:gd name="T27" fmla="*/ 228 h 231"/>
              <a:gd name="T28" fmla="*/ 113 w 239"/>
              <a:gd name="T29" fmla="*/ 224 h 231"/>
              <a:gd name="T30" fmla="*/ 83 w 239"/>
              <a:gd name="T31" fmla="*/ 218 h 231"/>
              <a:gd name="T32" fmla="*/ 66 w 239"/>
              <a:gd name="T33" fmla="*/ 212 h 231"/>
              <a:gd name="T34" fmla="*/ 52 w 239"/>
              <a:gd name="T35" fmla="*/ 206 h 231"/>
              <a:gd name="T36" fmla="*/ 49 w 239"/>
              <a:gd name="T37" fmla="*/ 203 h 231"/>
              <a:gd name="T38" fmla="*/ 57 w 239"/>
              <a:gd name="T39" fmla="*/ 192 h 231"/>
              <a:gd name="T40" fmla="*/ 62 w 239"/>
              <a:gd name="T41" fmla="*/ 186 h 231"/>
              <a:gd name="T42" fmla="*/ 57 w 239"/>
              <a:gd name="T43" fmla="*/ 174 h 231"/>
              <a:gd name="T44" fmla="*/ 39 w 239"/>
              <a:gd name="T45" fmla="*/ 154 h 231"/>
              <a:gd name="T46" fmla="*/ 12 w 239"/>
              <a:gd name="T47" fmla="*/ 126 h 231"/>
              <a:gd name="T48" fmla="*/ 2 w 239"/>
              <a:gd name="T49" fmla="*/ 110 h 231"/>
              <a:gd name="T50" fmla="*/ 14 w 239"/>
              <a:gd name="T51" fmla="*/ 90 h 231"/>
              <a:gd name="T52" fmla="*/ 45 w 239"/>
              <a:gd name="T53" fmla="*/ 53 h 231"/>
              <a:gd name="T54" fmla="*/ 54 w 239"/>
              <a:gd name="T55" fmla="*/ 42 h 231"/>
              <a:gd name="T56" fmla="*/ 55 w 239"/>
              <a:gd name="T57" fmla="*/ 40 h 231"/>
              <a:gd name="T58" fmla="*/ 79 w 239"/>
              <a:gd name="T59" fmla="*/ 36 h 231"/>
              <a:gd name="T60" fmla="*/ 118 w 239"/>
              <a:gd name="T61" fmla="*/ 50 h 231"/>
              <a:gd name="T62" fmla="*/ 121 w 239"/>
              <a:gd name="T63" fmla="*/ 50 h 231"/>
              <a:gd name="T64" fmla="*/ 122 w 239"/>
              <a:gd name="T65" fmla="*/ 48 h 231"/>
              <a:gd name="T66" fmla="*/ 125 w 239"/>
              <a:gd name="T67" fmla="*/ 47 h 231"/>
              <a:gd name="T68" fmla="*/ 126 w 239"/>
              <a:gd name="T69" fmla="*/ 43 h 231"/>
              <a:gd name="T70" fmla="*/ 128 w 239"/>
              <a:gd name="T71" fmla="*/ 39 h 231"/>
              <a:gd name="T72" fmla="*/ 130 w 239"/>
              <a:gd name="T73" fmla="*/ 35 h 231"/>
              <a:gd name="T74" fmla="*/ 131 w 239"/>
              <a:gd name="T75" fmla="*/ 31 h 231"/>
              <a:gd name="T76" fmla="*/ 133 w 239"/>
              <a:gd name="T77" fmla="*/ 26 h 231"/>
              <a:gd name="T78" fmla="*/ 134 w 239"/>
              <a:gd name="T79" fmla="*/ 23 h 231"/>
              <a:gd name="T80" fmla="*/ 140 w 239"/>
              <a:gd name="T81" fmla="*/ 20 h 231"/>
              <a:gd name="T82" fmla="*/ 141 w 239"/>
              <a:gd name="T83" fmla="*/ 18 h 231"/>
              <a:gd name="T84" fmla="*/ 141 w 239"/>
              <a:gd name="T85" fmla="*/ 14 h 231"/>
              <a:gd name="T86" fmla="*/ 141 w 239"/>
              <a:gd name="T87" fmla="*/ 9 h 231"/>
              <a:gd name="T88" fmla="*/ 144 w 239"/>
              <a:gd name="T89" fmla="*/ 8 h 231"/>
              <a:gd name="T90" fmla="*/ 143 w 239"/>
              <a:gd name="T91" fmla="*/ 6 h 231"/>
              <a:gd name="T92" fmla="*/ 145 w 239"/>
              <a:gd name="T93" fmla="*/ 3 h 231"/>
              <a:gd name="T94" fmla="*/ 145 w 239"/>
              <a:gd name="T95" fmla="*/ 2 h 231"/>
              <a:gd name="T96" fmla="*/ 149 w 239"/>
              <a:gd name="T97" fmla="*/ 2 h 231"/>
              <a:gd name="T98" fmla="*/ 170 w 239"/>
              <a:gd name="T99" fmla="*/ 17 h 231"/>
              <a:gd name="T100" fmla="*/ 178 w 239"/>
              <a:gd name="T101" fmla="*/ 20 h 231"/>
              <a:gd name="T102" fmla="*/ 192 w 239"/>
              <a:gd name="T103" fmla="*/ 28 h 231"/>
              <a:gd name="T104" fmla="*/ 197 w 239"/>
              <a:gd name="T105" fmla="*/ 31 h 231"/>
              <a:gd name="T106" fmla="*/ 231 w 239"/>
              <a:gd name="T107" fmla="*/ 5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39" h="231">
                <a:moveTo>
                  <a:pt x="231" y="56"/>
                </a:moveTo>
                <a:lnTo>
                  <a:pt x="231" y="58"/>
                </a:lnTo>
                <a:lnTo>
                  <a:pt x="229" y="83"/>
                </a:lnTo>
                <a:lnTo>
                  <a:pt x="229" y="96"/>
                </a:lnTo>
                <a:lnTo>
                  <a:pt x="229" y="98"/>
                </a:lnTo>
                <a:lnTo>
                  <a:pt x="229" y="98"/>
                </a:lnTo>
                <a:lnTo>
                  <a:pt x="229" y="99"/>
                </a:lnTo>
                <a:lnTo>
                  <a:pt x="229" y="106"/>
                </a:lnTo>
                <a:lnTo>
                  <a:pt x="228" y="111"/>
                </a:lnTo>
                <a:lnTo>
                  <a:pt x="228" y="118"/>
                </a:lnTo>
                <a:lnTo>
                  <a:pt x="228" y="119"/>
                </a:lnTo>
                <a:lnTo>
                  <a:pt x="237" y="123"/>
                </a:lnTo>
                <a:lnTo>
                  <a:pt x="238" y="124"/>
                </a:lnTo>
                <a:lnTo>
                  <a:pt x="238" y="125"/>
                </a:lnTo>
                <a:lnTo>
                  <a:pt x="238" y="128"/>
                </a:lnTo>
                <a:lnTo>
                  <a:pt x="238" y="133"/>
                </a:lnTo>
                <a:lnTo>
                  <a:pt x="238" y="133"/>
                </a:lnTo>
                <a:lnTo>
                  <a:pt x="238" y="134"/>
                </a:lnTo>
                <a:lnTo>
                  <a:pt x="238" y="134"/>
                </a:lnTo>
                <a:lnTo>
                  <a:pt x="238" y="137"/>
                </a:lnTo>
                <a:lnTo>
                  <a:pt x="238" y="143"/>
                </a:lnTo>
                <a:lnTo>
                  <a:pt x="239" y="144"/>
                </a:lnTo>
                <a:lnTo>
                  <a:pt x="239" y="145"/>
                </a:lnTo>
                <a:lnTo>
                  <a:pt x="239" y="146"/>
                </a:lnTo>
                <a:lnTo>
                  <a:pt x="239" y="146"/>
                </a:lnTo>
                <a:lnTo>
                  <a:pt x="239" y="146"/>
                </a:lnTo>
                <a:lnTo>
                  <a:pt x="239" y="148"/>
                </a:lnTo>
                <a:lnTo>
                  <a:pt x="230" y="166"/>
                </a:lnTo>
                <a:lnTo>
                  <a:pt x="228" y="169"/>
                </a:lnTo>
                <a:lnTo>
                  <a:pt x="223" y="177"/>
                </a:lnTo>
                <a:lnTo>
                  <a:pt x="222" y="181"/>
                </a:lnTo>
                <a:lnTo>
                  <a:pt x="219" y="187"/>
                </a:lnTo>
                <a:lnTo>
                  <a:pt x="217" y="190"/>
                </a:lnTo>
                <a:lnTo>
                  <a:pt x="216" y="193"/>
                </a:lnTo>
                <a:lnTo>
                  <a:pt x="214" y="194"/>
                </a:lnTo>
                <a:lnTo>
                  <a:pt x="214" y="195"/>
                </a:lnTo>
                <a:lnTo>
                  <a:pt x="214" y="195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1" y="201"/>
                </a:lnTo>
                <a:lnTo>
                  <a:pt x="210" y="203"/>
                </a:lnTo>
                <a:lnTo>
                  <a:pt x="209" y="204"/>
                </a:lnTo>
                <a:lnTo>
                  <a:pt x="209" y="206"/>
                </a:lnTo>
                <a:lnTo>
                  <a:pt x="205" y="211"/>
                </a:lnTo>
                <a:lnTo>
                  <a:pt x="204" y="212"/>
                </a:lnTo>
                <a:lnTo>
                  <a:pt x="204" y="212"/>
                </a:lnTo>
                <a:lnTo>
                  <a:pt x="204" y="212"/>
                </a:lnTo>
                <a:lnTo>
                  <a:pt x="204" y="213"/>
                </a:lnTo>
                <a:lnTo>
                  <a:pt x="203" y="216"/>
                </a:lnTo>
                <a:lnTo>
                  <a:pt x="202" y="217"/>
                </a:lnTo>
                <a:lnTo>
                  <a:pt x="202" y="217"/>
                </a:lnTo>
                <a:lnTo>
                  <a:pt x="200" y="220"/>
                </a:lnTo>
                <a:lnTo>
                  <a:pt x="200" y="221"/>
                </a:lnTo>
                <a:lnTo>
                  <a:pt x="197" y="226"/>
                </a:lnTo>
                <a:lnTo>
                  <a:pt x="196" y="227"/>
                </a:lnTo>
                <a:lnTo>
                  <a:pt x="195" y="227"/>
                </a:lnTo>
                <a:lnTo>
                  <a:pt x="192" y="227"/>
                </a:lnTo>
                <a:lnTo>
                  <a:pt x="191" y="227"/>
                </a:lnTo>
                <a:lnTo>
                  <a:pt x="188" y="227"/>
                </a:lnTo>
                <a:lnTo>
                  <a:pt x="178" y="228"/>
                </a:lnTo>
                <a:lnTo>
                  <a:pt x="160" y="229"/>
                </a:lnTo>
                <a:lnTo>
                  <a:pt x="157" y="231"/>
                </a:lnTo>
                <a:lnTo>
                  <a:pt x="153" y="231"/>
                </a:lnTo>
                <a:lnTo>
                  <a:pt x="151" y="231"/>
                </a:lnTo>
                <a:lnTo>
                  <a:pt x="148" y="231"/>
                </a:lnTo>
                <a:lnTo>
                  <a:pt x="144" y="229"/>
                </a:lnTo>
                <a:lnTo>
                  <a:pt x="141" y="229"/>
                </a:lnTo>
                <a:lnTo>
                  <a:pt x="138" y="229"/>
                </a:lnTo>
                <a:lnTo>
                  <a:pt x="134" y="228"/>
                </a:lnTo>
                <a:lnTo>
                  <a:pt x="132" y="228"/>
                </a:lnTo>
                <a:lnTo>
                  <a:pt x="130" y="228"/>
                </a:lnTo>
                <a:lnTo>
                  <a:pt x="124" y="227"/>
                </a:lnTo>
                <a:lnTo>
                  <a:pt x="123" y="226"/>
                </a:lnTo>
                <a:lnTo>
                  <a:pt x="113" y="224"/>
                </a:lnTo>
                <a:lnTo>
                  <a:pt x="110" y="224"/>
                </a:lnTo>
                <a:lnTo>
                  <a:pt x="88" y="219"/>
                </a:lnTo>
                <a:lnTo>
                  <a:pt x="84" y="218"/>
                </a:lnTo>
                <a:lnTo>
                  <a:pt x="84" y="218"/>
                </a:lnTo>
                <a:lnTo>
                  <a:pt x="83" y="218"/>
                </a:lnTo>
                <a:lnTo>
                  <a:pt x="80" y="217"/>
                </a:lnTo>
                <a:lnTo>
                  <a:pt x="79" y="217"/>
                </a:lnTo>
                <a:lnTo>
                  <a:pt x="74" y="216"/>
                </a:lnTo>
                <a:lnTo>
                  <a:pt x="69" y="213"/>
                </a:lnTo>
                <a:lnTo>
                  <a:pt x="66" y="212"/>
                </a:lnTo>
                <a:lnTo>
                  <a:pt x="62" y="210"/>
                </a:lnTo>
                <a:lnTo>
                  <a:pt x="62" y="210"/>
                </a:lnTo>
                <a:lnTo>
                  <a:pt x="58" y="209"/>
                </a:lnTo>
                <a:lnTo>
                  <a:pt x="56" y="208"/>
                </a:lnTo>
                <a:lnTo>
                  <a:pt x="52" y="206"/>
                </a:lnTo>
                <a:lnTo>
                  <a:pt x="50" y="206"/>
                </a:lnTo>
                <a:lnTo>
                  <a:pt x="50" y="204"/>
                </a:lnTo>
                <a:lnTo>
                  <a:pt x="50" y="204"/>
                </a:lnTo>
                <a:lnTo>
                  <a:pt x="49" y="204"/>
                </a:lnTo>
                <a:lnTo>
                  <a:pt x="49" y="203"/>
                </a:lnTo>
                <a:lnTo>
                  <a:pt x="49" y="203"/>
                </a:lnTo>
                <a:lnTo>
                  <a:pt x="49" y="202"/>
                </a:lnTo>
                <a:lnTo>
                  <a:pt x="50" y="201"/>
                </a:lnTo>
                <a:lnTo>
                  <a:pt x="54" y="196"/>
                </a:lnTo>
                <a:lnTo>
                  <a:pt x="57" y="192"/>
                </a:lnTo>
                <a:lnTo>
                  <a:pt x="59" y="188"/>
                </a:lnTo>
                <a:lnTo>
                  <a:pt x="61" y="187"/>
                </a:lnTo>
                <a:lnTo>
                  <a:pt x="62" y="186"/>
                </a:lnTo>
                <a:lnTo>
                  <a:pt x="62" y="186"/>
                </a:lnTo>
                <a:lnTo>
                  <a:pt x="62" y="186"/>
                </a:lnTo>
                <a:lnTo>
                  <a:pt x="62" y="185"/>
                </a:lnTo>
                <a:lnTo>
                  <a:pt x="64" y="182"/>
                </a:lnTo>
                <a:lnTo>
                  <a:pt x="64" y="181"/>
                </a:lnTo>
                <a:lnTo>
                  <a:pt x="64" y="181"/>
                </a:lnTo>
                <a:lnTo>
                  <a:pt x="57" y="174"/>
                </a:lnTo>
                <a:lnTo>
                  <a:pt x="56" y="173"/>
                </a:lnTo>
                <a:lnTo>
                  <a:pt x="53" y="169"/>
                </a:lnTo>
                <a:lnTo>
                  <a:pt x="50" y="166"/>
                </a:lnTo>
                <a:lnTo>
                  <a:pt x="41" y="158"/>
                </a:lnTo>
                <a:lnTo>
                  <a:pt x="39" y="154"/>
                </a:lnTo>
                <a:lnTo>
                  <a:pt x="14" y="128"/>
                </a:lnTo>
                <a:lnTo>
                  <a:pt x="14" y="128"/>
                </a:lnTo>
                <a:lnTo>
                  <a:pt x="14" y="128"/>
                </a:lnTo>
                <a:lnTo>
                  <a:pt x="12" y="126"/>
                </a:lnTo>
                <a:lnTo>
                  <a:pt x="12" y="126"/>
                </a:lnTo>
                <a:lnTo>
                  <a:pt x="0" y="114"/>
                </a:lnTo>
                <a:lnTo>
                  <a:pt x="0" y="112"/>
                </a:lnTo>
                <a:lnTo>
                  <a:pt x="0" y="112"/>
                </a:lnTo>
                <a:lnTo>
                  <a:pt x="1" y="111"/>
                </a:lnTo>
                <a:lnTo>
                  <a:pt x="2" y="110"/>
                </a:lnTo>
                <a:lnTo>
                  <a:pt x="3" y="108"/>
                </a:lnTo>
                <a:lnTo>
                  <a:pt x="9" y="98"/>
                </a:lnTo>
                <a:lnTo>
                  <a:pt x="10" y="96"/>
                </a:lnTo>
                <a:lnTo>
                  <a:pt x="13" y="92"/>
                </a:lnTo>
                <a:lnTo>
                  <a:pt x="14" y="90"/>
                </a:lnTo>
                <a:lnTo>
                  <a:pt x="18" y="85"/>
                </a:lnTo>
                <a:lnTo>
                  <a:pt x="21" y="79"/>
                </a:lnTo>
                <a:lnTo>
                  <a:pt x="23" y="81"/>
                </a:lnTo>
                <a:lnTo>
                  <a:pt x="24" y="81"/>
                </a:lnTo>
                <a:lnTo>
                  <a:pt x="45" y="53"/>
                </a:lnTo>
                <a:lnTo>
                  <a:pt x="49" y="48"/>
                </a:lnTo>
                <a:lnTo>
                  <a:pt x="53" y="43"/>
                </a:lnTo>
                <a:lnTo>
                  <a:pt x="53" y="42"/>
                </a:lnTo>
                <a:lnTo>
                  <a:pt x="54" y="42"/>
                </a:lnTo>
                <a:lnTo>
                  <a:pt x="54" y="42"/>
                </a:lnTo>
                <a:lnTo>
                  <a:pt x="54" y="42"/>
                </a:lnTo>
                <a:lnTo>
                  <a:pt x="54" y="42"/>
                </a:lnTo>
                <a:lnTo>
                  <a:pt x="55" y="41"/>
                </a:lnTo>
                <a:lnTo>
                  <a:pt x="55" y="41"/>
                </a:lnTo>
                <a:lnTo>
                  <a:pt x="55" y="40"/>
                </a:lnTo>
                <a:lnTo>
                  <a:pt x="55" y="40"/>
                </a:lnTo>
                <a:lnTo>
                  <a:pt x="56" y="39"/>
                </a:lnTo>
                <a:lnTo>
                  <a:pt x="62" y="32"/>
                </a:lnTo>
                <a:lnTo>
                  <a:pt x="72" y="34"/>
                </a:lnTo>
                <a:lnTo>
                  <a:pt x="79" y="36"/>
                </a:lnTo>
                <a:lnTo>
                  <a:pt x="92" y="42"/>
                </a:lnTo>
                <a:lnTo>
                  <a:pt x="101" y="44"/>
                </a:lnTo>
                <a:lnTo>
                  <a:pt x="116" y="50"/>
                </a:lnTo>
                <a:lnTo>
                  <a:pt x="118" y="50"/>
                </a:lnTo>
                <a:lnTo>
                  <a:pt x="118" y="50"/>
                </a:lnTo>
                <a:lnTo>
                  <a:pt x="118" y="50"/>
                </a:lnTo>
                <a:lnTo>
                  <a:pt x="119" y="51"/>
                </a:lnTo>
                <a:lnTo>
                  <a:pt x="119" y="50"/>
                </a:lnTo>
                <a:lnTo>
                  <a:pt x="121" y="50"/>
                </a:lnTo>
                <a:lnTo>
                  <a:pt x="121" y="50"/>
                </a:lnTo>
                <a:lnTo>
                  <a:pt x="121" y="49"/>
                </a:lnTo>
                <a:lnTo>
                  <a:pt x="121" y="49"/>
                </a:lnTo>
                <a:lnTo>
                  <a:pt x="121" y="49"/>
                </a:lnTo>
                <a:lnTo>
                  <a:pt x="122" y="48"/>
                </a:lnTo>
                <a:lnTo>
                  <a:pt x="122" y="48"/>
                </a:lnTo>
                <a:lnTo>
                  <a:pt x="122" y="48"/>
                </a:lnTo>
                <a:lnTo>
                  <a:pt x="123" y="47"/>
                </a:lnTo>
                <a:lnTo>
                  <a:pt x="124" y="47"/>
                </a:lnTo>
                <a:lnTo>
                  <a:pt x="125" y="47"/>
                </a:lnTo>
                <a:lnTo>
                  <a:pt x="125" y="47"/>
                </a:lnTo>
                <a:lnTo>
                  <a:pt x="125" y="45"/>
                </a:lnTo>
                <a:lnTo>
                  <a:pt x="126" y="45"/>
                </a:lnTo>
                <a:lnTo>
                  <a:pt x="126" y="44"/>
                </a:lnTo>
                <a:lnTo>
                  <a:pt x="126" y="44"/>
                </a:lnTo>
                <a:lnTo>
                  <a:pt x="126" y="43"/>
                </a:lnTo>
                <a:lnTo>
                  <a:pt x="126" y="42"/>
                </a:lnTo>
                <a:lnTo>
                  <a:pt x="126" y="42"/>
                </a:lnTo>
                <a:lnTo>
                  <a:pt x="127" y="40"/>
                </a:lnTo>
                <a:lnTo>
                  <a:pt x="127" y="39"/>
                </a:lnTo>
                <a:lnTo>
                  <a:pt x="128" y="39"/>
                </a:lnTo>
                <a:lnTo>
                  <a:pt x="128" y="37"/>
                </a:lnTo>
                <a:lnTo>
                  <a:pt x="128" y="37"/>
                </a:lnTo>
                <a:lnTo>
                  <a:pt x="130" y="36"/>
                </a:lnTo>
                <a:lnTo>
                  <a:pt x="130" y="36"/>
                </a:lnTo>
                <a:lnTo>
                  <a:pt x="130" y="35"/>
                </a:lnTo>
                <a:lnTo>
                  <a:pt x="130" y="34"/>
                </a:lnTo>
                <a:lnTo>
                  <a:pt x="130" y="32"/>
                </a:lnTo>
                <a:lnTo>
                  <a:pt x="131" y="31"/>
                </a:lnTo>
                <a:lnTo>
                  <a:pt x="131" y="31"/>
                </a:lnTo>
                <a:lnTo>
                  <a:pt x="131" y="31"/>
                </a:lnTo>
                <a:lnTo>
                  <a:pt x="131" y="29"/>
                </a:lnTo>
                <a:lnTo>
                  <a:pt x="132" y="28"/>
                </a:lnTo>
                <a:lnTo>
                  <a:pt x="131" y="28"/>
                </a:lnTo>
                <a:lnTo>
                  <a:pt x="132" y="27"/>
                </a:lnTo>
                <a:lnTo>
                  <a:pt x="133" y="26"/>
                </a:lnTo>
                <a:lnTo>
                  <a:pt x="133" y="26"/>
                </a:lnTo>
                <a:lnTo>
                  <a:pt x="133" y="25"/>
                </a:lnTo>
                <a:lnTo>
                  <a:pt x="133" y="25"/>
                </a:lnTo>
                <a:lnTo>
                  <a:pt x="134" y="24"/>
                </a:lnTo>
                <a:lnTo>
                  <a:pt x="134" y="23"/>
                </a:lnTo>
                <a:lnTo>
                  <a:pt x="134" y="22"/>
                </a:lnTo>
                <a:lnTo>
                  <a:pt x="136" y="22"/>
                </a:lnTo>
                <a:lnTo>
                  <a:pt x="138" y="20"/>
                </a:lnTo>
                <a:lnTo>
                  <a:pt x="139" y="22"/>
                </a:lnTo>
                <a:lnTo>
                  <a:pt x="140" y="20"/>
                </a:lnTo>
                <a:lnTo>
                  <a:pt x="140" y="20"/>
                </a:lnTo>
                <a:lnTo>
                  <a:pt x="140" y="19"/>
                </a:lnTo>
                <a:lnTo>
                  <a:pt x="141" y="19"/>
                </a:lnTo>
                <a:lnTo>
                  <a:pt x="141" y="18"/>
                </a:lnTo>
                <a:lnTo>
                  <a:pt x="141" y="18"/>
                </a:lnTo>
                <a:lnTo>
                  <a:pt x="141" y="17"/>
                </a:lnTo>
                <a:lnTo>
                  <a:pt x="141" y="16"/>
                </a:lnTo>
                <a:lnTo>
                  <a:pt x="141" y="16"/>
                </a:lnTo>
                <a:lnTo>
                  <a:pt x="142" y="15"/>
                </a:lnTo>
                <a:lnTo>
                  <a:pt x="141" y="14"/>
                </a:lnTo>
                <a:lnTo>
                  <a:pt x="141" y="12"/>
                </a:lnTo>
                <a:lnTo>
                  <a:pt x="140" y="11"/>
                </a:lnTo>
                <a:lnTo>
                  <a:pt x="140" y="11"/>
                </a:lnTo>
                <a:lnTo>
                  <a:pt x="140" y="11"/>
                </a:lnTo>
                <a:lnTo>
                  <a:pt x="141" y="9"/>
                </a:lnTo>
                <a:lnTo>
                  <a:pt x="141" y="9"/>
                </a:lnTo>
                <a:lnTo>
                  <a:pt x="142" y="9"/>
                </a:lnTo>
                <a:lnTo>
                  <a:pt x="142" y="8"/>
                </a:lnTo>
                <a:lnTo>
                  <a:pt x="142" y="8"/>
                </a:lnTo>
                <a:lnTo>
                  <a:pt x="144" y="8"/>
                </a:lnTo>
                <a:lnTo>
                  <a:pt x="144" y="8"/>
                </a:lnTo>
                <a:lnTo>
                  <a:pt x="144" y="7"/>
                </a:lnTo>
                <a:lnTo>
                  <a:pt x="144" y="7"/>
                </a:lnTo>
                <a:lnTo>
                  <a:pt x="144" y="7"/>
                </a:lnTo>
                <a:lnTo>
                  <a:pt x="143" y="6"/>
                </a:lnTo>
                <a:lnTo>
                  <a:pt x="144" y="6"/>
                </a:lnTo>
                <a:lnTo>
                  <a:pt x="144" y="5"/>
                </a:lnTo>
                <a:lnTo>
                  <a:pt x="144" y="5"/>
                </a:lnTo>
                <a:lnTo>
                  <a:pt x="145" y="3"/>
                </a:lnTo>
                <a:lnTo>
                  <a:pt x="145" y="3"/>
                </a:lnTo>
                <a:lnTo>
                  <a:pt x="145" y="3"/>
                </a:lnTo>
                <a:lnTo>
                  <a:pt x="145" y="3"/>
                </a:lnTo>
                <a:lnTo>
                  <a:pt x="145" y="2"/>
                </a:lnTo>
                <a:lnTo>
                  <a:pt x="145" y="2"/>
                </a:lnTo>
                <a:lnTo>
                  <a:pt x="145" y="2"/>
                </a:lnTo>
                <a:lnTo>
                  <a:pt x="145" y="1"/>
                </a:lnTo>
                <a:lnTo>
                  <a:pt x="145" y="1"/>
                </a:lnTo>
                <a:lnTo>
                  <a:pt x="145" y="0"/>
                </a:lnTo>
                <a:lnTo>
                  <a:pt x="147" y="1"/>
                </a:lnTo>
                <a:lnTo>
                  <a:pt x="149" y="2"/>
                </a:lnTo>
                <a:lnTo>
                  <a:pt x="151" y="3"/>
                </a:lnTo>
                <a:lnTo>
                  <a:pt x="150" y="5"/>
                </a:lnTo>
                <a:lnTo>
                  <a:pt x="150" y="6"/>
                </a:lnTo>
                <a:lnTo>
                  <a:pt x="166" y="15"/>
                </a:lnTo>
                <a:lnTo>
                  <a:pt x="170" y="17"/>
                </a:lnTo>
                <a:lnTo>
                  <a:pt x="177" y="19"/>
                </a:lnTo>
                <a:lnTo>
                  <a:pt x="178" y="19"/>
                </a:lnTo>
                <a:lnTo>
                  <a:pt x="178" y="20"/>
                </a:lnTo>
                <a:lnTo>
                  <a:pt x="178" y="20"/>
                </a:lnTo>
                <a:lnTo>
                  <a:pt x="178" y="20"/>
                </a:lnTo>
                <a:lnTo>
                  <a:pt x="178" y="22"/>
                </a:lnTo>
                <a:lnTo>
                  <a:pt x="181" y="23"/>
                </a:lnTo>
                <a:lnTo>
                  <a:pt x="182" y="23"/>
                </a:lnTo>
                <a:lnTo>
                  <a:pt x="191" y="27"/>
                </a:lnTo>
                <a:lnTo>
                  <a:pt x="192" y="28"/>
                </a:lnTo>
                <a:lnTo>
                  <a:pt x="195" y="29"/>
                </a:lnTo>
                <a:lnTo>
                  <a:pt x="196" y="29"/>
                </a:lnTo>
                <a:lnTo>
                  <a:pt x="196" y="31"/>
                </a:lnTo>
                <a:lnTo>
                  <a:pt x="197" y="31"/>
                </a:lnTo>
                <a:lnTo>
                  <a:pt x="197" y="31"/>
                </a:lnTo>
                <a:lnTo>
                  <a:pt x="225" y="44"/>
                </a:lnTo>
                <a:lnTo>
                  <a:pt x="231" y="48"/>
                </a:lnTo>
                <a:lnTo>
                  <a:pt x="231" y="49"/>
                </a:lnTo>
                <a:lnTo>
                  <a:pt x="231" y="50"/>
                </a:lnTo>
                <a:lnTo>
                  <a:pt x="231" y="50"/>
                </a:lnTo>
                <a:lnTo>
                  <a:pt x="231" y="50"/>
                </a:lnTo>
                <a:lnTo>
                  <a:pt x="231" y="54"/>
                </a:lnTo>
                <a:lnTo>
                  <a:pt x="231" y="56"/>
                </a:lnTo>
                <a:lnTo>
                  <a:pt x="231" y="56"/>
                </a:lnTo>
                <a:close/>
              </a:path>
            </a:pathLst>
          </a:custGeom>
          <a:solidFill>
            <a:srgbClr val="8064A2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163" name="Freeform 1256">
            <a:extLst>
              <a:ext uri="{FF2B5EF4-FFF2-40B4-BE49-F238E27FC236}">
                <a16:creationId xmlns:a16="http://schemas.microsoft.com/office/drawing/2014/main" id="{46BD45D7-0DAA-AB1F-D986-3431BC65776D}"/>
              </a:ext>
            </a:extLst>
          </p:cNvPr>
          <p:cNvSpPr>
            <a:spLocks/>
          </p:cNvSpPr>
          <p:nvPr/>
        </p:nvSpPr>
        <p:spPr bwMode="auto">
          <a:xfrm>
            <a:off x="2173214" y="1569554"/>
            <a:ext cx="563796" cy="776396"/>
          </a:xfrm>
          <a:custGeom>
            <a:avLst/>
            <a:gdLst>
              <a:gd name="T0" fmla="*/ 308 w 419"/>
              <a:gd name="T1" fmla="*/ 81 h 577"/>
              <a:gd name="T2" fmla="*/ 311 w 419"/>
              <a:gd name="T3" fmla="*/ 118 h 577"/>
              <a:gd name="T4" fmla="*/ 308 w 419"/>
              <a:gd name="T5" fmla="*/ 142 h 577"/>
              <a:gd name="T6" fmla="*/ 341 w 419"/>
              <a:gd name="T7" fmla="*/ 153 h 577"/>
              <a:gd name="T8" fmla="*/ 376 w 419"/>
              <a:gd name="T9" fmla="*/ 146 h 577"/>
              <a:gd name="T10" fmla="*/ 402 w 419"/>
              <a:gd name="T11" fmla="*/ 166 h 577"/>
              <a:gd name="T12" fmla="*/ 411 w 419"/>
              <a:gd name="T13" fmla="*/ 186 h 577"/>
              <a:gd name="T14" fmla="*/ 414 w 419"/>
              <a:gd name="T15" fmla="*/ 211 h 577"/>
              <a:gd name="T16" fmla="*/ 418 w 419"/>
              <a:gd name="T17" fmla="*/ 233 h 577"/>
              <a:gd name="T18" fmla="*/ 411 w 419"/>
              <a:gd name="T19" fmla="*/ 252 h 577"/>
              <a:gd name="T20" fmla="*/ 406 w 419"/>
              <a:gd name="T21" fmla="*/ 278 h 577"/>
              <a:gd name="T22" fmla="*/ 403 w 419"/>
              <a:gd name="T23" fmla="*/ 319 h 577"/>
              <a:gd name="T24" fmla="*/ 401 w 419"/>
              <a:gd name="T25" fmla="*/ 337 h 577"/>
              <a:gd name="T26" fmla="*/ 411 w 419"/>
              <a:gd name="T27" fmla="*/ 385 h 577"/>
              <a:gd name="T28" fmla="*/ 399 w 419"/>
              <a:gd name="T29" fmla="*/ 416 h 577"/>
              <a:gd name="T30" fmla="*/ 389 w 419"/>
              <a:gd name="T31" fmla="*/ 414 h 577"/>
              <a:gd name="T32" fmla="*/ 381 w 419"/>
              <a:gd name="T33" fmla="*/ 412 h 577"/>
              <a:gd name="T34" fmla="*/ 371 w 419"/>
              <a:gd name="T35" fmla="*/ 412 h 577"/>
              <a:gd name="T36" fmla="*/ 363 w 419"/>
              <a:gd name="T37" fmla="*/ 416 h 577"/>
              <a:gd name="T38" fmla="*/ 359 w 419"/>
              <a:gd name="T39" fmla="*/ 421 h 577"/>
              <a:gd name="T40" fmla="*/ 343 w 419"/>
              <a:gd name="T41" fmla="*/ 456 h 577"/>
              <a:gd name="T42" fmla="*/ 325 w 419"/>
              <a:gd name="T43" fmla="*/ 472 h 577"/>
              <a:gd name="T44" fmla="*/ 328 w 419"/>
              <a:gd name="T45" fmla="*/ 491 h 577"/>
              <a:gd name="T46" fmla="*/ 332 w 419"/>
              <a:gd name="T47" fmla="*/ 512 h 577"/>
              <a:gd name="T48" fmla="*/ 319 w 419"/>
              <a:gd name="T49" fmla="*/ 529 h 577"/>
              <a:gd name="T50" fmla="*/ 284 w 419"/>
              <a:gd name="T51" fmla="*/ 543 h 577"/>
              <a:gd name="T52" fmla="*/ 256 w 419"/>
              <a:gd name="T53" fmla="*/ 551 h 577"/>
              <a:gd name="T54" fmla="*/ 225 w 419"/>
              <a:gd name="T55" fmla="*/ 556 h 577"/>
              <a:gd name="T56" fmla="*/ 204 w 419"/>
              <a:gd name="T57" fmla="*/ 570 h 577"/>
              <a:gd name="T58" fmla="*/ 192 w 419"/>
              <a:gd name="T59" fmla="*/ 572 h 577"/>
              <a:gd name="T60" fmla="*/ 187 w 419"/>
              <a:gd name="T61" fmla="*/ 565 h 577"/>
              <a:gd name="T62" fmla="*/ 177 w 419"/>
              <a:gd name="T63" fmla="*/ 559 h 577"/>
              <a:gd name="T64" fmla="*/ 166 w 419"/>
              <a:gd name="T65" fmla="*/ 564 h 577"/>
              <a:gd name="T66" fmla="*/ 162 w 419"/>
              <a:gd name="T67" fmla="*/ 576 h 577"/>
              <a:gd name="T68" fmla="*/ 143 w 419"/>
              <a:gd name="T69" fmla="*/ 543 h 577"/>
              <a:gd name="T70" fmla="*/ 129 w 419"/>
              <a:gd name="T71" fmla="*/ 518 h 577"/>
              <a:gd name="T72" fmla="*/ 97 w 419"/>
              <a:gd name="T73" fmla="*/ 470 h 577"/>
              <a:gd name="T74" fmla="*/ 93 w 419"/>
              <a:gd name="T75" fmla="*/ 450 h 577"/>
              <a:gd name="T76" fmla="*/ 74 w 419"/>
              <a:gd name="T77" fmla="*/ 417 h 577"/>
              <a:gd name="T78" fmla="*/ 51 w 419"/>
              <a:gd name="T79" fmla="*/ 382 h 577"/>
              <a:gd name="T80" fmla="*/ 33 w 419"/>
              <a:gd name="T81" fmla="*/ 366 h 577"/>
              <a:gd name="T82" fmla="*/ 5 w 419"/>
              <a:gd name="T83" fmla="*/ 345 h 577"/>
              <a:gd name="T84" fmla="*/ 21 w 419"/>
              <a:gd name="T85" fmla="*/ 294 h 577"/>
              <a:gd name="T86" fmla="*/ 48 w 419"/>
              <a:gd name="T87" fmla="*/ 290 h 577"/>
              <a:gd name="T88" fmla="*/ 102 w 419"/>
              <a:gd name="T89" fmla="*/ 276 h 577"/>
              <a:gd name="T90" fmla="*/ 119 w 419"/>
              <a:gd name="T91" fmla="*/ 246 h 577"/>
              <a:gd name="T92" fmla="*/ 138 w 419"/>
              <a:gd name="T93" fmla="*/ 184 h 577"/>
              <a:gd name="T94" fmla="*/ 134 w 419"/>
              <a:gd name="T95" fmla="*/ 115 h 577"/>
              <a:gd name="T96" fmla="*/ 137 w 419"/>
              <a:gd name="T97" fmla="*/ 121 h 577"/>
              <a:gd name="T98" fmla="*/ 146 w 419"/>
              <a:gd name="T99" fmla="*/ 128 h 577"/>
              <a:gd name="T100" fmla="*/ 152 w 419"/>
              <a:gd name="T101" fmla="*/ 129 h 577"/>
              <a:gd name="T102" fmla="*/ 157 w 419"/>
              <a:gd name="T103" fmla="*/ 112 h 577"/>
              <a:gd name="T104" fmla="*/ 168 w 419"/>
              <a:gd name="T105" fmla="*/ 79 h 577"/>
              <a:gd name="T106" fmla="*/ 173 w 419"/>
              <a:gd name="T107" fmla="*/ 73 h 577"/>
              <a:gd name="T108" fmla="*/ 185 w 419"/>
              <a:gd name="T109" fmla="*/ 73 h 577"/>
              <a:gd name="T110" fmla="*/ 195 w 419"/>
              <a:gd name="T111" fmla="*/ 69 h 577"/>
              <a:gd name="T112" fmla="*/ 211 w 419"/>
              <a:gd name="T113" fmla="*/ 70 h 577"/>
              <a:gd name="T114" fmla="*/ 226 w 419"/>
              <a:gd name="T115" fmla="*/ 57 h 577"/>
              <a:gd name="T116" fmla="*/ 277 w 419"/>
              <a:gd name="T117" fmla="*/ 19 h 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19" h="577">
                <a:moveTo>
                  <a:pt x="301" y="42"/>
                </a:moveTo>
                <a:lnTo>
                  <a:pt x="302" y="43"/>
                </a:lnTo>
                <a:lnTo>
                  <a:pt x="302" y="45"/>
                </a:lnTo>
                <a:lnTo>
                  <a:pt x="302" y="49"/>
                </a:lnTo>
                <a:lnTo>
                  <a:pt x="301" y="51"/>
                </a:lnTo>
                <a:lnTo>
                  <a:pt x="301" y="53"/>
                </a:lnTo>
                <a:lnTo>
                  <a:pt x="301" y="56"/>
                </a:lnTo>
                <a:lnTo>
                  <a:pt x="301" y="57"/>
                </a:lnTo>
                <a:lnTo>
                  <a:pt x="301" y="60"/>
                </a:lnTo>
                <a:lnTo>
                  <a:pt x="301" y="61"/>
                </a:lnTo>
                <a:lnTo>
                  <a:pt x="304" y="61"/>
                </a:lnTo>
                <a:lnTo>
                  <a:pt x="304" y="69"/>
                </a:lnTo>
                <a:lnTo>
                  <a:pt x="308" y="69"/>
                </a:lnTo>
                <a:lnTo>
                  <a:pt x="308" y="81"/>
                </a:lnTo>
                <a:lnTo>
                  <a:pt x="307" y="91"/>
                </a:lnTo>
                <a:lnTo>
                  <a:pt x="307" y="92"/>
                </a:lnTo>
                <a:lnTo>
                  <a:pt x="307" y="94"/>
                </a:lnTo>
                <a:lnTo>
                  <a:pt x="306" y="100"/>
                </a:lnTo>
                <a:lnTo>
                  <a:pt x="306" y="101"/>
                </a:lnTo>
                <a:lnTo>
                  <a:pt x="306" y="103"/>
                </a:lnTo>
                <a:lnTo>
                  <a:pt x="304" y="104"/>
                </a:lnTo>
                <a:lnTo>
                  <a:pt x="304" y="110"/>
                </a:lnTo>
                <a:lnTo>
                  <a:pt x="304" y="111"/>
                </a:lnTo>
                <a:lnTo>
                  <a:pt x="303" y="118"/>
                </a:lnTo>
                <a:lnTo>
                  <a:pt x="306" y="118"/>
                </a:lnTo>
                <a:lnTo>
                  <a:pt x="307" y="118"/>
                </a:lnTo>
                <a:lnTo>
                  <a:pt x="308" y="118"/>
                </a:lnTo>
                <a:lnTo>
                  <a:pt x="311" y="118"/>
                </a:lnTo>
                <a:lnTo>
                  <a:pt x="311" y="120"/>
                </a:lnTo>
                <a:lnTo>
                  <a:pt x="311" y="123"/>
                </a:lnTo>
                <a:lnTo>
                  <a:pt x="311" y="125"/>
                </a:lnTo>
                <a:lnTo>
                  <a:pt x="311" y="127"/>
                </a:lnTo>
                <a:lnTo>
                  <a:pt x="310" y="129"/>
                </a:lnTo>
                <a:lnTo>
                  <a:pt x="309" y="131"/>
                </a:lnTo>
                <a:lnTo>
                  <a:pt x="307" y="133"/>
                </a:lnTo>
                <a:lnTo>
                  <a:pt x="306" y="134"/>
                </a:lnTo>
                <a:lnTo>
                  <a:pt x="307" y="135"/>
                </a:lnTo>
                <a:lnTo>
                  <a:pt x="307" y="136"/>
                </a:lnTo>
                <a:lnTo>
                  <a:pt x="307" y="138"/>
                </a:lnTo>
                <a:lnTo>
                  <a:pt x="308" y="140"/>
                </a:lnTo>
                <a:lnTo>
                  <a:pt x="308" y="141"/>
                </a:lnTo>
                <a:lnTo>
                  <a:pt x="308" y="142"/>
                </a:lnTo>
                <a:lnTo>
                  <a:pt x="309" y="144"/>
                </a:lnTo>
                <a:lnTo>
                  <a:pt x="309" y="145"/>
                </a:lnTo>
                <a:lnTo>
                  <a:pt x="309" y="146"/>
                </a:lnTo>
                <a:lnTo>
                  <a:pt x="309" y="148"/>
                </a:lnTo>
                <a:lnTo>
                  <a:pt x="310" y="151"/>
                </a:lnTo>
                <a:lnTo>
                  <a:pt x="310" y="152"/>
                </a:lnTo>
                <a:lnTo>
                  <a:pt x="311" y="155"/>
                </a:lnTo>
                <a:lnTo>
                  <a:pt x="311" y="157"/>
                </a:lnTo>
                <a:lnTo>
                  <a:pt x="315" y="155"/>
                </a:lnTo>
                <a:lnTo>
                  <a:pt x="319" y="154"/>
                </a:lnTo>
                <a:lnTo>
                  <a:pt x="321" y="154"/>
                </a:lnTo>
                <a:lnTo>
                  <a:pt x="324" y="154"/>
                </a:lnTo>
                <a:lnTo>
                  <a:pt x="325" y="154"/>
                </a:lnTo>
                <a:lnTo>
                  <a:pt x="341" y="153"/>
                </a:lnTo>
                <a:lnTo>
                  <a:pt x="343" y="153"/>
                </a:lnTo>
                <a:lnTo>
                  <a:pt x="346" y="153"/>
                </a:lnTo>
                <a:lnTo>
                  <a:pt x="352" y="152"/>
                </a:lnTo>
                <a:lnTo>
                  <a:pt x="355" y="152"/>
                </a:lnTo>
                <a:lnTo>
                  <a:pt x="358" y="152"/>
                </a:lnTo>
                <a:lnTo>
                  <a:pt x="364" y="152"/>
                </a:lnTo>
                <a:lnTo>
                  <a:pt x="366" y="152"/>
                </a:lnTo>
                <a:lnTo>
                  <a:pt x="367" y="151"/>
                </a:lnTo>
                <a:lnTo>
                  <a:pt x="368" y="151"/>
                </a:lnTo>
                <a:lnTo>
                  <a:pt x="369" y="151"/>
                </a:lnTo>
                <a:lnTo>
                  <a:pt x="370" y="150"/>
                </a:lnTo>
                <a:lnTo>
                  <a:pt x="372" y="149"/>
                </a:lnTo>
                <a:lnTo>
                  <a:pt x="375" y="148"/>
                </a:lnTo>
                <a:lnTo>
                  <a:pt x="376" y="146"/>
                </a:lnTo>
                <a:lnTo>
                  <a:pt x="377" y="146"/>
                </a:lnTo>
                <a:lnTo>
                  <a:pt x="378" y="148"/>
                </a:lnTo>
                <a:lnTo>
                  <a:pt x="379" y="149"/>
                </a:lnTo>
                <a:lnTo>
                  <a:pt x="380" y="150"/>
                </a:lnTo>
                <a:lnTo>
                  <a:pt x="381" y="151"/>
                </a:lnTo>
                <a:lnTo>
                  <a:pt x="383" y="152"/>
                </a:lnTo>
                <a:lnTo>
                  <a:pt x="384" y="153"/>
                </a:lnTo>
                <a:lnTo>
                  <a:pt x="385" y="154"/>
                </a:lnTo>
                <a:lnTo>
                  <a:pt x="388" y="157"/>
                </a:lnTo>
                <a:lnTo>
                  <a:pt x="392" y="159"/>
                </a:lnTo>
                <a:lnTo>
                  <a:pt x="393" y="160"/>
                </a:lnTo>
                <a:lnTo>
                  <a:pt x="396" y="162"/>
                </a:lnTo>
                <a:lnTo>
                  <a:pt x="401" y="166"/>
                </a:lnTo>
                <a:lnTo>
                  <a:pt x="402" y="166"/>
                </a:lnTo>
                <a:lnTo>
                  <a:pt x="402" y="167"/>
                </a:lnTo>
                <a:lnTo>
                  <a:pt x="403" y="167"/>
                </a:lnTo>
                <a:lnTo>
                  <a:pt x="403" y="168"/>
                </a:lnTo>
                <a:lnTo>
                  <a:pt x="404" y="169"/>
                </a:lnTo>
                <a:lnTo>
                  <a:pt x="404" y="170"/>
                </a:lnTo>
                <a:lnTo>
                  <a:pt x="405" y="171"/>
                </a:lnTo>
                <a:lnTo>
                  <a:pt x="406" y="174"/>
                </a:lnTo>
                <a:lnTo>
                  <a:pt x="406" y="175"/>
                </a:lnTo>
                <a:lnTo>
                  <a:pt x="407" y="179"/>
                </a:lnTo>
                <a:lnTo>
                  <a:pt x="409" y="180"/>
                </a:lnTo>
                <a:lnTo>
                  <a:pt x="409" y="182"/>
                </a:lnTo>
                <a:lnTo>
                  <a:pt x="410" y="183"/>
                </a:lnTo>
                <a:lnTo>
                  <a:pt x="410" y="185"/>
                </a:lnTo>
                <a:lnTo>
                  <a:pt x="411" y="186"/>
                </a:lnTo>
                <a:lnTo>
                  <a:pt x="411" y="187"/>
                </a:lnTo>
                <a:lnTo>
                  <a:pt x="411" y="190"/>
                </a:lnTo>
                <a:lnTo>
                  <a:pt x="412" y="192"/>
                </a:lnTo>
                <a:lnTo>
                  <a:pt x="412" y="193"/>
                </a:lnTo>
                <a:lnTo>
                  <a:pt x="412" y="196"/>
                </a:lnTo>
                <a:lnTo>
                  <a:pt x="413" y="200"/>
                </a:lnTo>
                <a:lnTo>
                  <a:pt x="413" y="201"/>
                </a:lnTo>
                <a:lnTo>
                  <a:pt x="413" y="203"/>
                </a:lnTo>
                <a:lnTo>
                  <a:pt x="413" y="204"/>
                </a:lnTo>
                <a:lnTo>
                  <a:pt x="413" y="207"/>
                </a:lnTo>
                <a:lnTo>
                  <a:pt x="414" y="208"/>
                </a:lnTo>
                <a:lnTo>
                  <a:pt x="414" y="209"/>
                </a:lnTo>
                <a:lnTo>
                  <a:pt x="414" y="210"/>
                </a:lnTo>
                <a:lnTo>
                  <a:pt x="414" y="211"/>
                </a:lnTo>
                <a:lnTo>
                  <a:pt x="415" y="212"/>
                </a:lnTo>
                <a:lnTo>
                  <a:pt x="415" y="213"/>
                </a:lnTo>
                <a:lnTo>
                  <a:pt x="415" y="216"/>
                </a:lnTo>
                <a:lnTo>
                  <a:pt x="415" y="217"/>
                </a:lnTo>
                <a:lnTo>
                  <a:pt x="415" y="218"/>
                </a:lnTo>
                <a:lnTo>
                  <a:pt x="416" y="219"/>
                </a:lnTo>
                <a:lnTo>
                  <a:pt x="416" y="221"/>
                </a:lnTo>
                <a:lnTo>
                  <a:pt x="418" y="224"/>
                </a:lnTo>
                <a:lnTo>
                  <a:pt x="418" y="226"/>
                </a:lnTo>
                <a:lnTo>
                  <a:pt x="418" y="227"/>
                </a:lnTo>
                <a:lnTo>
                  <a:pt x="419" y="228"/>
                </a:lnTo>
                <a:lnTo>
                  <a:pt x="419" y="229"/>
                </a:lnTo>
                <a:lnTo>
                  <a:pt x="419" y="230"/>
                </a:lnTo>
                <a:lnTo>
                  <a:pt x="418" y="233"/>
                </a:lnTo>
                <a:lnTo>
                  <a:pt x="418" y="234"/>
                </a:lnTo>
                <a:lnTo>
                  <a:pt x="418" y="238"/>
                </a:lnTo>
                <a:lnTo>
                  <a:pt x="418" y="240"/>
                </a:lnTo>
                <a:lnTo>
                  <a:pt x="418" y="241"/>
                </a:lnTo>
                <a:lnTo>
                  <a:pt x="418" y="242"/>
                </a:lnTo>
                <a:lnTo>
                  <a:pt x="416" y="244"/>
                </a:lnTo>
                <a:lnTo>
                  <a:pt x="416" y="245"/>
                </a:lnTo>
                <a:lnTo>
                  <a:pt x="415" y="246"/>
                </a:lnTo>
                <a:lnTo>
                  <a:pt x="414" y="247"/>
                </a:lnTo>
                <a:lnTo>
                  <a:pt x="414" y="249"/>
                </a:lnTo>
                <a:lnTo>
                  <a:pt x="413" y="249"/>
                </a:lnTo>
                <a:lnTo>
                  <a:pt x="412" y="251"/>
                </a:lnTo>
                <a:lnTo>
                  <a:pt x="411" y="251"/>
                </a:lnTo>
                <a:lnTo>
                  <a:pt x="411" y="252"/>
                </a:lnTo>
                <a:lnTo>
                  <a:pt x="411" y="253"/>
                </a:lnTo>
                <a:lnTo>
                  <a:pt x="410" y="255"/>
                </a:lnTo>
                <a:lnTo>
                  <a:pt x="410" y="258"/>
                </a:lnTo>
                <a:lnTo>
                  <a:pt x="410" y="260"/>
                </a:lnTo>
                <a:lnTo>
                  <a:pt x="409" y="260"/>
                </a:lnTo>
                <a:lnTo>
                  <a:pt x="409" y="261"/>
                </a:lnTo>
                <a:lnTo>
                  <a:pt x="409" y="263"/>
                </a:lnTo>
                <a:lnTo>
                  <a:pt x="407" y="266"/>
                </a:lnTo>
                <a:lnTo>
                  <a:pt x="407" y="268"/>
                </a:lnTo>
                <a:lnTo>
                  <a:pt x="407" y="269"/>
                </a:lnTo>
                <a:lnTo>
                  <a:pt x="407" y="270"/>
                </a:lnTo>
                <a:lnTo>
                  <a:pt x="406" y="271"/>
                </a:lnTo>
                <a:lnTo>
                  <a:pt x="406" y="276"/>
                </a:lnTo>
                <a:lnTo>
                  <a:pt x="406" y="278"/>
                </a:lnTo>
                <a:lnTo>
                  <a:pt x="406" y="280"/>
                </a:lnTo>
                <a:lnTo>
                  <a:pt x="406" y="282"/>
                </a:lnTo>
                <a:lnTo>
                  <a:pt x="405" y="283"/>
                </a:lnTo>
                <a:lnTo>
                  <a:pt x="405" y="287"/>
                </a:lnTo>
                <a:lnTo>
                  <a:pt x="405" y="296"/>
                </a:lnTo>
                <a:lnTo>
                  <a:pt x="404" y="299"/>
                </a:lnTo>
                <a:lnTo>
                  <a:pt x="404" y="307"/>
                </a:lnTo>
                <a:lnTo>
                  <a:pt x="404" y="308"/>
                </a:lnTo>
                <a:lnTo>
                  <a:pt x="404" y="309"/>
                </a:lnTo>
                <a:lnTo>
                  <a:pt x="404" y="312"/>
                </a:lnTo>
                <a:lnTo>
                  <a:pt x="404" y="313"/>
                </a:lnTo>
                <a:lnTo>
                  <a:pt x="403" y="315"/>
                </a:lnTo>
                <a:lnTo>
                  <a:pt x="403" y="317"/>
                </a:lnTo>
                <a:lnTo>
                  <a:pt x="403" y="319"/>
                </a:lnTo>
                <a:lnTo>
                  <a:pt x="403" y="320"/>
                </a:lnTo>
                <a:lnTo>
                  <a:pt x="403" y="321"/>
                </a:lnTo>
                <a:lnTo>
                  <a:pt x="403" y="324"/>
                </a:lnTo>
                <a:lnTo>
                  <a:pt x="403" y="325"/>
                </a:lnTo>
                <a:lnTo>
                  <a:pt x="403" y="326"/>
                </a:lnTo>
                <a:lnTo>
                  <a:pt x="403" y="328"/>
                </a:lnTo>
                <a:lnTo>
                  <a:pt x="403" y="329"/>
                </a:lnTo>
                <a:lnTo>
                  <a:pt x="403" y="330"/>
                </a:lnTo>
                <a:lnTo>
                  <a:pt x="402" y="332"/>
                </a:lnTo>
                <a:lnTo>
                  <a:pt x="402" y="333"/>
                </a:lnTo>
                <a:lnTo>
                  <a:pt x="401" y="334"/>
                </a:lnTo>
                <a:lnTo>
                  <a:pt x="401" y="335"/>
                </a:lnTo>
                <a:lnTo>
                  <a:pt x="401" y="336"/>
                </a:lnTo>
                <a:lnTo>
                  <a:pt x="401" y="337"/>
                </a:lnTo>
                <a:lnTo>
                  <a:pt x="401" y="338"/>
                </a:lnTo>
                <a:lnTo>
                  <a:pt x="401" y="342"/>
                </a:lnTo>
                <a:lnTo>
                  <a:pt x="401" y="345"/>
                </a:lnTo>
                <a:lnTo>
                  <a:pt x="399" y="351"/>
                </a:lnTo>
                <a:lnTo>
                  <a:pt x="399" y="352"/>
                </a:lnTo>
                <a:lnTo>
                  <a:pt x="399" y="353"/>
                </a:lnTo>
                <a:lnTo>
                  <a:pt x="399" y="354"/>
                </a:lnTo>
                <a:lnTo>
                  <a:pt x="399" y="355"/>
                </a:lnTo>
                <a:lnTo>
                  <a:pt x="399" y="358"/>
                </a:lnTo>
                <a:lnTo>
                  <a:pt x="399" y="359"/>
                </a:lnTo>
                <a:lnTo>
                  <a:pt x="404" y="369"/>
                </a:lnTo>
                <a:lnTo>
                  <a:pt x="409" y="380"/>
                </a:lnTo>
                <a:lnTo>
                  <a:pt x="410" y="384"/>
                </a:lnTo>
                <a:lnTo>
                  <a:pt x="411" y="385"/>
                </a:lnTo>
                <a:lnTo>
                  <a:pt x="413" y="391"/>
                </a:lnTo>
                <a:lnTo>
                  <a:pt x="413" y="392"/>
                </a:lnTo>
                <a:lnTo>
                  <a:pt x="412" y="395"/>
                </a:lnTo>
                <a:lnTo>
                  <a:pt x="410" y="400"/>
                </a:lnTo>
                <a:lnTo>
                  <a:pt x="409" y="402"/>
                </a:lnTo>
                <a:lnTo>
                  <a:pt x="409" y="403"/>
                </a:lnTo>
                <a:lnTo>
                  <a:pt x="409" y="404"/>
                </a:lnTo>
                <a:lnTo>
                  <a:pt x="404" y="416"/>
                </a:lnTo>
                <a:lnTo>
                  <a:pt x="403" y="419"/>
                </a:lnTo>
                <a:lnTo>
                  <a:pt x="402" y="418"/>
                </a:lnTo>
                <a:lnTo>
                  <a:pt x="402" y="417"/>
                </a:lnTo>
                <a:lnTo>
                  <a:pt x="401" y="417"/>
                </a:lnTo>
                <a:lnTo>
                  <a:pt x="401" y="416"/>
                </a:lnTo>
                <a:lnTo>
                  <a:pt x="399" y="416"/>
                </a:lnTo>
                <a:lnTo>
                  <a:pt x="399" y="414"/>
                </a:lnTo>
                <a:lnTo>
                  <a:pt x="399" y="413"/>
                </a:lnTo>
                <a:lnTo>
                  <a:pt x="398" y="413"/>
                </a:lnTo>
                <a:lnTo>
                  <a:pt x="397" y="413"/>
                </a:lnTo>
                <a:lnTo>
                  <a:pt x="397" y="414"/>
                </a:lnTo>
                <a:lnTo>
                  <a:pt x="396" y="413"/>
                </a:lnTo>
                <a:lnTo>
                  <a:pt x="395" y="413"/>
                </a:lnTo>
                <a:lnTo>
                  <a:pt x="395" y="414"/>
                </a:lnTo>
                <a:lnTo>
                  <a:pt x="394" y="414"/>
                </a:lnTo>
                <a:lnTo>
                  <a:pt x="393" y="414"/>
                </a:lnTo>
                <a:lnTo>
                  <a:pt x="392" y="414"/>
                </a:lnTo>
                <a:lnTo>
                  <a:pt x="392" y="416"/>
                </a:lnTo>
                <a:lnTo>
                  <a:pt x="390" y="416"/>
                </a:lnTo>
                <a:lnTo>
                  <a:pt x="389" y="414"/>
                </a:lnTo>
                <a:lnTo>
                  <a:pt x="388" y="414"/>
                </a:lnTo>
                <a:lnTo>
                  <a:pt x="388" y="413"/>
                </a:lnTo>
                <a:lnTo>
                  <a:pt x="387" y="413"/>
                </a:lnTo>
                <a:lnTo>
                  <a:pt x="387" y="414"/>
                </a:lnTo>
                <a:lnTo>
                  <a:pt x="387" y="416"/>
                </a:lnTo>
                <a:lnTo>
                  <a:pt x="386" y="414"/>
                </a:lnTo>
                <a:lnTo>
                  <a:pt x="385" y="414"/>
                </a:lnTo>
                <a:lnTo>
                  <a:pt x="385" y="416"/>
                </a:lnTo>
                <a:lnTo>
                  <a:pt x="385" y="414"/>
                </a:lnTo>
                <a:lnTo>
                  <a:pt x="384" y="414"/>
                </a:lnTo>
                <a:lnTo>
                  <a:pt x="384" y="413"/>
                </a:lnTo>
                <a:lnTo>
                  <a:pt x="383" y="413"/>
                </a:lnTo>
                <a:lnTo>
                  <a:pt x="381" y="413"/>
                </a:lnTo>
                <a:lnTo>
                  <a:pt x="381" y="412"/>
                </a:lnTo>
                <a:lnTo>
                  <a:pt x="380" y="412"/>
                </a:lnTo>
                <a:lnTo>
                  <a:pt x="379" y="412"/>
                </a:lnTo>
                <a:lnTo>
                  <a:pt x="379" y="411"/>
                </a:lnTo>
                <a:lnTo>
                  <a:pt x="378" y="411"/>
                </a:lnTo>
                <a:lnTo>
                  <a:pt x="377" y="411"/>
                </a:lnTo>
                <a:lnTo>
                  <a:pt x="376" y="411"/>
                </a:lnTo>
                <a:lnTo>
                  <a:pt x="376" y="410"/>
                </a:lnTo>
                <a:lnTo>
                  <a:pt x="375" y="410"/>
                </a:lnTo>
                <a:lnTo>
                  <a:pt x="375" y="411"/>
                </a:lnTo>
                <a:lnTo>
                  <a:pt x="375" y="412"/>
                </a:lnTo>
                <a:lnTo>
                  <a:pt x="375" y="411"/>
                </a:lnTo>
                <a:lnTo>
                  <a:pt x="373" y="411"/>
                </a:lnTo>
                <a:lnTo>
                  <a:pt x="372" y="412"/>
                </a:lnTo>
                <a:lnTo>
                  <a:pt x="371" y="412"/>
                </a:lnTo>
                <a:lnTo>
                  <a:pt x="371" y="413"/>
                </a:lnTo>
                <a:lnTo>
                  <a:pt x="370" y="413"/>
                </a:lnTo>
                <a:lnTo>
                  <a:pt x="369" y="413"/>
                </a:lnTo>
                <a:lnTo>
                  <a:pt x="369" y="414"/>
                </a:lnTo>
                <a:lnTo>
                  <a:pt x="368" y="414"/>
                </a:lnTo>
                <a:lnTo>
                  <a:pt x="368" y="413"/>
                </a:lnTo>
                <a:lnTo>
                  <a:pt x="367" y="413"/>
                </a:lnTo>
                <a:lnTo>
                  <a:pt x="366" y="412"/>
                </a:lnTo>
                <a:lnTo>
                  <a:pt x="366" y="413"/>
                </a:lnTo>
                <a:lnTo>
                  <a:pt x="364" y="413"/>
                </a:lnTo>
                <a:lnTo>
                  <a:pt x="363" y="413"/>
                </a:lnTo>
                <a:lnTo>
                  <a:pt x="363" y="414"/>
                </a:lnTo>
                <a:lnTo>
                  <a:pt x="362" y="414"/>
                </a:lnTo>
                <a:lnTo>
                  <a:pt x="363" y="416"/>
                </a:lnTo>
                <a:lnTo>
                  <a:pt x="362" y="416"/>
                </a:lnTo>
                <a:lnTo>
                  <a:pt x="363" y="417"/>
                </a:lnTo>
                <a:lnTo>
                  <a:pt x="362" y="417"/>
                </a:lnTo>
                <a:lnTo>
                  <a:pt x="361" y="417"/>
                </a:lnTo>
                <a:lnTo>
                  <a:pt x="361" y="416"/>
                </a:lnTo>
                <a:lnTo>
                  <a:pt x="360" y="416"/>
                </a:lnTo>
                <a:lnTo>
                  <a:pt x="359" y="416"/>
                </a:lnTo>
                <a:lnTo>
                  <a:pt x="358" y="416"/>
                </a:lnTo>
                <a:lnTo>
                  <a:pt x="358" y="417"/>
                </a:lnTo>
                <a:lnTo>
                  <a:pt x="358" y="418"/>
                </a:lnTo>
                <a:lnTo>
                  <a:pt x="358" y="419"/>
                </a:lnTo>
                <a:lnTo>
                  <a:pt x="358" y="420"/>
                </a:lnTo>
                <a:lnTo>
                  <a:pt x="359" y="420"/>
                </a:lnTo>
                <a:lnTo>
                  <a:pt x="359" y="421"/>
                </a:lnTo>
                <a:lnTo>
                  <a:pt x="358" y="421"/>
                </a:lnTo>
                <a:lnTo>
                  <a:pt x="357" y="421"/>
                </a:lnTo>
                <a:lnTo>
                  <a:pt x="355" y="421"/>
                </a:lnTo>
                <a:lnTo>
                  <a:pt x="357" y="431"/>
                </a:lnTo>
                <a:lnTo>
                  <a:pt x="357" y="446"/>
                </a:lnTo>
                <a:lnTo>
                  <a:pt x="358" y="460"/>
                </a:lnTo>
                <a:lnTo>
                  <a:pt x="358" y="461"/>
                </a:lnTo>
                <a:lnTo>
                  <a:pt x="353" y="458"/>
                </a:lnTo>
                <a:lnTo>
                  <a:pt x="352" y="456"/>
                </a:lnTo>
                <a:lnTo>
                  <a:pt x="349" y="455"/>
                </a:lnTo>
                <a:lnTo>
                  <a:pt x="346" y="455"/>
                </a:lnTo>
                <a:lnTo>
                  <a:pt x="344" y="455"/>
                </a:lnTo>
                <a:lnTo>
                  <a:pt x="344" y="456"/>
                </a:lnTo>
                <a:lnTo>
                  <a:pt x="343" y="456"/>
                </a:lnTo>
                <a:lnTo>
                  <a:pt x="342" y="458"/>
                </a:lnTo>
                <a:lnTo>
                  <a:pt x="341" y="458"/>
                </a:lnTo>
                <a:lnTo>
                  <a:pt x="340" y="459"/>
                </a:lnTo>
                <a:lnTo>
                  <a:pt x="338" y="461"/>
                </a:lnTo>
                <a:lnTo>
                  <a:pt x="337" y="461"/>
                </a:lnTo>
                <a:lnTo>
                  <a:pt x="337" y="462"/>
                </a:lnTo>
                <a:lnTo>
                  <a:pt x="336" y="463"/>
                </a:lnTo>
                <a:lnTo>
                  <a:pt x="332" y="466"/>
                </a:lnTo>
                <a:lnTo>
                  <a:pt x="332" y="467"/>
                </a:lnTo>
                <a:lnTo>
                  <a:pt x="329" y="468"/>
                </a:lnTo>
                <a:lnTo>
                  <a:pt x="329" y="469"/>
                </a:lnTo>
                <a:lnTo>
                  <a:pt x="328" y="469"/>
                </a:lnTo>
                <a:lnTo>
                  <a:pt x="327" y="471"/>
                </a:lnTo>
                <a:lnTo>
                  <a:pt x="325" y="472"/>
                </a:lnTo>
                <a:lnTo>
                  <a:pt x="325" y="474"/>
                </a:lnTo>
                <a:lnTo>
                  <a:pt x="323" y="475"/>
                </a:lnTo>
                <a:lnTo>
                  <a:pt x="323" y="476"/>
                </a:lnTo>
                <a:lnTo>
                  <a:pt x="318" y="479"/>
                </a:lnTo>
                <a:lnTo>
                  <a:pt x="319" y="480"/>
                </a:lnTo>
                <a:lnTo>
                  <a:pt x="320" y="481"/>
                </a:lnTo>
                <a:lnTo>
                  <a:pt x="321" y="481"/>
                </a:lnTo>
                <a:lnTo>
                  <a:pt x="323" y="481"/>
                </a:lnTo>
                <a:lnTo>
                  <a:pt x="323" y="483"/>
                </a:lnTo>
                <a:lnTo>
                  <a:pt x="324" y="483"/>
                </a:lnTo>
                <a:lnTo>
                  <a:pt x="324" y="484"/>
                </a:lnTo>
                <a:lnTo>
                  <a:pt x="326" y="487"/>
                </a:lnTo>
                <a:lnTo>
                  <a:pt x="327" y="489"/>
                </a:lnTo>
                <a:lnTo>
                  <a:pt x="328" y="491"/>
                </a:lnTo>
                <a:lnTo>
                  <a:pt x="330" y="495"/>
                </a:lnTo>
                <a:lnTo>
                  <a:pt x="333" y="498"/>
                </a:lnTo>
                <a:lnTo>
                  <a:pt x="333" y="500"/>
                </a:lnTo>
                <a:lnTo>
                  <a:pt x="334" y="501"/>
                </a:lnTo>
                <a:lnTo>
                  <a:pt x="335" y="503"/>
                </a:lnTo>
                <a:lnTo>
                  <a:pt x="335" y="504"/>
                </a:lnTo>
                <a:lnTo>
                  <a:pt x="336" y="504"/>
                </a:lnTo>
                <a:lnTo>
                  <a:pt x="338" y="505"/>
                </a:lnTo>
                <a:lnTo>
                  <a:pt x="338" y="506"/>
                </a:lnTo>
                <a:lnTo>
                  <a:pt x="335" y="510"/>
                </a:lnTo>
                <a:lnTo>
                  <a:pt x="334" y="510"/>
                </a:lnTo>
                <a:lnTo>
                  <a:pt x="333" y="511"/>
                </a:lnTo>
                <a:lnTo>
                  <a:pt x="332" y="511"/>
                </a:lnTo>
                <a:lnTo>
                  <a:pt x="332" y="512"/>
                </a:lnTo>
                <a:lnTo>
                  <a:pt x="329" y="513"/>
                </a:lnTo>
                <a:lnTo>
                  <a:pt x="328" y="513"/>
                </a:lnTo>
                <a:lnTo>
                  <a:pt x="327" y="514"/>
                </a:lnTo>
                <a:lnTo>
                  <a:pt x="326" y="516"/>
                </a:lnTo>
                <a:lnTo>
                  <a:pt x="326" y="517"/>
                </a:lnTo>
                <a:lnTo>
                  <a:pt x="326" y="518"/>
                </a:lnTo>
                <a:lnTo>
                  <a:pt x="325" y="520"/>
                </a:lnTo>
                <a:lnTo>
                  <a:pt x="325" y="521"/>
                </a:lnTo>
                <a:lnTo>
                  <a:pt x="324" y="523"/>
                </a:lnTo>
                <a:lnTo>
                  <a:pt x="324" y="525"/>
                </a:lnTo>
                <a:lnTo>
                  <a:pt x="323" y="526"/>
                </a:lnTo>
                <a:lnTo>
                  <a:pt x="320" y="528"/>
                </a:lnTo>
                <a:lnTo>
                  <a:pt x="319" y="528"/>
                </a:lnTo>
                <a:lnTo>
                  <a:pt x="319" y="529"/>
                </a:lnTo>
                <a:lnTo>
                  <a:pt x="318" y="529"/>
                </a:lnTo>
                <a:lnTo>
                  <a:pt x="315" y="530"/>
                </a:lnTo>
                <a:lnTo>
                  <a:pt x="314" y="530"/>
                </a:lnTo>
                <a:lnTo>
                  <a:pt x="312" y="531"/>
                </a:lnTo>
                <a:lnTo>
                  <a:pt x="306" y="534"/>
                </a:lnTo>
                <a:lnTo>
                  <a:pt x="303" y="535"/>
                </a:lnTo>
                <a:lnTo>
                  <a:pt x="302" y="535"/>
                </a:lnTo>
                <a:lnTo>
                  <a:pt x="299" y="537"/>
                </a:lnTo>
                <a:lnTo>
                  <a:pt x="297" y="537"/>
                </a:lnTo>
                <a:lnTo>
                  <a:pt x="292" y="539"/>
                </a:lnTo>
                <a:lnTo>
                  <a:pt x="291" y="539"/>
                </a:lnTo>
                <a:lnTo>
                  <a:pt x="289" y="541"/>
                </a:lnTo>
                <a:lnTo>
                  <a:pt x="285" y="542"/>
                </a:lnTo>
                <a:lnTo>
                  <a:pt x="284" y="543"/>
                </a:lnTo>
                <a:lnTo>
                  <a:pt x="280" y="544"/>
                </a:lnTo>
                <a:lnTo>
                  <a:pt x="275" y="546"/>
                </a:lnTo>
                <a:lnTo>
                  <a:pt x="273" y="546"/>
                </a:lnTo>
                <a:lnTo>
                  <a:pt x="269" y="547"/>
                </a:lnTo>
                <a:lnTo>
                  <a:pt x="268" y="548"/>
                </a:lnTo>
                <a:lnTo>
                  <a:pt x="267" y="548"/>
                </a:lnTo>
                <a:lnTo>
                  <a:pt x="266" y="548"/>
                </a:lnTo>
                <a:lnTo>
                  <a:pt x="264" y="548"/>
                </a:lnTo>
                <a:lnTo>
                  <a:pt x="263" y="548"/>
                </a:lnTo>
                <a:lnTo>
                  <a:pt x="261" y="548"/>
                </a:lnTo>
                <a:lnTo>
                  <a:pt x="260" y="548"/>
                </a:lnTo>
                <a:lnTo>
                  <a:pt x="259" y="550"/>
                </a:lnTo>
                <a:lnTo>
                  <a:pt x="257" y="550"/>
                </a:lnTo>
                <a:lnTo>
                  <a:pt x="256" y="551"/>
                </a:lnTo>
                <a:lnTo>
                  <a:pt x="255" y="551"/>
                </a:lnTo>
                <a:lnTo>
                  <a:pt x="254" y="551"/>
                </a:lnTo>
                <a:lnTo>
                  <a:pt x="252" y="551"/>
                </a:lnTo>
                <a:lnTo>
                  <a:pt x="251" y="550"/>
                </a:lnTo>
                <a:lnTo>
                  <a:pt x="250" y="550"/>
                </a:lnTo>
                <a:lnTo>
                  <a:pt x="247" y="548"/>
                </a:lnTo>
                <a:lnTo>
                  <a:pt x="246" y="548"/>
                </a:lnTo>
                <a:lnTo>
                  <a:pt x="245" y="548"/>
                </a:lnTo>
                <a:lnTo>
                  <a:pt x="243" y="548"/>
                </a:lnTo>
                <a:lnTo>
                  <a:pt x="241" y="550"/>
                </a:lnTo>
                <a:lnTo>
                  <a:pt x="238" y="551"/>
                </a:lnTo>
                <a:lnTo>
                  <a:pt x="235" y="552"/>
                </a:lnTo>
                <a:lnTo>
                  <a:pt x="231" y="553"/>
                </a:lnTo>
                <a:lnTo>
                  <a:pt x="225" y="556"/>
                </a:lnTo>
                <a:lnTo>
                  <a:pt x="222" y="558"/>
                </a:lnTo>
                <a:lnTo>
                  <a:pt x="220" y="559"/>
                </a:lnTo>
                <a:lnTo>
                  <a:pt x="219" y="560"/>
                </a:lnTo>
                <a:lnTo>
                  <a:pt x="214" y="562"/>
                </a:lnTo>
                <a:lnTo>
                  <a:pt x="213" y="562"/>
                </a:lnTo>
                <a:lnTo>
                  <a:pt x="212" y="563"/>
                </a:lnTo>
                <a:lnTo>
                  <a:pt x="211" y="564"/>
                </a:lnTo>
                <a:lnTo>
                  <a:pt x="208" y="565"/>
                </a:lnTo>
                <a:lnTo>
                  <a:pt x="207" y="565"/>
                </a:lnTo>
                <a:lnTo>
                  <a:pt x="207" y="567"/>
                </a:lnTo>
                <a:lnTo>
                  <a:pt x="206" y="567"/>
                </a:lnTo>
                <a:lnTo>
                  <a:pt x="206" y="568"/>
                </a:lnTo>
                <a:lnTo>
                  <a:pt x="205" y="569"/>
                </a:lnTo>
                <a:lnTo>
                  <a:pt x="204" y="570"/>
                </a:lnTo>
                <a:lnTo>
                  <a:pt x="204" y="571"/>
                </a:lnTo>
                <a:lnTo>
                  <a:pt x="203" y="572"/>
                </a:lnTo>
                <a:lnTo>
                  <a:pt x="202" y="572"/>
                </a:lnTo>
                <a:lnTo>
                  <a:pt x="200" y="572"/>
                </a:lnTo>
                <a:lnTo>
                  <a:pt x="200" y="573"/>
                </a:lnTo>
                <a:lnTo>
                  <a:pt x="199" y="573"/>
                </a:lnTo>
                <a:lnTo>
                  <a:pt x="198" y="573"/>
                </a:lnTo>
                <a:lnTo>
                  <a:pt x="197" y="573"/>
                </a:lnTo>
                <a:lnTo>
                  <a:pt x="196" y="573"/>
                </a:lnTo>
                <a:lnTo>
                  <a:pt x="196" y="572"/>
                </a:lnTo>
                <a:lnTo>
                  <a:pt x="195" y="572"/>
                </a:lnTo>
                <a:lnTo>
                  <a:pt x="194" y="571"/>
                </a:lnTo>
                <a:lnTo>
                  <a:pt x="194" y="572"/>
                </a:lnTo>
                <a:lnTo>
                  <a:pt x="192" y="572"/>
                </a:lnTo>
                <a:lnTo>
                  <a:pt x="192" y="571"/>
                </a:lnTo>
                <a:lnTo>
                  <a:pt x="192" y="570"/>
                </a:lnTo>
                <a:lnTo>
                  <a:pt x="191" y="571"/>
                </a:lnTo>
                <a:lnTo>
                  <a:pt x="191" y="570"/>
                </a:lnTo>
                <a:lnTo>
                  <a:pt x="190" y="570"/>
                </a:lnTo>
                <a:lnTo>
                  <a:pt x="189" y="570"/>
                </a:lnTo>
                <a:lnTo>
                  <a:pt x="188" y="570"/>
                </a:lnTo>
                <a:lnTo>
                  <a:pt x="187" y="570"/>
                </a:lnTo>
                <a:lnTo>
                  <a:pt x="188" y="569"/>
                </a:lnTo>
                <a:lnTo>
                  <a:pt x="187" y="569"/>
                </a:lnTo>
                <a:lnTo>
                  <a:pt x="187" y="568"/>
                </a:lnTo>
                <a:lnTo>
                  <a:pt x="188" y="568"/>
                </a:lnTo>
                <a:lnTo>
                  <a:pt x="187" y="567"/>
                </a:lnTo>
                <a:lnTo>
                  <a:pt x="187" y="565"/>
                </a:lnTo>
                <a:lnTo>
                  <a:pt x="186" y="565"/>
                </a:lnTo>
                <a:lnTo>
                  <a:pt x="186" y="564"/>
                </a:lnTo>
                <a:lnTo>
                  <a:pt x="185" y="564"/>
                </a:lnTo>
                <a:lnTo>
                  <a:pt x="185" y="563"/>
                </a:lnTo>
                <a:lnTo>
                  <a:pt x="183" y="562"/>
                </a:lnTo>
                <a:lnTo>
                  <a:pt x="182" y="562"/>
                </a:lnTo>
                <a:lnTo>
                  <a:pt x="182" y="561"/>
                </a:lnTo>
                <a:lnTo>
                  <a:pt x="181" y="561"/>
                </a:lnTo>
                <a:lnTo>
                  <a:pt x="181" y="560"/>
                </a:lnTo>
                <a:lnTo>
                  <a:pt x="180" y="560"/>
                </a:lnTo>
                <a:lnTo>
                  <a:pt x="180" y="559"/>
                </a:lnTo>
                <a:lnTo>
                  <a:pt x="179" y="559"/>
                </a:lnTo>
                <a:lnTo>
                  <a:pt x="178" y="559"/>
                </a:lnTo>
                <a:lnTo>
                  <a:pt x="177" y="559"/>
                </a:lnTo>
                <a:lnTo>
                  <a:pt x="177" y="558"/>
                </a:lnTo>
                <a:lnTo>
                  <a:pt x="174" y="558"/>
                </a:lnTo>
                <a:lnTo>
                  <a:pt x="173" y="558"/>
                </a:lnTo>
                <a:lnTo>
                  <a:pt x="172" y="558"/>
                </a:lnTo>
                <a:lnTo>
                  <a:pt x="171" y="558"/>
                </a:lnTo>
                <a:lnTo>
                  <a:pt x="171" y="559"/>
                </a:lnTo>
                <a:lnTo>
                  <a:pt x="171" y="560"/>
                </a:lnTo>
                <a:lnTo>
                  <a:pt x="170" y="561"/>
                </a:lnTo>
                <a:lnTo>
                  <a:pt x="170" y="562"/>
                </a:lnTo>
                <a:lnTo>
                  <a:pt x="169" y="562"/>
                </a:lnTo>
                <a:lnTo>
                  <a:pt x="168" y="562"/>
                </a:lnTo>
                <a:lnTo>
                  <a:pt x="168" y="563"/>
                </a:lnTo>
                <a:lnTo>
                  <a:pt x="168" y="564"/>
                </a:lnTo>
                <a:lnTo>
                  <a:pt x="166" y="564"/>
                </a:lnTo>
                <a:lnTo>
                  <a:pt x="165" y="565"/>
                </a:lnTo>
                <a:lnTo>
                  <a:pt x="165" y="567"/>
                </a:lnTo>
                <a:lnTo>
                  <a:pt x="164" y="567"/>
                </a:lnTo>
                <a:lnTo>
                  <a:pt x="164" y="568"/>
                </a:lnTo>
                <a:lnTo>
                  <a:pt x="164" y="569"/>
                </a:lnTo>
                <a:lnTo>
                  <a:pt x="163" y="569"/>
                </a:lnTo>
                <a:lnTo>
                  <a:pt x="163" y="570"/>
                </a:lnTo>
                <a:lnTo>
                  <a:pt x="162" y="571"/>
                </a:lnTo>
                <a:lnTo>
                  <a:pt x="162" y="572"/>
                </a:lnTo>
                <a:lnTo>
                  <a:pt x="161" y="572"/>
                </a:lnTo>
                <a:lnTo>
                  <a:pt x="161" y="573"/>
                </a:lnTo>
                <a:lnTo>
                  <a:pt x="161" y="575"/>
                </a:lnTo>
                <a:lnTo>
                  <a:pt x="161" y="576"/>
                </a:lnTo>
                <a:lnTo>
                  <a:pt x="162" y="576"/>
                </a:lnTo>
                <a:lnTo>
                  <a:pt x="162" y="577"/>
                </a:lnTo>
                <a:lnTo>
                  <a:pt x="161" y="576"/>
                </a:lnTo>
                <a:lnTo>
                  <a:pt x="160" y="573"/>
                </a:lnTo>
                <a:lnTo>
                  <a:pt x="157" y="570"/>
                </a:lnTo>
                <a:lnTo>
                  <a:pt x="157" y="569"/>
                </a:lnTo>
                <a:lnTo>
                  <a:pt x="156" y="567"/>
                </a:lnTo>
                <a:lnTo>
                  <a:pt x="154" y="562"/>
                </a:lnTo>
                <a:lnTo>
                  <a:pt x="153" y="561"/>
                </a:lnTo>
                <a:lnTo>
                  <a:pt x="153" y="560"/>
                </a:lnTo>
                <a:lnTo>
                  <a:pt x="151" y="558"/>
                </a:lnTo>
                <a:lnTo>
                  <a:pt x="148" y="553"/>
                </a:lnTo>
                <a:lnTo>
                  <a:pt x="145" y="545"/>
                </a:lnTo>
                <a:lnTo>
                  <a:pt x="144" y="544"/>
                </a:lnTo>
                <a:lnTo>
                  <a:pt x="143" y="543"/>
                </a:lnTo>
                <a:lnTo>
                  <a:pt x="142" y="539"/>
                </a:lnTo>
                <a:lnTo>
                  <a:pt x="140" y="538"/>
                </a:lnTo>
                <a:lnTo>
                  <a:pt x="140" y="537"/>
                </a:lnTo>
                <a:lnTo>
                  <a:pt x="139" y="535"/>
                </a:lnTo>
                <a:lnTo>
                  <a:pt x="138" y="534"/>
                </a:lnTo>
                <a:lnTo>
                  <a:pt x="137" y="533"/>
                </a:lnTo>
                <a:lnTo>
                  <a:pt x="137" y="531"/>
                </a:lnTo>
                <a:lnTo>
                  <a:pt x="136" y="530"/>
                </a:lnTo>
                <a:lnTo>
                  <a:pt x="135" y="528"/>
                </a:lnTo>
                <a:lnTo>
                  <a:pt x="135" y="527"/>
                </a:lnTo>
                <a:lnTo>
                  <a:pt x="133" y="523"/>
                </a:lnTo>
                <a:lnTo>
                  <a:pt x="133" y="522"/>
                </a:lnTo>
                <a:lnTo>
                  <a:pt x="130" y="519"/>
                </a:lnTo>
                <a:lnTo>
                  <a:pt x="129" y="518"/>
                </a:lnTo>
                <a:lnTo>
                  <a:pt x="126" y="511"/>
                </a:lnTo>
                <a:lnTo>
                  <a:pt x="118" y="497"/>
                </a:lnTo>
                <a:lnTo>
                  <a:pt x="117" y="495"/>
                </a:lnTo>
                <a:lnTo>
                  <a:pt x="113" y="488"/>
                </a:lnTo>
                <a:lnTo>
                  <a:pt x="105" y="474"/>
                </a:lnTo>
                <a:lnTo>
                  <a:pt x="104" y="472"/>
                </a:lnTo>
                <a:lnTo>
                  <a:pt x="103" y="472"/>
                </a:lnTo>
                <a:lnTo>
                  <a:pt x="103" y="471"/>
                </a:lnTo>
                <a:lnTo>
                  <a:pt x="102" y="471"/>
                </a:lnTo>
                <a:lnTo>
                  <a:pt x="101" y="471"/>
                </a:lnTo>
                <a:lnTo>
                  <a:pt x="101" y="470"/>
                </a:lnTo>
                <a:lnTo>
                  <a:pt x="100" y="470"/>
                </a:lnTo>
                <a:lnTo>
                  <a:pt x="99" y="470"/>
                </a:lnTo>
                <a:lnTo>
                  <a:pt x="97" y="470"/>
                </a:lnTo>
                <a:lnTo>
                  <a:pt x="97" y="468"/>
                </a:lnTo>
                <a:lnTo>
                  <a:pt x="99" y="466"/>
                </a:lnTo>
                <a:lnTo>
                  <a:pt x="99" y="464"/>
                </a:lnTo>
                <a:lnTo>
                  <a:pt x="99" y="463"/>
                </a:lnTo>
                <a:lnTo>
                  <a:pt x="100" y="461"/>
                </a:lnTo>
                <a:lnTo>
                  <a:pt x="102" y="459"/>
                </a:lnTo>
                <a:lnTo>
                  <a:pt x="102" y="456"/>
                </a:lnTo>
                <a:lnTo>
                  <a:pt x="101" y="456"/>
                </a:lnTo>
                <a:lnTo>
                  <a:pt x="100" y="455"/>
                </a:lnTo>
                <a:lnTo>
                  <a:pt x="99" y="455"/>
                </a:lnTo>
                <a:lnTo>
                  <a:pt x="99" y="454"/>
                </a:lnTo>
                <a:lnTo>
                  <a:pt x="97" y="454"/>
                </a:lnTo>
                <a:lnTo>
                  <a:pt x="95" y="452"/>
                </a:lnTo>
                <a:lnTo>
                  <a:pt x="93" y="450"/>
                </a:lnTo>
                <a:lnTo>
                  <a:pt x="92" y="449"/>
                </a:lnTo>
                <a:lnTo>
                  <a:pt x="91" y="447"/>
                </a:lnTo>
                <a:lnTo>
                  <a:pt x="90" y="446"/>
                </a:lnTo>
                <a:lnTo>
                  <a:pt x="88" y="443"/>
                </a:lnTo>
                <a:lnTo>
                  <a:pt x="87" y="442"/>
                </a:lnTo>
                <a:lnTo>
                  <a:pt x="83" y="435"/>
                </a:lnTo>
                <a:lnTo>
                  <a:pt x="83" y="434"/>
                </a:lnTo>
                <a:lnTo>
                  <a:pt x="81" y="430"/>
                </a:lnTo>
                <a:lnTo>
                  <a:pt x="79" y="428"/>
                </a:lnTo>
                <a:lnTo>
                  <a:pt x="77" y="424"/>
                </a:lnTo>
                <a:lnTo>
                  <a:pt x="76" y="421"/>
                </a:lnTo>
                <a:lnTo>
                  <a:pt x="75" y="419"/>
                </a:lnTo>
                <a:lnTo>
                  <a:pt x="74" y="418"/>
                </a:lnTo>
                <a:lnTo>
                  <a:pt x="74" y="417"/>
                </a:lnTo>
                <a:lnTo>
                  <a:pt x="73" y="416"/>
                </a:lnTo>
                <a:lnTo>
                  <a:pt x="71" y="413"/>
                </a:lnTo>
                <a:lnTo>
                  <a:pt x="70" y="412"/>
                </a:lnTo>
                <a:lnTo>
                  <a:pt x="70" y="411"/>
                </a:lnTo>
                <a:lnTo>
                  <a:pt x="67" y="406"/>
                </a:lnTo>
                <a:lnTo>
                  <a:pt x="66" y="405"/>
                </a:lnTo>
                <a:lnTo>
                  <a:pt x="65" y="403"/>
                </a:lnTo>
                <a:lnTo>
                  <a:pt x="64" y="402"/>
                </a:lnTo>
                <a:lnTo>
                  <a:pt x="61" y="399"/>
                </a:lnTo>
                <a:lnTo>
                  <a:pt x="59" y="395"/>
                </a:lnTo>
                <a:lnTo>
                  <a:pt x="58" y="393"/>
                </a:lnTo>
                <a:lnTo>
                  <a:pt x="56" y="389"/>
                </a:lnTo>
                <a:lnTo>
                  <a:pt x="55" y="388"/>
                </a:lnTo>
                <a:lnTo>
                  <a:pt x="51" y="382"/>
                </a:lnTo>
                <a:lnTo>
                  <a:pt x="50" y="382"/>
                </a:lnTo>
                <a:lnTo>
                  <a:pt x="50" y="380"/>
                </a:lnTo>
                <a:lnTo>
                  <a:pt x="49" y="379"/>
                </a:lnTo>
                <a:lnTo>
                  <a:pt x="48" y="378"/>
                </a:lnTo>
                <a:lnTo>
                  <a:pt x="47" y="377"/>
                </a:lnTo>
                <a:lnTo>
                  <a:pt x="47" y="376"/>
                </a:lnTo>
                <a:lnTo>
                  <a:pt x="44" y="375"/>
                </a:lnTo>
                <a:lnTo>
                  <a:pt x="43" y="375"/>
                </a:lnTo>
                <a:lnTo>
                  <a:pt x="42" y="374"/>
                </a:lnTo>
                <a:lnTo>
                  <a:pt x="40" y="371"/>
                </a:lnTo>
                <a:lnTo>
                  <a:pt x="39" y="370"/>
                </a:lnTo>
                <a:lnTo>
                  <a:pt x="34" y="368"/>
                </a:lnTo>
                <a:lnTo>
                  <a:pt x="34" y="367"/>
                </a:lnTo>
                <a:lnTo>
                  <a:pt x="33" y="366"/>
                </a:lnTo>
                <a:lnTo>
                  <a:pt x="31" y="364"/>
                </a:lnTo>
                <a:lnTo>
                  <a:pt x="30" y="363"/>
                </a:lnTo>
                <a:lnTo>
                  <a:pt x="28" y="362"/>
                </a:lnTo>
                <a:lnTo>
                  <a:pt x="26" y="361"/>
                </a:lnTo>
                <a:lnTo>
                  <a:pt x="24" y="360"/>
                </a:lnTo>
                <a:lnTo>
                  <a:pt x="23" y="359"/>
                </a:lnTo>
                <a:lnTo>
                  <a:pt x="17" y="354"/>
                </a:lnTo>
                <a:lnTo>
                  <a:pt x="16" y="353"/>
                </a:lnTo>
                <a:lnTo>
                  <a:pt x="13" y="351"/>
                </a:lnTo>
                <a:lnTo>
                  <a:pt x="12" y="350"/>
                </a:lnTo>
                <a:lnTo>
                  <a:pt x="10" y="349"/>
                </a:lnTo>
                <a:lnTo>
                  <a:pt x="9" y="349"/>
                </a:lnTo>
                <a:lnTo>
                  <a:pt x="7" y="346"/>
                </a:lnTo>
                <a:lnTo>
                  <a:pt x="5" y="345"/>
                </a:lnTo>
                <a:lnTo>
                  <a:pt x="1" y="342"/>
                </a:lnTo>
                <a:lnTo>
                  <a:pt x="0" y="341"/>
                </a:lnTo>
                <a:lnTo>
                  <a:pt x="0" y="337"/>
                </a:lnTo>
                <a:lnTo>
                  <a:pt x="6" y="322"/>
                </a:lnTo>
                <a:lnTo>
                  <a:pt x="7" y="321"/>
                </a:lnTo>
                <a:lnTo>
                  <a:pt x="7" y="319"/>
                </a:lnTo>
                <a:lnTo>
                  <a:pt x="8" y="318"/>
                </a:lnTo>
                <a:lnTo>
                  <a:pt x="10" y="313"/>
                </a:lnTo>
                <a:lnTo>
                  <a:pt x="14" y="308"/>
                </a:lnTo>
                <a:lnTo>
                  <a:pt x="17" y="303"/>
                </a:lnTo>
                <a:lnTo>
                  <a:pt x="18" y="302"/>
                </a:lnTo>
                <a:lnTo>
                  <a:pt x="19" y="297"/>
                </a:lnTo>
                <a:lnTo>
                  <a:pt x="21" y="295"/>
                </a:lnTo>
                <a:lnTo>
                  <a:pt x="21" y="294"/>
                </a:lnTo>
                <a:lnTo>
                  <a:pt x="22" y="291"/>
                </a:lnTo>
                <a:lnTo>
                  <a:pt x="22" y="290"/>
                </a:lnTo>
                <a:lnTo>
                  <a:pt x="22" y="288"/>
                </a:lnTo>
                <a:lnTo>
                  <a:pt x="22" y="287"/>
                </a:lnTo>
                <a:lnTo>
                  <a:pt x="23" y="286"/>
                </a:lnTo>
                <a:lnTo>
                  <a:pt x="23" y="285"/>
                </a:lnTo>
                <a:lnTo>
                  <a:pt x="24" y="286"/>
                </a:lnTo>
                <a:lnTo>
                  <a:pt x="30" y="287"/>
                </a:lnTo>
                <a:lnTo>
                  <a:pt x="32" y="287"/>
                </a:lnTo>
                <a:lnTo>
                  <a:pt x="34" y="287"/>
                </a:lnTo>
                <a:lnTo>
                  <a:pt x="38" y="288"/>
                </a:lnTo>
                <a:lnTo>
                  <a:pt x="41" y="288"/>
                </a:lnTo>
                <a:lnTo>
                  <a:pt x="44" y="288"/>
                </a:lnTo>
                <a:lnTo>
                  <a:pt x="48" y="290"/>
                </a:lnTo>
                <a:lnTo>
                  <a:pt x="51" y="290"/>
                </a:lnTo>
                <a:lnTo>
                  <a:pt x="53" y="290"/>
                </a:lnTo>
                <a:lnTo>
                  <a:pt x="57" y="290"/>
                </a:lnTo>
                <a:lnTo>
                  <a:pt x="60" y="288"/>
                </a:lnTo>
                <a:lnTo>
                  <a:pt x="78" y="287"/>
                </a:lnTo>
                <a:lnTo>
                  <a:pt x="88" y="286"/>
                </a:lnTo>
                <a:lnTo>
                  <a:pt x="91" y="286"/>
                </a:lnTo>
                <a:lnTo>
                  <a:pt x="92" y="286"/>
                </a:lnTo>
                <a:lnTo>
                  <a:pt x="95" y="286"/>
                </a:lnTo>
                <a:lnTo>
                  <a:pt x="96" y="286"/>
                </a:lnTo>
                <a:lnTo>
                  <a:pt x="97" y="285"/>
                </a:lnTo>
                <a:lnTo>
                  <a:pt x="100" y="280"/>
                </a:lnTo>
                <a:lnTo>
                  <a:pt x="100" y="279"/>
                </a:lnTo>
                <a:lnTo>
                  <a:pt x="102" y="276"/>
                </a:lnTo>
                <a:lnTo>
                  <a:pt x="103" y="275"/>
                </a:lnTo>
                <a:lnTo>
                  <a:pt x="104" y="272"/>
                </a:lnTo>
                <a:lnTo>
                  <a:pt x="104" y="271"/>
                </a:lnTo>
                <a:lnTo>
                  <a:pt x="105" y="270"/>
                </a:lnTo>
                <a:lnTo>
                  <a:pt x="109" y="265"/>
                </a:lnTo>
                <a:lnTo>
                  <a:pt x="109" y="263"/>
                </a:lnTo>
                <a:lnTo>
                  <a:pt x="110" y="262"/>
                </a:lnTo>
                <a:lnTo>
                  <a:pt x="111" y="260"/>
                </a:lnTo>
                <a:lnTo>
                  <a:pt x="113" y="255"/>
                </a:lnTo>
                <a:lnTo>
                  <a:pt x="114" y="254"/>
                </a:lnTo>
                <a:lnTo>
                  <a:pt x="114" y="253"/>
                </a:lnTo>
                <a:lnTo>
                  <a:pt x="116" y="252"/>
                </a:lnTo>
                <a:lnTo>
                  <a:pt x="117" y="249"/>
                </a:lnTo>
                <a:lnTo>
                  <a:pt x="119" y="246"/>
                </a:lnTo>
                <a:lnTo>
                  <a:pt x="122" y="240"/>
                </a:lnTo>
                <a:lnTo>
                  <a:pt x="123" y="236"/>
                </a:lnTo>
                <a:lnTo>
                  <a:pt x="128" y="228"/>
                </a:lnTo>
                <a:lnTo>
                  <a:pt x="130" y="225"/>
                </a:lnTo>
                <a:lnTo>
                  <a:pt x="139" y="207"/>
                </a:lnTo>
                <a:lnTo>
                  <a:pt x="139" y="205"/>
                </a:lnTo>
                <a:lnTo>
                  <a:pt x="139" y="204"/>
                </a:lnTo>
                <a:lnTo>
                  <a:pt x="139" y="203"/>
                </a:lnTo>
                <a:lnTo>
                  <a:pt x="138" y="202"/>
                </a:lnTo>
                <a:lnTo>
                  <a:pt x="138" y="196"/>
                </a:lnTo>
                <a:lnTo>
                  <a:pt x="138" y="193"/>
                </a:lnTo>
                <a:lnTo>
                  <a:pt x="138" y="192"/>
                </a:lnTo>
                <a:lnTo>
                  <a:pt x="138" y="187"/>
                </a:lnTo>
                <a:lnTo>
                  <a:pt x="138" y="184"/>
                </a:lnTo>
                <a:lnTo>
                  <a:pt x="138" y="183"/>
                </a:lnTo>
                <a:lnTo>
                  <a:pt x="137" y="182"/>
                </a:lnTo>
                <a:lnTo>
                  <a:pt x="128" y="178"/>
                </a:lnTo>
                <a:lnTo>
                  <a:pt x="128" y="177"/>
                </a:lnTo>
                <a:lnTo>
                  <a:pt x="128" y="170"/>
                </a:lnTo>
                <a:lnTo>
                  <a:pt x="129" y="165"/>
                </a:lnTo>
                <a:lnTo>
                  <a:pt x="129" y="158"/>
                </a:lnTo>
                <a:lnTo>
                  <a:pt x="129" y="157"/>
                </a:lnTo>
                <a:lnTo>
                  <a:pt x="129" y="155"/>
                </a:lnTo>
                <a:lnTo>
                  <a:pt x="129" y="142"/>
                </a:lnTo>
                <a:lnTo>
                  <a:pt x="131" y="117"/>
                </a:lnTo>
                <a:lnTo>
                  <a:pt x="131" y="115"/>
                </a:lnTo>
                <a:lnTo>
                  <a:pt x="133" y="115"/>
                </a:lnTo>
                <a:lnTo>
                  <a:pt x="134" y="115"/>
                </a:lnTo>
                <a:lnTo>
                  <a:pt x="134" y="116"/>
                </a:lnTo>
                <a:lnTo>
                  <a:pt x="133" y="116"/>
                </a:lnTo>
                <a:lnTo>
                  <a:pt x="134" y="116"/>
                </a:lnTo>
                <a:lnTo>
                  <a:pt x="134" y="117"/>
                </a:lnTo>
                <a:lnTo>
                  <a:pt x="135" y="117"/>
                </a:lnTo>
                <a:lnTo>
                  <a:pt x="135" y="116"/>
                </a:lnTo>
                <a:lnTo>
                  <a:pt x="135" y="117"/>
                </a:lnTo>
                <a:lnTo>
                  <a:pt x="135" y="118"/>
                </a:lnTo>
                <a:lnTo>
                  <a:pt x="135" y="119"/>
                </a:lnTo>
                <a:lnTo>
                  <a:pt x="136" y="119"/>
                </a:lnTo>
                <a:lnTo>
                  <a:pt x="137" y="119"/>
                </a:lnTo>
                <a:lnTo>
                  <a:pt x="137" y="120"/>
                </a:lnTo>
                <a:lnTo>
                  <a:pt x="138" y="120"/>
                </a:lnTo>
                <a:lnTo>
                  <a:pt x="137" y="121"/>
                </a:lnTo>
                <a:lnTo>
                  <a:pt x="138" y="121"/>
                </a:lnTo>
                <a:lnTo>
                  <a:pt x="138" y="123"/>
                </a:lnTo>
                <a:lnTo>
                  <a:pt x="138" y="124"/>
                </a:lnTo>
                <a:lnTo>
                  <a:pt x="139" y="124"/>
                </a:lnTo>
                <a:lnTo>
                  <a:pt x="139" y="125"/>
                </a:lnTo>
                <a:lnTo>
                  <a:pt x="140" y="125"/>
                </a:lnTo>
                <a:lnTo>
                  <a:pt x="142" y="125"/>
                </a:lnTo>
                <a:lnTo>
                  <a:pt x="143" y="126"/>
                </a:lnTo>
                <a:lnTo>
                  <a:pt x="143" y="127"/>
                </a:lnTo>
                <a:lnTo>
                  <a:pt x="144" y="127"/>
                </a:lnTo>
                <a:lnTo>
                  <a:pt x="145" y="127"/>
                </a:lnTo>
                <a:lnTo>
                  <a:pt x="146" y="127"/>
                </a:lnTo>
                <a:lnTo>
                  <a:pt x="145" y="128"/>
                </a:lnTo>
                <a:lnTo>
                  <a:pt x="146" y="128"/>
                </a:lnTo>
                <a:lnTo>
                  <a:pt x="147" y="129"/>
                </a:lnTo>
                <a:lnTo>
                  <a:pt x="147" y="131"/>
                </a:lnTo>
                <a:lnTo>
                  <a:pt x="148" y="131"/>
                </a:lnTo>
                <a:lnTo>
                  <a:pt x="150" y="132"/>
                </a:lnTo>
                <a:lnTo>
                  <a:pt x="152" y="132"/>
                </a:lnTo>
                <a:lnTo>
                  <a:pt x="152" y="133"/>
                </a:lnTo>
                <a:lnTo>
                  <a:pt x="151" y="133"/>
                </a:lnTo>
                <a:lnTo>
                  <a:pt x="151" y="134"/>
                </a:lnTo>
                <a:lnTo>
                  <a:pt x="151" y="135"/>
                </a:lnTo>
                <a:lnTo>
                  <a:pt x="152" y="135"/>
                </a:lnTo>
                <a:lnTo>
                  <a:pt x="152" y="134"/>
                </a:lnTo>
                <a:lnTo>
                  <a:pt x="152" y="133"/>
                </a:lnTo>
                <a:lnTo>
                  <a:pt x="152" y="131"/>
                </a:lnTo>
                <a:lnTo>
                  <a:pt x="152" y="129"/>
                </a:lnTo>
                <a:lnTo>
                  <a:pt x="152" y="127"/>
                </a:lnTo>
                <a:lnTo>
                  <a:pt x="152" y="126"/>
                </a:lnTo>
                <a:lnTo>
                  <a:pt x="152" y="125"/>
                </a:lnTo>
                <a:lnTo>
                  <a:pt x="153" y="124"/>
                </a:lnTo>
                <a:lnTo>
                  <a:pt x="153" y="123"/>
                </a:lnTo>
                <a:lnTo>
                  <a:pt x="153" y="121"/>
                </a:lnTo>
                <a:lnTo>
                  <a:pt x="154" y="121"/>
                </a:lnTo>
                <a:lnTo>
                  <a:pt x="154" y="120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6" y="113"/>
                </a:lnTo>
                <a:lnTo>
                  <a:pt x="157" y="113"/>
                </a:lnTo>
                <a:lnTo>
                  <a:pt x="157" y="112"/>
                </a:lnTo>
                <a:lnTo>
                  <a:pt x="159" y="110"/>
                </a:lnTo>
                <a:lnTo>
                  <a:pt x="160" y="108"/>
                </a:lnTo>
                <a:lnTo>
                  <a:pt x="160" y="107"/>
                </a:lnTo>
                <a:lnTo>
                  <a:pt x="161" y="104"/>
                </a:lnTo>
                <a:lnTo>
                  <a:pt x="161" y="103"/>
                </a:lnTo>
                <a:lnTo>
                  <a:pt x="162" y="101"/>
                </a:lnTo>
                <a:lnTo>
                  <a:pt x="163" y="96"/>
                </a:lnTo>
                <a:lnTo>
                  <a:pt x="164" y="91"/>
                </a:lnTo>
                <a:lnTo>
                  <a:pt x="164" y="90"/>
                </a:lnTo>
                <a:lnTo>
                  <a:pt x="165" y="88"/>
                </a:lnTo>
                <a:lnTo>
                  <a:pt x="165" y="86"/>
                </a:lnTo>
                <a:lnTo>
                  <a:pt x="166" y="84"/>
                </a:lnTo>
                <a:lnTo>
                  <a:pt x="166" y="83"/>
                </a:lnTo>
                <a:lnTo>
                  <a:pt x="168" y="79"/>
                </a:lnTo>
                <a:lnTo>
                  <a:pt x="165" y="70"/>
                </a:lnTo>
                <a:lnTo>
                  <a:pt x="164" y="68"/>
                </a:lnTo>
                <a:lnTo>
                  <a:pt x="165" y="69"/>
                </a:lnTo>
                <a:lnTo>
                  <a:pt x="166" y="69"/>
                </a:lnTo>
                <a:lnTo>
                  <a:pt x="168" y="70"/>
                </a:lnTo>
                <a:lnTo>
                  <a:pt x="169" y="70"/>
                </a:lnTo>
                <a:lnTo>
                  <a:pt x="169" y="71"/>
                </a:lnTo>
                <a:lnTo>
                  <a:pt x="170" y="71"/>
                </a:lnTo>
                <a:lnTo>
                  <a:pt x="171" y="71"/>
                </a:lnTo>
                <a:lnTo>
                  <a:pt x="172" y="71"/>
                </a:lnTo>
                <a:lnTo>
                  <a:pt x="172" y="70"/>
                </a:lnTo>
                <a:lnTo>
                  <a:pt x="172" y="71"/>
                </a:lnTo>
                <a:lnTo>
                  <a:pt x="173" y="71"/>
                </a:lnTo>
                <a:lnTo>
                  <a:pt x="173" y="73"/>
                </a:lnTo>
                <a:lnTo>
                  <a:pt x="174" y="73"/>
                </a:lnTo>
                <a:lnTo>
                  <a:pt x="176" y="73"/>
                </a:lnTo>
                <a:lnTo>
                  <a:pt x="177" y="73"/>
                </a:lnTo>
                <a:lnTo>
                  <a:pt x="178" y="74"/>
                </a:lnTo>
                <a:lnTo>
                  <a:pt x="179" y="74"/>
                </a:lnTo>
                <a:lnTo>
                  <a:pt x="180" y="74"/>
                </a:lnTo>
                <a:lnTo>
                  <a:pt x="181" y="74"/>
                </a:lnTo>
                <a:lnTo>
                  <a:pt x="182" y="74"/>
                </a:lnTo>
                <a:lnTo>
                  <a:pt x="182" y="73"/>
                </a:lnTo>
                <a:lnTo>
                  <a:pt x="182" y="74"/>
                </a:lnTo>
                <a:lnTo>
                  <a:pt x="183" y="73"/>
                </a:lnTo>
                <a:lnTo>
                  <a:pt x="183" y="71"/>
                </a:lnTo>
                <a:lnTo>
                  <a:pt x="185" y="71"/>
                </a:lnTo>
                <a:lnTo>
                  <a:pt x="185" y="73"/>
                </a:lnTo>
                <a:lnTo>
                  <a:pt x="185" y="71"/>
                </a:lnTo>
                <a:lnTo>
                  <a:pt x="186" y="71"/>
                </a:lnTo>
                <a:lnTo>
                  <a:pt x="187" y="71"/>
                </a:lnTo>
                <a:lnTo>
                  <a:pt x="187" y="70"/>
                </a:lnTo>
                <a:lnTo>
                  <a:pt x="188" y="70"/>
                </a:lnTo>
                <a:lnTo>
                  <a:pt x="188" y="69"/>
                </a:lnTo>
                <a:lnTo>
                  <a:pt x="189" y="69"/>
                </a:lnTo>
                <a:lnTo>
                  <a:pt x="189" y="68"/>
                </a:lnTo>
                <a:lnTo>
                  <a:pt x="190" y="68"/>
                </a:lnTo>
                <a:lnTo>
                  <a:pt x="191" y="68"/>
                </a:lnTo>
                <a:lnTo>
                  <a:pt x="192" y="68"/>
                </a:lnTo>
                <a:lnTo>
                  <a:pt x="192" y="69"/>
                </a:lnTo>
                <a:lnTo>
                  <a:pt x="194" y="69"/>
                </a:lnTo>
                <a:lnTo>
                  <a:pt x="195" y="69"/>
                </a:lnTo>
                <a:lnTo>
                  <a:pt x="196" y="69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2" y="68"/>
                </a:lnTo>
                <a:lnTo>
                  <a:pt x="202" y="69"/>
                </a:lnTo>
                <a:lnTo>
                  <a:pt x="203" y="69"/>
                </a:lnTo>
                <a:lnTo>
                  <a:pt x="204" y="69"/>
                </a:lnTo>
                <a:lnTo>
                  <a:pt x="205" y="69"/>
                </a:lnTo>
                <a:lnTo>
                  <a:pt x="206" y="70"/>
                </a:lnTo>
                <a:lnTo>
                  <a:pt x="207" y="70"/>
                </a:lnTo>
                <a:lnTo>
                  <a:pt x="208" y="70"/>
                </a:lnTo>
                <a:lnTo>
                  <a:pt x="209" y="70"/>
                </a:lnTo>
                <a:lnTo>
                  <a:pt x="211" y="70"/>
                </a:lnTo>
                <a:lnTo>
                  <a:pt x="212" y="70"/>
                </a:lnTo>
                <a:lnTo>
                  <a:pt x="213" y="69"/>
                </a:lnTo>
                <a:lnTo>
                  <a:pt x="213" y="70"/>
                </a:lnTo>
                <a:lnTo>
                  <a:pt x="214" y="70"/>
                </a:lnTo>
                <a:lnTo>
                  <a:pt x="215" y="70"/>
                </a:lnTo>
                <a:lnTo>
                  <a:pt x="216" y="70"/>
                </a:lnTo>
                <a:lnTo>
                  <a:pt x="217" y="71"/>
                </a:lnTo>
                <a:lnTo>
                  <a:pt x="219" y="69"/>
                </a:lnTo>
                <a:lnTo>
                  <a:pt x="219" y="68"/>
                </a:lnTo>
                <a:lnTo>
                  <a:pt x="220" y="67"/>
                </a:lnTo>
                <a:lnTo>
                  <a:pt x="223" y="61"/>
                </a:lnTo>
                <a:lnTo>
                  <a:pt x="224" y="61"/>
                </a:lnTo>
                <a:lnTo>
                  <a:pt x="224" y="60"/>
                </a:lnTo>
                <a:lnTo>
                  <a:pt x="226" y="57"/>
                </a:lnTo>
                <a:lnTo>
                  <a:pt x="229" y="52"/>
                </a:lnTo>
                <a:lnTo>
                  <a:pt x="231" y="49"/>
                </a:lnTo>
                <a:lnTo>
                  <a:pt x="232" y="48"/>
                </a:lnTo>
                <a:lnTo>
                  <a:pt x="237" y="39"/>
                </a:lnTo>
                <a:lnTo>
                  <a:pt x="240" y="33"/>
                </a:lnTo>
                <a:lnTo>
                  <a:pt x="247" y="19"/>
                </a:lnTo>
                <a:lnTo>
                  <a:pt x="256" y="2"/>
                </a:lnTo>
                <a:lnTo>
                  <a:pt x="256" y="1"/>
                </a:lnTo>
                <a:lnTo>
                  <a:pt x="257" y="0"/>
                </a:lnTo>
                <a:lnTo>
                  <a:pt x="261" y="6"/>
                </a:lnTo>
                <a:lnTo>
                  <a:pt x="266" y="9"/>
                </a:lnTo>
                <a:lnTo>
                  <a:pt x="272" y="14"/>
                </a:lnTo>
                <a:lnTo>
                  <a:pt x="273" y="16"/>
                </a:lnTo>
                <a:lnTo>
                  <a:pt x="277" y="19"/>
                </a:lnTo>
                <a:lnTo>
                  <a:pt x="280" y="21"/>
                </a:lnTo>
                <a:lnTo>
                  <a:pt x="282" y="24"/>
                </a:lnTo>
                <a:lnTo>
                  <a:pt x="286" y="27"/>
                </a:lnTo>
                <a:lnTo>
                  <a:pt x="289" y="29"/>
                </a:lnTo>
                <a:lnTo>
                  <a:pt x="298" y="37"/>
                </a:lnTo>
                <a:lnTo>
                  <a:pt x="301" y="42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775" name="Freeform 1269">
            <a:extLst>
              <a:ext uri="{FF2B5EF4-FFF2-40B4-BE49-F238E27FC236}">
                <a16:creationId xmlns:a16="http://schemas.microsoft.com/office/drawing/2014/main" id="{23AB63B0-800B-E55E-19AD-5D268FE11B81}"/>
              </a:ext>
            </a:extLst>
          </p:cNvPr>
          <p:cNvSpPr>
            <a:spLocks/>
          </p:cNvSpPr>
          <p:nvPr/>
        </p:nvSpPr>
        <p:spPr bwMode="auto">
          <a:xfrm>
            <a:off x="3098969" y="2115857"/>
            <a:ext cx="387525" cy="271806"/>
          </a:xfrm>
          <a:custGeom>
            <a:avLst/>
            <a:gdLst>
              <a:gd name="T0" fmla="*/ 279 w 288"/>
              <a:gd name="T1" fmla="*/ 80 h 202"/>
              <a:gd name="T2" fmla="*/ 266 w 288"/>
              <a:gd name="T3" fmla="*/ 91 h 202"/>
              <a:gd name="T4" fmla="*/ 245 w 288"/>
              <a:gd name="T5" fmla="*/ 106 h 202"/>
              <a:gd name="T6" fmla="*/ 227 w 288"/>
              <a:gd name="T7" fmla="*/ 120 h 202"/>
              <a:gd name="T8" fmla="*/ 218 w 288"/>
              <a:gd name="T9" fmla="*/ 128 h 202"/>
              <a:gd name="T10" fmla="*/ 209 w 288"/>
              <a:gd name="T11" fmla="*/ 133 h 202"/>
              <a:gd name="T12" fmla="*/ 205 w 288"/>
              <a:gd name="T13" fmla="*/ 138 h 202"/>
              <a:gd name="T14" fmla="*/ 197 w 288"/>
              <a:gd name="T15" fmla="*/ 154 h 202"/>
              <a:gd name="T16" fmla="*/ 197 w 288"/>
              <a:gd name="T17" fmla="*/ 164 h 202"/>
              <a:gd name="T18" fmla="*/ 198 w 288"/>
              <a:gd name="T19" fmla="*/ 167 h 202"/>
              <a:gd name="T20" fmla="*/ 184 w 288"/>
              <a:gd name="T21" fmla="*/ 166 h 202"/>
              <a:gd name="T22" fmla="*/ 190 w 288"/>
              <a:gd name="T23" fmla="*/ 196 h 202"/>
              <a:gd name="T24" fmla="*/ 184 w 288"/>
              <a:gd name="T25" fmla="*/ 199 h 202"/>
              <a:gd name="T26" fmla="*/ 183 w 288"/>
              <a:gd name="T27" fmla="*/ 199 h 202"/>
              <a:gd name="T28" fmla="*/ 174 w 288"/>
              <a:gd name="T29" fmla="*/ 198 h 202"/>
              <a:gd name="T30" fmla="*/ 162 w 288"/>
              <a:gd name="T31" fmla="*/ 196 h 202"/>
              <a:gd name="T32" fmla="*/ 158 w 288"/>
              <a:gd name="T33" fmla="*/ 186 h 202"/>
              <a:gd name="T34" fmla="*/ 144 w 288"/>
              <a:gd name="T35" fmla="*/ 184 h 202"/>
              <a:gd name="T36" fmla="*/ 136 w 288"/>
              <a:gd name="T37" fmla="*/ 202 h 202"/>
              <a:gd name="T38" fmla="*/ 125 w 288"/>
              <a:gd name="T39" fmla="*/ 197 h 202"/>
              <a:gd name="T40" fmla="*/ 115 w 288"/>
              <a:gd name="T41" fmla="*/ 192 h 202"/>
              <a:gd name="T42" fmla="*/ 104 w 288"/>
              <a:gd name="T43" fmla="*/ 184 h 202"/>
              <a:gd name="T44" fmla="*/ 89 w 288"/>
              <a:gd name="T45" fmla="*/ 175 h 202"/>
              <a:gd name="T46" fmla="*/ 75 w 288"/>
              <a:gd name="T47" fmla="*/ 164 h 202"/>
              <a:gd name="T48" fmla="*/ 61 w 288"/>
              <a:gd name="T49" fmla="*/ 162 h 202"/>
              <a:gd name="T50" fmla="*/ 55 w 288"/>
              <a:gd name="T51" fmla="*/ 165 h 202"/>
              <a:gd name="T52" fmla="*/ 47 w 288"/>
              <a:gd name="T53" fmla="*/ 162 h 202"/>
              <a:gd name="T54" fmla="*/ 34 w 288"/>
              <a:gd name="T55" fmla="*/ 156 h 202"/>
              <a:gd name="T56" fmla="*/ 21 w 288"/>
              <a:gd name="T57" fmla="*/ 156 h 202"/>
              <a:gd name="T58" fmla="*/ 38 w 288"/>
              <a:gd name="T59" fmla="*/ 145 h 202"/>
              <a:gd name="T60" fmla="*/ 63 w 288"/>
              <a:gd name="T61" fmla="*/ 130 h 202"/>
              <a:gd name="T62" fmla="*/ 60 w 288"/>
              <a:gd name="T63" fmla="*/ 123 h 202"/>
              <a:gd name="T64" fmla="*/ 61 w 288"/>
              <a:gd name="T65" fmla="*/ 102 h 202"/>
              <a:gd name="T66" fmla="*/ 38 w 288"/>
              <a:gd name="T67" fmla="*/ 99 h 202"/>
              <a:gd name="T68" fmla="*/ 27 w 288"/>
              <a:gd name="T69" fmla="*/ 92 h 202"/>
              <a:gd name="T70" fmla="*/ 10 w 288"/>
              <a:gd name="T71" fmla="*/ 85 h 202"/>
              <a:gd name="T72" fmla="*/ 1 w 288"/>
              <a:gd name="T73" fmla="*/ 78 h 202"/>
              <a:gd name="T74" fmla="*/ 9 w 288"/>
              <a:gd name="T75" fmla="*/ 44 h 202"/>
              <a:gd name="T76" fmla="*/ 11 w 288"/>
              <a:gd name="T77" fmla="*/ 39 h 202"/>
              <a:gd name="T78" fmla="*/ 17 w 288"/>
              <a:gd name="T79" fmla="*/ 36 h 202"/>
              <a:gd name="T80" fmla="*/ 17 w 288"/>
              <a:gd name="T81" fmla="*/ 33 h 202"/>
              <a:gd name="T82" fmla="*/ 17 w 288"/>
              <a:gd name="T83" fmla="*/ 28 h 202"/>
              <a:gd name="T84" fmla="*/ 15 w 288"/>
              <a:gd name="T85" fmla="*/ 25 h 202"/>
              <a:gd name="T86" fmla="*/ 12 w 288"/>
              <a:gd name="T87" fmla="*/ 22 h 202"/>
              <a:gd name="T88" fmla="*/ 11 w 288"/>
              <a:gd name="T89" fmla="*/ 20 h 202"/>
              <a:gd name="T90" fmla="*/ 10 w 288"/>
              <a:gd name="T91" fmla="*/ 16 h 202"/>
              <a:gd name="T92" fmla="*/ 37 w 288"/>
              <a:gd name="T93" fmla="*/ 5 h 202"/>
              <a:gd name="T94" fmla="*/ 51 w 288"/>
              <a:gd name="T95" fmla="*/ 2 h 202"/>
              <a:gd name="T96" fmla="*/ 71 w 288"/>
              <a:gd name="T97" fmla="*/ 0 h 202"/>
              <a:gd name="T98" fmla="*/ 96 w 288"/>
              <a:gd name="T99" fmla="*/ 5 h 202"/>
              <a:gd name="T100" fmla="*/ 113 w 288"/>
              <a:gd name="T101" fmla="*/ 6 h 202"/>
              <a:gd name="T102" fmla="*/ 149 w 288"/>
              <a:gd name="T103" fmla="*/ 4 h 202"/>
              <a:gd name="T104" fmla="*/ 172 w 288"/>
              <a:gd name="T105" fmla="*/ 5 h 202"/>
              <a:gd name="T106" fmla="*/ 190 w 288"/>
              <a:gd name="T107" fmla="*/ 10 h 202"/>
              <a:gd name="T108" fmla="*/ 214 w 288"/>
              <a:gd name="T109" fmla="*/ 20 h 202"/>
              <a:gd name="T110" fmla="*/ 231 w 288"/>
              <a:gd name="T111" fmla="*/ 28 h 202"/>
              <a:gd name="T112" fmla="*/ 262 w 288"/>
              <a:gd name="T113" fmla="*/ 43 h 202"/>
              <a:gd name="T114" fmla="*/ 274 w 288"/>
              <a:gd name="T115" fmla="*/ 50 h 202"/>
              <a:gd name="T116" fmla="*/ 283 w 288"/>
              <a:gd name="T117" fmla="*/ 6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" h="202">
                <a:moveTo>
                  <a:pt x="288" y="73"/>
                </a:moveTo>
                <a:lnTo>
                  <a:pt x="288" y="74"/>
                </a:lnTo>
                <a:lnTo>
                  <a:pt x="287" y="74"/>
                </a:lnTo>
                <a:lnTo>
                  <a:pt x="285" y="75"/>
                </a:lnTo>
                <a:lnTo>
                  <a:pt x="284" y="77"/>
                </a:lnTo>
                <a:lnTo>
                  <a:pt x="283" y="78"/>
                </a:lnTo>
                <a:lnTo>
                  <a:pt x="280" y="79"/>
                </a:lnTo>
                <a:lnTo>
                  <a:pt x="279" y="80"/>
                </a:lnTo>
                <a:lnTo>
                  <a:pt x="278" y="81"/>
                </a:lnTo>
                <a:lnTo>
                  <a:pt x="276" y="83"/>
                </a:lnTo>
                <a:lnTo>
                  <a:pt x="275" y="83"/>
                </a:lnTo>
                <a:lnTo>
                  <a:pt x="271" y="87"/>
                </a:lnTo>
                <a:lnTo>
                  <a:pt x="269" y="88"/>
                </a:lnTo>
                <a:lnTo>
                  <a:pt x="268" y="89"/>
                </a:lnTo>
                <a:lnTo>
                  <a:pt x="267" y="90"/>
                </a:lnTo>
                <a:lnTo>
                  <a:pt x="266" y="91"/>
                </a:lnTo>
                <a:lnTo>
                  <a:pt x="266" y="91"/>
                </a:lnTo>
                <a:lnTo>
                  <a:pt x="260" y="96"/>
                </a:lnTo>
                <a:lnTo>
                  <a:pt x="257" y="98"/>
                </a:lnTo>
                <a:lnTo>
                  <a:pt x="256" y="98"/>
                </a:lnTo>
                <a:lnTo>
                  <a:pt x="252" y="100"/>
                </a:lnTo>
                <a:lnTo>
                  <a:pt x="250" y="102"/>
                </a:lnTo>
                <a:lnTo>
                  <a:pt x="246" y="105"/>
                </a:lnTo>
                <a:lnTo>
                  <a:pt x="245" y="106"/>
                </a:lnTo>
                <a:lnTo>
                  <a:pt x="244" y="106"/>
                </a:lnTo>
                <a:lnTo>
                  <a:pt x="242" y="108"/>
                </a:lnTo>
                <a:lnTo>
                  <a:pt x="241" y="110"/>
                </a:lnTo>
                <a:lnTo>
                  <a:pt x="235" y="114"/>
                </a:lnTo>
                <a:lnTo>
                  <a:pt x="232" y="116"/>
                </a:lnTo>
                <a:lnTo>
                  <a:pt x="231" y="117"/>
                </a:lnTo>
                <a:lnTo>
                  <a:pt x="227" y="120"/>
                </a:lnTo>
                <a:lnTo>
                  <a:pt x="227" y="120"/>
                </a:lnTo>
                <a:lnTo>
                  <a:pt x="226" y="121"/>
                </a:lnTo>
                <a:lnTo>
                  <a:pt x="225" y="122"/>
                </a:lnTo>
                <a:lnTo>
                  <a:pt x="224" y="122"/>
                </a:lnTo>
                <a:lnTo>
                  <a:pt x="223" y="123"/>
                </a:lnTo>
                <a:lnTo>
                  <a:pt x="223" y="124"/>
                </a:lnTo>
                <a:lnTo>
                  <a:pt x="220" y="125"/>
                </a:lnTo>
                <a:lnTo>
                  <a:pt x="219" y="127"/>
                </a:lnTo>
                <a:lnTo>
                  <a:pt x="218" y="128"/>
                </a:lnTo>
                <a:lnTo>
                  <a:pt x="217" y="129"/>
                </a:lnTo>
                <a:lnTo>
                  <a:pt x="216" y="129"/>
                </a:lnTo>
                <a:lnTo>
                  <a:pt x="215" y="130"/>
                </a:lnTo>
                <a:lnTo>
                  <a:pt x="215" y="130"/>
                </a:lnTo>
                <a:lnTo>
                  <a:pt x="215" y="130"/>
                </a:lnTo>
                <a:lnTo>
                  <a:pt x="214" y="130"/>
                </a:lnTo>
                <a:lnTo>
                  <a:pt x="211" y="132"/>
                </a:lnTo>
                <a:lnTo>
                  <a:pt x="209" y="133"/>
                </a:lnTo>
                <a:lnTo>
                  <a:pt x="209" y="135"/>
                </a:lnTo>
                <a:lnTo>
                  <a:pt x="208" y="135"/>
                </a:lnTo>
                <a:lnTo>
                  <a:pt x="207" y="136"/>
                </a:lnTo>
                <a:lnTo>
                  <a:pt x="207" y="136"/>
                </a:lnTo>
                <a:lnTo>
                  <a:pt x="206" y="137"/>
                </a:lnTo>
                <a:lnTo>
                  <a:pt x="206" y="137"/>
                </a:lnTo>
                <a:lnTo>
                  <a:pt x="205" y="138"/>
                </a:lnTo>
                <a:lnTo>
                  <a:pt x="205" y="138"/>
                </a:lnTo>
                <a:lnTo>
                  <a:pt x="204" y="139"/>
                </a:lnTo>
                <a:lnTo>
                  <a:pt x="202" y="144"/>
                </a:lnTo>
                <a:lnTo>
                  <a:pt x="200" y="148"/>
                </a:lnTo>
                <a:lnTo>
                  <a:pt x="199" y="149"/>
                </a:lnTo>
                <a:lnTo>
                  <a:pt x="199" y="150"/>
                </a:lnTo>
                <a:lnTo>
                  <a:pt x="198" y="153"/>
                </a:lnTo>
                <a:lnTo>
                  <a:pt x="197" y="154"/>
                </a:lnTo>
                <a:lnTo>
                  <a:pt x="197" y="154"/>
                </a:lnTo>
                <a:lnTo>
                  <a:pt x="196" y="156"/>
                </a:lnTo>
                <a:lnTo>
                  <a:pt x="194" y="158"/>
                </a:lnTo>
                <a:lnTo>
                  <a:pt x="193" y="161"/>
                </a:lnTo>
                <a:lnTo>
                  <a:pt x="193" y="162"/>
                </a:lnTo>
                <a:lnTo>
                  <a:pt x="193" y="162"/>
                </a:lnTo>
                <a:lnTo>
                  <a:pt x="194" y="163"/>
                </a:lnTo>
                <a:lnTo>
                  <a:pt x="194" y="163"/>
                </a:lnTo>
                <a:lnTo>
                  <a:pt x="197" y="164"/>
                </a:lnTo>
                <a:lnTo>
                  <a:pt x="197" y="165"/>
                </a:lnTo>
                <a:lnTo>
                  <a:pt x="198" y="165"/>
                </a:lnTo>
                <a:lnTo>
                  <a:pt x="198" y="166"/>
                </a:lnTo>
                <a:lnTo>
                  <a:pt x="198" y="166"/>
                </a:lnTo>
                <a:lnTo>
                  <a:pt x="198" y="166"/>
                </a:lnTo>
                <a:lnTo>
                  <a:pt x="198" y="166"/>
                </a:lnTo>
                <a:lnTo>
                  <a:pt x="198" y="167"/>
                </a:lnTo>
                <a:lnTo>
                  <a:pt x="198" y="167"/>
                </a:lnTo>
                <a:lnTo>
                  <a:pt x="197" y="169"/>
                </a:lnTo>
                <a:lnTo>
                  <a:pt x="194" y="166"/>
                </a:lnTo>
                <a:lnTo>
                  <a:pt x="189" y="162"/>
                </a:lnTo>
                <a:lnTo>
                  <a:pt x="188" y="162"/>
                </a:lnTo>
                <a:lnTo>
                  <a:pt x="184" y="159"/>
                </a:lnTo>
                <a:lnTo>
                  <a:pt x="184" y="159"/>
                </a:lnTo>
                <a:lnTo>
                  <a:pt x="184" y="159"/>
                </a:lnTo>
                <a:lnTo>
                  <a:pt x="184" y="166"/>
                </a:lnTo>
                <a:lnTo>
                  <a:pt x="184" y="167"/>
                </a:lnTo>
                <a:lnTo>
                  <a:pt x="184" y="169"/>
                </a:lnTo>
                <a:lnTo>
                  <a:pt x="185" y="172"/>
                </a:lnTo>
                <a:lnTo>
                  <a:pt x="185" y="178"/>
                </a:lnTo>
                <a:lnTo>
                  <a:pt x="187" y="182"/>
                </a:lnTo>
                <a:lnTo>
                  <a:pt x="188" y="188"/>
                </a:lnTo>
                <a:lnTo>
                  <a:pt x="190" y="195"/>
                </a:lnTo>
                <a:lnTo>
                  <a:pt x="190" y="196"/>
                </a:lnTo>
                <a:lnTo>
                  <a:pt x="191" y="200"/>
                </a:lnTo>
                <a:lnTo>
                  <a:pt x="191" y="202"/>
                </a:lnTo>
                <a:lnTo>
                  <a:pt x="190" y="202"/>
                </a:lnTo>
                <a:lnTo>
                  <a:pt x="189" y="202"/>
                </a:lnTo>
                <a:lnTo>
                  <a:pt x="189" y="202"/>
                </a:lnTo>
                <a:lnTo>
                  <a:pt x="187" y="200"/>
                </a:lnTo>
                <a:lnTo>
                  <a:pt x="184" y="199"/>
                </a:lnTo>
                <a:lnTo>
                  <a:pt x="184" y="199"/>
                </a:lnTo>
                <a:lnTo>
                  <a:pt x="184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3" y="199"/>
                </a:lnTo>
                <a:lnTo>
                  <a:pt x="182" y="199"/>
                </a:lnTo>
                <a:lnTo>
                  <a:pt x="182" y="198"/>
                </a:lnTo>
                <a:lnTo>
                  <a:pt x="180" y="198"/>
                </a:lnTo>
                <a:lnTo>
                  <a:pt x="179" y="198"/>
                </a:lnTo>
                <a:lnTo>
                  <a:pt x="177" y="198"/>
                </a:lnTo>
                <a:lnTo>
                  <a:pt x="175" y="198"/>
                </a:lnTo>
                <a:lnTo>
                  <a:pt x="174" y="198"/>
                </a:lnTo>
                <a:lnTo>
                  <a:pt x="172" y="198"/>
                </a:lnTo>
                <a:lnTo>
                  <a:pt x="172" y="198"/>
                </a:lnTo>
                <a:lnTo>
                  <a:pt x="170" y="198"/>
                </a:lnTo>
                <a:lnTo>
                  <a:pt x="166" y="197"/>
                </a:lnTo>
                <a:lnTo>
                  <a:pt x="165" y="197"/>
                </a:lnTo>
                <a:lnTo>
                  <a:pt x="164" y="196"/>
                </a:lnTo>
                <a:lnTo>
                  <a:pt x="163" y="196"/>
                </a:lnTo>
                <a:lnTo>
                  <a:pt x="162" y="196"/>
                </a:lnTo>
                <a:lnTo>
                  <a:pt x="161" y="195"/>
                </a:lnTo>
                <a:lnTo>
                  <a:pt x="161" y="195"/>
                </a:lnTo>
                <a:lnTo>
                  <a:pt x="159" y="195"/>
                </a:lnTo>
                <a:lnTo>
                  <a:pt x="157" y="195"/>
                </a:lnTo>
                <a:lnTo>
                  <a:pt x="158" y="189"/>
                </a:lnTo>
                <a:lnTo>
                  <a:pt x="159" y="188"/>
                </a:lnTo>
                <a:lnTo>
                  <a:pt x="159" y="186"/>
                </a:lnTo>
                <a:lnTo>
                  <a:pt x="158" y="186"/>
                </a:lnTo>
                <a:lnTo>
                  <a:pt x="155" y="184"/>
                </a:lnTo>
                <a:lnTo>
                  <a:pt x="155" y="183"/>
                </a:lnTo>
                <a:lnTo>
                  <a:pt x="151" y="182"/>
                </a:lnTo>
                <a:lnTo>
                  <a:pt x="151" y="182"/>
                </a:lnTo>
                <a:lnTo>
                  <a:pt x="150" y="182"/>
                </a:lnTo>
                <a:lnTo>
                  <a:pt x="145" y="181"/>
                </a:lnTo>
                <a:lnTo>
                  <a:pt x="144" y="183"/>
                </a:lnTo>
                <a:lnTo>
                  <a:pt x="144" y="184"/>
                </a:lnTo>
                <a:lnTo>
                  <a:pt x="142" y="187"/>
                </a:lnTo>
                <a:lnTo>
                  <a:pt x="141" y="191"/>
                </a:lnTo>
                <a:lnTo>
                  <a:pt x="140" y="191"/>
                </a:lnTo>
                <a:lnTo>
                  <a:pt x="140" y="194"/>
                </a:lnTo>
                <a:lnTo>
                  <a:pt x="139" y="195"/>
                </a:lnTo>
                <a:lnTo>
                  <a:pt x="137" y="202"/>
                </a:lnTo>
                <a:lnTo>
                  <a:pt x="137" y="202"/>
                </a:lnTo>
                <a:lnTo>
                  <a:pt x="136" y="202"/>
                </a:lnTo>
                <a:lnTo>
                  <a:pt x="136" y="202"/>
                </a:lnTo>
                <a:lnTo>
                  <a:pt x="133" y="200"/>
                </a:lnTo>
                <a:lnTo>
                  <a:pt x="132" y="200"/>
                </a:lnTo>
                <a:lnTo>
                  <a:pt x="131" y="199"/>
                </a:lnTo>
                <a:lnTo>
                  <a:pt x="129" y="198"/>
                </a:lnTo>
                <a:lnTo>
                  <a:pt x="127" y="197"/>
                </a:lnTo>
                <a:lnTo>
                  <a:pt x="127" y="197"/>
                </a:lnTo>
                <a:lnTo>
                  <a:pt x="125" y="197"/>
                </a:lnTo>
                <a:lnTo>
                  <a:pt x="125" y="197"/>
                </a:lnTo>
                <a:lnTo>
                  <a:pt x="125" y="196"/>
                </a:lnTo>
                <a:lnTo>
                  <a:pt x="124" y="196"/>
                </a:lnTo>
                <a:lnTo>
                  <a:pt x="123" y="196"/>
                </a:lnTo>
                <a:lnTo>
                  <a:pt x="116" y="192"/>
                </a:lnTo>
                <a:lnTo>
                  <a:pt x="116" y="192"/>
                </a:lnTo>
                <a:lnTo>
                  <a:pt x="115" y="192"/>
                </a:lnTo>
                <a:lnTo>
                  <a:pt x="115" y="192"/>
                </a:lnTo>
                <a:lnTo>
                  <a:pt x="114" y="192"/>
                </a:lnTo>
                <a:lnTo>
                  <a:pt x="113" y="192"/>
                </a:lnTo>
                <a:lnTo>
                  <a:pt x="113" y="192"/>
                </a:lnTo>
                <a:lnTo>
                  <a:pt x="113" y="191"/>
                </a:lnTo>
                <a:lnTo>
                  <a:pt x="110" y="190"/>
                </a:lnTo>
                <a:lnTo>
                  <a:pt x="104" y="186"/>
                </a:lnTo>
                <a:lnTo>
                  <a:pt x="104" y="186"/>
                </a:lnTo>
                <a:lnTo>
                  <a:pt x="104" y="184"/>
                </a:lnTo>
                <a:lnTo>
                  <a:pt x="101" y="182"/>
                </a:lnTo>
                <a:lnTo>
                  <a:pt x="99" y="181"/>
                </a:lnTo>
                <a:lnTo>
                  <a:pt x="96" y="180"/>
                </a:lnTo>
                <a:lnTo>
                  <a:pt x="96" y="180"/>
                </a:lnTo>
                <a:lnTo>
                  <a:pt x="95" y="179"/>
                </a:lnTo>
                <a:lnTo>
                  <a:pt x="92" y="177"/>
                </a:lnTo>
                <a:lnTo>
                  <a:pt x="92" y="177"/>
                </a:lnTo>
                <a:lnTo>
                  <a:pt x="89" y="175"/>
                </a:lnTo>
                <a:lnTo>
                  <a:pt x="85" y="172"/>
                </a:lnTo>
                <a:lnTo>
                  <a:pt x="85" y="172"/>
                </a:lnTo>
                <a:lnTo>
                  <a:pt x="82" y="171"/>
                </a:lnTo>
                <a:lnTo>
                  <a:pt x="80" y="169"/>
                </a:lnTo>
                <a:lnTo>
                  <a:pt x="79" y="167"/>
                </a:lnTo>
                <a:lnTo>
                  <a:pt x="77" y="166"/>
                </a:lnTo>
                <a:lnTo>
                  <a:pt x="75" y="165"/>
                </a:lnTo>
                <a:lnTo>
                  <a:pt x="75" y="164"/>
                </a:lnTo>
                <a:lnTo>
                  <a:pt x="73" y="164"/>
                </a:lnTo>
                <a:lnTo>
                  <a:pt x="72" y="164"/>
                </a:lnTo>
                <a:lnTo>
                  <a:pt x="71" y="164"/>
                </a:lnTo>
                <a:lnTo>
                  <a:pt x="68" y="163"/>
                </a:lnTo>
                <a:lnTo>
                  <a:pt x="68" y="163"/>
                </a:lnTo>
                <a:lnTo>
                  <a:pt x="67" y="163"/>
                </a:lnTo>
                <a:lnTo>
                  <a:pt x="67" y="163"/>
                </a:lnTo>
                <a:lnTo>
                  <a:pt x="61" y="162"/>
                </a:lnTo>
                <a:lnTo>
                  <a:pt x="61" y="162"/>
                </a:lnTo>
                <a:lnTo>
                  <a:pt x="61" y="162"/>
                </a:lnTo>
                <a:lnTo>
                  <a:pt x="60" y="162"/>
                </a:lnTo>
                <a:lnTo>
                  <a:pt x="58" y="163"/>
                </a:lnTo>
                <a:lnTo>
                  <a:pt x="56" y="164"/>
                </a:lnTo>
                <a:lnTo>
                  <a:pt x="55" y="164"/>
                </a:lnTo>
                <a:lnTo>
                  <a:pt x="55" y="165"/>
                </a:lnTo>
                <a:lnTo>
                  <a:pt x="55" y="165"/>
                </a:lnTo>
                <a:lnTo>
                  <a:pt x="54" y="165"/>
                </a:lnTo>
                <a:lnTo>
                  <a:pt x="53" y="165"/>
                </a:lnTo>
                <a:lnTo>
                  <a:pt x="52" y="165"/>
                </a:lnTo>
                <a:lnTo>
                  <a:pt x="52" y="164"/>
                </a:lnTo>
                <a:lnTo>
                  <a:pt x="52" y="164"/>
                </a:lnTo>
                <a:lnTo>
                  <a:pt x="50" y="163"/>
                </a:lnTo>
                <a:lnTo>
                  <a:pt x="49" y="163"/>
                </a:lnTo>
                <a:lnTo>
                  <a:pt x="47" y="162"/>
                </a:lnTo>
                <a:lnTo>
                  <a:pt x="46" y="159"/>
                </a:lnTo>
                <a:lnTo>
                  <a:pt x="46" y="159"/>
                </a:lnTo>
                <a:lnTo>
                  <a:pt x="45" y="158"/>
                </a:lnTo>
                <a:lnTo>
                  <a:pt x="45" y="158"/>
                </a:lnTo>
                <a:lnTo>
                  <a:pt x="45" y="158"/>
                </a:lnTo>
                <a:lnTo>
                  <a:pt x="40" y="157"/>
                </a:lnTo>
                <a:lnTo>
                  <a:pt x="36" y="157"/>
                </a:lnTo>
                <a:lnTo>
                  <a:pt x="34" y="156"/>
                </a:lnTo>
                <a:lnTo>
                  <a:pt x="32" y="156"/>
                </a:lnTo>
                <a:lnTo>
                  <a:pt x="32" y="156"/>
                </a:lnTo>
                <a:lnTo>
                  <a:pt x="26" y="155"/>
                </a:lnTo>
                <a:lnTo>
                  <a:pt x="26" y="155"/>
                </a:lnTo>
                <a:lnTo>
                  <a:pt x="25" y="155"/>
                </a:lnTo>
                <a:lnTo>
                  <a:pt x="25" y="155"/>
                </a:lnTo>
                <a:lnTo>
                  <a:pt x="24" y="155"/>
                </a:lnTo>
                <a:lnTo>
                  <a:pt x="21" y="156"/>
                </a:lnTo>
                <a:lnTo>
                  <a:pt x="21" y="155"/>
                </a:lnTo>
                <a:lnTo>
                  <a:pt x="21" y="155"/>
                </a:lnTo>
                <a:lnTo>
                  <a:pt x="21" y="154"/>
                </a:lnTo>
                <a:lnTo>
                  <a:pt x="24" y="153"/>
                </a:lnTo>
                <a:lnTo>
                  <a:pt x="26" y="152"/>
                </a:lnTo>
                <a:lnTo>
                  <a:pt x="35" y="147"/>
                </a:lnTo>
                <a:lnTo>
                  <a:pt x="38" y="145"/>
                </a:lnTo>
                <a:lnTo>
                  <a:pt x="38" y="145"/>
                </a:lnTo>
                <a:lnTo>
                  <a:pt x="43" y="141"/>
                </a:lnTo>
                <a:lnTo>
                  <a:pt x="44" y="141"/>
                </a:lnTo>
                <a:lnTo>
                  <a:pt x="45" y="140"/>
                </a:lnTo>
                <a:lnTo>
                  <a:pt x="50" y="138"/>
                </a:lnTo>
                <a:lnTo>
                  <a:pt x="52" y="137"/>
                </a:lnTo>
                <a:lnTo>
                  <a:pt x="55" y="135"/>
                </a:lnTo>
                <a:lnTo>
                  <a:pt x="55" y="135"/>
                </a:lnTo>
                <a:lnTo>
                  <a:pt x="63" y="130"/>
                </a:lnTo>
                <a:lnTo>
                  <a:pt x="66" y="129"/>
                </a:lnTo>
                <a:lnTo>
                  <a:pt x="67" y="128"/>
                </a:lnTo>
                <a:lnTo>
                  <a:pt x="66" y="128"/>
                </a:lnTo>
                <a:lnTo>
                  <a:pt x="66" y="127"/>
                </a:lnTo>
                <a:lnTo>
                  <a:pt x="66" y="127"/>
                </a:lnTo>
                <a:lnTo>
                  <a:pt x="66" y="127"/>
                </a:lnTo>
                <a:lnTo>
                  <a:pt x="64" y="127"/>
                </a:lnTo>
                <a:lnTo>
                  <a:pt x="60" y="123"/>
                </a:lnTo>
                <a:lnTo>
                  <a:pt x="60" y="123"/>
                </a:lnTo>
                <a:lnTo>
                  <a:pt x="53" y="119"/>
                </a:lnTo>
                <a:lnTo>
                  <a:pt x="55" y="117"/>
                </a:lnTo>
                <a:lnTo>
                  <a:pt x="60" y="115"/>
                </a:lnTo>
                <a:lnTo>
                  <a:pt x="60" y="115"/>
                </a:lnTo>
                <a:lnTo>
                  <a:pt x="59" y="106"/>
                </a:lnTo>
                <a:lnTo>
                  <a:pt x="62" y="105"/>
                </a:lnTo>
                <a:lnTo>
                  <a:pt x="61" y="102"/>
                </a:lnTo>
                <a:lnTo>
                  <a:pt x="60" y="102"/>
                </a:lnTo>
                <a:lnTo>
                  <a:pt x="59" y="97"/>
                </a:lnTo>
                <a:lnTo>
                  <a:pt x="59" y="97"/>
                </a:lnTo>
                <a:lnTo>
                  <a:pt x="54" y="99"/>
                </a:lnTo>
                <a:lnTo>
                  <a:pt x="51" y="96"/>
                </a:lnTo>
                <a:lnTo>
                  <a:pt x="40" y="100"/>
                </a:lnTo>
                <a:lnTo>
                  <a:pt x="40" y="100"/>
                </a:lnTo>
                <a:lnTo>
                  <a:pt x="38" y="99"/>
                </a:lnTo>
                <a:lnTo>
                  <a:pt x="38" y="99"/>
                </a:lnTo>
                <a:lnTo>
                  <a:pt x="37" y="98"/>
                </a:lnTo>
                <a:lnTo>
                  <a:pt x="36" y="98"/>
                </a:lnTo>
                <a:lnTo>
                  <a:pt x="35" y="97"/>
                </a:lnTo>
                <a:lnTo>
                  <a:pt x="34" y="97"/>
                </a:lnTo>
                <a:lnTo>
                  <a:pt x="34" y="97"/>
                </a:lnTo>
                <a:lnTo>
                  <a:pt x="27" y="94"/>
                </a:lnTo>
                <a:lnTo>
                  <a:pt x="27" y="92"/>
                </a:lnTo>
                <a:lnTo>
                  <a:pt x="24" y="91"/>
                </a:lnTo>
                <a:lnTo>
                  <a:pt x="20" y="90"/>
                </a:lnTo>
                <a:lnTo>
                  <a:pt x="17" y="88"/>
                </a:lnTo>
                <a:lnTo>
                  <a:pt x="17" y="88"/>
                </a:lnTo>
                <a:lnTo>
                  <a:pt x="15" y="87"/>
                </a:lnTo>
                <a:lnTo>
                  <a:pt x="11" y="85"/>
                </a:lnTo>
                <a:lnTo>
                  <a:pt x="10" y="85"/>
                </a:lnTo>
                <a:lnTo>
                  <a:pt x="10" y="85"/>
                </a:lnTo>
                <a:lnTo>
                  <a:pt x="9" y="83"/>
                </a:lnTo>
                <a:lnTo>
                  <a:pt x="8" y="83"/>
                </a:lnTo>
                <a:lnTo>
                  <a:pt x="4" y="81"/>
                </a:lnTo>
                <a:lnTo>
                  <a:pt x="2" y="80"/>
                </a:lnTo>
                <a:lnTo>
                  <a:pt x="1" y="80"/>
                </a:lnTo>
                <a:lnTo>
                  <a:pt x="0" y="79"/>
                </a:lnTo>
                <a:lnTo>
                  <a:pt x="0" y="79"/>
                </a:lnTo>
                <a:lnTo>
                  <a:pt x="1" y="78"/>
                </a:lnTo>
                <a:lnTo>
                  <a:pt x="1" y="74"/>
                </a:lnTo>
                <a:lnTo>
                  <a:pt x="1" y="73"/>
                </a:lnTo>
                <a:lnTo>
                  <a:pt x="2" y="70"/>
                </a:lnTo>
                <a:lnTo>
                  <a:pt x="2" y="69"/>
                </a:lnTo>
                <a:lnTo>
                  <a:pt x="4" y="60"/>
                </a:lnTo>
                <a:lnTo>
                  <a:pt x="8" y="48"/>
                </a:lnTo>
                <a:lnTo>
                  <a:pt x="9" y="45"/>
                </a:lnTo>
                <a:lnTo>
                  <a:pt x="9" y="44"/>
                </a:lnTo>
                <a:lnTo>
                  <a:pt x="9" y="44"/>
                </a:lnTo>
                <a:lnTo>
                  <a:pt x="8" y="43"/>
                </a:lnTo>
                <a:lnTo>
                  <a:pt x="7" y="40"/>
                </a:lnTo>
                <a:lnTo>
                  <a:pt x="7" y="39"/>
                </a:lnTo>
                <a:lnTo>
                  <a:pt x="7" y="39"/>
                </a:lnTo>
                <a:lnTo>
                  <a:pt x="10" y="39"/>
                </a:lnTo>
                <a:lnTo>
                  <a:pt x="11" y="39"/>
                </a:lnTo>
                <a:lnTo>
                  <a:pt x="11" y="39"/>
                </a:lnTo>
                <a:lnTo>
                  <a:pt x="11" y="39"/>
                </a:lnTo>
                <a:lnTo>
                  <a:pt x="12" y="39"/>
                </a:lnTo>
                <a:lnTo>
                  <a:pt x="12" y="38"/>
                </a:lnTo>
                <a:lnTo>
                  <a:pt x="15" y="37"/>
                </a:lnTo>
                <a:lnTo>
                  <a:pt x="16" y="37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6"/>
                </a:lnTo>
                <a:lnTo>
                  <a:pt x="17" y="35"/>
                </a:lnTo>
                <a:lnTo>
                  <a:pt x="17" y="35"/>
                </a:lnTo>
                <a:lnTo>
                  <a:pt x="17" y="35"/>
                </a:lnTo>
                <a:lnTo>
                  <a:pt x="17" y="33"/>
                </a:lnTo>
                <a:lnTo>
                  <a:pt x="17" y="33"/>
                </a:lnTo>
                <a:lnTo>
                  <a:pt x="17" y="33"/>
                </a:lnTo>
                <a:lnTo>
                  <a:pt x="17" y="32"/>
                </a:lnTo>
                <a:lnTo>
                  <a:pt x="17" y="31"/>
                </a:lnTo>
                <a:lnTo>
                  <a:pt x="17" y="30"/>
                </a:lnTo>
                <a:lnTo>
                  <a:pt x="17" y="29"/>
                </a:lnTo>
                <a:lnTo>
                  <a:pt x="17" y="29"/>
                </a:lnTo>
                <a:lnTo>
                  <a:pt x="17" y="29"/>
                </a:lnTo>
                <a:lnTo>
                  <a:pt x="17" y="28"/>
                </a:lnTo>
                <a:lnTo>
                  <a:pt x="17" y="28"/>
                </a:lnTo>
                <a:lnTo>
                  <a:pt x="17" y="28"/>
                </a:lnTo>
                <a:lnTo>
                  <a:pt x="17" y="28"/>
                </a:lnTo>
                <a:lnTo>
                  <a:pt x="16" y="28"/>
                </a:lnTo>
                <a:lnTo>
                  <a:pt x="16" y="27"/>
                </a:lnTo>
                <a:lnTo>
                  <a:pt x="16" y="27"/>
                </a:lnTo>
                <a:lnTo>
                  <a:pt x="15" y="27"/>
                </a:lnTo>
                <a:lnTo>
                  <a:pt x="15" y="25"/>
                </a:lnTo>
                <a:lnTo>
                  <a:pt x="13" y="25"/>
                </a:lnTo>
                <a:lnTo>
                  <a:pt x="13" y="25"/>
                </a:lnTo>
                <a:lnTo>
                  <a:pt x="13" y="25"/>
                </a:lnTo>
                <a:lnTo>
                  <a:pt x="13" y="24"/>
                </a:lnTo>
                <a:lnTo>
                  <a:pt x="13" y="24"/>
                </a:lnTo>
                <a:lnTo>
                  <a:pt x="13" y="23"/>
                </a:lnTo>
                <a:lnTo>
                  <a:pt x="12" y="23"/>
                </a:lnTo>
                <a:lnTo>
                  <a:pt x="12" y="22"/>
                </a:lnTo>
                <a:lnTo>
                  <a:pt x="12" y="22"/>
                </a:lnTo>
                <a:lnTo>
                  <a:pt x="12" y="21"/>
                </a:lnTo>
                <a:lnTo>
                  <a:pt x="12" y="21"/>
                </a:lnTo>
                <a:lnTo>
                  <a:pt x="12" y="20"/>
                </a:lnTo>
                <a:lnTo>
                  <a:pt x="11" y="20"/>
                </a:lnTo>
                <a:lnTo>
                  <a:pt x="11" y="20"/>
                </a:lnTo>
                <a:lnTo>
                  <a:pt x="11" y="20"/>
                </a:lnTo>
                <a:lnTo>
                  <a:pt x="11" y="20"/>
                </a:lnTo>
                <a:lnTo>
                  <a:pt x="11" y="19"/>
                </a:lnTo>
                <a:lnTo>
                  <a:pt x="11" y="19"/>
                </a:lnTo>
                <a:lnTo>
                  <a:pt x="11" y="19"/>
                </a:lnTo>
                <a:lnTo>
                  <a:pt x="11" y="18"/>
                </a:lnTo>
                <a:lnTo>
                  <a:pt x="11" y="18"/>
                </a:lnTo>
                <a:lnTo>
                  <a:pt x="11" y="18"/>
                </a:lnTo>
                <a:lnTo>
                  <a:pt x="10" y="16"/>
                </a:lnTo>
                <a:lnTo>
                  <a:pt x="10" y="16"/>
                </a:lnTo>
                <a:lnTo>
                  <a:pt x="9" y="15"/>
                </a:lnTo>
                <a:lnTo>
                  <a:pt x="9" y="14"/>
                </a:lnTo>
                <a:lnTo>
                  <a:pt x="11" y="13"/>
                </a:lnTo>
                <a:lnTo>
                  <a:pt x="13" y="12"/>
                </a:lnTo>
                <a:lnTo>
                  <a:pt x="19" y="11"/>
                </a:lnTo>
                <a:lnTo>
                  <a:pt x="24" y="10"/>
                </a:lnTo>
                <a:lnTo>
                  <a:pt x="35" y="5"/>
                </a:lnTo>
                <a:lnTo>
                  <a:pt x="37" y="5"/>
                </a:lnTo>
                <a:lnTo>
                  <a:pt x="38" y="4"/>
                </a:lnTo>
                <a:lnTo>
                  <a:pt x="40" y="4"/>
                </a:lnTo>
                <a:lnTo>
                  <a:pt x="41" y="4"/>
                </a:lnTo>
                <a:lnTo>
                  <a:pt x="43" y="3"/>
                </a:lnTo>
                <a:lnTo>
                  <a:pt x="44" y="3"/>
                </a:lnTo>
                <a:lnTo>
                  <a:pt x="47" y="2"/>
                </a:lnTo>
                <a:lnTo>
                  <a:pt x="50" y="2"/>
                </a:lnTo>
                <a:lnTo>
                  <a:pt x="51" y="2"/>
                </a:lnTo>
                <a:lnTo>
                  <a:pt x="53" y="0"/>
                </a:lnTo>
                <a:lnTo>
                  <a:pt x="55" y="0"/>
                </a:lnTo>
                <a:lnTo>
                  <a:pt x="59" y="0"/>
                </a:lnTo>
                <a:lnTo>
                  <a:pt x="62" y="0"/>
                </a:lnTo>
                <a:lnTo>
                  <a:pt x="63" y="0"/>
                </a:lnTo>
                <a:lnTo>
                  <a:pt x="64" y="0"/>
                </a:lnTo>
                <a:lnTo>
                  <a:pt x="67" y="0"/>
                </a:lnTo>
                <a:lnTo>
                  <a:pt x="71" y="0"/>
                </a:lnTo>
                <a:lnTo>
                  <a:pt x="72" y="0"/>
                </a:lnTo>
                <a:lnTo>
                  <a:pt x="76" y="2"/>
                </a:lnTo>
                <a:lnTo>
                  <a:pt x="81" y="3"/>
                </a:lnTo>
                <a:lnTo>
                  <a:pt x="87" y="4"/>
                </a:lnTo>
                <a:lnTo>
                  <a:pt x="88" y="4"/>
                </a:lnTo>
                <a:lnTo>
                  <a:pt x="90" y="4"/>
                </a:lnTo>
                <a:lnTo>
                  <a:pt x="94" y="5"/>
                </a:lnTo>
                <a:lnTo>
                  <a:pt x="96" y="5"/>
                </a:lnTo>
                <a:lnTo>
                  <a:pt x="99" y="6"/>
                </a:lnTo>
                <a:lnTo>
                  <a:pt x="102" y="6"/>
                </a:lnTo>
                <a:lnTo>
                  <a:pt x="104" y="6"/>
                </a:lnTo>
                <a:lnTo>
                  <a:pt x="105" y="6"/>
                </a:lnTo>
                <a:lnTo>
                  <a:pt x="106" y="6"/>
                </a:lnTo>
                <a:lnTo>
                  <a:pt x="109" y="6"/>
                </a:lnTo>
                <a:lnTo>
                  <a:pt x="112" y="6"/>
                </a:lnTo>
                <a:lnTo>
                  <a:pt x="113" y="6"/>
                </a:lnTo>
                <a:lnTo>
                  <a:pt x="116" y="6"/>
                </a:lnTo>
                <a:lnTo>
                  <a:pt x="120" y="6"/>
                </a:lnTo>
                <a:lnTo>
                  <a:pt x="123" y="6"/>
                </a:lnTo>
                <a:lnTo>
                  <a:pt x="127" y="6"/>
                </a:lnTo>
                <a:lnTo>
                  <a:pt x="130" y="5"/>
                </a:lnTo>
                <a:lnTo>
                  <a:pt x="135" y="5"/>
                </a:lnTo>
                <a:lnTo>
                  <a:pt x="137" y="5"/>
                </a:lnTo>
                <a:lnTo>
                  <a:pt x="149" y="4"/>
                </a:lnTo>
                <a:lnTo>
                  <a:pt x="153" y="3"/>
                </a:lnTo>
                <a:lnTo>
                  <a:pt x="154" y="3"/>
                </a:lnTo>
                <a:lnTo>
                  <a:pt x="156" y="3"/>
                </a:lnTo>
                <a:lnTo>
                  <a:pt x="159" y="3"/>
                </a:lnTo>
                <a:lnTo>
                  <a:pt x="163" y="4"/>
                </a:lnTo>
                <a:lnTo>
                  <a:pt x="167" y="4"/>
                </a:lnTo>
                <a:lnTo>
                  <a:pt x="168" y="4"/>
                </a:lnTo>
                <a:lnTo>
                  <a:pt x="172" y="5"/>
                </a:lnTo>
                <a:lnTo>
                  <a:pt x="175" y="5"/>
                </a:lnTo>
                <a:lnTo>
                  <a:pt x="180" y="6"/>
                </a:lnTo>
                <a:lnTo>
                  <a:pt x="181" y="6"/>
                </a:lnTo>
                <a:lnTo>
                  <a:pt x="185" y="7"/>
                </a:lnTo>
                <a:lnTo>
                  <a:pt x="187" y="8"/>
                </a:lnTo>
                <a:lnTo>
                  <a:pt x="188" y="8"/>
                </a:lnTo>
                <a:lnTo>
                  <a:pt x="188" y="8"/>
                </a:lnTo>
                <a:lnTo>
                  <a:pt x="190" y="10"/>
                </a:lnTo>
                <a:lnTo>
                  <a:pt x="192" y="10"/>
                </a:lnTo>
                <a:lnTo>
                  <a:pt x="194" y="11"/>
                </a:lnTo>
                <a:lnTo>
                  <a:pt x="199" y="13"/>
                </a:lnTo>
                <a:lnTo>
                  <a:pt x="201" y="14"/>
                </a:lnTo>
                <a:lnTo>
                  <a:pt x="206" y="16"/>
                </a:lnTo>
                <a:lnTo>
                  <a:pt x="210" y="19"/>
                </a:lnTo>
                <a:lnTo>
                  <a:pt x="214" y="20"/>
                </a:lnTo>
                <a:lnTo>
                  <a:pt x="214" y="20"/>
                </a:lnTo>
                <a:lnTo>
                  <a:pt x="216" y="21"/>
                </a:lnTo>
                <a:lnTo>
                  <a:pt x="216" y="21"/>
                </a:lnTo>
                <a:lnTo>
                  <a:pt x="217" y="21"/>
                </a:lnTo>
                <a:lnTo>
                  <a:pt x="218" y="22"/>
                </a:lnTo>
                <a:lnTo>
                  <a:pt x="219" y="22"/>
                </a:lnTo>
                <a:lnTo>
                  <a:pt x="222" y="23"/>
                </a:lnTo>
                <a:lnTo>
                  <a:pt x="227" y="27"/>
                </a:lnTo>
                <a:lnTo>
                  <a:pt x="231" y="28"/>
                </a:lnTo>
                <a:lnTo>
                  <a:pt x="236" y="30"/>
                </a:lnTo>
                <a:lnTo>
                  <a:pt x="245" y="35"/>
                </a:lnTo>
                <a:lnTo>
                  <a:pt x="253" y="38"/>
                </a:lnTo>
                <a:lnTo>
                  <a:pt x="254" y="39"/>
                </a:lnTo>
                <a:lnTo>
                  <a:pt x="257" y="40"/>
                </a:lnTo>
                <a:lnTo>
                  <a:pt x="259" y="40"/>
                </a:lnTo>
                <a:lnTo>
                  <a:pt x="261" y="41"/>
                </a:lnTo>
                <a:lnTo>
                  <a:pt x="262" y="43"/>
                </a:lnTo>
                <a:lnTo>
                  <a:pt x="265" y="44"/>
                </a:lnTo>
                <a:lnTo>
                  <a:pt x="267" y="46"/>
                </a:lnTo>
                <a:lnTo>
                  <a:pt x="269" y="47"/>
                </a:lnTo>
                <a:lnTo>
                  <a:pt x="270" y="48"/>
                </a:lnTo>
                <a:lnTo>
                  <a:pt x="271" y="49"/>
                </a:lnTo>
                <a:lnTo>
                  <a:pt x="271" y="49"/>
                </a:lnTo>
                <a:lnTo>
                  <a:pt x="273" y="49"/>
                </a:lnTo>
                <a:lnTo>
                  <a:pt x="274" y="50"/>
                </a:lnTo>
                <a:lnTo>
                  <a:pt x="276" y="52"/>
                </a:lnTo>
                <a:lnTo>
                  <a:pt x="277" y="54"/>
                </a:lnTo>
                <a:lnTo>
                  <a:pt x="278" y="55"/>
                </a:lnTo>
                <a:lnTo>
                  <a:pt x="279" y="56"/>
                </a:lnTo>
                <a:lnTo>
                  <a:pt x="280" y="58"/>
                </a:lnTo>
                <a:lnTo>
                  <a:pt x="280" y="58"/>
                </a:lnTo>
                <a:lnTo>
                  <a:pt x="282" y="60"/>
                </a:lnTo>
                <a:lnTo>
                  <a:pt x="283" y="62"/>
                </a:lnTo>
                <a:lnTo>
                  <a:pt x="284" y="64"/>
                </a:lnTo>
                <a:lnTo>
                  <a:pt x="287" y="70"/>
                </a:lnTo>
                <a:lnTo>
                  <a:pt x="287" y="71"/>
                </a:lnTo>
                <a:lnTo>
                  <a:pt x="287" y="72"/>
                </a:lnTo>
                <a:lnTo>
                  <a:pt x="288" y="7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5145FB54-D7D3-CE55-42E3-EEB52599FB4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2236" y="17327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086BD2F0-6F1E-16AF-4828-5195834BA7C4}"/>
              </a:ext>
            </a:extLst>
          </p:cNvPr>
          <p:cNvCxnSpPr>
            <a:cxnSpLocks/>
            <a:stCxn id="12" idx="3"/>
            <a:endCxn id="7" idx="0"/>
          </p:cNvCxnSpPr>
          <p:nvPr/>
        </p:nvCxnSpPr>
        <p:spPr>
          <a:xfrm>
            <a:off x="2052801" y="1532737"/>
            <a:ext cx="141643" cy="20002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F5DAB65D-4919-52A2-06E1-2EFC060F5043}"/>
              </a:ext>
            </a:extLst>
          </p:cNvPr>
          <p:cNvSpPr/>
          <p:nvPr/>
        </p:nvSpPr>
        <p:spPr>
          <a:xfrm>
            <a:off x="721511" y="136875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Herndon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881037CD-8BDF-3CB1-7269-539D9603F4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82536" y="21645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A338DA8A-8C1F-8CE0-A05F-CAD20A4F4986}"/>
              </a:ext>
            </a:extLst>
          </p:cNvPr>
          <p:cNvCxnSpPr>
            <a:cxnSpLocks/>
            <a:stCxn id="17" idx="1"/>
            <a:endCxn id="15" idx="0"/>
          </p:cNvCxnSpPr>
          <p:nvPr/>
        </p:nvCxnSpPr>
        <p:spPr>
          <a:xfrm rot="10800000" flipV="1">
            <a:off x="3324744" y="1632749"/>
            <a:ext cx="161750" cy="53181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F66D2A20-FE25-6A04-2D8C-E8CBE896B445}"/>
              </a:ext>
            </a:extLst>
          </p:cNvPr>
          <p:cNvSpPr/>
          <p:nvPr/>
        </p:nvSpPr>
        <p:spPr>
          <a:xfrm>
            <a:off x="3486494" y="14687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Tysons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D2C7AF-0D1A-AEAF-0734-4E9553F5E0C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80656" y="29113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" name="肘形连接符 164">
            <a:extLst>
              <a:ext uri="{FF2B5EF4-FFF2-40B4-BE49-F238E27FC236}">
                <a16:creationId xmlns:a16="http://schemas.microsoft.com/office/drawing/2014/main" id="{057B35A8-7DFA-7710-2BBB-844E059BB9DA}"/>
              </a:ext>
            </a:extLst>
          </p:cNvPr>
          <p:cNvCxnSpPr>
            <a:cxnSpLocks/>
            <a:stCxn id="28" idx="1"/>
            <a:endCxn id="26" idx="0"/>
          </p:cNvCxnSpPr>
          <p:nvPr/>
        </p:nvCxnSpPr>
        <p:spPr>
          <a:xfrm rot="10800000" flipV="1">
            <a:off x="3522865" y="2491621"/>
            <a:ext cx="331385" cy="41969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DDCC234C-9657-A6CE-1748-E68D23198F0A}"/>
              </a:ext>
            </a:extLst>
          </p:cNvPr>
          <p:cNvSpPr/>
          <p:nvPr/>
        </p:nvSpPr>
        <p:spPr>
          <a:xfrm>
            <a:off x="3854249" y="232764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Annandale</a:t>
            </a:r>
          </a:p>
        </p:txBody>
      </p:sp>
      <p:sp>
        <p:nvSpPr>
          <p:cNvPr id="29" name="Oval 25">
            <a:extLst>
              <a:ext uri="{FF2B5EF4-FFF2-40B4-BE49-F238E27FC236}">
                <a16:creationId xmlns:a16="http://schemas.microsoft.com/office/drawing/2014/main" id="{5794B101-C97E-793E-BB6A-214BFDE645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31636" y="195906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0" name="肘形连接符 164">
            <a:extLst>
              <a:ext uri="{FF2B5EF4-FFF2-40B4-BE49-F238E27FC236}">
                <a16:creationId xmlns:a16="http://schemas.microsoft.com/office/drawing/2014/main" id="{5BC5974A-1E3B-A40D-797A-8A84E74FB519}"/>
              </a:ext>
            </a:extLst>
          </p:cNvPr>
          <p:cNvCxnSpPr>
            <a:cxnSpLocks/>
            <a:stCxn id="31" idx="3"/>
            <a:endCxn id="29" idx="4"/>
          </p:cNvCxnSpPr>
          <p:nvPr/>
        </p:nvCxnSpPr>
        <p:spPr>
          <a:xfrm flipV="1">
            <a:off x="1691381" y="2043478"/>
            <a:ext cx="782463" cy="795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1" name="圆角矩形 45">
            <a:extLst>
              <a:ext uri="{FF2B5EF4-FFF2-40B4-BE49-F238E27FC236}">
                <a16:creationId xmlns:a16="http://schemas.microsoft.com/office/drawing/2014/main" id="{5CB6898D-8E14-23A5-8E53-6D9FD05458EE}"/>
              </a:ext>
            </a:extLst>
          </p:cNvPr>
          <p:cNvSpPr/>
          <p:nvPr/>
        </p:nvSpPr>
        <p:spPr>
          <a:xfrm>
            <a:off x="360091" y="195907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Reston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05F0A76-6E0B-A71B-3441-3766BE928DCD}"/>
              </a:ext>
            </a:extLst>
          </p:cNvPr>
          <p:cNvGrpSpPr/>
          <p:nvPr/>
        </p:nvGrpSpPr>
        <p:grpSpPr>
          <a:xfrm>
            <a:off x="5508104" y="1212587"/>
            <a:ext cx="1929504" cy="1183540"/>
            <a:chOff x="774950" y="1517502"/>
            <a:chExt cx="2572672" cy="1578053"/>
          </a:xfrm>
        </p:grpSpPr>
        <p:sp>
          <p:nvSpPr>
            <p:cNvPr id="39" name="Freeform: Shape 74">
              <a:extLst>
                <a:ext uri="{FF2B5EF4-FFF2-40B4-BE49-F238E27FC236}">
                  <a16:creationId xmlns:a16="http://schemas.microsoft.com/office/drawing/2014/main" id="{D0399EAA-97CD-1F99-8FF9-A016DBC68BA3}"/>
                </a:ext>
              </a:extLst>
            </p:cNvPr>
            <p:cNvSpPr/>
            <p:nvPr/>
          </p:nvSpPr>
          <p:spPr>
            <a:xfrm>
              <a:off x="774950" y="2059195"/>
              <a:ext cx="298697" cy="1036360"/>
            </a:xfrm>
            <a:custGeom>
              <a:avLst/>
              <a:gdLst>
                <a:gd name="connsiteX0" fmla="*/ 0 w 304800"/>
                <a:gd name="connsiteY0" fmla="*/ 0 h 1010920"/>
                <a:gd name="connsiteX1" fmla="*/ 0 w 304800"/>
                <a:gd name="connsiteY1" fmla="*/ 1010920 h 1010920"/>
                <a:gd name="connsiteX2" fmla="*/ 304800 w 304800"/>
                <a:gd name="connsiteY2" fmla="*/ 365760 h 101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1010920">
                  <a:moveTo>
                    <a:pt x="0" y="0"/>
                  </a:moveTo>
                  <a:lnTo>
                    <a:pt x="0" y="1010920"/>
                  </a:lnTo>
                  <a:lnTo>
                    <a:pt x="304800" y="365760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27">
                <a:defRPr/>
              </a:pPr>
              <a:endParaRPr lang="en-US" sz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F43F7172-8647-3823-5510-2F2A45D7CB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4950" y="1517502"/>
              <a:ext cx="2572672" cy="1107854"/>
            </a:xfrm>
            <a:prstGeom prst="roundRect">
              <a:avLst>
                <a:gd name="adj" fmla="val 5244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wrap="square" lIns="180000" tIns="180000" rIns="180000" bIns="180000" anchor="ctr" anchorCtr="0">
              <a:noAutofit/>
            </a:bodyPr>
            <a:lstStyle>
              <a:lvl1pPr marL="342900" indent="-342900" defTabSz="895350">
                <a:buSzPct val="120000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44463" indent="-142875" defTabSz="895350">
                <a:buSzPct val="120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295275" indent="-149225" defTabSz="895350"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431800" indent="-134938" defTabSz="895350">
                <a:buSzPct val="89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582613" indent="-149225" defTabSz="895350"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10398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14970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19542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24114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1167" lvl="1" indent="0" defTabSz="671441">
                <a:buNone/>
                <a:defRPr/>
              </a:pPr>
              <a:r>
                <a:rPr lang="en-US" altLang="ko-KR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US" altLang="zh-CN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Your Text</a:t>
              </a:r>
              <a:endParaRPr lang="en-US" altLang="ko-KR" sz="11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167" lvl="1" indent="0" defTabSz="671441">
                <a:buNone/>
                <a:defRPr/>
              </a:pP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labore et dolore magna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40A812D-5CEF-5EA2-29F5-28D68E7BCDB1}"/>
              </a:ext>
            </a:extLst>
          </p:cNvPr>
          <p:cNvGrpSpPr/>
          <p:nvPr/>
        </p:nvGrpSpPr>
        <p:grpSpPr>
          <a:xfrm>
            <a:off x="6892677" y="2260875"/>
            <a:ext cx="1929504" cy="1183540"/>
            <a:chOff x="774950" y="1517502"/>
            <a:chExt cx="2572672" cy="1578053"/>
          </a:xfrm>
        </p:grpSpPr>
        <p:sp>
          <p:nvSpPr>
            <p:cNvPr id="43" name="Freeform: Shape 74">
              <a:extLst>
                <a:ext uri="{FF2B5EF4-FFF2-40B4-BE49-F238E27FC236}">
                  <a16:creationId xmlns:a16="http://schemas.microsoft.com/office/drawing/2014/main" id="{BBF90B69-4555-0C9B-237C-9A9D889BE2F5}"/>
                </a:ext>
              </a:extLst>
            </p:cNvPr>
            <p:cNvSpPr/>
            <p:nvPr/>
          </p:nvSpPr>
          <p:spPr>
            <a:xfrm>
              <a:off x="774950" y="2059195"/>
              <a:ext cx="298697" cy="1036360"/>
            </a:xfrm>
            <a:custGeom>
              <a:avLst/>
              <a:gdLst>
                <a:gd name="connsiteX0" fmla="*/ 0 w 304800"/>
                <a:gd name="connsiteY0" fmla="*/ 0 h 1010920"/>
                <a:gd name="connsiteX1" fmla="*/ 0 w 304800"/>
                <a:gd name="connsiteY1" fmla="*/ 1010920 h 1010920"/>
                <a:gd name="connsiteX2" fmla="*/ 304800 w 304800"/>
                <a:gd name="connsiteY2" fmla="*/ 365760 h 101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1010920">
                  <a:moveTo>
                    <a:pt x="0" y="0"/>
                  </a:moveTo>
                  <a:lnTo>
                    <a:pt x="0" y="1010920"/>
                  </a:lnTo>
                  <a:lnTo>
                    <a:pt x="304800" y="36576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27">
                <a:defRPr/>
              </a:pPr>
              <a:endParaRPr lang="en-US" sz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5B931363-08EE-73A2-3358-3D8AA0EA45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4950" y="1517502"/>
              <a:ext cx="2572672" cy="1107854"/>
            </a:xfrm>
            <a:prstGeom prst="roundRect">
              <a:avLst>
                <a:gd name="adj" fmla="val 5244"/>
              </a:avLst>
            </a:prstGeom>
            <a:solidFill>
              <a:schemeClr val="accent6"/>
            </a:solidFill>
            <a:ln>
              <a:noFill/>
            </a:ln>
            <a:effectLst/>
          </p:spPr>
          <p:txBody>
            <a:bodyPr wrap="square" lIns="180000" tIns="180000" rIns="180000" bIns="180000" anchor="ctr" anchorCtr="0">
              <a:noAutofit/>
            </a:bodyPr>
            <a:lstStyle>
              <a:lvl1pPr marL="342900" indent="-342900" defTabSz="895350">
                <a:buSzPct val="120000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44463" indent="-142875" defTabSz="895350">
                <a:buSzPct val="120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295275" indent="-149225" defTabSz="895350"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431800" indent="-134938" defTabSz="895350">
                <a:buSzPct val="89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582613" indent="-149225" defTabSz="895350"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10398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14970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19542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24114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1167" lvl="1" indent="0" defTabSz="671441">
                <a:buNone/>
                <a:defRPr/>
              </a:pPr>
              <a:r>
                <a:rPr lang="en-US" altLang="ko-KR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US" altLang="zh-CN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Your Text</a:t>
              </a:r>
              <a:endParaRPr lang="en-US" altLang="ko-KR" sz="11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167" lvl="1" indent="0" defTabSz="671441">
                <a:buNone/>
                <a:defRPr/>
              </a:pP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labore et dolore magna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1C00F46-2811-7FB7-D533-86A51ED1BDC1}"/>
              </a:ext>
            </a:extLst>
          </p:cNvPr>
          <p:cNvGrpSpPr/>
          <p:nvPr/>
        </p:nvGrpSpPr>
        <p:grpSpPr>
          <a:xfrm>
            <a:off x="4774317" y="2824755"/>
            <a:ext cx="1929504" cy="1183540"/>
            <a:chOff x="774950" y="1517502"/>
            <a:chExt cx="2572672" cy="1578053"/>
          </a:xfrm>
        </p:grpSpPr>
        <p:sp>
          <p:nvSpPr>
            <p:cNvPr id="46" name="Freeform: Shape 74">
              <a:extLst>
                <a:ext uri="{FF2B5EF4-FFF2-40B4-BE49-F238E27FC236}">
                  <a16:creationId xmlns:a16="http://schemas.microsoft.com/office/drawing/2014/main" id="{4A8DDEDF-42A9-0B8E-1717-3951A9402C46}"/>
                </a:ext>
              </a:extLst>
            </p:cNvPr>
            <p:cNvSpPr/>
            <p:nvPr/>
          </p:nvSpPr>
          <p:spPr>
            <a:xfrm>
              <a:off x="774950" y="2059195"/>
              <a:ext cx="298697" cy="1036360"/>
            </a:xfrm>
            <a:custGeom>
              <a:avLst/>
              <a:gdLst>
                <a:gd name="connsiteX0" fmla="*/ 0 w 304800"/>
                <a:gd name="connsiteY0" fmla="*/ 0 h 1010920"/>
                <a:gd name="connsiteX1" fmla="*/ 0 w 304800"/>
                <a:gd name="connsiteY1" fmla="*/ 1010920 h 1010920"/>
                <a:gd name="connsiteX2" fmla="*/ 304800 w 304800"/>
                <a:gd name="connsiteY2" fmla="*/ 365760 h 101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1010920">
                  <a:moveTo>
                    <a:pt x="0" y="0"/>
                  </a:moveTo>
                  <a:lnTo>
                    <a:pt x="0" y="1010920"/>
                  </a:lnTo>
                  <a:lnTo>
                    <a:pt x="304800" y="36576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27">
                <a:defRPr/>
              </a:pPr>
              <a:endParaRPr lang="en-US" sz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Rectangle 16">
              <a:extLst>
                <a:ext uri="{FF2B5EF4-FFF2-40B4-BE49-F238E27FC236}">
                  <a16:creationId xmlns:a16="http://schemas.microsoft.com/office/drawing/2014/main" id="{A6165853-B867-7DBE-D114-7CE8B1B1D08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4950" y="1517502"/>
              <a:ext cx="2572672" cy="1107854"/>
            </a:xfrm>
            <a:prstGeom prst="roundRect">
              <a:avLst>
                <a:gd name="adj" fmla="val 5244"/>
              </a:avLst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square" lIns="180000" tIns="180000" rIns="180000" bIns="180000" anchor="ctr" anchorCtr="0">
              <a:noAutofit/>
            </a:bodyPr>
            <a:lstStyle>
              <a:lvl1pPr marL="342900" indent="-342900" defTabSz="895350">
                <a:buSzPct val="120000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44463" indent="-142875" defTabSz="895350">
                <a:buSzPct val="120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295275" indent="-149225" defTabSz="895350"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431800" indent="-134938" defTabSz="895350">
                <a:buSzPct val="89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582613" indent="-149225" defTabSz="895350"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10398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14970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19542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24114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1167" lvl="1" indent="0" defTabSz="671441">
                <a:buNone/>
                <a:defRPr/>
              </a:pPr>
              <a:r>
                <a:rPr lang="en-US" altLang="ko-KR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US" altLang="zh-CN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Your Text</a:t>
              </a:r>
              <a:endParaRPr lang="en-US" altLang="ko-KR" sz="11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167" lvl="1" indent="0" defTabSz="671441">
                <a:buNone/>
                <a:defRPr/>
              </a:pP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labore et dolore magna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D07F25-2984-0FA5-0A14-760D640C6139}"/>
              </a:ext>
            </a:extLst>
          </p:cNvPr>
          <p:cNvGrpSpPr/>
          <p:nvPr/>
        </p:nvGrpSpPr>
        <p:grpSpPr>
          <a:xfrm>
            <a:off x="6151948" y="3824799"/>
            <a:ext cx="1929504" cy="1183540"/>
            <a:chOff x="774950" y="1517502"/>
            <a:chExt cx="2572672" cy="1578053"/>
          </a:xfrm>
        </p:grpSpPr>
        <p:sp>
          <p:nvSpPr>
            <p:cNvPr id="49" name="Freeform: Shape 74">
              <a:extLst>
                <a:ext uri="{FF2B5EF4-FFF2-40B4-BE49-F238E27FC236}">
                  <a16:creationId xmlns:a16="http://schemas.microsoft.com/office/drawing/2014/main" id="{FCC6C327-E874-CA39-8980-3A0382C20EF6}"/>
                </a:ext>
              </a:extLst>
            </p:cNvPr>
            <p:cNvSpPr/>
            <p:nvPr/>
          </p:nvSpPr>
          <p:spPr>
            <a:xfrm>
              <a:off x="774950" y="2059195"/>
              <a:ext cx="298697" cy="1036360"/>
            </a:xfrm>
            <a:custGeom>
              <a:avLst/>
              <a:gdLst>
                <a:gd name="connsiteX0" fmla="*/ 0 w 304800"/>
                <a:gd name="connsiteY0" fmla="*/ 0 h 1010920"/>
                <a:gd name="connsiteX1" fmla="*/ 0 w 304800"/>
                <a:gd name="connsiteY1" fmla="*/ 1010920 h 1010920"/>
                <a:gd name="connsiteX2" fmla="*/ 304800 w 304800"/>
                <a:gd name="connsiteY2" fmla="*/ 365760 h 101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1010920">
                  <a:moveTo>
                    <a:pt x="0" y="0"/>
                  </a:moveTo>
                  <a:lnTo>
                    <a:pt x="0" y="1010920"/>
                  </a:lnTo>
                  <a:lnTo>
                    <a:pt x="304800" y="36576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27">
                <a:defRPr/>
              </a:pPr>
              <a:endParaRPr lang="en-US" sz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Rectangle 16">
              <a:extLst>
                <a:ext uri="{FF2B5EF4-FFF2-40B4-BE49-F238E27FC236}">
                  <a16:creationId xmlns:a16="http://schemas.microsoft.com/office/drawing/2014/main" id="{5DD09487-E3BB-5748-451D-66840547B1D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74950" y="1517502"/>
              <a:ext cx="2572672" cy="1107854"/>
            </a:xfrm>
            <a:prstGeom prst="roundRect">
              <a:avLst>
                <a:gd name="adj" fmla="val 5244"/>
              </a:avLst>
            </a:prstGeom>
            <a:solidFill>
              <a:schemeClr val="accent4"/>
            </a:solidFill>
            <a:ln>
              <a:noFill/>
            </a:ln>
            <a:effectLst/>
          </p:spPr>
          <p:txBody>
            <a:bodyPr wrap="square" lIns="180000" tIns="180000" rIns="180000" bIns="180000" anchor="ctr" anchorCtr="0">
              <a:noAutofit/>
            </a:bodyPr>
            <a:lstStyle>
              <a:lvl1pPr marL="342900" indent="-342900" defTabSz="895350">
                <a:buSzPct val="120000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1pPr>
              <a:lvl2pPr marL="144463" indent="-142875" defTabSz="895350">
                <a:buSzPct val="120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295275" indent="-149225" defTabSz="895350"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431800" indent="-134938" defTabSz="895350">
                <a:buSzPct val="89000"/>
                <a:buChar char="•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582613" indent="-149225" defTabSz="895350"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10398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14970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19542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2411413" indent="-149225" defTabSz="895350" eaLnBrk="0" fontAlgn="base" hangingPunct="0">
                <a:spcBef>
                  <a:spcPct val="0"/>
                </a:spcBef>
                <a:spcAft>
                  <a:spcPct val="0"/>
                </a:spcAft>
                <a:buSzPct val="75000"/>
                <a:buChar char="–"/>
                <a:defRPr sz="16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1167" lvl="1" indent="0" defTabSz="671441">
                <a:buNone/>
                <a:defRPr/>
              </a:pPr>
              <a:r>
                <a:rPr lang="en-US" altLang="ko-KR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Insert </a:t>
              </a:r>
              <a:r>
                <a:rPr lang="en-US" altLang="zh-CN" sz="1100" b="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Your Text</a:t>
              </a:r>
              <a:endParaRPr lang="en-US" altLang="ko-KR" sz="11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167" lvl="1" indent="0" defTabSz="671441">
                <a:buNone/>
                <a:defRPr/>
              </a:pP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labore et dolore magna </a:t>
              </a:r>
              <a:r>
                <a:rPr lang="en-US" altLang="ko-KR" sz="800" dirty="0" err="1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altLang="ko-KR" sz="8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4893</TotalTime>
  <Words>311</Words>
  <Application>Microsoft Office PowerPoint</Application>
  <PresentationFormat>On-screen Show (16:9)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Open Sans</vt:lpstr>
      <vt:lpstr>Wingdings</vt:lpstr>
      <vt:lpstr>Office 主题​​</vt:lpstr>
      <vt:lpstr>Santa Clara County (CA):  The Heart of Silicon Valley</vt:lpstr>
      <vt:lpstr>King County (WA): The Cloud Capital</vt:lpstr>
      <vt:lpstr>Fairfax County (VA): The Cyber-Beltway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2026-01-10T14:20:24Z</dcterms:modified>
</cp:coreProperties>
</file>