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740" r:id="rId2"/>
    <p:sldId id="737" r:id="rId3"/>
    <p:sldId id="739" r:id="rId4"/>
    <p:sldId id="751" r:id="rId5"/>
    <p:sldId id="744" r:id="rId6"/>
    <p:sldId id="277" r:id="rId7"/>
  </p:sldIdLst>
  <p:sldSz cx="9144000" cy="5143500" type="screen16x9"/>
  <p:notesSz cx="6858000" cy="9144000"/>
  <p:defaultTextStyle>
    <a:defPPr>
      <a:defRPr lang="zh-CN"/>
    </a:defPPr>
    <a:lvl1pPr marL="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BBB59"/>
    <a:srgbClr val="C3B996"/>
    <a:srgbClr val="F79646"/>
    <a:srgbClr val="4BACC6"/>
    <a:srgbClr val="D9D9D9"/>
    <a:srgbClr val="F5B90F"/>
    <a:srgbClr val="FFFFFF"/>
    <a:srgbClr val="D99694"/>
    <a:srgbClr val="8064A2"/>
    <a:srgbClr val="BFBF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129" autoAdjust="0"/>
    <p:restoredTop sz="94185" autoAdjust="0"/>
  </p:normalViewPr>
  <p:slideViewPr>
    <p:cSldViewPr>
      <p:cViewPr>
        <p:scale>
          <a:sx n="100" d="100"/>
          <a:sy n="100" d="100"/>
        </p:scale>
        <p:origin x="1224" y="53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22F276-3B41-4825-B551-61CDDCA1537B}" type="datetimeFigureOut">
              <a:rPr lang="zh-CN" altLang="en-US" smtClean="0"/>
              <a:pPr/>
              <a:t>2026/1/10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A6F9EE-5C32-490A-9B89-240D2A522DF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0273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A6F9EE-5C32-490A-9B89-240D2A522DF4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1102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23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 lIns="91429" tIns="45714" rIns="91429" bIns="45714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2531921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271209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130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lIns="91429" tIns="45714" rIns="91429" bIns="45714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7035B6DF-BB0D-444C-9634-CCDA78E63692}" type="datetimeFigureOut">
              <a:rPr lang="zh-CN" altLang="en-US" smtClean="0"/>
              <a:pPr/>
              <a:t>2026/1/10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0210CD4F-9D1A-4F3B-A674-582DCF5F799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3449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0C1AC-7D40-F7D7-719C-1E098F823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5549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hyperlink" Target="http://yourfreetemplates.com/" TargetMode="Externa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86126"/>
            <a:ext cx="8229600" cy="857250"/>
          </a:xfrm>
          <a:prstGeom prst="rect">
            <a:avLst/>
          </a:prstGeom>
        </p:spPr>
        <p:txBody>
          <a:bodyPr vert="horz" lIns="91429" tIns="45714" rIns="91429" bIns="45714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2699792" y="4899195"/>
            <a:ext cx="4032448" cy="276987"/>
          </a:xfrm>
          <a:prstGeom prst="rect">
            <a:avLst/>
          </a:prstGeom>
          <a:noFill/>
        </p:spPr>
        <p:txBody>
          <a:bodyPr wrap="square" lIns="91429" tIns="45714" rIns="91429" bIns="45714" rtlCol="0">
            <a:spAutoFit/>
          </a:bodyPr>
          <a:lstStyle/>
          <a:p>
            <a:pPr algn="ctr"/>
            <a:r>
              <a:rPr lang="en-US" altLang="zh-CN" sz="1200" dirty="0">
                <a:hlinkClick r:id="rId7"/>
              </a:rPr>
              <a:t>http://yourfreetemplates.com</a:t>
            </a:r>
            <a:endParaRPr lang="zh-CN" altLang="en-US" sz="1200" dirty="0"/>
          </a:p>
        </p:txBody>
      </p:sp>
      <p:cxnSp>
        <p:nvCxnSpPr>
          <p:cNvPr id="4" name="直接连接符 3"/>
          <p:cNvCxnSpPr/>
          <p:nvPr userDrawn="1"/>
        </p:nvCxnSpPr>
        <p:spPr>
          <a:xfrm>
            <a:off x="0" y="948426"/>
            <a:ext cx="9144000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 descr="C:\CurtBackup\02_wordpress\Logo\Wordpress-V2.png"/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8812" y="4872425"/>
            <a:ext cx="616775" cy="226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5974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56" r:id="rId4"/>
    <p:sldLayoutId id="2147483658" r:id="rId5"/>
  </p:sldLayoutIdLst>
  <p:hf hdr="0" ftr="0" dt="0"/>
  <p:txStyles>
    <p:titleStyle>
      <a:lvl1pPr algn="ctr" defTabSz="914288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58" indent="-342858" algn="l" defTabSz="91428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58" indent="-285715" algn="l" defTabSz="91428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5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03" indent="-228572" algn="l" defTabSz="91428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48" indent="-228572" algn="l" defTabSz="91428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91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35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7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23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4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88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2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75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19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63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7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5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yourfreetemplates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yourfreetemplates.com/terms-of-use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23C0B2-C3E2-BB41-145A-5F13346B58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03A90-F86B-EEF9-920A-FB7A1F8A6E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Broward County (FL): The Miami Overflow</a:t>
            </a:r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2BE5FAEE-A3BE-07A5-FFFC-2325FCD30AF6}"/>
              </a:ext>
            </a:extLst>
          </p:cNvPr>
          <p:cNvSpPr>
            <a:spLocks/>
          </p:cNvSpPr>
          <p:nvPr/>
        </p:nvSpPr>
        <p:spPr bwMode="auto">
          <a:xfrm>
            <a:off x="1259632" y="1059582"/>
            <a:ext cx="5466226" cy="3024335"/>
          </a:xfrm>
          <a:custGeom>
            <a:avLst/>
            <a:gdLst>
              <a:gd name="T0" fmla="*/ 3991 w 3998"/>
              <a:gd name="T1" fmla="*/ 272 h 2212"/>
              <a:gd name="T2" fmla="*/ 3985 w 3998"/>
              <a:gd name="T3" fmla="*/ 325 h 2212"/>
              <a:gd name="T4" fmla="*/ 3980 w 3998"/>
              <a:gd name="T5" fmla="*/ 392 h 2212"/>
              <a:gd name="T6" fmla="*/ 3976 w 3998"/>
              <a:gd name="T7" fmla="*/ 445 h 2212"/>
              <a:gd name="T8" fmla="*/ 3972 w 3998"/>
              <a:gd name="T9" fmla="*/ 503 h 2212"/>
              <a:gd name="T10" fmla="*/ 3961 w 3998"/>
              <a:gd name="T11" fmla="*/ 542 h 2212"/>
              <a:gd name="T12" fmla="*/ 3943 w 3998"/>
              <a:gd name="T13" fmla="*/ 601 h 2212"/>
              <a:gd name="T14" fmla="*/ 3931 w 3998"/>
              <a:gd name="T15" fmla="*/ 671 h 2212"/>
              <a:gd name="T16" fmla="*/ 3925 w 3998"/>
              <a:gd name="T17" fmla="*/ 729 h 2212"/>
              <a:gd name="T18" fmla="*/ 3915 w 3998"/>
              <a:gd name="T19" fmla="*/ 800 h 2212"/>
              <a:gd name="T20" fmla="*/ 3905 w 3998"/>
              <a:gd name="T21" fmla="*/ 864 h 2212"/>
              <a:gd name="T22" fmla="*/ 3898 w 3998"/>
              <a:gd name="T23" fmla="*/ 918 h 2212"/>
              <a:gd name="T24" fmla="*/ 3892 w 3998"/>
              <a:gd name="T25" fmla="*/ 972 h 2212"/>
              <a:gd name="T26" fmla="*/ 3884 w 3998"/>
              <a:gd name="T27" fmla="*/ 1033 h 2212"/>
              <a:gd name="T28" fmla="*/ 3874 w 3998"/>
              <a:gd name="T29" fmla="*/ 1102 h 2212"/>
              <a:gd name="T30" fmla="*/ 3863 w 3998"/>
              <a:gd name="T31" fmla="*/ 1176 h 2212"/>
              <a:gd name="T32" fmla="*/ 3857 w 3998"/>
              <a:gd name="T33" fmla="*/ 1252 h 2212"/>
              <a:gd name="T34" fmla="*/ 3854 w 3998"/>
              <a:gd name="T35" fmla="*/ 1308 h 2212"/>
              <a:gd name="T36" fmla="*/ 3853 w 3998"/>
              <a:gd name="T37" fmla="*/ 1352 h 2212"/>
              <a:gd name="T38" fmla="*/ 3851 w 3998"/>
              <a:gd name="T39" fmla="*/ 1390 h 2212"/>
              <a:gd name="T40" fmla="*/ 3849 w 3998"/>
              <a:gd name="T41" fmla="*/ 1446 h 2212"/>
              <a:gd name="T42" fmla="*/ 3788 w 3998"/>
              <a:gd name="T43" fmla="*/ 1415 h 2212"/>
              <a:gd name="T44" fmla="*/ 3782 w 3998"/>
              <a:gd name="T45" fmla="*/ 1356 h 2212"/>
              <a:gd name="T46" fmla="*/ 3762 w 3998"/>
              <a:gd name="T47" fmla="*/ 1382 h 2212"/>
              <a:gd name="T48" fmla="*/ 3772 w 3998"/>
              <a:gd name="T49" fmla="*/ 1421 h 2212"/>
              <a:gd name="T50" fmla="*/ 3797 w 3998"/>
              <a:gd name="T51" fmla="*/ 1475 h 2212"/>
              <a:gd name="T52" fmla="*/ 3829 w 3998"/>
              <a:gd name="T53" fmla="*/ 1460 h 2212"/>
              <a:gd name="T54" fmla="*/ 3827 w 3998"/>
              <a:gd name="T55" fmla="*/ 1498 h 2212"/>
              <a:gd name="T56" fmla="*/ 3824 w 3998"/>
              <a:gd name="T57" fmla="*/ 1548 h 2212"/>
              <a:gd name="T58" fmla="*/ 3820 w 3998"/>
              <a:gd name="T59" fmla="*/ 1597 h 2212"/>
              <a:gd name="T60" fmla="*/ 3817 w 3998"/>
              <a:gd name="T61" fmla="*/ 1644 h 2212"/>
              <a:gd name="T62" fmla="*/ 3812 w 3998"/>
              <a:gd name="T63" fmla="*/ 1693 h 2212"/>
              <a:gd name="T64" fmla="*/ 3808 w 3998"/>
              <a:gd name="T65" fmla="*/ 1739 h 2212"/>
              <a:gd name="T66" fmla="*/ 3805 w 3998"/>
              <a:gd name="T67" fmla="*/ 1784 h 2212"/>
              <a:gd name="T68" fmla="*/ 3803 w 3998"/>
              <a:gd name="T69" fmla="*/ 1829 h 2212"/>
              <a:gd name="T70" fmla="*/ 3801 w 3998"/>
              <a:gd name="T71" fmla="*/ 1877 h 2212"/>
              <a:gd name="T72" fmla="*/ 3797 w 3998"/>
              <a:gd name="T73" fmla="*/ 1927 h 2212"/>
              <a:gd name="T74" fmla="*/ 3794 w 3998"/>
              <a:gd name="T75" fmla="*/ 1978 h 2212"/>
              <a:gd name="T76" fmla="*/ 3785 w 3998"/>
              <a:gd name="T77" fmla="*/ 2089 h 2212"/>
              <a:gd name="T78" fmla="*/ 3646 w 3998"/>
              <a:gd name="T79" fmla="*/ 2113 h 2212"/>
              <a:gd name="T80" fmla="*/ 3572 w 3998"/>
              <a:gd name="T81" fmla="*/ 2117 h 2212"/>
              <a:gd name="T82" fmla="*/ 3457 w 3998"/>
              <a:gd name="T83" fmla="*/ 2120 h 2212"/>
              <a:gd name="T84" fmla="*/ 3307 w 3998"/>
              <a:gd name="T85" fmla="*/ 2124 h 2212"/>
              <a:gd name="T86" fmla="*/ 3078 w 3998"/>
              <a:gd name="T87" fmla="*/ 2131 h 2212"/>
              <a:gd name="T88" fmla="*/ 2829 w 3998"/>
              <a:gd name="T89" fmla="*/ 2210 h 2212"/>
              <a:gd name="T90" fmla="*/ 2663 w 3998"/>
              <a:gd name="T91" fmla="*/ 2210 h 2212"/>
              <a:gd name="T92" fmla="*/ 2219 w 3998"/>
              <a:gd name="T93" fmla="*/ 2211 h 2212"/>
              <a:gd name="T94" fmla="*/ 1713 w 3998"/>
              <a:gd name="T95" fmla="*/ 2211 h 2212"/>
              <a:gd name="T96" fmla="*/ 41 w 3998"/>
              <a:gd name="T97" fmla="*/ 2011 h 2212"/>
              <a:gd name="T98" fmla="*/ 8 w 3998"/>
              <a:gd name="T99" fmla="*/ 724 h 2212"/>
              <a:gd name="T100" fmla="*/ 516 w 3998"/>
              <a:gd name="T101" fmla="*/ 119 h 2212"/>
              <a:gd name="T102" fmla="*/ 1475 w 3998"/>
              <a:gd name="T103" fmla="*/ 118 h 2212"/>
              <a:gd name="T104" fmla="*/ 1714 w 3998"/>
              <a:gd name="T105" fmla="*/ 116 h 2212"/>
              <a:gd name="T106" fmla="*/ 3175 w 3998"/>
              <a:gd name="T107" fmla="*/ 93 h 2212"/>
              <a:gd name="T108" fmla="*/ 3338 w 3998"/>
              <a:gd name="T109" fmla="*/ 147 h 2212"/>
              <a:gd name="T110" fmla="*/ 3426 w 3998"/>
              <a:gd name="T111" fmla="*/ 154 h 2212"/>
              <a:gd name="T112" fmla="*/ 3514 w 3998"/>
              <a:gd name="T113" fmla="*/ 154 h 2212"/>
              <a:gd name="T114" fmla="*/ 3658 w 3998"/>
              <a:gd name="T115" fmla="*/ 154 h 2212"/>
              <a:gd name="T116" fmla="*/ 3747 w 3998"/>
              <a:gd name="T117" fmla="*/ 154 h 2212"/>
              <a:gd name="T118" fmla="*/ 3859 w 3998"/>
              <a:gd name="T119" fmla="*/ 154 h 2212"/>
              <a:gd name="T120" fmla="*/ 3891 w 3998"/>
              <a:gd name="T121" fmla="*/ 182 h 2212"/>
              <a:gd name="T122" fmla="*/ 3927 w 3998"/>
              <a:gd name="T123" fmla="*/ 176 h 2212"/>
              <a:gd name="T124" fmla="*/ 3963 w 3998"/>
              <a:gd name="T125" fmla="*/ 193 h 22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998" h="2212">
                <a:moveTo>
                  <a:pt x="3998" y="191"/>
                </a:moveTo>
                <a:lnTo>
                  <a:pt x="3998" y="193"/>
                </a:lnTo>
                <a:lnTo>
                  <a:pt x="3998" y="194"/>
                </a:lnTo>
                <a:lnTo>
                  <a:pt x="3998" y="195"/>
                </a:lnTo>
                <a:lnTo>
                  <a:pt x="3997" y="196"/>
                </a:lnTo>
                <a:lnTo>
                  <a:pt x="3997" y="197"/>
                </a:lnTo>
                <a:lnTo>
                  <a:pt x="3997" y="199"/>
                </a:lnTo>
                <a:lnTo>
                  <a:pt x="3997" y="205"/>
                </a:lnTo>
                <a:lnTo>
                  <a:pt x="3996" y="211"/>
                </a:lnTo>
                <a:lnTo>
                  <a:pt x="3996" y="216"/>
                </a:lnTo>
                <a:lnTo>
                  <a:pt x="3996" y="218"/>
                </a:lnTo>
                <a:lnTo>
                  <a:pt x="3996" y="227"/>
                </a:lnTo>
                <a:lnTo>
                  <a:pt x="3995" y="228"/>
                </a:lnTo>
                <a:lnTo>
                  <a:pt x="3995" y="229"/>
                </a:lnTo>
                <a:lnTo>
                  <a:pt x="3995" y="235"/>
                </a:lnTo>
                <a:lnTo>
                  <a:pt x="3995" y="237"/>
                </a:lnTo>
                <a:lnTo>
                  <a:pt x="3995" y="239"/>
                </a:lnTo>
                <a:lnTo>
                  <a:pt x="3994" y="245"/>
                </a:lnTo>
                <a:lnTo>
                  <a:pt x="3994" y="249"/>
                </a:lnTo>
                <a:lnTo>
                  <a:pt x="3993" y="251"/>
                </a:lnTo>
                <a:lnTo>
                  <a:pt x="3993" y="252"/>
                </a:lnTo>
                <a:lnTo>
                  <a:pt x="3993" y="253"/>
                </a:lnTo>
                <a:lnTo>
                  <a:pt x="3993" y="254"/>
                </a:lnTo>
                <a:lnTo>
                  <a:pt x="3993" y="255"/>
                </a:lnTo>
                <a:lnTo>
                  <a:pt x="3993" y="256"/>
                </a:lnTo>
                <a:lnTo>
                  <a:pt x="3993" y="257"/>
                </a:lnTo>
                <a:lnTo>
                  <a:pt x="3993" y="258"/>
                </a:lnTo>
                <a:lnTo>
                  <a:pt x="3992" y="258"/>
                </a:lnTo>
                <a:lnTo>
                  <a:pt x="3992" y="262"/>
                </a:lnTo>
                <a:lnTo>
                  <a:pt x="3992" y="263"/>
                </a:lnTo>
                <a:lnTo>
                  <a:pt x="3992" y="265"/>
                </a:lnTo>
                <a:lnTo>
                  <a:pt x="3992" y="266"/>
                </a:lnTo>
                <a:lnTo>
                  <a:pt x="3992" y="268"/>
                </a:lnTo>
                <a:lnTo>
                  <a:pt x="3992" y="269"/>
                </a:lnTo>
                <a:lnTo>
                  <a:pt x="3992" y="270"/>
                </a:lnTo>
                <a:lnTo>
                  <a:pt x="3991" y="272"/>
                </a:lnTo>
                <a:lnTo>
                  <a:pt x="3991" y="273"/>
                </a:lnTo>
                <a:lnTo>
                  <a:pt x="3991" y="277"/>
                </a:lnTo>
                <a:lnTo>
                  <a:pt x="3989" y="279"/>
                </a:lnTo>
                <a:lnTo>
                  <a:pt x="3989" y="280"/>
                </a:lnTo>
                <a:lnTo>
                  <a:pt x="3989" y="283"/>
                </a:lnTo>
                <a:lnTo>
                  <a:pt x="3989" y="285"/>
                </a:lnTo>
                <a:lnTo>
                  <a:pt x="3988" y="286"/>
                </a:lnTo>
                <a:lnTo>
                  <a:pt x="3988" y="287"/>
                </a:lnTo>
                <a:lnTo>
                  <a:pt x="3988" y="288"/>
                </a:lnTo>
                <a:lnTo>
                  <a:pt x="3988" y="289"/>
                </a:lnTo>
                <a:lnTo>
                  <a:pt x="3988" y="290"/>
                </a:lnTo>
                <a:lnTo>
                  <a:pt x="3988" y="291"/>
                </a:lnTo>
                <a:lnTo>
                  <a:pt x="3988" y="293"/>
                </a:lnTo>
                <a:lnTo>
                  <a:pt x="3988" y="294"/>
                </a:lnTo>
                <a:lnTo>
                  <a:pt x="3988" y="295"/>
                </a:lnTo>
                <a:lnTo>
                  <a:pt x="3988" y="296"/>
                </a:lnTo>
                <a:lnTo>
                  <a:pt x="3987" y="297"/>
                </a:lnTo>
                <a:lnTo>
                  <a:pt x="3987" y="298"/>
                </a:lnTo>
                <a:lnTo>
                  <a:pt x="3987" y="299"/>
                </a:lnTo>
                <a:lnTo>
                  <a:pt x="3987" y="300"/>
                </a:lnTo>
                <a:lnTo>
                  <a:pt x="3987" y="302"/>
                </a:lnTo>
                <a:lnTo>
                  <a:pt x="3987" y="303"/>
                </a:lnTo>
                <a:lnTo>
                  <a:pt x="3987" y="304"/>
                </a:lnTo>
                <a:lnTo>
                  <a:pt x="3986" y="306"/>
                </a:lnTo>
                <a:lnTo>
                  <a:pt x="3986" y="308"/>
                </a:lnTo>
                <a:lnTo>
                  <a:pt x="3986" y="310"/>
                </a:lnTo>
                <a:lnTo>
                  <a:pt x="3986" y="311"/>
                </a:lnTo>
                <a:lnTo>
                  <a:pt x="3986" y="312"/>
                </a:lnTo>
                <a:lnTo>
                  <a:pt x="3986" y="314"/>
                </a:lnTo>
                <a:lnTo>
                  <a:pt x="3986" y="315"/>
                </a:lnTo>
                <a:lnTo>
                  <a:pt x="3986" y="316"/>
                </a:lnTo>
                <a:lnTo>
                  <a:pt x="3985" y="318"/>
                </a:lnTo>
                <a:lnTo>
                  <a:pt x="3985" y="321"/>
                </a:lnTo>
                <a:lnTo>
                  <a:pt x="3985" y="322"/>
                </a:lnTo>
                <a:lnTo>
                  <a:pt x="3985" y="324"/>
                </a:lnTo>
                <a:lnTo>
                  <a:pt x="3985" y="325"/>
                </a:lnTo>
                <a:lnTo>
                  <a:pt x="3985" y="328"/>
                </a:lnTo>
                <a:lnTo>
                  <a:pt x="3985" y="329"/>
                </a:lnTo>
                <a:lnTo>
                  <a:pt x="3985" y="330"/>
                </a:lnTo>
                <a:lnTo>
                  <a:pt x="3985" y="332"/>
                </a:lnTo>
                <a:lnTo>
                  <a:pt x="3985" y="333"/>
                </a:lnTo>
                <a:lnTo>
                  <a:pt x="3985" y="336"/>
                </a:lnTo>
                <a:lnTo>
                  <a:pt x="3985" y="338"/>
                </a:lnTo>
                <a:lnTo>
                  <a:pt x="3985" y="339"/>
                </a:lnTo>
                <a:lnTo>
                  <a:pt x="3984" y="340"/>
                </a:lnTo>
                <a:lnTo>
                  <a:pt x="3984" y="341"/>
                </a:lnTo>
                <a:lnTo>
                  <a:pt x="3984" y="344"/>
                </a:lnTo>
                <a:lnTo>
                  <a:pt x="3984" y="345"/>
                </a:lnTo>
                <a:lnTo>
                  <a:pt x="3984" y="346"/>
                </a:lnTo>
                <a:lnTo>
                  <a:pt x="3984" y="347"/>
                </a:lnTo>
                <a:lnTo>
                  <a:pt x="3984" y="348"/>
                </a:lnTo>
                <a:lnTo>
                  <a:pt x="3984" y="349"/>
                </a:lnTo>
                <a:lnTo>
                  <a:pt x="3984" y="350"/>
                </a:lnTo>
                <a:lnTo>
                  <a:pt x="3984" y="354"/>
                </a:lnTo>
                <a:lnTo>
                  <a:pt x="3984" y="358"/>
                </a:lnTo>
                <a:lnTo>
                  <a:pt x="3983" y="360"/>
                </a:lnTo>
                <a:lnTo>
                  <a:pt x="3983" y="361"/>
                </a:lnTo>
                <a:lnTo>
                  <a:pt x="3983" y="363"/>
                </a:lnTo>
                <a:lnTo>
                  <a:pt x="3983" y="365"/>
                </a:lnTo>
                <a:lnTo>
                  <a:pt x="3983" y="367"/>
                </a:lnTo>
                <a:lnTo>
                  <a:pt x="3983" y="369"/>
                </a:lnTo>
                <a:lnTo>
                  <a:pt x="3983" y="370"/>
                </a:lnTo>
                <a:lnTo>
                  <a:pt x="3983" y="371"/>
                </a:lnTo>
                <a:lnTo>
                  <a:pt x="3983" y="373"/>
                </a:lnTo>
                <a:lnTo>
                  <a:pt x="3982" y="375"/>
                </a:lnTo>
                <a:lnTo>
                  <a:pt x="3982" y="377"/>
                </a:lnTo>
                <a:lnTo>
                  <a:pt x="3982" y="379"/>
                </a:lnTo>
                <a:lnTo>
                  <a:pt x="3982" y="380"/>
                </a:lnTo>
                <a:lnTo>
                  <a:pt x="3982" y="381"/>
                </a:lnTo>
                <a:lnTo>
                  <a:pt x="3982" y="386"/>
                </a:lnTo>
                <a:lnTo>
                  <a:pt x="3982" y="388"/>
                </a:lnTo>
                <a:lnTo>
                  <a:pt x="3980" y="392"/>
                </a:lnTo>
                <a:lnTo>
                  <a:pt x="3980" y="394"/>
                </a:lnTo>
                <a:lnTo>
                  <a:pt x="3980" y="396"/>
                </a:lnTo>
                <a:lnTo>
                  <a:pt x="3980" y="397"/>
                </a:lnTo>
                <a:lnTo>
                  <a:pt x="3980" y="398"/>
                </a:lnTo>
                <a:lnTo>
                  <a:pt x="3979" y="400"/>
                </a:lnTo>
                <a:lnTo>
                  <a:pt x="3980" y="402"/>
                </a:lnTo>
                <a:lnTo>
                  <a:pt x="3979" y="403"/>
                </a:lnTo>
                <a:lnTo>
                  <a:pt x="3979" y="404"/>
                </a:lnTo>
                <a:lnTo>
                  <a:pt x="3979" y="405"/>
                </a:lnTo>
                <a:lnTo>
                  <a:pt x="3979" y="406"/>
                </a:lnTo>
                <a:lnTo>
                  <a:pt x="3979" y="407"/>
                </a:lnTo>
                <a:lnTo>
                  <a:pt x="3979" y="410"/>
                </a:lnTo>
                <a:lnTo>
                  <a:pt x="3979" y="412"/>
                </a:lnTo>
                <a:lnTo>
                  <a:pt x="3978" y="413"/>
                </a:lnTo>
                <a:lnTo>
                  <a:pt x="3978" y="416"/>
                </a:lnTo>
                <a:lnTo>
                  <a:pt x="3978" y="417"/>
                </a:lnTo>
                <a:lnTo>
                  <a:pt x="3978" y="419"/>
                </a:lnTo>
                <a:lnTo>
                  <a:pt x="3978" y="420"/>
                </a:lnTo>
                <a:lnTo>
                  <a:pt x="3978" y="421"/>
                </a:lnTo>
                <a:lnTo>
                  <a:pt x="3978" y="422"/>
                </a:lnTo>
                <a:lnTo>
                  <a:pt x="3978" y="423"/>
                </a:lnTo>
                <a:lnTo>
                  <a:pt x="3978" y="424"/>
                </a:lnTo>
                <a:lnTo>
                  <a:pt x="3978" y="427"/>
                </a:lnTo>
                <a:lnTo>
                  <a:pt x="3977" y="428"/>
                </a:lnTo>
                <a:lnTo>
                  <a:pt x="3977" y="429"/>
                </a:lnTo>
                <a:lnTo>
                  <a:pt x="3977" y="430"/>
                </a:lnTo>
                <a:lnTo>
                  <a:pt x="3977" y="433"/>
                </a:lnTo>
                <a:lnTo>
                  <a:pt x="3977" y="434"/>
                </a:lnTo>
                <a:lnTo>
                  <a:pt x="3977" y="436"/>
                </a:lnTo>
                <a:lnTo>
                  <a:pt x="3977" y="437"/>
                </a:lnTo>
                <a:lnTo>
                  <a:pt x="3977" y="438"/>
                </a:lnTo>
                <a:lnTo>
                  <a:pt x="3977" y="440"/>
                </a:lnTo>
                <a:lnTo>
                  <a:pt x="3977" y="441"/>
                </a:lnTo>
                <a:lnTo>
                  <a:pt x="3977" y="442"/>
                </a:lnTo>
                <a:lnTo>
                  <a:pt x="3976" y="444"/>
                </a:lnTo>
                <a:lnTo>
                  <a:pt x="3976" y="445"/>
                </a:lnTo>
                <a:lnTo>
                  <a:pt x="3976" y="446"/>
                </a:lnTo>
                <a:lnTo>
                  <a:pt x="3976" y="447"/>
                </a:lnTo>
                <a:lnTo>
                  <a:pt x="3976" y="448"/>
                </a:lnTo>
                <a:lnTo>
                  <a:pt x="3976" y="449"/>
                </a:lnTo>
                <a:lnTo>
                  <a:pt x="3976" y="450"/>
                </a:lnTo>
                <a:lnTo>
                  <a:pt x="3976" y="452"/>
                </a:lnTo>
                <a:lnTo>
                  <a:pt x="3975" y="454"/>
                </a:lnTo>
                <a:lnTo>
                  <a:pt x="3975" y="457"/>
                </a:lnTo>
                <a:lnTo>
                  <a:pt x="3975" y="458"/>
                </a:lnTo>
                <a:lnTo>
                  <a:pt x="3975" y="459"/>
                </a:lnTo>
                <a:lnTo>
                  <a:pt x="3975" y="461"/>
                </a:lnTo>
                <a:lnTo>
                  <a:pt x="3975" y="462"/>
                </a:lnTo>
                <a:lnTo>
                  <a:pt x="3975" y="463"/>
                </a:lnTo>
                <a:lnTo>
                  <a:pt x="3975" y="464"/>
                </a:lnTo>
                <a:lnTo>
                  <a:pt x="3975" y="465"/>
                </a:lnTo>
                <a:lnTo>
                  <a:pt x="3975" y="466"/>
                </a:lnTo>
                <a:lnTo>
                  <a:pt x="3975" y="467"/>
                </a:lnTo>
                <a:lnTo>
                  <a:pt x="3975" y="469"/>
                </a:lnTo>
                <a:lnTo>
                  <a:pt x="3975" y="471"/>
                </a:lnTo>
                <a:lnTo>
                  <a:pt x="3975" y="472"/>
                </a:lnTo>
                <a:lnTo>
                  <a:pt x="3975" y="474"/>
                </a:lnTo>
                <a:lnTo>
                  <a:pt x="3975" y="475"/>
                </a:lnTo>
                <a:lnTo>
                  <a:pt x="3975" y="479"/>
                </a:lnTo>
                <a:lnTo>
                  <a:pt x="3975" y="480"/>
                </a:lnTo>
                <a:lnTo>
                  <a:pt x="3974" y="481"/>
                </a:lnTo>
                <a:lnTo>
                  <a:pt x="3974" y="483"/>
                </a:lnTo>
                <a:lnTo>
                  <a:pt x="3974" y="484"/>
                </a:lnTo>
                <a:lnTo>
                  <a:pt x="3974" y="488"/>
                </a:lnTo>
                <a:lnTo>
                  <a:pt x="3974" y="490"/>
                </a:lnTo>
                <a:lnTo>
                  <a:pt x="3974" y="491"/>
                </a:lnTo>
                <a:lnTo>
                  <a:pt x="3972" y="494"/>
                </a:lnTo>
                <a:lnTo>
                  <a:pt x="3972" y="495"/>
                </a:lnTo>
                <a:lnTo>
                  <a:pt x="3972" y="496"/>
                </a:lnTo>
                <a:lnTo>
                  <a:pt x="3972" y="497"/>
                </a:lnTo>
                <a:lnTo>
                  <a:pt x="3972" y="499"/>
                </a:lnTo>
                <a:lnTo>
                  <a:pt x="3972" y="503"/>
                </a:lnTo>
                <a:lnTo>
                  <a:pt x="3972" y="504"/>
                </a:lnTo>
                <a:lnTo>
                  <a:pt x="3971" y="506"/>
                </a:lnTo>
                <a:lnTo>
                  <a:pt x="3971" y="507"/>
                </a:lnTo>
                <a:lnTo>
                  <a:pt x="3972" y="509"/>
                </a:lnTo>
                <a:lnTo>
                  <a:pt x="3972" y="511"/>
                </a:lnTo>
                <a:lnTo>
                  <a:pt x="3972" y="514"/>
                </a:lnTo>
                <a:lnTo>
                  <a:pt x="3972" y="515"/>
                </a:lnTo>
                <a:lnTo>
                  <a:pt x="3971" y="516"/>
                </a:lnTo>
                <a:lnTo>
                  <a:pt x="3971" y="519"/>
                </a:lnTo>
                <a:lnTo>
                  <a:pt x="3971" y="520"/>
                </a:lnTo>
                <a:lnTo>
                  <a:pt x="3971" y="521"/>
                </a:lnTo>
                <a:lnTo>
                  <a:pt x="3971" y="522"/>
                </a:lnTo>
                <a:lnTo>
                  <a:pt x="3971" y="525"/>
                </a:lnTo>
                <a:lnTo>
                  <a:pt x="3971" y="528"/>
                </a:lnTo>
                <a:lnTo>
                  <a:pt x="3971" y="530"/>
                </a:lnTo>
                <a:lnTo>
                  <a:pt x="3971" y="531"/>
                </a:lnTo>
                <a:lnTo>
                  <a:pt x="3970" y="533"/>
                </a:lnTo>
                <a:lnTo>
                  <a:pt x="3970" y="536"/>
                </a:lnTo>
                <a:lnTo>
                  <a:pt x="3971" y="537"/>
                </a:lnTo>
                <a:lnTo>
                  <a:pt x="3971" y="538"/>
                </a:lnTo>
                <a:lnTo>
                  <a:pt x="3970" y="538"/>
                </a:lnTo>
                <a:lnTo>
                  <a:pt x="3969" y="538"/>
                </a:lnTo>
                <a:lnTo>
                  <a:pt x="3968" y="538"/>
                </a:lnTo>
                <a:lnTo>
                  <a:pt x="3967" y="537"/>
                </a:lnTo>
                <a:lnTo>
                  <a:pt x="3965" y="539"/>
                </a:lnTo>
                <a:lnTo>
                  <a:pt x="3965" y="540"/>
                </a:lnTo>
                <a:lnTo>
                  <a:pt x="3963" y="540"/>
                </a:lnTo>
                <a:lnTo>
                  <a:pt x="3963" y="541"/>
                </a:lnTo>
                <a:lnTo>
                  <a:pt x="3962" y="539"/>
                </a:lnTo>
                <a:lnTo>
                  <a:pt x="3961" y="540"/>
                </a:lnTo>
                <a:lnTo>
                  <a:pt x="3960" y="540"/>
                </a:lnTo>
                <a:lnTo>
                  <a:pt x="3961" y="540"/>
                </a:lnTo>
                <a:lnTo>
                  <a:pt x="3962" y="540"/>
                </a:lnTo>
                <a:lnTo>
                  <a:pt x="3962" y="541"/>
                </a:lnTo>
                <a:lnTo>
                  <a:pt x="3963" y="541"/>
                </a:lnTo>
                <a:lnTo>
                  <a:pt x="3961" y="542"/>
                </a:lnTo>
                <a:lnTo>
                  <a:pt x="3959" y="544"/>
                </a:lnTo>
                <a:lnTo>
                  <a:pt x="3959" y="545"/>
                </a:lnTo>
                <a:lnTo>
                  <a:pt x="3958" y="545"/>
                </a:lnTo>
                <a:lnTo>
                  <a:pt x="3958" y="546"/>
                </a:lnTo>
                <a:lnTo>
                  <a:pt x="3957" y="546"/>
                </a:lnTo>
                <a:lnTo>
                  <a:pt x="3957" y="548"/>
                </a:lnTo>
                <a:lnTo>
                  <a:pt x="3955" y="550"/>
                </a:lnTo>
                <a:lnTo>
                  <a:pt x="3955" y="551"/>
                </a:lnTo>
                <a:lnTo>
                  <a:pt x="3954" y="557"/>
                </a:lnTo>
                <a:lnTo>
                  <a:pt x="3953" y="566"/>
                </a:lnTo>
                <a:lnTo>
                  <a:pt x="3953" y="571"/>
                </a:lnTo>
                <a:lnTo>
                  <a:pt x="3952" y="572"/>
                </a:lnTo>
                <a:lnTo>
                  <a:pt x="3952" y="574"/>
                </a:lnTo>
                <a:lnTo>
                  <a:pt x="3949" y="575"/>
                </a:lnTo>
                <a:lnTo>
                  <a:pt x="3949" y="576"/>
                </a:lnTo>
                <a:lnTo>
                  <a:pt x="3949" y="578"/>
                </a:lnTo>
                <a:lnTo>
                  <a:pt x="3949" y="579"/>
                </a:lnTo>
                <a:lnTo>
                  <a:pt x="3948" y="580"/>
                </a:lnTo>
                <a:lnTo>
                  <a:pt x="3949" y="581"/>
                </a:lnTo>
                <a:lnTo>
                  <a:pt x="3949" y="582"/>
                </a:lnTo>
                <a:lnTo>
                  <a:pt x="3948" y="582"/>
                </a:lnTo>
                <a:lnTo>
                  <a:pt x="3948" y="583"/>
                </a:lnTo>
                <a:lnTo>
                  <a:pt x="3948" y="584"/>
                </a:lnTo>
                <a:lnTo>
                  <a:pt x="3948" y="586"/>
                </a:lnTo>
                <a:lnTo>
                  <a:pt x="3948" y="587"/>
                </a:lnTo>
                <a:lnTo>
                  <a:pt x="3948" y="588"/>
                </a:lnTo>
                <a:lnTo>
                  <a:pt x="3948" y="590"/>
                </a:lnTo>
                <a:lnTo>
                  <a:pt x="3948" y="591"/>
                </a:lnTo>
                <a:lnTo>
                  <a:pt x="3948" y="592"/>
                </a:lnTo>
                <a:lnTo>
                  <a:pt x="3946" y="593"/>
                </a:lnTo>
                <a:lnTo>
                  <a:pt x="3946" y="596"/>
                </a:lnTo>
                <a:lnTo>
                  <a:pt x="3945" y="597"/>
                </a:lnTo>
                <a:lnTo>
                  <a:pt x="3945" y="598"/>
                </a:lnTo>
                <a:lnTo>
                  <a:pt x="3944" y="599"/>
                </a:lnTo>
                <a:lnTo>
                  <a:pt x="3944" y="600"/>
                </a:lnTo>
                <a:lnTo>
                  <a:pt x="3943" y="601"/>
                </a:lnTo>
                <a:lnTo>
                  <a:pt x="3943" y="603"/>
                </a:lnTo>
                <a:lnTo>
                  <a:pt x="3943" y="605"/>
                </a:lnTo>
                <a:lnTo>
                  <a:pt x="3943" y="607"/>
                </a:lnTo>
                <a:lnTo>
                  <a:pt x="3942" y="613"/>
                </a:lnTo>
                <a:lnTo>
                  <a:pt x="3942" y="614"/>
                </a:lnTo>
                <a:lnTo>
                  <a:pt x="3942" y="615"/>
                </a:lnTo>
                <a:lnTo>
                  <a:pt x="3941" y="618"/>
                </a:lnTo>
                <a:lnTo>
                  <a:pt x="3940" y="621"/>
                </a:lnTo>
                <a:lnTo>
                  <a:pt x="3940" y="622"/>
                </a:lnTo>
                <a:lnTo>
                  <a:pt x="3940" y="623"/>
                </a:lnTo>
                <a:lnTo>
                  <a:pt x="3939" y="623"/>
                </a:lnTo>
                <a:lnTo>
                  <a:pt x="3939" y="625"/>
                </a:lnTo>
                <a:lnTo>
                  <a:pt x="3937" y="626"/>
                </a:lnTo>
                <a:lnTo>
                  <a:pt x="3937" y="629"/>
                </a:lnTo>
                <a:lnTo>
                  <a:pt x="3937" y="630"/>
                </a:lnTo>
                <a:lnTo>
                  <a:pt x="3936" y="634"/>
                </a:lnTo>
                <a:lnTo>
                  <a:pt x="3936" y="636"/>
                </a:lnTo>
                <a:lnTo>
                  <a:pt x="3936" y="637"/>
                </a:lnTo>
                <a:lnTo>
                  <a:pt x="3936" y="638"/>
                </a:lnTo>
                <a:lnTo>
                  <a:pt x="3935" y="638"/>
                </a:lnTo>
                <a:lnTo>
                  <a:pt x="3935" y="640"/>
                </a:lnTo>
                <a:lnTo>
                  <a:pt x="3935" y="642"/>
                </a:lnTo>
                <a:lnTo>
                  <a:pt x="3935" y="645"/>
                </a:lnTo>
                <a:lnTo>
                  <a:pt x="3934" y="645"/>
                </a:lnTo>
                <a:lnTo>
                  <a:pt x="3934" y="646"/>
                </a:lnTo>
                <a:lnTo>
                  <a:pt x="3934" y="649"/>
                </a:lnTo>
                <a:lnTo>
                  <a:pt x="3934" y="650"/>
                </a:lnTo>
                <a:lnTo>
                  <a:pt x="3934" y="654"/>
                </a:lnTo>
                <a:lnTo>
                  <a:pt x="3933" y="657"/>
                </a:lnTo>
                <a:lnTo>
                  <a:pt x="3933" y="658"/>
                </a:lnTo>
                <a:lnTo>
                  <a:pt x="3933" y="661"/>
                </a:lnTo>
                <a:lnTo>
                  <a:pt x="3932" y="663"/>
                </a:lnTo>
                <a:lnTo>
                  <a:pt x="3932" y="664"/>
                </a:lnTo>
                <a:lnTo>
                  <a:pt x="3932" y="666"/>
                </a:lnTo>
                <a:lnTo>
                  <a:pt x="3931" y="670"/>
                </a:lnTo>
                <a:lnTo>
                  <a:pt x="3931" y="671"/>
                </a:lnTo>
                <a:lnTo>
                  <a:pt x="3929" y="675"/>
                </a:lnTo>
                <a:lnTo>
                  <a:pt x="3929" y="676"/>
                </a:lnTo>
                <a:lnTo>
                  <a:pt x="3929" y="678"/>
                </a:lnTo>
                <a:lnTo>
                  <a:pt x="3929" y="679"/>
                </a:lnTo>
                <a:lnTo>
                  <a:pt x="3929" y="680"/>
                </a:lnTo>
                <a:lnTo>
                  <a:pt x="3929" y="682"/>
                </a:lnTo>
                <a:lnTo>
                  <a:pt x="3928" y="684"/>
                </a:lnTo>
                <a:lnTo>
                  <a:pt x="3928" y="687"/>
                </a:lnTo>
                <a:lnTo>
                  <a:pt x="3928" y="688"/>
                </a:lnTo>
                <a:lnTo>
                  <a:pt x="3928" y="689"/>
                </a:lnTo>
                <a:lnTo>
                  <a:pt x="3927" y="691"/>
                </a:lnTo>
                <a:lnTo>
                  <a:pt x="3927" y="692"/>
                </a:lnTo>
                <a:lnTo>
                  <a:pt x="3927" y="695"/>
                </a:lnTo>
                <a:lnTo>
                  <a:pt x="3927" y="696"/>
                </a:lnTo>
                <a:lnTo>
                  <a:pt x="3927" y="697"/>
                </a:lnTo>
                <a:lnTo>
                  <a:pt x="3927" y="698"/>
                </a:lnTo>
                <a:lnTo>
                  <a:pt x="3927" y="700"/>
                </a:lnTo>
                <a:lnTo>
                  <a:pt x="3927" y="703"/>
                </a:lnTo>
                <a:lnTo>
                  <a:pt x="3927" y="704"/>
                </a:lnTo>
                <a:lnTo>
                  <a:pt x="3927" y="706"/>
                </a:lnTo>
                <a:lnTo>
                  <a:pt x="3926" y="707"/>
                </a:lnTo>
                <a:lnTo>
                  <a:pt x="3927" y="708"/>
                </a:lnTo>
                <a:lnTo>
                  <a:pt x="3926" y="709"/>
                </a:lnTo>
                <a:lnTo>
                  <a:pt x="3926" y="710"/>
                </a:lnTo>
                <a:lnTo>
                  <a:pt x="3926" y="712"/>
                </a:lnTo>
                <a:lnTo>
                  <a:pt x="3926" y="713"/>
                </a:lnTo>
                <a:lnTo>
                  <a:pt x="3926" y="715"/>
                </a:lnTo>
                <a:lnTo>
                  <a:pt x="3926" y="716"/>
                </a:lnTo>
                <a:lnTo>
                  <a:pt x="3926" y="717"/>
                </a:lnTo>
                <a:lnTo>
                  <a:pt x="3926" y="718"/>
                </a:lnTo>
                <a:lnTo>
                  <a:pt x="3926" y="721"/>
                </a:lnTo>
                <a:lnTo>
                  <a:pt x="3926" y="722"/>
                </a:lnTo>
                <a:lnTo>
                  <a:pt x="3926" y="724"/>
                </a:lnTo>
                <a:lnTo>
                  <a:pt x="3926" y="726"/>
                </a:lnTo>
                <a:lnTo>
                  <a:pt x="3925" y="728"/>
                </a:lnTo>
                <a:lnTo>
                  <a:pt x="3925" y="729"/>
                </a:lnTo>
                <a:lnTo>
                  <a:pt x="3925" y="730"/>
                </a:lnTo>
                <a:lnTo>
                  <a:pt x="3925" y="731"/>
                </a:lnTo>
                <a:lnTo>
                  <a:pt x="3925" y="732"/>
                </a:lnTo>
                <a:lnTo>
                  <a:pt x="3925" y="733"/>
                </a:lnTo>
                <a:lnTo>
                  <a:pt x="3925" y="734"/>
                </a:lnTo>
                <a:lnTo>
                  <a:pt x="3925" y="735"/>
                </a:lnTo>
                <a:lnTo>
                  <a:pt x="3925" y="737"/>
                </a:lnTo>
                <a:lnTo>
                  <a:pt x="3925" y="740"/>
                </a:lnTo>
                <a:lnTo>
                  <a:pt x="3925" y="742"/>
                </a:lnTo>
                <a:lnTo>
                  <a:pt x="3925" y="743"/>
                </a:lnTo>
                <a:lnTo>
                  <a:pt x="3924" y="747"/>
                </a:lnTo>
                <a:lnTo>
                  <a:pt x="3923" y="750"/>
                </a:lnTo>
                <a:lnTo>
                  <a:pt x="3923" y="751"/>
                </a:lnTo>
                <a:lnTo>
                  <a:pt x="3923" y="752"/>
                </a:lnTo>
                <a:lnTo>
                  <a:pt x="3922" y="757"/>
                </a:lnTo>
                <a:lnTo>
                  <a:pt x="3920" y="762"/>
                </a:lnTo>
                <a:lnTo>
                  <a:pt x="3920" y="765"/>
                </a:lnTo>
                <a:lnTo>
                  <a:pt x="3920" y="766"/>
                </a:lnTo>
                <a:lnTo>
                  <a:pt x="3920" y="767"/>
                </a:lnTo>
                <a:lnTo>
                  <a:pt x="3920" y="770"/>
                </a:lnTo>
                <a:lnTo>
                  <a:pt x="3920" y="772"/>
                </a:lnTo>
                <a:lnTo>
                  <a:pt x="3919" y="774"/>
                </a:lnTo>
                <a:lnTo>
                  <a:pt x="3919" y="775"/>
                </a:lnTo>
                <a:lnTo>
                  <a:pt x="3919" y="777"/>
                </a:lnTo>
                <a:lnTo>
                  <a:pt x="3918" y="779"/>
                </a:lnTo>
                <a:lnTo>
                  <a:pt x="3918" y="780"/>
                </a:lnTo>
                <a:lnTo>
                  <a:pt x="3918" y="781"/>
                </a:lnTo>
                <a:lnTo>
                  <a:pt x="3917" y="784"/>
                </a:lnTo>
                <a:lnTo>
                  <a:pt x="3917" y="785"/>
                </a:lnTo>
                <a:lnTo>
                  <a:pt x="3917" y="787"/>
                </a:lnTo>
                <a:lnTo>
                  <a:pt x="3917" y="788"/>
                </a:lnTo>
                <a:lnTo>
                  <a:pt x="3917" y="789"/>
                </a:lnTo>
                <a:lnTo>
                  <a:pt x="3917" y="791"/>
                </a:lnTo>
                <a:lnTo>
                  <a:pt x="3916" y="796"/>
                </a:lnTo>
                <a:lnTo>
                  <a:pt x="3915" y="797"/>
                </a:lnTo>
                <a:lnTo>
                  <a:pt x="3915" y="800"/>
                </a:lnTo>
                <a:lnTo>
                  <a:pt x="3914" y="804"/>
                </a:lnTo>
                <a:lnTo>
                  <a:pt x="3914" y="806"/>
                </a:lnTo>
                <a:lnTo>
                  <a:pt x="3913" y="808"/>
                </a:lnTo>
                <a:lnTo>
                  <a:pt x="3913" y="809"/>
                </a:lnTo>
                <a:lnTo>
                  <a:pt x="3913" y="815"/>
                </a:lnTo>
                <a:lnTo>
                  <a:pt x="3911" y="816"/>
                </a:lnTo>
                <a:lnTo>
                  <a:pt x="3911" y="817"/>
                </a:lnTo>
                <a:lnTo>
                  <a:pt x="3911" y="822"/>
                </a:lnTo>
                <a:lnTo>
                  <a:pt x="3910" y="824"/>
                </a:lnTo>
                <a:lnTo>
                  <a:pt x="3910" y="825"/>
                </a:lnTo>
                <a:lnTo>
                  <a:pt x="3910" y="826"/>
                </a:lnTo>
                <a:lnTo>
                  <a:pt x="3910" y="827"/>
                </a:lnTo>
                <a:lnTo>
                  <a:pt x="3909" y="830"/>
                </a:lnTo>
                <a:lnTo>
                  <a:pt x="3908" y="832"/>
                </a:lnTo>
                <a:lnTo>
                  <a:pt x="3908" y="834"/>
                </a:lnTo>
                <a:lnTo>
                  <a:pt x="3908" y="837"/>
                </a:lnTo>
                <a:lnTo>
                  <a:pt x="3908" y="838"/>
                </a:lnTo>
                <a:lnTo>
                  <a:pt x="3907" y="839"/>
                </a:lnTo>
                <a:lnTo>
                  <a:pt x="3907" y="840"/>
                </a:lnTo>
                <a:lnTo>
                  <a:pt x="3907" y="841"/>
                </a:lnTo>
                <a:lnTo>
                  <a:pt x="3907" y="842"/>
                </a:lnTo>
                <a:lnTo>
                  <a:pt x="3907" y="843"/>
                </a:lnTo>
                <a:lnTo>
                  <a:pt x="3907" y="844"/>
                </a:lnTo>
                <a:lnTo>
                  <a:pt x="3907" y="846"/>
                </a:lnTo>
                <a:lnTo>
                  <a:pt x="3907" y="847"/>
                </a:lnTo>
                <a:lnTo>
                  <a:pt x="3907" y="849"/>
                </a:lnTo>
                <a:lnTo>
                  <a:pt x="3907" y="850"/>
                </a:lnTo>
                <a:lnTo>
                  <a:pt x="3907" y="851"/>
                </a:lnTo>
                <a:lnTo>
                  <a:pt x="3906" y="852"/>
                </a:lnTo>
                <a:lnTo>
                  <a:pt x="3906" y="855"/>
                </a:lnTo>
                <a:lnTo>
                  <a:pt x="3906" y="856"/>
                </a:lnTo>
                <a:lnTo>
                  <a:pt x="3906" y="857"/>
                </a:lnTo>
                <a:lnTo>
                  <a:pt x="3905" y="859"/>
                </a:lnTo>
                <a:lnTo>
                  <a:pt x="3905" y="860"/>
                </a:lnTo>
                <a:lnTo>
                  <a:pt x="3905" y="863"/>
                </a:lnTo>
                <a:lnTo>
                  <a:pt x="3905" y="864"/>
                </a:lnTo>
                <a:lnTo>
                  <a:pt x="3905" y="865"/>
                </a:lnTo>
                <a:lnTo>
                  <a:pt x="3905" y="866"/>
                </a:lnTo>
                <a:lnTo>
                  <a:pt x="3905" y="867"/>
                </a:lnTo>
                <a:lnTo>
                  <a:pt x="3905" y="868"/>
                </a:lnTo>
                <a:lnTo>
                  <a:pt x="3905" y="871"/>
                </a:lnTo>
                <a:lnTo>
                  <a:pt x="3903" y="871"/>
                </a:lnTo>
                <a:lnTo>
                  <a:pt x="3903" y="875"/>
                </a:lnTo>
                <a:lnTo>
                  <a:pt x="3903" y="876"/>
                </a:lnTo>
                <a:lnTo>
                  <a:pt x="3903" y="877"/>
                </a:lnTo>
                <a:lnTo>
                  <a:pt x="3902" y="879"/>
                </a:lnTo>
                <a:lnTo>
                  <a:pt x="3902" y="880"/>
                </a:lnTo>
                <a:lnTo>
                  <a:pt x="3902" y="881"/>
                </a:lnTo>
                <a:lnTo>
                  <a:pt x="3902" y="882"/>
                </a:lnTo>
                <a:lnTo>
                  <a:pt x="3901" y="887"/>
                </a:lnTo>
                <a:lnTo>
                  <a:pt x="3901" y="888"/>
                </a:lnTo>
                <a:lnTo>
                  <a:pt x="3900" y="890"/>
                </a:lnTo>
                <a:lnTo>
                  <a:pt x="3900" y="892"/>
                </a:lnTo>
                <a:lnTo>
                  <a:pt x="3900" y="893"/>
                </a:lnTo>
                <a:lnTo>
                  <a:pt x="3900" y="896"/>
                </a:lnTo>
                <a:lnTo>
                  <a:pt x="3900" y="897"/>
                </a:lnTo>
                <a:lnTo>
                  <a:pt x="3900" y="898"/>
                </a:lnTo>
                <a:lnTo>
                  <a:pt x="3899" y="898"/>
                </a:lnTo>
                <a:lnTo>
                  <a:pt x="3900" y="899"/>
                </a:lnTo>
                <a:lnTo>
                  <a:pt x="3899" y="901"/>
                </a:lnTo>
                <a:lnTo>
                  <a:pt x="3899" y="904"/>
                </a:lnTo>
                <a:lnTo>
                  <a:pt x="3899" y="905"/>
                </a:lnTo>
                <a:lnTo>
                  <a:pt x="3899" y="906"/>
                </a:lnTo>
                <a:lnTo>
                  <a:pt x="3899" y="907"/>
                </a:lnTo>
                <a:lnTo>
                  <a:pt x="3899" y="908"/>
                </a:lnTo>
                <a:lnTo>
                  <a:pt x="3898" y="909"/>
                </a:lnTo>
                <a:lnTo>
                  <a:pt x="3898" y="910"/>
                </a:lnTo>
                <a:lnTo>
                  <a:pt x="3898" y="913"/>
                </a:lnTo>
                <a:lnTo>
                  <a:pt x="3898" y="914"/>
                </a:lnTo>
                <a:lnTo>
                  <a:pt x="3898" y="915"/>
                </a:lnTo>
                <a:lnTo>
                  <a:pt x="3898" y="917"/>
                </a:lnTo>
                <a:lnTo>
                  <a:pt x="3898" y="918"/>
                </a:lnTo>
                <a:lnTo>
                  <a:pt x="3898" y="919"/>
                </a:lnTo>
                <a:lnTo>
                  <a:pt x="3898" y="921"/>
                </a:lnTo>
                <a:lnTo>
                  <a:pt x="3898" y="922"/>
                </a:lnTo>
                <a:lnTo>
                  <a:pt x="3898" y="923"/>
                </a:lnTo>
                <a:lnTo>
                  <a:pt x="3898" y="924"/>
                </a:lnTo>
                <a:lnTo>
                  <a:pt x="3898" y="926"/>
                </a:lnTo>
                <a:lnTo>
                  <a:pt x="3898" y="929"/>
                </a:lnTo>
                <a:lnTo>
                  <a:pt x="3897" y="931"/>
                </a:lnTo>
                <a:lnTo>
                  <a:pt x="3897" y="932"/>
                </a:lnTo>
                <a:lnTo>
                  <a:pt x="3897" y="933"/>
                </a:lnTo>
                <a:lnTo>
                  <a:pt x="3897" y="934"/>
                </a:lnTo>
                <a:lnTo>
                  <a:pt x="3896" y="935"/>
                </a:lnTo>
                <a:lnTo>
                  <a:pt x="3896" y="936"/>
                </a:lnTo>
                <a:lnTo>
                  <a:pt x="3896" y="938"/>
                </a:lnTo>
                <a:lnTo>
                  <a:pt x="3896" y="939"/>
                </a:lnTo>
                <a:lnTo>
                  <a:pt x="3896" y="941"/>
                </a:lnTo>
                <a:lnTo>
                  <a:pt x="3896" y="943"/>
                </a:lnTo>
                <a:lnTo>
                  <a:pt x="3896" y="944"/>
                </a:lnTo>
                <a:lnTo>
                  <a:pt x="3896" y="946"/>
                </a:lnTo>
                <a:lnTo>
                  <a:pt x="3894" y="946"/>
                </a:lnTo>
                <a:lnTo>
                  <a:pt x="3894" y="947"/>
                </a:lnTo>
                <a:lnTo>
                  <a:pt x="3894" y="948"/>
                </a:lnTo>
                <a:lnTo>
                  <a:pt x="3894" y="950"/>
                </a:lnTo>
                <a:lnTo>
                  <a:pt x="3894" y="952"/>
                </a:lnTo>
                <a:lnTo>
                  <a:pt x="3894" y="954"/>
                </a:lnTo>
                <a:lnTo>
                  <a:pt x="3893" y="955"/>
                </a:lnTo>
                <a:lnTo>
                  <a:pt x="3893" y="956"/>
                </a:lnTo>
                <a:lnTo>
                  <a:pt x="3893" y="957"/>
                </a:lnTo>
                <a:lnTo>
                  <a:pt x="3893" y="959"/>
                </a:lnTo>
                <a:lnTo>
                  <a:pt x="3893" y="961"/>
                </a:lnTo>
                <a:lnTo>
                  <a:pt x="3893" y="963"/>
                </a:lnTo>
                <a:lnTo>
                  <a:pt x="3893" y="964"/>
                </a:lnTo>
                <a:lnTo>
                  <a:pt x="3892" y="967"/>
                </a:lnTo>
                <a:lnTo>
                  <a:pt x="3892" y="968"/>
                </a:lnTo>
                <a:lnTo>
                  <a:pt x="3892" y="969"/>
                </a:lnTo>
                <a:lnTo>
                  <a:pt x="3892" y="972"/>
                </a:lnTo>
                <a:lnTo>
                  <a:pt x="3892" y="973"/>
                </a:lnTo>
                <a:lnTo>
                  <a:pt x="3892" y="974"/>
                </a:lnTo>
                <a:lnTo>
                  <a:pt x="3892" y="975"/>
                </a:lnTo>
                <a:lnTo>
                  <a:pt x="3892" y="976"/>
                </a:lnTo>
                <a:lnTo>
                  <a:pt x="3892" y="977"/>
                </a:lnTo>
                <a:lnTo>
                  <a:pt x="3891" y="980"/>
                </a:lnTo>
                <a:lnTo>
                  <a:pt x="3891" y="982"/>
                </a:lnTo>
                <a:lnTo>
                  <a:pt x="3891" y="983"/>
                </a:lnTo>
                <a:lnTo>
                  <a:pt x="3891" y="984"/>
                </a:lnTo>
                <a:lnTo>
                  <a:pt x="3891" y="985"/>
                </a:lnTo>
                <a:lnTo>
                  <a:pt x="3891" y="986"/>
                </a:lnTo>
                <a:lnTo>
                  <a:pt x="3890" y="989"/>
                </a:lnTo>
                <a:lnTo>
                  <a:pt x="3890" y="990"/>
                </a:lnTo>
                <a:lnTo>
                  <a:pt x="3890" y="991"/>
                </a:lnTo>
                <a:lnTo>
                  <a:pt x="3890" y="992"/>
                </a:lnTo>
                <a:lnTo>
                  <a:pt x="3890" y="994"/>
                </a:lnTo>
                <a:lnTo>
                  <a:pt x="3889" y="997"/>
                </a:lnTo>
                <a:lnTo>
                  <a:pt x="3889" y="999"/>
                </a:lnTo>
                <a:lnTo>
                  <a:pt x="3888" y="1000"/>
                </a:lnTo>
                <a:lnTo>
                  <a:pt x="3888" y="1002"/>
                </a:lnTo>
                <a:lnTo>
                  <a:pt x="3888" y="1003"/>
                </a:lnTo>
                <a:lnTo>
                  <a:pt x="3888" y="1005"/>
                </a:lnTo>
                <a:lnTo>
                  <a:pt x="3888" y="1006"/>
                </a:lnTo>
                <a:lnTo>
                  <a:pt x="3888" y="1007"/>
                </a:lnTo>
                <a:lnTo>
                  <a:pt x="3886" y="1009"/>
                </a:lnTo>
                <a:lnTo>
                  <a:pt x="3886" y="1010"/>
                </a:lnTo>
                <a:lnTo>
                  <a:pt x="3886" y="1013"/>
                </a:lnTo>
                <a:lnTo>
                  <a:pt x="3886" y="1015"/>
                </a:lnTo>
                <a:lnTo>
                  <a:pt x="3886" y="1016"/>
                </a:lnTo>
                <a:lnTo>
                  <a:pt x="3886" y="1018"/>
                </a:lnTo>
                <a:lnTo>
                  <a:pt x="3885" y="1022"/>
                </a:lnTo>
                <a:lnTo>
                  <a:pt x="3885" y="1025"/>
                </a:lnTo>
                <a:lnTo>
                  <a:pt x="3885" y="1026"/>
                </a:lnTo>
                <a:lnTo>
                  <a:pt x="3885" y="1027"/>
                </a:lnTo>
                <a:lnTo>
                  <a:pt x="3884" y="1032"/>
                </a:lnTo>
                <a:lnTo>
                  <a:pt x="3884" y="1033"/>
                </a:lnTo>
                <a:lnTo>
                  <a:pt x="3884" y="1034"/>
                </a:lnTo>
                <a:lnTo>
                  <a:pt x="3884" y="1035"/>
                </a:lnTo>
                <a:lnTo>
                  <a:pt x="3884" y="1036"/>
                </a:lnTo>
                <a:lnTo>
                  <a:pt x="3884" y="1038"/>
                </a:lnTo>
                <a:lnTo>
                  <a:pt x="3884" y="1039"/>
                </a:lnTo>
                <a:lnTo>
                  <a:pt x="3884" y="1040"/>
                </a:lnTo>
                <a:lnTo>
                  <a:pt x="3883" y="1042"/>
                </a:lnTo>
                <a:lnTo>
                  <a:pt x="3883" y="1043"/>
                </a:lnTo>
                <a:lnTo>
                  <a:pt x="3883" y="1044"/>
                </a:lnTo>
                <a:lnTo>
                  <a:pt x="3883" y="1046"/>
                </a:lnTo>
                <a:lnTo>
                  <a:pt x="3883" y="1047"/>
                </a:lnTo>
                <a:lnTo>
                  <a:pt x="3882" y="1052"/>
                </a:lnTo>
                <a:lnTo>
                  <a:pt x="3882" y="1055"/>
                </a:lnTo>
                <a:lnTo>
                  <a:pt x="3882" y="1057"/>
                </a:lnTo>
                <a:lnTo>
                  <a:pt x="3882" y="1058"/>
                </a:lnTo>
                <a:lnTo>
                  <a:pt x="3882" y="1059"/>
                </a:lnTo>
                <a:lnTo>
                  <a:pt x="3881" y="1064"/>
                </a:lnTo>
                <a:lnTo>
                  <a:pt x="3881" y="1065"/>
                </a:lnTo>
                <a:lnTo>
                  <a:pt x="3881" y="1067"/>
                </a:lnTo>
                <a:lnTo>
                  <a:pt x="3880" y="1069"/>
                </a:lnTo>
                <a:lnTo>
                  <a:pt x="3880" y="1072"/>
                </a:lnTo>
                <a:lnTo>
                  <a:pt x="3879" y="1076"/>
                </a:lnTo>
                <a:lnTo>
                  <a:pt x="3879" y="1078"/>
                </a:lnTo>
                <a:lnTo>
                  <a:pt x="3879" y="1081"/>
                </a:lnTo>
                <a:lnTo>
                  <a:pt x="3879" y="1082"/>
                </a:lnTo>
                <a:lnTo>
                  <a:pt x="3877" y="1084"/>
                </a:lnTo>
                <a:lnTo>
                  <a:pt x="3876" y="1088"/>
                </a:lnTo>
                <a:lnTo>
                  <a:pt x="3876" y="1089"/>
                </a:lnTo>
                <a:lnTo>
                  <a:pt x="3876" y="1090"/>
                </a:lnTo>
                <a:lnTo>
                  <a:pt x="3876" y="1091"/>
                </a:lnTo>
                <a:lnTo>
                  <a:pt x="3876" y="1093"/>
                </a:lnTo>
                <a:lnTo>
                  <a:pt x="3875" y="1097"/>
                </a:lnTo>
                <a:lnTo>
                  <a:pt x="3875" y="1099"/>
                </a:lnTo>
                <a:lnTo>
                  <a:pt x="3875" y="1100"/>
                </a:lnTo>
                <a:lnTo>
                  <a:pt x="3875" y="1101"/>
                </a:lnTo>
                <a:lnTo>
                  <a:pt x="3874" y="1102"/>
                </a:lnTo>
                <a:lnTo>
                  <a:pt x="3874" y="1103"/>
                </a:lnTo>
                <a:lnTo>
                  <a:pt x="3874" y="1105"/>
                </a:lnTo>
                <a:lnTo>
                  <a:pt x="3874" y="1106"/>
                </a:lnTo>
                <a:lnTo>
                  <a:pt x="3874" y="1107"/>
                </a:lnTo>
                <a:lnTo>
                  <a:pt x="3874" y="1108"/>
                </a:lnTo>
                <a:lnTo>
                  <a:pt x="3873" y="1111"/>
                </a:lnTo>
                <a:lnTo>
                  <a:pt x="3873" y="1113"/>
                </a:lnTo>
                <a:lnTo>
                  <a:pt x="3873" y="1114"/>
                </a:lnTo>
                <a:lnTo>
                  <a:pt x="3872" y="1117"/>
                </a:lnTo>
                <a:lnTo>
                  <a:pt x="3872" y="1120"/>
                </a:lnTo>
                <a:lnTo>
                  <a:pt x="3872" y="1122"/>
                </a:lnTo>
                <a:lnTo>
                  <a:pt x="3871" y="1125"/>
                </a:lnTo>
                <a:lnTo>
                  <a:pt x="3871" y="1127"/>
                </a:lnTo>
                <a:lnTo>
                  <a:pt x="3871" y="1128"/>
                </a:lnTo>
                <a:lnTo>
                  <a:pt x="3871" y="1132"/>
                </a:lnTo>
                <a:lnTo>
                  <a:pt x="3870" y="1133"/>
                </a:lnTo>
                <a:lnTo>
                  <a:pt x="3870" y="1135"/>
                </a:lnTo>
                <a:lnTo>
                  <a:pt x="3870" y="1139"/>
                </a:lnTo>
                <a:lnTo>
                  <a:pt x="3870" y="1140"/>
                </a:lnTo>
                <a:lnTo>
                  <a:pt x="3868" y="1143"/>
                </a:lnTo>
                <a:lnTo>
                  <a:pt x="3868" y="1145"/>
                </a:lnTo>
                <a:lnTo>
                  <a:pt x="3868" y="1147"/>
                </a:lnTo>
                <a:lnTo>
                  <a:pt x="3867" y="1149"/>
                </a:lnTo>
                <a:lnTo>
                  <a:pt x="3867" y="1151"/>
                </a:lnTo>
                <a:lnTo>
                  <a:pt x="3867" y="1153"/>
                </a:lnTo>
                <a:lnTo>
                  <a:pt x="3866" y="1156"/>
                </a:lnTo>
                <a:lnTo>
                  <a:pt x="3866" y="1158"/>
                </a:lnTo>
                <a:lnTo>
                  <a:pt x="3865" y="1161"/>
                </a:lnTo>
                <a:lnTo>
                  <a:pt x="3865" y="1162"/>
                </a:lnTo>
                <a:lnTo>
                  <a:pt x="3865" y="1164"/>
                </a:lnTo>
                <a:lnTo>
                  <a:pt x="3865" y="1166"/>
                </a:lnTo>
                <a:lnTo>
                  <a:pt x="3864" y="1168"/>
                </a:lnTo>
                <a:lnTo>
                  <a:pt x="3864" y="1169"/>
                </a:lnTo>
                <a:lnTo>
                  <a:pt x="3864" y="1170"/>
                </a:lnTo>
                <a:lnTo>
                  <a:pt x="3863" y="1175"/>
                </a:lnTo>
                <a:lnTo>
                  <a:pt x="3863" y="1176"/>
                </a:lnTo>
                <a:lnTo>
                  <a:pt x="3863" y="1178"/>
                </a:lnTo>
                <a:lnTo>
                  <a:pt x="3863" y="1180"/>
                </a:lnTo>
                <a:lnTo>
                  <a:pt x="3862" y="1182"/>
                </a:lnTo>
                <a:lnTo>
                  <a:pt x="3862" y="1187"/>
                </a:lnTo>
                <a:lnTo>
                  <a:pt x="3862" y="1189"/>
                </a:lnTo>
                <a:lnTo>
                  <a:pt x="3860" y="1194"/>
                </a:lnTo>
                <a:lnTo>
                  <a:pt x="3860" y="1195"/>
                </a:lnTo>
                <a:lnTo>
                  <a:pt x="3860" y="1199"/>
                </a:lnTo>
                <a:lnTo>
                  <a:pt x="3860" y="1200"/>
                </a:lnTo>
                <a:lnTo>
                  <a:pt x="3860" y="1202"/>
                </a:lnTo>
                <a:lnTo>
                  <a:pt x="3860" y="1203"/>
                </a:lnTo>
                <a:lnTo>
                  <a:pt x="3860" y="1205"/>
                </a:lnTo>
                <a:lnTo>
                  <a:pt x="3860" y="1206"/>
                </a:lnTo>
                <a:lnTo>
                  <a:pt x="3860" y="1207"/>
                </a:lnTo>
                <a:lnTo>
                  <a:pt x="3859" y="1207"/>
                </a:lnTo>
                <a:lnTo>
                  <a:pt x="3859" y="1209"/>
                </a:lnTo>
                <a:lnTo>
                  <a:pt x="3859" y="1211"/>
                </a:lnTo>
                <a:lnTo>
                  <a:pt x="3859" y="1216"/>
                </a:lnTo>
                <a:lnTo>
                  <a:pt x="3858" y="1219"/>
                </a:lnTo>
                <a:lnTo>
                  <a:pt x="3858" y="1220"/>
                </a:lnTo>
                <a:lnTo>
                  <a:pt x="3858" y="1224"/>
                </a:lnTo>
                <a:lnTo>
                  <a:pt x="3858" y="1225"/>
                </a:lnTo>
                <a:lnTo>
                  <a:pt x="3858" y="1228"/>
                </a:lnTo>
                <a:lnTo>
                  <a:pt x="3858" y="1232"/>
                </a:lnTo>
                <a:lnTo>
                  <a:pt x="3858" y="1233"/>
                </a:lnTo>
                <a:lnTo>
                  <a:pt x="3858" y="1234"/>
                </a:lnTo>
                <a:lnTo>
                  <a:pt x="3858" y="1239"/>
                </a:lnTo>
                <a:lnTo>
                  <a:pt x="3858" y="1240"/>
                </a:lnTo>
                <a:lnTo>
                  <a:pt x="3858" y="1241"/>
                </a:lnTo>
                <a:lnTo>
                  <a:pt x="3857" y="1243"/>
                </a:lnTo>
                <a:lnTo>
                  <a:pt x="3858" y="1244"/>
                </a:lnTo>
                <a:lnTo>
                  <a:pt x="3858" y="1245"/>
                </a:lnTo>
                <a:lnTo>
                  <a:pt x="3857" y="1248"/>
                </a:lnTo>
                <a:lnTo>
                  <a:pt x="3857" y="1249"/>
                </a:lnTo>
                <a:lnTo>
                  <a:pt x="3857" y="1251"/>
                </a:lnTo>
                <a:lnTo>
                  <a:pt x="3857" y="1252"/>
                </a:lnTo>
                <a:lnTo>
                  <a:pt x="3857" y="1253"/>
                </a:lnTo>
                <a:lnTo>
                  <a:pt x="3857" y="1254"/>
                </a:lnTo>
                <a:lnTo>
                  <a:pt x="3857" y="1258"/>
                </a:lnTo>
                <a:lnTo>
                  <a:pt x="3857" y="1259"/>
                </a:lnTo>
                <a:lnTo>
                  <a:pt x="3857" y="1261"/>
                </a:lnTo>
                <a:lnTo>
                  <a:pt x="3857" y="1262"/>
                </a:lnTo>
                <a:lnTo>
                  <a:pt x="3857" y="1265"/>
                </a:lnTo>
                <a:lnTo>
                  <a:pt x="3856" y="1266"/>
                </a:lnTo>
                <a:lnTo>
                  <a:pt x="3857" y="1267"/>
                </a:lnTo>
                <a:lnTo>
                  <a:pt x="3857" y="1269"/>
                </a:lnTo>
                <a:lnTo>
                  <a:pt x="3857" y="1272"/>
                </a:lnTo>
                <a:lnTo>
                  <a:pt x="3857" y="1273"/>
                </a:lnTo>
                <a:lnTo>
                  <a:pt x="3856" y="1274"/>
                </a:lnTo>
                <a:lnTo>
                  <a:pt x="3856" y="1275"/>
                </a:lnTo>
                <a:lnTo>
                  <a:pt x="3856" y="1277"/>
                </a:lnTo>
                <a:lnTo>
                  <a:pt x="3857" y="1278"/>
                </a:lnTo>
                <a:lnTo>
                  <a:pt x="3857" y="1279"/>
                </a:lnTo>
                <a:lnTo>
                  <a:pt x="3857" y="1281"/>
                </a:lnTo>
                <a:lnTo>
                  <a:pt x="3857" y="1282"/>
                </a:lnTo>
                <a:lnTo>
                  <a:pt x="3856" y="1283"/>
                </a:lnTo>
                <a:lnTo>
                  <a:pt x="3856" y="1285"/>
                </a:lnTo>
                <a:lnTo>
                  <a:pt x="3856" y="1286"/>
                </a:lnTo>
                <a:lnTo>
                  <a:pt x="3856" y="1287"/>
                </a:lnTo>
                <a:lnTo>
                  <a:pt x="3856" y="1289"/>
                </a:lnTo>
                <a:lnTo>
                  <a:pt x="3856" y="1291"/>
                </a:lnTo>
                <a:lnTo>
                  <a:pt x="3856" y="1292"/>
                </a:lnTo>
                <a:lnTo>
                  <a:pt x="3856" y="1293"/>
                </a:lnTo>
                <a:lnTo>
                  <a:pt x="3855" y="1294"/>
                </a:lnTo>
                <a:lnTo>
                  <a:pt x="3855" y="1297"/>
                </a:lnTo>
                <a:lnTo>
                  <a:pt x="3855" y="1298"/>
                </a:lnTo>
                <a:lnTo>
                  <a:pt x="3855" y="1300"/>
                </a:lnTo>
                <a:lnTo>
                  <a:pt x="3855" y="1302"/>
                </a:lnTo>
                <a:lnTo>
                  <a:pt x="3854" y="1303"/>
                </a:lnTo>
                <a:lnTo>
                  <a:pt x="3854" y="1304"/>
                </a:lnTo>
                <a:lnTo>
                  <a:pt x="3854" y="1307"/>
                </a:lnTo>
                <a:lnTo>
                  <a:pt x="3854" y="1308"/>
                </a:lnTo>
                <a:lnTo>
                  <a:pt x="3854" y="1309"/>
                </a:lnTo>
                <a:lnTo>
                  <a:pt x="3854" y="1310"/>
                </a:lnTo>
                <a:lnTo>
                  <a:pt x="3854" y="1312"/>
                </a:lnTo>
                <a:lnTo>
                  <a:pt x="3854" y="1315"/>
                </a:lnTo>
                <a:lnTo>
                  <a:pt x="3854" y="1316"/>
                </a:lnTo>
                <a:lnTo>
                  <a:pt x="3854" y="1317"/>
                </a:lnTo>
                <a:lnTo>
                  <a:pt x="3854" y="1318"/>
                </a:lnTo>
                <a:lnTo>
                  <a:pt x="3854" y="1319"/>
                </a:lnTo>
                <a:lnTo>
                  <a:pt x="3854" y="1320"/>
                </a:lnTo>
                <a:lnTo>
                  <a:pt x="3854" y="1323"/>
                </a:lnTo>
                <a:lnTo>
                  <a:pt x="3854" y="1324"/>
                </a:lnTo>
                <a:lnTo>
                  <a:pt x="3854" y="1325"/>
                </a:lnTo>
                <a:lnTo>
                  <a:pt x="3854" y="1326"/>
                </a:lnTo>
                <a:lnTo>
                  <a:pt x="3853" y="1327"/>
                </a:lnTo>
                <a:lnTo>
                  <a:pt x="3853" y="1329"/>
                </a:lnTo>
                <a:lnTo>
                  <a:pt x="3854" y="1331"/>
                </a:lnTo>
                <a:lnTo>
                  <a:pt x="3854" y="1332"/>
                </a:lnTo>
                <a:lnTo>
                  <a:pt x="3854" y="1333"/>
                </a:lnTo>
                <a:lnTo>
                  <a:pt x="3854" y="1334"/>
                </a:lnTo>
                <a:lnTo>
                  <a:pt x="3854" y="1336"/>
                </a:lnTo>
                <a:lnTo>
                  <a:pt x="3853" y="1336"/>
                </a:lnTo>
                <a:lnTo>
                  <a:pt x="3853" y="1337"/>
                </a:lnTo>
                <a:lnTo>
                  <a:pt x="3853" y="1339"/>
                </a:lnTo>
                <a:lnTo>
                  <a:pt x="3853" y="1340"/>
                </a:lnTo>
                <a:lnTo>
                  <a:pt x="3853" y="1341"/>
                </a:lnTo>
                <a:lnTo>
                  <a:pt x="3853" y="1342"/>
                </a:lnTo>
                <a:lnTo>
                  <a:pt x="3853" y="1343"/>
                </a:lnTo>
                <a:lnTo>
                  <a:pt x="3853" y="1344"/>
                </a:lnTo>
                <a:lnTo>
                  <a:pt x="3853" y="1345"/>
                </a:lnTo>
                <a:lnTo>
                  <a:pt x="3853" y="1346"/>
                </a:lnTo>
                <a:lnTo>
                  <a:pt x="3853" y="1349"/>
                </a:lnTo>
                <a:lnTo>
                  <a:pt x="3853" y="1350"/>
                </a:lnTo>
                <a:lnTo>
                  <a:pt x="3853" y="1351"/>
                </a:lnTo>
                <a:lnTo>
                  <a:pt x="3854" y="1351"/>
                </a:lnTo>
                <a:lnTo>
                  <a:pt x="3854" y="1352"/>
                </a:lnTo>
                <a:lnTo>
                  <a:pt x="3853" y="1352"/>
                </a:lnTo>
                <a:lnTo>
                  <a:pt x="3854" y="1353"/>
                </a:lnTo>
                <a:lnTo>
                  <a:pt x="3854" y="1354"/>
                </a:lnTo>
                <a:lnTo>
                  <a:pt x="3854" y="1356"/>
                </a:lnTo>
                <a:lnTo>
                  <a:pt x="3854" y="1357"/>
                </a:lnTo>
                <a:lnTo>
                  <a:pt x="3854" y="1356"/>
                </a:lnTo>
                <a:lnTo>
                  <a:pt x="3854" y="1354"/>
                </a:lnTo>
                <a:lnTo>
                  <a:pt x="3853" y="1354"/>
                </a:lnTo>
                <a:lnTo>
                  <a:pt x="3853" y="1356"/>
                </a:lnTo>
                <a:lnTo>
                  <a:pt x="3853" y="1357"/>
                </a:lnTo>
                <a:lnTo>
                  <a:pt x="3853" y="1358"/>
                </a:lnTo>
                <a:lnTo>
                  <a:pt x="3853" y="1359"/>
                </a:lnTo>
                <a:lnTo>
                  <a:pt x="3853" y="1360"/>
                </a:lnTo>
                <a:lnTo>
                  <a:pt x="3853" y="1361"/>
                </a:lnTo>
                <a:lnTo>
                  <a:pt x="3851" y="1361"/>
                </a:lnTo>
                <a:lnTo>
                  <a:pt x="3851" y="1362"/>
                </a:lnTo>
                <a:lnTo>
                  <a:pt x="3851" y="1364"/>
                </a:lnTo>
                <a:lnTo>
                  <a:pt x="3851" y="1367"/>
                </a:lnTo>
                <a:lnTo>
                  <a:pt x="3851" y="1368"/>
                </a:lnTo>
                <a:lnTo>
                  <a:pt x="3851" y="1369"/>
                </a:lnTo>
                <a:lnTo>
                  <a:pt x="3851" y="1371"/>
                </a:lnTo>
                <a:lnTo>
                  <a:pt x="3851" y="1373"/>
                </a:lnTo>
                <a:lnTo>
                  <a:pt x="3851" y="1374"/>
                </a:lnTo>
                <a:lnTo>
                  <a:pt x="3851" y="1375"/>
                </a:lnTo>
                <a:lnTo>
                  <a:pt x="3851" y="1376"/>
                </a:lnTo>
                <a:lnTo>
                  <a:pt x="3851" y="1377"/>
                </a:lnTo>
                <a:lnTo>
                  <a:pt x="3851" y="1378"/>
                </a:lnTo>
                <a:lnTo>
                  <a:pt x="3851" y="1379"/>
                </a:lnTo>
                <a:lnTo>
                  <a:pt x="3850" y="1381"/>
                </a:lnTo>
                <a:lnTo>
                  <a:pt x="3850" y="1382"/>
                </a:lnTo>
                <a:lnTo>
                  <a:pt x="3850" y="1383"/>
                </a:lnTo>
                <a:lnTo>
                  <a:pt x="3851" y="1383"/>
                </a:lnTo>
                <a:lnTo>
                  <a:pt x="3851" y="1384"/>
                </a:lnTo>
                <a:lnTo>
                  <a:pt x="3851" y="1385"/>
                </a:lnTo>
                <a:lnTo>
                  <a:pt x="3851" y="1387"/>
                </a:lnTo>
                <a:lnTo>
                  <a:pt x="3851" y="1389"/>
                </a:lnTo>
                <a:lnTo>
                  <a:pt x="3851" y="1390"/>
                </a:lnTo>
                <a:lnTo>
                  <a:pt x="3851" y="1391"/>
                </a:lnTo>
                <a:lnTo>
                  <a:pt x="3851" y="1392"/>
                </a:lnTo>
                <a:lnTo>
                  <a:pt x="3851" y="1393"/>
                </a:lnTo>
                <a:lnTo>
                  <a:pt x="3851" y="1394"/>
                </a:lnTo>
                <a:lnTo>
                  <a:pt x="3851" y="1395"/>
                </a:lnTo>
                <a:lnTo>
                  <a:pt x="3851" y="1396"/>
                </a:lnTo>
                <a:lnTo>
                  <a:pt x="3851" y="1398"/>
                </a:lnTo>
                <a:lnTo>
                  <a:pt x="3850" y="1399"/>
                </a:lnTo>
                <a:lnTo>
                  <a:pt x="3850" y="1400"/>
                </a:lnTo>
                <a:lnTo>
                  <a:pt x="3850" y="1403"/>
                </a:lnTo>
                <a:lnTo>
                  <a:pt x="3850" y="1404"/>
                </a:lnTo>
                <a:lnTo>
                  <a:pt x="3850" y="1406"/>
                </a:lnTo>
                <a:lnTo>
                  <a:pt x="3850" y="1407"/>
                </a:lnTo>
                <a:lnTo>
                  <a:pt x="3850" y="1408"/>
                </a:lnTo>
                <a:lnTo>
                  <a:pt x="3850" y="1409"/>
                </a:lnTo>
                <a:lnTo>
                  <a:pt x="3850" y="1410"/>
                </a:lnTo>
                <a:lnTo>
                  <a:pt x="3850" y="1411"/>
                </a:lnTo>
                <a:lnTo>
                  <a:pt x="3850" y="1412"/>
                </a:lnTo>
                <a:lnTo>
                  <a:pt x="3850" y="1415"/>
                </a:lnTo>
                <a:lnTo>
                  <a:pt x="3850" y="1416"/>
                </a:lnTo>
                <a:lnTo>
                  <a:pt x="3850" y="1417"/>
                </a:lnTo>
                <a:lnTo>
                  <a:pt x="3850" y="1418"/>
                </a:lnTo>
                <a:lnTo>
                  <a:pt x="3850" y="1419"/>
                </a:lnTo>
                <a:lnTo>
                  <a:pt x="3850" y="1423"/>
                </a:lnTo>
                <a:lnTo>
                  <a:pt x="3850" y="1426"/>
                </a:lnTo>
                <a:lnTo>
                  <a:pt x="3850" y="1431"/>
                </a:lnTo>
                <a:lnTo>
                  <a:pt x="3850" y="1432"/>
                </a:lnTo>
                <a:lnTo>
                  <a:pt x="3850" y="1433"/>
                </a:lnTo>
                <a:lnTo>
                  <a:pt x="3850" y="1434"/>
                </a:lnTo>
                <a:lnTo>
                  <a:pt x="3849" y="1435"/>
                </a:lnTo>
                <a:lnTo>
                  <a:pt x="3849" y="1437"/>
                </a:lnTo>
                <a:lnTo>
                  <a:pt x="3849" y="1441"/>
                </a:lnTo>
                <a:lnTo>
                  <a:pt x="3848" y="1442"/>
                </a:lnTo>
                <a:lnTo>
                  <a:pt x="3849" y="1444"/>
                </a:lnTo>
                <a:lnTo>
                  <a:pt x="3849" y="1445"/>
                </a:lnTo>
                <a:lnTo>
                  <a:pt x="3849" y="1446"/>
                </a:lnTo>
                <a:lnTo>
                  <a:pt x="3848" y="1445"/>
                </a:lnTo>
                <a:lnTo>
                  <a:pt x="3847" y="1445"/>
                </a:lnTo>
                <a:lnTo>
                  <a:pt x="3846" y="1445"/>
                </a:lnTo>
                <a:lnTo>
                  <a:pt x="3846" y="1444"/>
                </a:lnTo>
                <a:lnTo>
                  <a:pt x="3845" y="1444"/>
                </a:lnTo>
                <a:lnTo>
                  <a:pt x="3845" y="1443"/>
                </a:lnTo>
                <a:lnTo>
                  <a:pt x="3844" y="1443"/>
                </a:lnTo>
                <a:lnTo>
                  <a:pt x="3840" y="1443"/>
                </a:lnTo>
                <a:lnTo>
                  <a:pt x="3839" y="1443"/>
                </a:lnTo>
                <a:lnTo>
                  <a:pt x="3838" y="1443"/>
                </a:lnTo>
                <a:lnTo>
                  <a:pt x="3837" y="1444"/>
                </a:lnTo>
                <a:lnTo>
                  <a:pt x="3834" y="1445"/>
                </a:lnTo>
                <a:lnTo>
                  <a:pt x="3834" y="1446"/>
                </a:lnTo>
                <a:lnTo>
                  <a:pt x="3833" y="1446"/>
                </a:lnTo>
                <a:lnTo>
                  <a:pt x="3832" y="1446"/>
                </a:lnTo>
                <a:lnTo>
                  <a:pt x="3821" y="1448"/>
                </a:lnTo>
                <a:lnTo>
                  <a:pt x="3819" y="1448"/>
                </a:lnTo>
                <a:lnTo>
                  <a:pt x="3816" y="1448"/>
                </a:lnTo>
                <a:lnTo>
                  <a:pt x="3816" y="1446"/>
                </a:lnTo>
                <a:lnTo>
                  <a:pt x="3815" y="1446"/>
                </a:lnTo>
                <a:lnTo>
                  <a:pt x="3806" y="1446"/>
                </a:lnTo>
                <a:lnTo>
                  <a:pt x="3802" y="1446"/>
                </a:lnTo>
                <a:lnTo>
                  <a:pt x="3798" y="1446"/>
                </a:lnTo>
                <a:lnTo>
                  <a:pt x="3795" y="1446"/>
                </a:lnTo>
                <a:lnTo>
                  <a:pt x="3794" y="1446"/>
                </a:lnTo>
                <a:lnTo>
                  <a:pt x="3790" y="1436"/>
                </a:lnTo>
                <a:lnTo>
                  <a:pt x="3789" y="1433"/>
                </a:lnTo>
                <a:lnTo>
                  <a:pt x="3788" y="1423"/>
                </a:lnTo>
                <a:lnTo>
                  <a:pt x="3801" y="1423"/>
                </a:lnTo>
                <a:lnTo>
                  <a:pt x="3801" y="1421"/>
                </a:lnTo>
                <a:lnTo>
                  <a:pt x="3789" y="1421"/>
                </a:lnTo>
                <a:lnTo>
                  <a:pt x="3788" y="1421"/>
                </a:lnTo>
                <a:lnTo>
                  <a:pt x="3788" y="1420"/>
                </a:lnTo>
                <a:lnTo>
                  <a:pt x="3787" y="1417"/>
                </a:lnTo>
                <a:lnTo>
                  <a:pt x="3788" y="1416"/>
                </a:lnTo>
                <a:lnTo>
                  <a:pt x="3788" y="1415"/>
                </a:lnTo>
                <a:lnTo>
                  <a:pt x="3788" y="1413"/>
                </a:lnTo>
                <a:lnTo>
                  <a:pt x="3788" y="1412"/>
                </a:lnTo>
                <a:lnTo>
                  <a:pt x="3785" y="1413"/>
                </a:lnTo>
                <a:lnTo>
                  <a:pt x="3784" y="1410"/>
                </a:lnTo>
                <a:lnTo>
                  <a:pt x="3785" y="1402"/>
                </a:lnTo>
                <a:lnTo>
                  <a:pt x="3786" y="1406"/>
                </a:lnTo>
                <a:lnTo>
                  <a:pt x="3788" y="1401"/>
                </a:lnTo>
                <a:lnTo>
                  <a:pt x="3786" y="1401"/>
                </a:lnTo>
                <a:lnTo>
                  <a:pt x="3785" y="1399"/>
                </a:lnTo>
                <a:lnTo>
                  <a:pt x="3785" y="1396"/>
                </a:lnTo>
                <a:lnTo>
                  <a:pt x="3784" y="1395"/>
                </a:lnTo>
                <a:lnTo>
                  <a:pt x="3784" y="1394"/>
                </a:lnTo>
                <a:lnTo>
                  <a:pt x="3784" y="1393"/>
                </a:lnTo>
                <a:lnTo>
                  <a:pt x="3784" y="1392"/>
                </a:lnTo>
                <a:lnTo>
                  <a:pt x="3784" y="1391"/>
                </a:lnTo>
                <a:lnTo>
                  <a:pt x="3784" y="1390"/>
                </a:lnTo>
                <a:lnTo>
                  <a:pt x="3780" y="1389"/>
                </a:lnTo>
                <a:lnTo>
                  <a:pt x="3782" y="1387"/>
                </a:lnTo>
                <a:lnTo>
                  <a:pt x="3781" y="1384"/>
                </a:lnTo>
                <a:lnTo>
                  <a:pt x="3780" y="1381"/>
                </a:lnTo>
                <a:lnTo>
                  <a:pt x="3779" y="1379"/>
                </a:lnTo>
                <a:lnTo>
                  <a:pt x="3777" y="1375"/>
                </a:lnTo>
                <a:lnTo>
                  <a:pt x="3776" y="1374"/>
                </a:lnTo>
                <a:lnTo>
                  <a:pt x="3777" y="1373"/>
                </a:lnTo>
                <a:lnTo>
                  <a:pt x="3777" y="1371"/>
                </a:lnTo>
                <a:lnTo>
                  <a:pt x="3777" y="1370"/>
                </a:lnTo>
                <a:lnTo>
                  <a:pt x="3779" y="1369"/>
                </a:lnTo>
                <a:lnTo>
                  <a:pt x="3780" y="1367"/>
                </a:lnTo>
                <a:lnTo>
                  <a:pt x="3781" y="1365"/>
                </a:lnTo>
                <a:lnTo>
                  <a:pt x="3780" y="1364"/>
                </a:lnTo>
                <a:lnTo>
                  <a:pt x="3782" y="1362"/>
                </a:lnTo>
                <a:lnTo>
                  <a:pt x="3784" y="1361"/>
                </a:lnTo>
                <a:lnTo>
                  <a:pt x="3785" y="1359"/>
                </a:lnTo>
                <a:lnTo>
                  <a:pt x="3785" y="1358"/>
                </a:lnTo>
                <a:lnTo>
                  <a:pt x="3784" y="1358"/>
                </a:lnTo>
                <a:lnTo>
                  <a:pt x="3782" y="1356"/>
                </a:lnTo>
                <a:lnTo>
                  <a:pt x="3781" y="1356"/>
                </a:lnTo>
                <a:lnTo>
                  <a:pt x="3780" y="1354"/>
                </a:lnTo>
                <a:lnTo>
                  <a:pt x="3779" y="1353"/>
                </a:lnTo>
                <a:lnTo>
                  <a:pt x="3776" y="1352"/>
                </a:lnTo>
                <a:lnTo>
                  <a:pt x="3775" y="1351"/>
                </a:lnTo>
                <a:lnTo>
                  <a:pt x="3775" y="1352"/>
                </a:lnTo>
                <a:lnTo>
                  <a:pt x="3775" y="1353"/>
                </a:lnTo>
                <a:lnTo>
                  <a:pt x="3773" y="1354"/>
                </a:lnTo>
                <a:lnTo>
                  <a:pt x="3773" y="1356"/>
                </a:lnTo>
                <a:lnTo>
                  <a:pt x="3773" y="1357"/>
                </a:lnTo>
                <a:lnTo>
                  <a:pt x="3772" y="1358"/>
                </a:lnTo>
                <a:lnTo>
                  <a:pt x="3772" y="1359"/>
                </a:lnTo>
                <a:lnTo>
                  <a:pt x="3772" y="1360"/>
                </a:lnTo>
                <a:lnTo>
                  <a:pt x="3762" y="1361"/>
                </a:lnTo>
                <a:lnTo>
                  <a:pt x="3762" y="1362"/>
                </a:lnTo>
                <a:lnTo>
                  <a:pt x="3761" y="1364"/>
                </a:lnTo>
                <a:lnTo>
                  <a:pt x="3760" y="1364"/>
                </a:lnTo>
                <a:lnTo>
                  <a:pt x="3759" y="1364"/>
                </a:lnTo>
                <a:lnTo>
                  <a:pt x="3758" y="1365"/>
                </a:lnTo>
                <a:lnTo>
                  <a:pt x="3756" y="1365"/>
                </a:lnTo>
                <a:lnTo>
                  <a:pt x="3758" y="1365"/>
                </a:lnTo>
                <a:lnTo>
                  <a:pt x="3758" y="1366"/>
                </a:lnTo>
                <a:lnTo>
                  <a:pt x="3758" y="1367"/>
                </a:lnTo>
                <a:lnTo>
                  <a:pt x="3758" y="1368"/>
                </a:lnTo>
                <a:lnTo>
                  <a:pt x="3756" y="1369"/>
                </a:lnTo>
                <a:lnTo>
                  <a:pt x="3758" y="1370"/>
                </a:lnTo>
                <a:lnTo>
                  <a:pt x="3758" y="1371"/>
                </a:lnTo>
                <a:lnTo>
                  <a:pt x="3758" y="1374"/>
                </a:lnTo>
                <a:lnTo>
                  <a:pt x="3758" y="1376"/>
                </a:lnTo>
                <a:lnTo>
                  <a:pt x="3759" y="1376"/>
                </a:lnTo>
                <a:lnTo>
                  <a:pt x="3759" y="1377"/>
                </a:lnTo>
                <a:lnTo>
                  <a:pt x="3760" y="1377"/>
                </a:lnTo>
                <a:lnTo>
                  <a:pt x="3761" y="1377"/>
                </a:lnTo>
                <a:lnTo>
                  <a:pt x="3761" y="1379"/>
                </a:lnTo>
                <a:lnTo>
                  <a:pt x="3761" y="1382"/>
                </a:lnTo>
                <a:lnTo>
                  <a:pt x="3762" y="1382"/>
                </a:lnTo>
                <a:lnTo>
                  <a:pt x="3762" y="1383"/>
                </a:lnTo>
                <a:lnTo>
                  <a:pt x="3763" y="1383"/>
                </a:lnTo>
                <a:lnTo>
                  <a:pt x="3764" y="1383"/>
                </a:lnTo>
                <a:lnTo>
                  <a:pt x="3764" y="1384"/>
                </a:lnTo>
                <a:lnTo>
                  <a:pt x="3765" y="1384"/>
                </a:lnTo>
                <a:lnTo>
                  <a:pt x="3765" y="1385"/>
                </a:lnTo>
                <a:lnTo>
                  <a:pt x="3765" y="1386"/>
                </a:lnTo>
                <a:lnTo>
                  <a:pt x="3765" y="1387"/>
                </a:lnTo>
                <a:lnTo>
                  <a:pt x="3765" y="1389"/>
                </a:lnTo>
                <a:lnTo>
                  <a:pt x="3767" y="1389"/>
                </a:lnTo>
                <a:lnTo>
                  <a:pt x="3768" y="1390"/>
                </a:lnTo>
                <a:lnTo>
                  <a:pt x="3769" y="1390"/>
                </a:lnTo>
                <a:lnTo>
                  <a:pt x="3769" y="1391"/>
                </a:lnTo>
                <a:lnTo>
                  <a:pt x="3769" y="1392"/>
                </a:lnTo>
                <a:lnTo>
                  <a:pt x="3770" y="1393"/>
                </a:lnTo>
                <a:lnTo>
                  <a:pt x="3770" y="1394"/>
                </a:lnTo>
                <a:lnTo>
                  <a:pt x="3770" y="1395"/>
                </a:lnTo>
                <a:lnTo>
                  <a:pt x="3771" y="1395"/>
                </a:lnTo>
                <a:lnTo>
                  <a:pt x="3772" y="1395"/>
                </a:lnTo>
                <a:lnTo>
                  <a:pt x="3773" y="1396"/>
                </a:lnTo>
                <a:lnTo>
                  <a:pt x="3775" y="1399"/>
                </a:lnTo>
                <a:lnTo>
                  <a:pt x="3775" y="1401"/>
                </a:lnTo>
                <a:lnTo>
                  <a:pt x="3775" y="1402"/>
                </a:lnTo>
                <a:lnTo>
                  <a:pt x="3775" y="1403"/>
                </a:lnTo>
                <a:lnTo>
                  <a:pt x="3775" y="1404"/>
                </a:lnTo>
                <a:lnTo>
                  <a:pt x="3775" y="1406"/>
                </a:lnTo>
                <a:lnTo>
                  <a:pt x="3775" y="1408"/>
                </a:lnTo>
                <a:lnTo>
                  <a:pt x="3777" y="1412"/>
                </a:lnTo>
                <a:lnTo>
                  <a:pt x="3777" y="1415"/>
                </a:lnTo>
                <a:lnTo>
                  <a:pt x="3777" y="1416"/>
                </a:lnTo>
                <a:lnTo>
                  <a:pt x="3777" y="1417"/>
                </a:lnTo>
                <a:lnTo>
                  <a:pt x="3778" y="1420"/>
                </a:lnTo>
                <a:lnTo>
                  <a:pt x="3775" y="1420"/>
                </a:lnTo>
                <a:lnTo>
                  <a:pt x="3773" y="1419"/>
                </a:lnTo>
                <a:lnTo>
                  <a:pt x="3772" y="1419"/>
                </a:lnTo>
                <a:lnTo>
                  <a:pt x="3772" y="1421"/>
                </a:lnTo>
                <a:lnTo>
                  <a:pt x="3772" y="1424"/>
                </a:lnTo>
                <a:lnTo>
                  <a:pt x="3772" y="1428"/>
                </a:lnTo>
                <a:lnTo>
                  <a:pt x="3772" y="1431"/>
                </a:lnTo>
                <a:lnTo>
                  <a:pt x="3772" y="1437"/>
                </a:lnTo>
                <a:lnTo>
                  <a:pt x="3772" y="1443"/>
                </a:lnTo>
                <a:lnTo>
                  <a:pt x="3769" y="1443"/>
                </a:lnTo>
                <a:lnTo>
                  <a:pt x="3759" y="1444"/>
                </a:lnTo>
                <a:lnTo>
                  <a:pt x="3759" y="1448"/>
                </a:lnTo>
                <a:lnTo>
                  <a:pt x="3772" y="1448"/>
                </a:lnTo>
                <a:lnTo>
                  <a:pt x="3772" y="1449"/>
                </a:lnTo>
                <a:lnTo>
                  <a:pt x="3772" y="1451"/>
                </a:lnTo>
                <a:lnTo>
                  <a:pt x="3773" y="1452"/>
                </a:lnTo>
                <a:lnTo>
                  <a:pt x="3773" y="1453"/>
                </a:lnTo>
                <a:lnTo>
                  <a:pt x="3755" y="1454"/>
                </a:lnTo>
                <a:lnTo>
                  <a:pt x="3755" y="1457"/>
                </a:lnTo>
                <a:lnTo>
                  <a:pt x="3755" y="1459"/>
                </a:lnTo>
                <a:lnTo>
                  <a:pt x="3759" y="1459"/>
                </a:lnTo>
                <a:lnTo>
                  <a:pt x="3770" y="1458"/>
                </a:lnTo>
                <a:lnTo>
                  <a:pt x="3773" y="1458"/>
                </a:lnTo>
                <a:lnTo>
                  <a:pt x="3773" y="1459"/>
                </a:lnTo>
                <a:lnTo>
                  <a:pt x="3773" y="1460"/>
                </a:lnTo>
                <a:lnTo>
                  <a:pt x="3773" y="1461"/>
                </a:lnTo>
                <a:lnTo>
                  <a:pt x="3773" y="1462"/>
                </a:lnTo>
                <a:lnTo>
                  <a:pt x="3773" y="1465"/>
                </a:lnTo>
                <a:lnTo>
                  <a:pt x="3773" y="1466"/>
                </a:lnTo>
                <a:lnTo>
                  <a:pt x="3754" y="1467"/>
                </a:lnTo>
                <a:lnTo>
                  <a:pt x="3755" y="1470"/>
                </a:lnTo>
                <a:lnTo>
                  <a:pt x="3773" y="1470"/>
                </a:lnTo>
                <a:lnTo>
                  <a:pt x="3775" y="1494"/>
                </a:lnTo>
                <a:lnTo>
                  <a:pt x="3775" y="1495"/>
                </a:lnTo>
                <a:lnTo>
                  <a:pt x="3794" y="1495"/>
                </a:lnTo>
                <a:lnTo>
                  <a:pt x="3793" y="1476"/>
                </a:lnTo>
                <a:lnTo>
                  <a:pt x="3793" y="1475"/>
                </a:lnTo>
                <a:lnTo>
                  <a:pt x="3794" y="1475"/>
                </a:lnTo>
                <a:lnTo>
                  <a:pt x="3796" y="1475"/>
                </a:lnTo>
                <a:lnTo>
                  <a:pt x="3797" y="1475"/>
                </a:lnTo>
                <a:lnTo>
                  <a:pt x="3798" y="1475"/>
                </a:lnTo>
                <a:lnTo>
                  <a:pt x="3799" y="1475"/>
                </a:lnTo>
                <a:lnTo>
                  <a:pt x="3802" y="1475"/>
                </a:lnTo>
                <a:lnTo>
                  <a:pt x="3803" y="1475"/>
                </a:lnTo>
                <a:lnTo>
                  <a:pt x="3804" y="1475"/>
                </a:lnTo>
                <a:lnTo>
                  <a:pt x="3807" y="1475"/>
                </a:lnTo>
                <a:lnTo>
                  <a:pt x="3808" y="1474"/>
                </a:lnTo>
                <a:lnTo>
                  <a:pt x="3810" y="1474"/>
                </a:lnTo>
                <a:lnTo>
                  <a:pt x="3810" y="1473"/>
                </a:lnTo>
                <a:lnTo>
                  <a:pt x="3810" y="1471"/>
                </a:lnTo>
                <a:lnTo>
                  <a:pt x="3811" y="1471"/>
                </a:lnTo>
                <a:lnTo>
                  <a:pt x="3812" y="1469"/>
                </a:lnTo>
                <a:lnTo>
                  <a:pt x="3812" y="1468"/>
                </a:lnTo>
                <a:lnTo>
                  <a:pt x="3812" y="1467"/>
                </a:lnTo>
                <a:lnTo>
                  <a:pt x="3814" y="1468"/>
                </a:lnTo>
                <a:lnTo>
                  <a:pt x="3812" y="1470"/>
                </a:lnTo>
                <a:lnTo>
                  <a:pt x="3814" y="1471"/>
                </a:lnTo>
                <a:lnTo>
                  <a:pt x="3816" y="1467"/>
                </a:lnTo>
                <a:lnTo>
                  <a:pt x="3815" y="1466"/>
                </a:lnTo>
                <a:lnTo>
                  <a:pt x="3814" y="1467"/>
                </a:lnTo>
                <a:lnTo>
                  <a:pt x="3813" y="1467"/>
                </a:lnTo>
                <a:lnTo>
                  <a:pt x="3814" y="1466"/>
                </a:lnTo>
                <a:lnTo>
                  <a:pt x="3814" y="1465"/>
                </a:lnTo>
                <a:lnTo>
                  <a:pt x="3815" y="1465"/>
                </a:lnTo>
                <a:lnTo>
                  <a:pt x="3816" y="1463"/>
                </a:lnTo>
                <a:lnTo>
                  <a:pt x="3815" y="1462"/>
                </a:lnTo>
                <a:lnTo>
                  <a:pt x="3816" y="1462"/>
                </a:lnTo>
                <a:lnTo>
                  <a:pt x="3815" y="1462"/>
                </a:lnTo>
                <a:lnTo>
                  <a:pt x="3815" y="1461"/>
                </a:lnTo>
                <a:lnTo>
                  <a:pt x="3816" y="1459"/>
                </a:lnTo>
                <a:lnTo>
                  <a:pt x="3816" y="1460"/>
                </a:lnTo>
                <a:lnTo>
                  <a:pt x="3817" y="1460"/>
                </a:lnTo>
                <a:lnTo>
                  <a:pt x="3819" y="1460"/>
                </a:lnTo>
                <a:lnTo>
                  <a:pt x="3821" y="1460"/>
                </a:lnTo>
                <a:lnTo>
                  <a:pt x="3828" y="1460"/>
                </a:lnTo>
                <a:lnTo>
                  <a:pt x="3829" y="1460"/>
                </a:lnTo>
                <a:lnTo>
                  <a:pt x="3830" y="1460"/>
                </a:lnTo>
                <a:lnTo>
                  <a:pt x="3832" y="1460"/>
                </a:lnTo>
                <a:lnTo>
                  <a:pt x="3834" y="1460"/>
                </a:lnTo>
                <a:lnTo>
                  <a:pt x="3833" y="1460"/>
                </a:lnTo>
                <a:lnTo>
                  <a:pt x="3833" y="1461"/>
                </a:lnTo>
                <a:lnTo>
                  <a:pt x="3833" y="1462"/>
                </a:lnTo>
                <a:lnTo>
                  <a:pt x="3833" y="1463"/>
                </a:lnTo>
                <a:lnTo>
                  <a:pt x="3833" y="1465"/>
                </a:lnTo>
                <a:lnTo>
                  <a:pt x="3832" y="1465"/>
                </a:lnTo>
                <a:lnTo>
                  <a:pt x="3831" y="1465"/>
                </a:lnTo>
                <a:lnTo>
                  <a:pt x="3831" y="1466"/>
                </a:lnTo>
                <a:lnTo>
                  <a:pt x="3831" y="1467"/>
                </a:lnTo>
                <a:lnTo>
                  <a:pt x="3830" y="1469"/>
                </a:lnTo>
                <a:lnTo>
                  <a:pt x="3830" y="1470"/>
                </a:lnTo>
                <a:lnTo>
                  <a:pt x="3830" y="1471"/>
                </a:lnTo>
                <a:lnTo>
                  <a:pt x="3830" y="1473"/>
                </a:lnTo>
                <a:lnTo>
                  <a:pt x="3830" y="1474"/>
                </a:lnTo>
                <a:lnTo>
                  <a:pt x="3829" y="1475"/>
                </a:lnTo>
                <a:lnTo>
                  <a:pt x="3829" y="1476"/>
                </a:lnTo>
                <a:lnTo>
                  <a:pt x="3829" y="1477"/>
                </a:lnTo>
                <a:lnTo>
                  <a:pt x="3829" y="1478"/>
                </a:lnTo>
                <a:lnTo>
                  <a:pt x="3829" y="1479"/>
                </a:lnTo>
                <a:lnTo>
                  <a:pt x="3829" y="1481"/>
                </a:lnTo>
                <a:lnTo>
                  <a:pt x="3829" y="1482"/>
                </a:lnTo>
                <a:lnTo>
                  <a:pt x="3829" y="1483"/>
                </a:lnTo>
                <a:lnTo>
                  <a:pt x="3829" y="1485"/>
                </a:lnTo>
                <a:lnTo>
                  <a:pt x="3829" y="1486"/>
                </a:lnTo>
                <a:lnTo>
                  <a:pt x="3828" y="1487"/>
                </a:lnTo>
                <a:lnTo>
                  <a:pt x="3829" y="1488"/>
                </a:lnTo>
                <a:lnTo>
                  <a:pt x="3829" y="1490"/>
                </a:lnTo>
                <a:lnTo>
                  <a:pt x="3829" y="1491"/>
                </a:lnTo>
                <a:lnTo>
                  <a:pt x="3828" y="1492"/>
                </a:lnTo>
                <a:lnTo>
                  <a:pt x="3828" y="1493"/>
                </a:lnTo>
                <a:lnTo>
                  <a:pt x="3828" y="1494"/>
                </a:lnTo>
                <a:lnTo>
                  <a:pt x="3828" y="1495"/>
                </a:lnTo>
                <a:lnTo>
                  <a:pt x="3827" y="1498"/>
                </a:lnTo>
                <a:lnTo>
                  <a:pt x="3827" y="1499"/>
                </a:lnTo>
                <a:lnTo>
                  <a:pt x="3827" y="1500"/>
                </a:lnTo>
                <a:lnTo>
                  <a:pt x="3827" y="1501"/>
                </a:lnTo>
                <a:lnTo>
                  <a:pt x="3827" y="1503"/>
                </a:lnTo>
                <a:lnTo>
                  <a:pt x="3828" y="1504"/>
                </a:lnTo>
                <a:lnTo>
                  <a:pt x="3828" y="1505"/>
                </a:lnTo>
                <a:lnTo>
                  <a:pt x="3828" y="1507"/>
                </a:lnTo>
                <a:lnTo>
                  <a:pt x="3828" y="1508"/>
                </a:lnTo>
                <a:lnTo>
                  <a:pt x="3828" y="1510"/>
                </a:lnTo>
                <a:lnTo>
                  <a:pt x="3828" y="1511"/>
                </a:lnTo>
                <a:lnTo>
                  <a:pt x="3828" y="1512"/>
                </a:lnTo>
                <a:lnTo>
                  <a:pt x="3828" y="1516"/>
                </a:lnTo>
                <a:lnTo>
                  <a:pt x="3828" y="1517"/>
                </a:lnTo>
                <a:lnTo>
                  <a:pt x="3828" y="1518"/>
                </a:lnTo>
                <a:lnTo>
                  <a:pt x="3828" y="1519"/>
                </a:lnTo>
                <a:lnTo>
                  <a:pt x="3829" y="1520"/>
                </a:lnTo>
                <a:lnTo>
                  <a:pt x="3828" y="1523"/>
                </a:lnTo>
                <a:lnTo>
                  <a:pt x="3828" y="1524"/>
                </a:lnTo>
                <a:lnTo>
                  <a:pt x="3828" y="1526"/>
                </a:lnTo>
                <a:lnTo>
                  <a:pt x="3828" y="1527"/>
                </a:lnTo>
                <a:lnTo>
                  <a:pt x="3828" y="1528"/>
                </a:lnTo>
                <a:lnTo>
                  <a:pt x="3827" y="1528"/>
                </a:lnTo>
                <a:lnTo>
                  <a:pt x="3827" y="1529"/>
                </a:lnTo>
                <a:lnTo>
                  <a:pt x="3827" y="1530"/>
                </a:lnTo>
                <a:lnTo>
                  <a:pt x="3827" y="1533"/>
                </a:lnTo>
                <a:lnTo>
                  <a:pt x="3827" y="1534"/>
                </a:lnTo>
                <a:lnTo>
                  <a:pt x="3827" y="1536"/>
                </a:lnTo>
                <a:lnTo>
                  <a:pt x="3827" y="1537"/>
                </a:lnTo>
                <a:lnTo>
                  <a:pt x="3825" y="1538"/>
                </a:lnTo>
                <a:lnTo>
                  <a:pt x="3825" y="1540"/>
                </a:lnTo>
                <a:lnTo>
                  <a:pt x="3825" y="1541"/>
                </a:lnTo>
                <a:lnTo>
                  <a:pt x="3825" y="1543"/>
                </a:lnTo>
                <a:lnTo>
                  <a:pt x="3825" y="1544"/>
                </a:lnTo>
                <a:lnTo>
                  <a:pt x="3825" y="1546"/>
                </a:lnTo>
                <a:lnTo>
                  <a:pt x="3825" y="1548"/>
                </a:lnTo>
                <a:lnTo>
                  <a:pt x="3824" y="1548"/>
                </a:lnTo>
                <a:lnTo>
                  <a:pt x="3824" y="1549"/>
                </a:lnTo>
                <a:lnTo>
                  <a:pt x="3824" y="1550"/>
                </a:lnTo>
                <a:lnTo>
                  <a:pt x="3824" y="1551"/>
                </a:lnTo>
                <a:lnTo>
                  <a:pt x="3824" y="1552"/>
                </a:lnTo>
                <a:lnTo>
                  <a:pt x="3824" y="1555"/>
                </a:lnTo>
                <a:lnTo>
                  <a:pt x="3824" y="1557"/>
                </a:lnTo>
                <a:lnTo>
                  <a:pt x="3824" y="1558"/>
                </a:lnTo>
                <a:lnTo>
                  <a:pt x="3824" y="1559"/>
                </a:lnTo>
                <a:lnTo>
                  <a:pt x="3823" y="1561"/>
                </a:lnTo>
                <a:lnTo>
                  <a:pt x="3823" y="1562"/>
                </a:lnTo>
                <a:lnTo>
                  <a:pt x="3823" y="1563"/>
                </a:lnTo>
                <a:lnTo>
                  <a:pt x="3823" y="1565"/>
                </a:lnTo>
                <a:lnTo>
                  <a:pt x="3823" y="1567"/>
                </a:lnTo>
                <a:lnTo>
                  <a:pt x="3822" y="1569"/>
                </a:lnTo>
                <a:lnTo>
                  <a:pt x="3822" y="1570"/>
                </a:lnTo>
                <a:lnTo>
                  <a:pt x="3822" y="1571"/>
                </a:lnTo>
                <a:lnTo>
                  <a:pt x="3822" y="1572"/>
                </a:lnTo>
                <a:lnTo>
                  <a:pt x="3822" y="1574"/>
                </a:lnTo>
                <a:lnTo>
                  <a:pt x="3822" y="1576"/>
                </a:lnTo>
                <a:lnTo>
                  <a:pt x="3822" y="1577"/>
                </a:lnTo>
                <a:lnTo>
                  <a:pt x="3822" y="1578"/>
                </a:lnTo>
                <a:lnTo>
                  <a:pt x="3821" y="1580"/>
                </a:lnTo>
                <a:lnTo>
                  <a:pt x="3821" y="1582"/>
                </a:lnTo>
                <a:lnTo>
                  <a:pt x="3821" y="1583"/>
                </a:lnTo>
                <a:lnTo>
                  <a:pt x="3821" y="1584"/>
                </a:lnTo>
                <a:lnTo>
                  <a:pt x="3821" y="1586"/>
                </a:lnTo>
                <a:lnTo>
                  <a:pt x="3820" y="1587"/>
                </a:lnTo>
                <a:lnTo>
                  <a:pt x="3820" y="1588"/>
                </a:lnTo>
                <a:lnTo>
                  <a:pt x="3820" y="1590"/>
                </a:lnTo>
                <a:lnTo>
                  <a:pt x="3820" y="1591"/>
                </a:lnTo>
                <a:lnTo>
                  <a:pt x="3821" y="1592"/>
                </a:lnTo>
                <a:lnTo>
                  <a:pt x="3821" y="1593"/>
                </a:lnTo>
                <a:lnTo>
                  <a:pt x="3821" y="1594"/>
                </a:lnTo>
                <a:lnTo>
                  <a:pt x="3821" y="1595"/>
                </a:lnTo>
                <a:lnTo>
                  <a:pt x="3820" y="1596"/>
                </a:lnTo>
                <a:lnTo>
                  <a:pt x="3820" y="1597"/>
                </a:lnTo>
                <a:lnTo>
                  <a:pt x="3820" y="1599"/>
                </a:lnTo>
                <a:lnTo>
                  <a:pt x="3820" y="1600"/>
                </a:lnTo>
                <a:lnTo>
                  <a:pt x="3820" y="1602"/>
                </a:lnTo>
                <a:lnTo>
                  <a:pt x="3820" y="1603"/>
                </a:lnTo>
                <a:lnTo>
                  <a:pt x="3820" y="1604"/>
                </a:lnTo>
                <a:lnTo>
                  <a:pt x="3819" y="1605"/>
                </a:lnTo>
                <a:lnTo>
                  <a:pt x="3819" y="1607"/>
                </a:lnTo>
                <a:lnTo>
                  <a:pt x="3819" y="1608"/>
                </a:lnTo>
                <a:lnTo>
                  <a:pt x="3819" y="1609"/>
                </a:lnTo>
                <a:lnTo>
                  <a:pt x="3819" y="1610"/>
                </a:lnTo>
                <a:lnTo>
                  <a:pt x="3819" y="1612"/>
                </a:lnTo>
                <a:lnTo>
                  <a:pt x="3819" y="1613"/>
                </a:lnTo>
                <a:lnTo>
                  <a:pt x="3820" y="1613"/>
                </a:lnTo>
                <a:lnTo>
                  <a:pt x="3820" y="1615"/>
                </a:lnTo>
                <a:lnTo>
                  <a:pt x="3820" y="1616"/>
                </a:lnTo>
                <a:lnTo>
                  <a:pt x="3820" y="1617"/>
                </a:lnTo>
                <a:lnTo>
                  <a:pt x="3819" y="1618"/>
                </a:lnTo>
                <a:lnTo>
                  <a:pt x="3819" y="1619"/>
                </a:lnTo>
                <a:lnTo>
                  <a:pt x="3819" y="1620"/>
                </a:lnTo>
                <a:lnTo>
                  <a:pt x="3819" y="1621"/>
                </a:lnTo>
                <a:lnTo>
                  <a:pt x="3819" y="1624"/>
                </a:lnTo>
                <a:lnTo>
                  <a:pt x="3819" y="1626"/>
                </a:lnTo>
                <a:lnTo>
                  <a:pt x="3817" y="1628"/>
                </a:lnTo>
                <a:lnTo>
                  <a:pt x="3817" y="1629"/>
                </a:lnTo>
                <a:lnTo>
                  <a:pt x="3817" y="1630"/>
                </a:lnTo>
                <a:lnTo>
                  <a:pt x="3817" y="1633"/>
                </a:lnTo>
                <a:lnTo>
                  <a:pt x="3817" y="1634"/>
                </a:lnTo>
                <a:lnTo>
                  <a:pt x="3817" y="1635"/>
                </a:lnTo>
                <a:lnTo>
                  <a:pt x="3817" y="1636"/>
                </a:lnTo>
                <a:lnTo>
                  <a:pt x="3817" y="1637"/>
                </a:lnTo>
                <a:lnTo>
                  <a:pt x="3817" y="1638"/>
                </a:lnTo>
                <a:lnTo>
                  <a:pt x="3817" y="1640"/>
                </a:lnTo>
                <a:lnTo>
                  <a:pt x="3817" y="1641"/>
                </a:lnTo>
                <a:lnTo>
                  <a:pt x="3817" y="1642"/>
                </a:lnTo>
                <a:lnTo>
                  <a:pt x="3817" y="1643"/>
                </a:lnTo>
                <a:lnTo>
                  <a:pt x="3817" y="1644"/>
                </a:lnTo>
                <a:lnTo>
                  <a:pt x="3817" y="1645"/>
                </a:lnTo>
                <a:lnTo>
                  <a:pt x="3817" y="1646"/>
                </a:lnTo>
                <a:lnTo>
                  <a:pt x="3817" y="1647"/>
                </a:lnTo>
                <a:lnTo>
                  <a:pt x="3817" y="1649"/>
                </a:lnTo>
                <a:lnTo>
                  <a:pt x="3817" y="1650"/>
                </a:lnTo>
                <a:lnTo>
                  <a:pt x="3817" y="1652"/>
                </a:lnTo>
                <a:lnTo>
                  <a:pt x="3816" y="1653"/>
                </a:lnTo>
                <a:lnTo>
                  <a:pt x="3816" y="1654"/>
                </a:lnTo>
                <a:lnTo>
                  <a:pt x="3816" y="1655"/>
                </a:lnTo>
                <a:lnTo>
                  <a:pt x="3816" y="1657"/>
                </a:lnTo>
                <a:lnTo>
                  <a:pt x="3816" y="1658"/>
                </a:lnTo>
                <a:lnTo>
                  <a:pt x="3816" y="1659"/>
                </a:lnTo>
                <a:lnTo>
                  <a:pt x="3816" y="1660"/>
                </a:lnTo>
                <a:lnTo>
                  <a:pt x="3816" y="1661"/>
                </a:lnTo>
                <a:lnTo>
                  <a:pt x="3816" y="1663"/>
                </a:lnTo>
                <a:lnTo>
                  <a:pt x="3816" y="1664"/>
                </a:lnTo>
                <a:lnTo>
                  <a:pt x="3816" y="1666"/>
                </a:lnTo>
                <a:lnTo>
                  <a:pt x="3816" y="1668"/>
                </a:lnTo>
                <a:lnTo>
                  <a:pt x="3816" y="1669"/>
                </a:lnTo>
                <a:lnTo>
                  <a:pt x="3815" y="1670"/>
                </a:lnTo>
                <a:lnTo>
                  <a:pt x="3815" y="1672"/>
                </a:lnTo>
                <a:lnTo>
                  <a:pt x="3815" y="1674"/>
                </a:lnTo>
                <a:lnTo>
                  <a:pt x="3815" y="1677"/>
                </a:lnTo>
                <a:lnTo>
                  <a:pt x="3814" y="1678"/>
                </a:lnTo>
                <a:lnTo>
                  <a:pt x="3814" y="1679"/>
                </a:lnTo>
                <a:lnTo>
                  <a:pt x="3814" y="1680"/>
                </a:lnTo>
                <a:lnTo>
                  <a:pt x="3814" y="1682"/>
                </a:lnTo>
                <a:lnTo>
                  <a:pt x="3814" y="1683"/>
                </a:lnTo>
                <a:lnTo>
                  <a:pt x="3813" y="1684"/>
                </a:lnTo>
                <a:lnTo>
                  <a:pt x="3813" y="1686"/>
                </a:lnTo>
                <a:lnTo>
                  <a:pt x="3813" y="1688"/>
                </a:lnTo>
                <a:lnTo>
                  <a:pt x="3813" y="1689"/>
                </a:lnTo>
                <a:lnTo>
                  <a:pt x="3813" y="1691"/>
                </a:lnTo>
                <a:lnTo>
                  <a:pt x="3812" y="1691"/>
                </a:lnTo>
                <a:lnTo>
                  <a:pt x="3812" y="1692"/>
                </a:lnTo>
                <a:lnTo>
                  <a:pt x="3812" y="1693"/>
                </a:lnTo>
                <a:lnTo>
                  <a:pt x="3812" y="1695"/>
                </a:lnTo>
                <a:lnTo>
                  <a:pt x="3812" y="1696"/>
                </a:lnTo>
                <a:lnTo>
                  <a:pt x="3812" y="1697"/>
                </a:lnTo>
                <a:lnTo>
                  <a:pt x="3812" y="1699"/>
                </a:lnTo>
                <a:lnTo>
                  <a:pt x="3813" y="1700"/>
                </a:lnTo>
                <a:lnTo>
                  <a:pt x="3812" y="1701"/>
                </a:lnTo>
                <a:lnTo>
                  <a:pt x="3813" y="1702"/>
                </a:lnTo>
                <a:lnTo>
                  <a:pt x="3812" y="1703"/>
                </a:lnTo>
                <a:lnTo>
                  <a:pt x="3812" y="1708"/>
                </a:lnTo>
                <a:lnTo>
                  <a:pt x="3811" y="1709"/>
                </a:lnTo>
                <a:lnTo>
                  <a:pt x="3811" y="1710"/>
                </a:lnTo>
                <a:lnTo>
                  <a:pt x="3811" y="1711"/>
                </a:lnTo>
                <a:lnTo>
                  <a:pt x="3811" y="1712"/>
                </a:lnTo>
                <a:lnTo>
                  <a:pt x="3811" y="1713"/>
                </a:lnTo>
                <a:lnTo>
                  <a:pt x="3811" y="1716"/>
                </a:lnTo>
                <a:lnTo>
                  <a:pt x="3811" y="1717"/>
                </a:lnTo>
                <a:lnTo>
                  <a:pt x="3811" y="1718"/>
                </a:lnTo>
                <a:lnTo>
                  <a:pt x="3810" y="1719"/>
                </a:lnTo>
                <a:lnTo>
                  <a:pt x="3810" y="1720"/>
                </a:lnTo>
                <a:lnTo>
                  <a:pt x="3810" y="1721"/>
                </a:lnTo>
                <a:lnTo>
                  <a:pt x="3810" y="1722"/>
                </a:lnTo>
                <a:lnTo>
                  <a:pt x="3810" y="1724"/>
                </a:lnTo>
                <a:lnTo>
                  <a:pt x="3810" y="1725"/>
                </a:lnTo>
                <a:lnTo>
                  <a:pt x="3810" y="1726"/>
                </a:lnTo>
                <a:lnTo>
                  <a:pt x="3810" y="1727"/>
                </a:lnTo>
                <a:lnTo>
                  <a:pt x="3810" y="1728"/>
                </a:lnTo>
                <a:lnTo>
                  <a:pt x="3810" y="1729"/>
                </a:lnTo>
                <a:lnTo>
                  <a:pt x="3810" y="1730"/>
                </a:lnTo>
                <a:lnTo>
                  <a:pt x="3810" y="1731"/>
                </a:lnTo>
                <a:lnTo>
                  <a:pt x="3810" y="1733"/>
                </a:lnTo>
                <a:lnTo>
                  <a:pt x="3810" y="1734"/>
                </a:lnTo>
                <a:lnTo>
                  <a:pt x="3810" y="1735"/>
                </a:lnTo>
                <a:lnTo>
                  <a:pt x="3808" y="1736"/>
                </a:lnTo>
                <a:lnTo>
                  <a:pt x="3808" y="1737"/>
                </a:lnTo>
                <a:lnTo>
                  <a:pt x="3808" y="1738"/>
                </a:lnTo>
                <a:lnTo>
                  <a:pt x="3808" y="1739"/>
                </a:lnTo>
                <a:lnTo>
                  <a:pt x="3808" y="1741"/>
                </a:lnTo>
                <a:lnTo>
                  <a:pt x="3808" y="1742"/>
                </a:lnTo>
                <a:lnTo>
                  <a:pt x="3808" y="1744"/>
                </a:lnTo>
                <a:lnTo>
                  <a:pt x="3807" y="1745"/>
                </a:lnTo>
                <a:lnTo>
                  <a:pt x="3807" y="1746"/>
                </a:lnTo>
                <a:lnTo>
                  <a:pt x="3807" y="1747"/>
                </a:lnTo>
                <a:lnTo>
                  <a:pt x="3808" y="1747"/>
                </a:lnTo>
                <a:lnTo>
                  <a:pt x="3808" y="1749"/>
                </a:lnTo>
                <a:lnTo>
                  <a:pt x="3808" y="1750"/>
                </a:lnTo>
                <a:lnTo>
                  <a:pt x="3808" y="1751"/>
                </a:lnTo>
                <a:lnTo>
                  <a:pt x="3808" y="1752"/>
                </a:lnTo>
                <a:lnTo>
                  <a:pt x="3807" y="1753"/>
                </a:lnTo>
                <a:lnTo>
                  <a:pt x="3807" y="1754"/>
                </a:lnTo>
                <a:lnTo>
                  <a:pt x="3807" y="1755"/>
                </a:lnTo>
                <a:lnTo>
                  <a:pt x="3807" y="1758"/>
                </a:lnTo>
                <a:lnTo>
                  <a:pt x="3807" y="1760"/>
                </a:lnTo>
                <a:lnTo>
                  <a:pt x="3807" y="1761"/>
                </a:lnTo>
                <a:lnTo>
                  <a:pt x="3807" y="1762"/>
                </a:lnTo>
                <a:lnTo>
                  <a:pt x="3807" y="1763"/>
                </a:lnTo>
                <a:lnTo>
                  <a:pt x="3807" y="1764"/>
                </a:lnTo>
                <a:lnTo>
                  <a:pt x="3807" y="1766"/>
                </a:lnTo>
                <a:lnTo>
                  <a:pt x="3806" y="1767"/>
                </a:lnTo>
                <a:lnTo>
                  <a:pt x="3806" y="1768"/>
                </a:lnTo>
                <a:lnTo>
                  <a:pt x="3806" y="1769"/>
                </a:lnTo>
                <a:lnTo>
                  <a:pt x="3806" y="1770"/>
                </a:lnTo>
                <a:lnTo>
                  <a:pt x="3806" y="1771"/>
                </a:lnTo>
                <a:lnTo>
                  <a:pt x="3806" y="1774"/>
                </a:lnTo>
                <a:lnTo>
                  <a:pt x="3806" y="1775"/>
                </a:lnTo>
                <a:lnTo>
                  <a:pt x="3806" y="1776"/>
                </a:lnTo>
                <a:lnTo>
                  <a:pt x="3806" y="1777"/>
                </a:lnTo>
                <a:lnTo>
                  <a:pt x="3806" y="1778"/>
                </a:lnTo>
                <a:lnTo>
                  <a:pt x="3806" y="1779"/>
                </a:lnTo>
                <a:lnTo>
                  <a:pt x="3806" y="1780"/>
                </a:lnTo>
                <a:lnTo>
                  <a:pt x="3806" y="1781"/>
                </a:lnTo>
                <a:lnTo>
                  <a:pt x="3805" y="1781"/>
                </a:lnTo>
                <a:lnTo>
                  <a:pt x="3805" y="1784"/>
                </a:lnTo>
                <a:lnTo>
                  <a:pt x="3805" y="1785"/>
                </a:lnTo>
                <a:lnTo>
                  <a:pt x="3805" y="1786"/>
                </a:lnTo>
                <a:lnTo>
                  <a:pt x="3805" y="1787"/>
                </a:lnTo>
                <a:lnTo>
                  <a:pt x="3805" y="1788"/>
                </a:lnTo>
                <a:lnTo>
                  <a:pt x="3805" y="1789"/>
                </a:lnTo>
                <a:lnTo>
                  <a:pt x="3805" y="1791"/>
                </a:lnTo>
                <a:lnTo>
                  <a:pt x="3805" y="1792"/>
                </a:lnTo>
                <a:lnTo>
                  <a:pt x="3805" y="1793"/>
                </a:lnTo>
                <a:lnTo>
                  <a:pt x="3804" y="1794"/>
                </a:lnTo>
                <a:lnTo>
                  <a:pt x="3804" y="1795"/>
                </a:lnTo>
                <a:lnTo>
                  <a:pt x="3804" y="1796"/>
                </a:lnTo>
                <a:lnTo>
                  <a:pt x="3804" y="1797"/>
                </a:lnTo>
                <a:lnTo>
                  <a:pt x="3804" y="1799"/>
                </a:lnTo>
                <a:lnTo>
                  <a:pt x="3804" y="1800"/>
                </a:lnTo>
                <a:lnTo>
                  <a:pt x="3804" y="1801"/>
                </a:lnTo>
                <a:lnTo>
                  <a:pt x="3804" y="1802"/>
                </a:lnTo>
                <a:lnTo>
                  <a:pt x="3804" y="1803"/>
                </a:lnTo>
                <a:lnTo>
                  <a:pt x="3804" y="1804"/>
                </a:lnTo>
                <a:lnTo>
                  <a:pt x="3804" y="1805"/>
                </a:lnTo>
                <a:lnTo>
                  <a:pt x="3804" y="1806"/>
                </a:lnTo>
                <a:lnTo>
                  <a:pt x="3804" y="1808"/>
                </a:lnTo>
                <a:lnTo>
                  <a:pt x="3803" y="1809"/>
                </a:lnTo>
                <a:lnTo>
                  <a:pt x="3804" y="1810"/>
                </a:lnTo>
                <a:lnTo>
                  <a:pt x="3804" y="1811"/>
                </a:lnTo>
                <a:lnTo>
                  <a:pt x="3804" y="1812"/>
                </a:lnTo>
                <a:lnTo>
                  <a:pt x="3803" y="1813"/>
                </a:lnTo>
                <a:lnTo>
                  <a:pt x="3803" y="1814"/>
                </a:lnTo>
                <a:lnTo>
                  <a:pt x="3803" y="1817"/>
                </a:lnTo>
                <a:lnTo>
                  <a:pt x="3803" y="1818"/>
                </a:lnTo>
                <a:lnTo>
                  <a:pt x="3803" y="1819"/>
                </a:lnTo>
                <a:lnTo>
                  <a:pt x="3803" y="1820"/>
                </a:lnTo>
                <a:lnTo>
                  <a:pt x="3803" y="1821"/>
                </a:lnTo>
                <a:lnTo>
                  <a:pt x="3803" y="1822"/>
                </a:lnTo>
                <a:lnTo>
                  <a:pt x="3803" y="1825"/>
                </a:lnTo>
                <a:lnTo>
                  <a:pt x="3803" y="1827"/>
                </a:lnTo>
                <a:lnTo>
                  <a:pt x="3803" y="1829"/>
                </a:lnTo>
                <a:lnTo>
                  <a:pt x="3803" y="1830"/>
                </a:lnTo>
                <a:lnTo>
                  <a:pt x="3802" y="1833"/>
                </a:lnTo>
                <a:lnTo>
                  <a:pt x="3802" y="1835"/>
                </a:lnTo>
                <a:lnTo>
                  <a:pt x="3802" y="1837"/>
                </a:lnTo>
                <a:lnTo>
                  <a:pt x="3802" y="1838"/>
                </a:lnTo>
                <a:lnTo>
                  <a:pt x="3803" y="1839"/>
                </a:lnTo>
                <a:lnTo>
                  <a:pt x="3802" y="1841"/>
                </a:lnTo>
                <a:lnTo>
                  <a:pt x="3803" y="1842"/>
                </a:lnTo>
                <a:lnTo>
                  <a:pt x="3802" y="1843"/>
                </a:lnTo>
                <a:lnTo>
                  <a:pt x="3802" y="1844"/>
                </a:lnTo>
                <a:lnTo>
                  <a:pt x="3802" y="1845"/>
                </a:lnTo>
                <a:lnTo>
                  <a:pt x="3802" y="1846"/>
                </a:lnTo>
                <a:lnTo>
                  <a:pt x="3802" y="1847"/>
                </a:lnTo>
                <a:lnTo>
                  <a:pt x="3802" y="1848"/>
                </a:lnTo>
                <a:lnTo>
                  <a:pt x="3802" y="1850"/>
                </a:lnTo>
                <a:lnTo>
                  <a:pt x="3802" y="1852"/>
                </a:lnTo>
                <a:lnTo>
                  <a:pt x="3802" y="1855"/>
                </a:lnTo>
                <a:lnTo>
                  <a:pt x="3802" y="1856"/>
                </a:lnTo>
                <a:lnTo>
                  <a:pt x="3802" y="1858"/>
                </a:lnTo>
                <a:lnTo>
                  <a:pt x="3802" y="1859"/>
                </a:lnTo>
                <a:lnTo>
                  <a:pt x="3802" y="1860"/>
                </a:lnTo>
                <a:lnTo>
                  <a:pt x="3802" y="1861"/>
                </a:lnTo>
                <a:lnTo>
                  <a:pt x="3801" y="1862"/>
                </a:lnTo>
                <a:lnTo>
                  <a:pt x="3802" y="1863"/>
                </a:lnTo>
                <a:lnTo>
                  <a:pt x="3801" y="1864"/>
                </a:lnTo>
                <a:lnTo>
                  <a:pt x="3801" y="1866"/>
                </a:lnTo>
                <a:lnTo>
                  <a:pt x="3801" y="1867"/>
                </a:lnTo>
                <a:lnTo>
                  <a:pt x="3801" y="1868"/>
                </a:lnTo>
                <a:lnTo>
                  <a:pt x="3801" y="1869"/>
                </a:lnTo>
                <a:lnTo>
                  <a:pt x="3801" y="1870"/>
                </a:lnTo>
                <a:lnTo>
                  <a:pt x="3801" y="1871"/>
                </a:lnTo>
                <a:lnTo>
                  <a:pt x="3801" y="1872"/>
                </a:lnTo>
                <a:lnTo>
                  <a:pt x="3801" y="1873"/>
                </a:lnTo>
                <a:lnTo>
                  <a:pt x="3801" y="1875"/>
                </a:lnTo>
                <a:lnTo>
                  <a:pt x="3801" y="1876"/>
                </a:lnTo>
                <a:lnTo>
                  <a:pt x="3801" y="1877"/>
                </a:lnTo>
                <a:lnTo>
                  <a:pt x="3799" y="1879"/>
                </a:lnTo>
                <a:lnTo>
                  <a:pt x="3799" y="1880"/>
                </a:lnTo>
                <a:lnTo>
                  <a:pt x="3799" y="1881"/>
                </a:lnTo>
                <a:lnTo>
                  <a:pt x="3799" y="1883"/>
                </a:lnTo>
                <a:lnTo>
                  <a:pt x="3799" y="1884"/>
                </a:lnTo>
                <a:lnTo>
                  <a:pt x="3799" y="1886"/>
                </a:lnTo>
                <a:lnTo>
                  <a:pt x="3799" y="1887"/>
                </a:lnTo>
                <a:lnTo>
                  <a:pt x="3799" y="1889"/>
                </a:lnTo>
                <a:lnTo>
                  <a:pt x="3799" y="1891"/>
                </a:lnTo>
                <a:lnTo>
                  <a:pt x="3799" y="1893"/>
                </a:lnTo>
                <a:lnTo>
                  <a:pt x="3799" y="1894"/>
                </a:lnTo>
                <a:lnTo>
                  <a:pt x="3799" y="1895"/>
                </a:lnTo>
                <a:lnTo>
                  <a:pt x="3799" y="1896"/>
                </a:lnTo>
                <a:lnTo>
                  <a:pt x="3799" y="1897"/>
                </a:lnTo>
                <a:lnTo>
                  <a:pt x="3798" y="1901"/>
                </a:lnTo>
                <a:lnTo>
                  <a:pt x="3798" y="1902"/>
                </a:lnTo>
                <a:lnTo>
                  <a:pt x="3798" y="1903"/>
                </a:lnTo>
                <a:lnTo>
                  <a:pt x="3798" y="1904"/>
                </a:lnTo>
                <a:lnTo>
                  <a:pt x="3797" y="1905"/>
                </a:lnTo>
                <a:lnTo>
                  <a:pt x="3797" y="1906"/>
                </a:lnTo>
                <a:lnTo>
                  <a:pt x="3797" y="1908"/>
                </a:lnTo>
                <a:lnTo>
                  <a:pt x="3798" y="1909"/>
                </a:lnTo>
                <a:lnTo>
                  <a:pt x="3798" y="1911"/>
                </a:lnTo>
                <a:lnTo>
                  <a:pt x="3798" y="1912"/>
                </a:lnTo>
                <a:lnTo>
                  <a:pt x="3798" y="1913"/>
                </a:lnTo>
                <a:lnTo>
                  <a:pt x="3798" y="1914"/>
                </a:lnTo>
                <a:lnTo>
                  <a:pt x="3798" y="1915"/>
                </a:lnTo>
                <a:lnTo>
                  <a:pt x="3798" y="1917"/>
                </a:lnTo>
                <a:lnTo>
                  <a:pt x="3797" y="1919"/>
                </a:lnTo>
                <a:lnTo>
                  <a:pt x="3797" y="1920"/>
                </a:lnTo>
                <a:lnTo>
                  <a:pt x="3797" y="1921"/>
                </a:lnTo>
                <a:lnTo>
                  <a:pt x="3798" y="1922"/>
                </a:lnTo>
                <a:lnTo>
                  <a:pt x="3798" y="1923"/>
                </a:lnTo>
                <a:lnTo>
                  <a:pt x="3797" y="1925"/>
                </a:lnTo>
                <a:lnTo>
                  <a:pt x="3797" y="1926"/>
                </a:lnTo>
                <a:lnTo>
                  <a:pt x="3797" y="1927"/>
                </a:lnTo>
                <a:lnTo>
                  <a:pt x="3797" y="1928"/>
                </a:lnTo>
                <a:lnTo>
                  <a:pt x="3797" y="1929"/>
                </a:lnTo>
                <a:lnTo>
                  <a:pt x="3797" y="1930"/>
                </a:lnTo>
                <a:lnTo>
                  <a:pt x="3797" y="1931"/>
                </a:lnTo>
                <a:lnTo>
                  <a:pt x="3796" y="1933"/>
                </a:lnTo>
                <a:lnTo>
                  <a:pt x="3796" y="1934"/>
                </a:lnTo>
                <a:lnTo>
                  <a:pt x="3797" y="1936"/>
                </a:lnTo>
                <a:lnTo>
                  <a:pt x="3797" y="1937"/>
                </a:lnTo>
                <a:lnTo>
                  <a:pt x="3796" y="1938"/>
                </a:lnTo>
                <a:lnTo>
                  <a:pt x="3796" y="1939"/>
                </a:lnTo>
                <a:lnTo>
                  <a:pt x="3796" y="1940"/>
                </a:lnTo>
                <a:lnTo>
                  <a:pt x="3796" y="1943"/>
                </a:lnTo>
                <a:lnTo>
                  <a:pt x="3796" y="1944"/>
                </a:lnTo>
                <a:lnTo>
                  <a:pt x="3796" y="1948"/>
                </a:lnTo>
                <a:lnTo>
                  <a:pt x="3796" y="1950"/>
                </a:lnTo>
                <a:lnTo>
                  <a:pt x="3795" y="1951"/>
                </a:lnTo>
                <a:lnTo>
                  <a:pt x="3795" y="1952"/>
                </a:lnTo>
                <a:lnTo>
                  <a:pt x="3796" y="1953"/>
                </a:lnTo>
                <a:lnTo>
                  <a:pt x="3796" y="1954"/>
                </a:lnTo>
                <a:lnTo>
                  <a:pt x="3795" y="1955"/>
                </a:lnTo>
                <a:lnTo>
                  <a:pt x="3795" y="1956"/>
                </a:lnTo>
                <a:lnTo>
                  <a:pt x="3795" y="1958"/>
                </a:lnTo>
                <a:lnTo>
                  <a:pt x="3795" y="1961"/>
                </a:lnTo>
                <a:lnTo>
                  <a:pt x="3795" y="1962"/>
                </a:lnTo>
                <a:lnTo>
                  <a:pt x="3795" y="1964"/>
                </a:lnTo>
                <a:lnTo>
                  <a:pt x="3795" y="1965"/>
                </a:lnTo>
                <a:lnTo>
                  <a:pt x="3795" y="1967"/>
                </a:lnTo>
                <a:lnTo>
                  <a:pt x="3795" y="1968"/>
                </a:lnTo>
                <a:lnTo>
                  <a:pt x="3795" y="1969"/>
                </a:lnTo>
                <a:lnTo>
                  <a:pt x="3795" y="1970"/>
                </a:lnTo>
                <a:lnTo>
                  <a:pt x="3795" y="1971"/>
                </a:lnTo>
                <a:lnTo>
                  <a:pt x="3795" y="1972"/>
                </a:lnTo>
                <a:lnTo>
                  <a:pt x="3796" y="1972"/>
                </a:lnTo>
                <a:lnTo>
                  <a:pt x="3795" y="1975"/>
                </a:lnTo>
                <a:lnTo>
                  <a:pt x="3795" y="1976"/>
                </a:lnTo>
                <a:lnTo>
                  <a:pt x="3794" y="1978"/>
                </a:lnTo>
                <a:lnTo>
                  <a:pt x="3794" y="1981"/>
                </a:lnTo>
                <a:lnTo>
                  <a:pt x="3793" y="1982"/>
                </a:lnTo>
                <a:lnTo>
                  <a:pt x="3793" y="1984"/>
                </a:lnTo>
                <a:lnTo>
                  <a:pt x="3791" y="1990"/>
                </a:lnTo>
                <a:lnTo>
                  <a:pt x="3791" y="1992"/>
                </a:lnTo>
                <a:lnTo>
                  <a:pt x="3791" y="1993"/>
                </a:lnTo>
                <a:lnTo>
                  <a:pt x="3791" y="1995"/>
                </a:lnTo>
                <a:lnTo>
                  <a:pt x="3791" y="1997"/>
                </a:lnTo>
                <a:lnTo>
                  <a:pt x="3790" y="2000"/>
                </a:lnTo>
                <a:lnTo>
                  <a:pt x="3790" y="2003"/>
                </a:lnTo>
                <a:lnTo>
                  <a:pt x="3790" y="2004"/>
                </a:lnTo>
                <a:lnTo>
                  <a:pt x="3790" y="2007"/>
                </a:lnTo>
                <a:lnTo>
                  <a:pt x="3791" y="2011"/>
                </a:lnTo>
                <a:lnTo>
                  <a:pt x="3790" y="2013"/>
                </a:lnTo>
                <a:lnTo>
                  <a:pt x="3790" y="2017"/>
                </a:lnTo>
                <a:lnTo>
                  <a:pt x="3790" y="2018"/>
                </a:lnTo>
                <a:lnTo>
                  <a:pt x="3789" y="2022"/>
                </a:lnTo>
                <a:lnTo>
                  <a:pt x="3789" y="2026"/>
                </a:lnTo>
                <a:lnTo>
                  <a:pt x="3789" y="2030"/>
                </a:lnTo>
                <a:lnTo>
                  <a:pt x="3788" y="2040"/>
                </a:lnTo>
                <a:lnTo>
                  <a:pt x="3787" y="2044"/>
                </a:lnTo>
                <a:lnTo>
                  <a:pt x="3787" y="2045"/>
                </a:lnTo>
                <a:lnTo>
                  <a:pt x="3787" y="2046"/>
                </a:lnTo>
                <a:lnTo>
                  <a:pt x="3787" y="2047"/>
                </a:lnTo>
                <a:lnTo>
                  <a:pt x="3787" y="2050"/>
                </a:lnTo>
                <a:lnTo>
                  <a:pt x="3787" y="2053"/>
                </a:lnTo>
                <a:lnTo>
                  <a:pt x="3786" y="2057"/>
                </a:lnTo>
                <a:lnTo>
                  <a:pt x="3786" y="2059"/>
                </a:lnTo>
                <a:lnTo>
                  <a:pt x="3786" y="2062"/>
                </a:lnTo>
                <a:lnTo>
                  <a:pt x="3786" y="2067"/>
                </a:lnTo>
                <a:lnTo>
                  <a:pt x="3785" y="2072"/>
                </a:lnTo>
                <a:lnTo>
                  <a:pt x="3785" y="2073"/>
                </a:lnTo>
                <a:lnTo>
                  <a:pt x="3785" y="2077"/>
                </a:lnTo>
                <a:lnTo>
                  <a:pt x="3785" y="2078"/>
                </a:lnTo>
                <a:lnTo>
                  <a:pt x="3786" y="2084"/>
                </a:lnTo>
                <a:lnTo>
                  <a:pt x="3785" y="2089"/>
                </a:lnTo>
                <a:lnTo>
                  <a:pt x="3785" y="2095"/>
                </a:lnTo>
                <a:lnTo>
                  <a:pt x="3784" y="2096"/>
                </a:lnTo>
                <a:lnTo>
                  <a:pt x="3784" y="2102"/>
                </a:lnTo>
                <a:lnTo>
                  <a:pt x="3784" y="2105"/>
                </a:lnTo>
                <a:lnTo>
                  <a:pt x="3784" y="2106"/>
                </a:lnTo>
                <a:lnTo>
                  <a:pt x="3784" y="2110"/>
                </a:lnTo>
                <a:lnTo>
                  <a:pt x="3779" y="2110"/>
                </a:lnTo>
                <a:lnTo>
                  <a:pt x="3777" y="2110"/>
                </a:lnTo>
                <a:lnTo>
                  <a:pt x="3776" y="2110"/>
                </a:lnTo>
                <a:lnTo>
                  <a:pt x="3775" y="2110"/>
                </a:lnTo>
                <a:lnTo>
                  <a:pt x="3770" y="2110"/>
                </a:lnTo>
                <a:lnTo>
                  <a:pt x="3768" y="2110"/>
                </a:lnTo>
                <a:lnTo>
                  <a:pt x="3767" y="2110"/>
                </a:lnTo>
                <a:lnTo>
                  <a:pt x="3763" y="2110"/>
                </a:lnTo>
                <a:lnTo>
                  <a:pt x="3761" y="2110"/>
                </a:lnTo>
                <a:lnTo>
                  <a:pt x="3760" y="2110"/>
                </a:lnTo>
                <a:lnTo>
                  <a:pt x="3759" y="2110"/>
                </a:lnTo>
                <a:lnTo>
                  <a:pt x="3758" y="2110"/>
                </a:lnTo>
                <a:lnTo>
                  <a:pt x="3756" y="2110"/>
                </a:lnTo>
                <a:lnTo>
                  <a:pt x="3755" y="2110"/>
                </a:lnTo>
                <a:lnTo>
                  <a:pt x="3755" y="2111"/>
                </a:lnTo>
                <a:lnTo>
                  <a:pt x="3755" y="2113"/>
                </a:lnTo>
                <a:lnTo>
                  <a:pt x="3754" y="2113"/>
                </a:lnTo>
                <a:lnTo>
                  <a:pt x="3734" y="2114"/>
                </a:lnTo>
                <a:lnTo>
                  <a:pt x="3722" y="2115"/>
                </a:lnTo>
                <a:lnTo>
                  <a:pt x="3709" y="2115"/>
                </a:lnTo>
                <a:lnTo>
                  <a:pt x="3706" y="2115"/>
                </a:lnTo>
                <a:lnTo>
                  <a:pt x="3706" y="2111"/>
                </a:lnTo>
                <a:lnTo>
                  <a:pt x="3704" y="2111"/>
                </a:lnTo>
                <a:lnTo>
                  <a:pt x="3664" y="2112"/>
                </a:lnTo>
                <a:lnTo>
                  <a:pt x="3657" y="2113"/>
                </a:lnTo>
                <a:lnTo>
                  <a:pt x="3656" y="2113"/>
                </a:lnTo>
                <a:lnTo>
                  <a:pt x="3652" y="2113"/>
                </a:lnTo>
                <a:lnTo>
                  <a:pt x="3651" y="2113"/>
                </a:lnTo>
                <a:lnTo>
                  <a:pt x="3647" y="2113"/>
                </a:lnTo>
                <a:lnTo>
                  <a:pt x="3646" y="2113"/>
                </a:lnTo>
                <a:lnTo>
                  <a:pt x="3644" y="2113"/>
                </a:lnTo>
                <a:lnTo>
                  <a:pt x="3643" y="2113"/>
                </a:lnTo>
                <a:lnTo>
                  <a:pt x="3640" y="2114"/>
                </a:lnTo>
                <a:lnTo>
                  <a:pt x="3638" y="2114"/>
                </a:lnTo>
                <a:lnTo>
                  <a:pt x="3637" y="2114"/>
                </a:lnTo>
                <a:lnTo>
                  <a:pt x="3635" y="2114"/>
                </a:lnTo>
                <a:lnTo>
                  <a:pt x="3634" y="2114"/>
                </a:lnTo>
                <a:lnTo>
                  <a:pt x="3633" y="2114"/>
                </a:lnTo>
                <a:lnTo>
                  <a:pt x="3626" y="2114"/>
                </a:lnTo>
                <a:lnTo>
                  <a:pt x="3624" y="2114"/>
                </a:lnTo>
                <a:lnTo>
                  <a:pt x="3623" y="2114"/>
                </a:lnTo>
                <a:lnTo>
                  <a:pt x="3618" y="2114"/>
                </a:lnTo>
                <a:lnTo>
                  <a:pt x="3616" y="2114"/>
                </a:lnTo>
                <a:lnTo>
                  <a:pt x="3615" y="2114"/>
                </a:lnTo>
                <a:lnTo>
                  <a:pt x="3614" y="2114"/>
                </a:lnTo>
                <a:lnTo>
                  <a:pt x="3613" y="2114"/>
                </a:lnTo>
                <a:lnTo>
                  <a:pt x="3612" y="2114"/>
                </a:lnTo>
                <a:lnTo>
                  <a:pt x="3611" y="2114"/>
                </a:lnTo>
                <a:lnTo>
                  <a:pt x="3607" y="2115"/>
                </a:lnTo>
                <a:lnTo>
                  <a:pt x="3606" y="2115"/>
                </a:lnTo>
                <a:lnTo>
                  <a:pt x="3605" y="2115"/>
                </a:lnTo>
                <a:lnTo>
                  <a:pt x="3604" y="2115"/>
                </a:lnTo>
                <a:lnTo>
                  <a:pt x="3600" y="2115"/>
                </a:lnTo>
                <a:lnTo>
                  <a:pt x="3599" y="2115"/>
                </a:lnTo>
                <a:lnTo>
                  <a:pt x="3598" y="2115"/>
                </a:lnTo>
                <a:lnTo>
                  <a:pt x="3595" y="2115"/>
                </a:lnTo>
                <a:lnTo>
                  <a:pt x="3594" y="2115"/>
                </a:lnTo>
                <a:lnTo>
                  <a:pt x="3592" y="2115"/>
                </a:lnTo>
                <a:lnTo>
                  <a:pt x="3589" y="2115"/>
                </a:lnTo>
                <a:lnTo>
                  <a:pt x="3588" y="2115"/>
                </a:lnTo>
                <a:lnTo>
                  <a:pt x="3587" y="2115"/>
                </a:lnTo>
                <a:lnTo>
                  <a:pt x="3584" y="2115"/>
                </a:lnTo>
                <a:lnTo>
                  <a:pt x="3582" y="2115"/>
                </a:lnTo>
                <a:lnTo>
                  <a:pt x="3577" y="2117"/>
                </a:lnTo>
                <a:lnTo>
                  <a:pt x="3574" y="2117"/>
                </a:lnTo>
                <a:lnTo>
                  <a:pt x="3572" y="2117"/>
                </a:lnTo>
                <a:lnTo>
                  <a:pt x="3566" y="2117"/>
                </a:lnTo>
                <a:lnTo>
                  <a:pt x="3564" y="2117"/>
                </a:lnTo>
                <a:lnTo>
                  <a:pt x="3562" y="2117"/>
                </a:lnTo>
                <a:lnTo>
                  <a:pt x="3553" y="2117"/>
                </a:lnTo>
                <a:lnTo>
                  <a:pt x="3551" y="2117"/>
                </a:lnTo>
                <a:lnTo>
                  <a:pt x="3549" y="2117"/>
                </a:lnTo>
                <a:lnTo>
                  <a:pt x="3548" y="2117"/>
                </a:lnTo>
                <a:lnTo>
                  <a:pt x="3548" y="2118"/>
                </a:lnTo>
                <a:lnTo>
                  <a:pt x="3547" y="2118"/>
                </a:lnTo>
                <a:lnTo>
                  <a:pt x="3546" y="2118"/>
                </a:lnTo>
                <a:lnTo>
                  <a:pt x="3545" y="2118"/>
                </a:lnTo>
                <a:lnTo>
                  <a:pt x="3544" y="2119"/>
                </a:lnTo>
                <a:lnTo>
                  <a:pt x="3537" y="2119"/>
                </a:lnTo>
                <a:lnTo>
                  <a:pt x="3518" y="2119"/>
                </a:lnTo>
                <a:lnTo>
                  <a:pt x="3511" y="2119"/>
                </a:lnTo>
                <a:lnTo>
                  <a:pt x="3510" y="2119"/>
                </a:lnTo>
                <a:lnTo>
                  <a:pt x="3506" y="2119"/>
                </a:lnTo>
                <a:lnTo>
                  <a:pt x="3505" y="2119"/>
                </a:lnTo>
                <a:lnTo>
                  <a:pt x="3504" y="2119"/>
                </a:lnTo>
                <a:lnTo>
                  <a:pt x="3503" y="2119"/>
                </a:lnTo>
                <a:lnTo>
                  <a:pt x="3483" y="2119"/>
                </a:lnTo>
                <a:lnTo>
                  <a:pt x="3482" y="2119"/>
                </a:lnTo>
                <a:lnTo>
                  <a:pt x="3476" y="2119"/>
                </a:lnTo>
                <a:lnTo>
                  <a:pt x="3474" y="2119"/>
                </a:lnTo>
                <a:lnTo>
                  <a:pt x="3473" y="2119"/>
                </a:lnTo>
                <a:lnTo>
                  <a:pt x="3471" y="2119"/>
                </a:lnTo>
                <a:lnTo>
                  <a:pt x="3470" y="2119"/>
                </a:lnTo>
                <a:lnTo>
                  <a:pt x="3469" y="2119"/>
                </a:lnTo>
                <a:lnTo>
                  <a:pt x="3467" y="2119"/>
                </a:lnTo>
                <a:lnTo>
                  <a:pt x="3466" y="2119"/>
                </a:lnTo>
                <a:lnTo>
                  <a:pt x="3463" y="2119"/>
                </a:lnTo>
                <a:lnTo>
                  <a:pt x="3463" y="2120"/>
                </a:lnTo>
                <a:lnTo>
                  <a:pt x="3462" y="2120"/>
                </a:lnTo>
                <a:lnTo>
                  <a:pt x="3461" y="2120"/>
                </a:lnTo>
                <a:lnTo>
                  <a:pt x="3458" y="2120"/>
                </a:lnTo>
                <a:lnTo>
                  <a:pt x="3457" y="2120"/>
                </a:lnTo>
                <a:lnTo>
                  <a:pt x="3456" y="2120"/>
                </a:lnTo>
                <a:lnTo>
                  <a:pt x="3454" y="2120"/>
                </a:lnTo>
                <a:lnTo>
                  <a:pt x="3452" y="2120"/>
                </a:lnTo>
                <a:lnTo>
                  <a:pt x="3451" y="2120"/>
                </a:lnTo>
                <a:lnTo>
                  <a:pt x="3450" y="2120"/>
                </a:lnTo>
                <a:lnTo>
                  <a:pt x="3449" y="2120"/>
                </a:lnTo>
                <a:lnTo>
                  <a:pt x="3445" y="2120"/>
                </a:lnTo>
                <a:lnTo>
                  <a:pt x="3444" y="2120"/>
                </a:lnTo>
                <a:lnTo>
                  <a:pt x="3443" y="2120"/>
                </a:lnTo>
                <a:lnTo>
                  <a:pt x="3425" y="2120"/>
                </a:lnTo>
                <a:lnTo>
                  <a:pt x="3423" y="2120"/>
                </a:lnTo>
                <a:lnTo>
                  <a:pt x="3422" y="2120"/>
                </a:lnTo>
                <a:lnTo>
                  <a:pt x="3405" y="2121"/>
                </a:lnTo>
                <a:lnTo>
                  <a:pt x="3387" y="2121"/>
                </a:lnTo>
                <a:lnTo>
                  <a:pt x="3383" y="2122"/>
                </a:lnTo>
                <a:lnTo>
                  <a:pt x="3379" y="2122"/>
                </a:lnTo>
                <a:lnTo>
                  <a:pt x="3373" y="2122"/>
                </a:lnTo>
                <a:lnTo>
                  <a:pt x="3368" y="2122"/>
                </a:lnTo>
                <a:lnTo>
                  <a:pt x="3367" y="2122"/>
                </a:lnTo>
                <a:lnTo>
                  <a:pt x="3366" y="2122"/>
                </a:lnTo>
                <a:lnTo>
                  <a:pt x="3365" y="2122"/>
                </a:lnTo>
                <a:lnTo>
                  <a:pt x="3363" y="2122"/>
                </a:lnTo>
                <a:lnTo>
                  <a:pt x="3362" y="2122"/>
                </a:lnTo>
                <a:lnTo>
                  <a:pt x="3357" y="2122"/>
                </a:lnTo>
                <a:lnTo>
                  <a:pt x="3355" y="2123"/>
                </a:lnTo>
                <a:lnTo>
                  <a:pt x="3349" y="2123"/>
                </a:lnTo>
                <a:lnTo>
                  <a:pt x="3347" y="2123"/>
                </a:lnTo>
                <a:lnTo>
                  <a:pt x="3346" y="2123"/>
                </a:lnTo>
                <a:lnTo>
                  <a:pt x="3341" y="2124"/>
                </a:lnTo>
                <a:lnTo>
                  <a:pt x="3327" y="2124"/>
                </a:lnTo>
                <a:lnTo>
                  <a:pt x="3318" y="2126"/>
                </a:lnTo>
                <a:lnTo>
                  <a:pt x="3315" y="2126"/>
                </a:lnTo>
                <a:lnTo>
                  <a:pt x="3313" y="2124"/>
                </a:lnTo>
                <a:lnTo>
                  <a:pt x="3311" y="2124"/>
                </a:lnTo>
                <a:lnTo>
                  <a:pt x="3309" y="2124"/>
                </a:lnTo>
                <a:lnTo>
                  <a:pt x="3307" y="2124"/>
                </a:lnTo>
                <a:lnTo>
                  <a:pt x="3306" y="2126"/>
                </a:lnTo>
                <a:lnTo>
                  <a:pt x="3304" y="2126"/>
                </a:lnTo>
                <a:lnTo>
                  <a:pt x="3292" y="2126"/>
                </a:lnTo>
                <a:lnTo>
                  <a:pt x="3280" y="2126"/>
                </a:lnTo>
                <a:lnTo>
                  <a:pt x="3264" y="2126"/>
                </a:lnTo>
                <a:lnTo>
                  <a:pt x="3262" y="2126"/>
                </a:lnTo>
                <a:lnTo>
                  <a:pt x="3259" y="2126"/>
                </a:lnTo>
                <a:lnTo>
                  <a:pt x="3255" y="2126"/>
                </a:lnTo>
                <a:lnTo>
                  <a:pt x="3253" y="2126"/>
                </a:lnTo>
                <a:lnTo>
                  <a:pt x="3251" y="2126"/>
                </a:lnTo>
                <a:lnTo>
                  <a:pt x="3244" y="2126"/>
                </a:lnTo>
                <a:lnTo>
                  <a:pt x="3240" y="2126"/>
                </a:lnTo>
                <a:lnTo>
                  <a:pt x="3235" y="2126"/>
                </a:lnTo>
                <a:lnTo>
                  <a:pt x="3230" y="2126"/>
                </a:lnTo>
                <a:lnTo>
                  <a:pt x="3229" y="2126"/>
                </a:lnTo>
                <a:lnTo>
                  <a:pt x="3228" y="2126"/>
                </a:lnTo>
                <a:lnTo>
                  <a:pt x="3225" y="2126"/>
                </a:lnTo>
                <a:lnTo>
                  <a:pt x="3221" y="2127"/>
                </a:lnTo>
                <a:lnTo>
                  <a:pt x="3218" y="2127"/>
                </a:lnTo>
                <a:lnTo>
                  <a:pt x="3211" y="2127"/>
                </a:lnTo>
                <a:lnTo>
                  <a:pt x="3208" y="2127"/>
                </a:lnTo>
                <a:lnTo>
                  <a:pt x="3203" y="2127"/>
                </a:lnTo>
                <a:lnTo>
                  <a:pt x="3189" y="2127"/>
                </a:lnTo>
                <a:lnTo>
                  <a:pt x="3161" y="2128"/>
                </a:lnTo>
                <a:lnTo>
                  <a:pt x="3147" y="2128"/>
                </a:lnTo>
                <a:lnTo>
                  <a:pt x="3146" y="2128"/>
                </a:lnTo>
                <a:lnTo>
                  <a:pt x="3144" y="2128"/>
                </a:lnTo>
                <a:lnTo>
                  <a:pt x="3140" y="2128"/>
                </a:lnTo>
                <a:lnTo>
                  <a:pt x="3139" y="2128"/>
                </a:lnTo>
                <a:lnTo>
                  <a:pt x="3138" y="2128"/>
                </a:lnTo>
                <a:lnTo>
                  <a:pt x="3137" y="2128"/>
                </a:lnTo>
                <a:lnTo>
                  <a:pt x="3135" y="2128"/>
                </a:lnTo>
                <a:lnTo>
                  <a:pt x="3124" y="2129"/>
                </a:lnTo>
                <a:lnTo>
                  <a:pt x="3090" y="2130"/>
                </a:lnTo>
                <a:lnTo>
                  <a:pt x="3079" y="2131"/>
                </a:lnTo>
                <a:lnTo>
                  <a:pt x="3078" y="2131"/>
                </a:lnTo>
                <a:lnTo>
                  <a:pt x="3077" y="2131"/>
                </a:lnTo>
                <a:lnTo>
                  <a:pt x="3071" y="2131"/>
                </a:lnTo>
                <a:lnTo>
                  <a:pt x="3069" y="2131"/>
                </a:lnTo>
                <a:lnTo>
                  <a:pt x="3068" y="2131"/>
                </a:lnTo>
                <a:lnTo>
                  <a:pt x="3065" y="2131"/>
                </a:lnTo>
                <a:lnTo>
                  <a:pt x="3049" y="2131"/>
                </a:lnTo>
                <a:lnTo>
                  <a:pt x="3004" y="2132"/>
                </a:lnTo>
                <a:lnTo>
                  <a:pt x="2988" y="2132"/>
                </a:lnTo>
                <a:lnTo>
                  <a:pt x="2987" y="2132"/>
                </a:lnTo>
                <a:lnTo>
                  <a:pt x="2986" y="2132"/>
                </a:lnTo>
                <a:lnTo>
                  <a:pt x="2985" y="2134"/>
                </a:lnTo>
                <a:lnTo>
                  <a:pt x="2970" y="2134"/>
                </a:lnTo>
                <a:lnTo>
                  <a:pt x="2949" y="2134"/>
                </a:lnTo>
                <a:lnTo>
                  <a:pt x="2923" y="2135"/>
                </a:lnTo>
                <a:lnTo>
                  <a:pt x="2907" y="2135"/>
                </a:lnTo>
                <a:lnTo>
                  <a:pt x="2906" y="2135"/>
                </a:lnTo>
                <a:lnTo>
                  <a:pt x="2906" y="2145"/>
                </a:lnTo>
                <a:lnTo>
                  <a:pt x="2906" y="2147"/>
                </a:lnTo>
                <a:lnTo>
                  <a:pt x="2906" y="2156"/>
                </a:lnTo>
                <a:lnTo>
                  <a:pt x="2906" y="2164"/>
                </a:lnTo>
                <a:lnTo>
                  <a:pt x="2906" y="2165"/>
                </a:lnTo>
                <a:lnTo>
                  <a:pt x="2906" y="2169"/>
                </a:lnTo>
                <a:lnTo>
                  <a:pt x="2906" y="2170"/>
                </a:lnTo>
                <a:lnTo>
                  <a:pt x="2906" y="2174"/>
                </a:lnTo>
                <a:lnTo>
                  <a:pt x="2906" y="2190"/>
                </a:lnTo>
                <a:lnTo>
                  <a:pt x="2906" y="2211"/>
                </a:lnTo>
                <a:lnTo>
                  <a:pt x="2906" y="2212"/>
                </a:lnTo>
                <a:lnTo>
                  <a:pt x="2905" y="2212"/>
                </a:lnTo>
                <a:lnTo>
                  <a:pt x="2888" y="2211"/>
                </a:lnTo>
                <a:lnTo>
                  <a:pt x="2887" y="2211"/>
                </a:lnTo>
                <a:lnTo>
                  <a:pt x="2873" y="2211"/>
                </a:lnTo>
                <a:lnTo>
                  <a:pt x="2872" y="2211"/>
                </a:lnTo>
                <a:lnTo>
                  <a:pt x="2871" y="2211"/>
                </a:lnTo>
                <a:lnTo>
                  <a:pt x="2831" y="2210"/>
                </a:lnTo>
                <a:lnTo>
                  <a:pt x="2830" y="2210"/>
                </a:lnTo>
                <a:lnTo>
                  <a:pt x="2829" y="2210"/>
                </a:lnTo>
                <a:lnTo>
                  <a:pt x="2828" y="2210"/>
                </a:lnTo>
                <a:lnTo>
                  <a:pt x="2827" y="2210"/>
                </a:lnTo>
                <a:lnTo>
                  <a:pt x="2826" y="2210"/>
                </a:lnTo>
                <a:lnTo>
                  <a:pt x="2824" y="2210"/>
                </a:lnTo>
                <a:lnTo>
                  <a:pt x="2823" y="2210"/>
                </a:lnTo>
                <a:lnTo>
                  <a:pt x="2822" y="2210"/>
                </a:lnTo>
                <a:lnTo>
                  <a:pt x="2821" y="2210"/>
                </a:lnTo>
                <a:lnTo>
                  <a:pt x="2818" y="2210"/>
                </a:lnTo>
                <a:lnTo>
                  <a:pt x="2816" y="2210"/>
                </a:lnTo>
                <a:lnTo>
                  <a:pt x="2815" y="2210"/>
                </a:lnTo>
                <a:lnTo>
                  <a:pt x="2814" y="2210"/>
                </a:lnTo>
                <a:lnTo>
                  <a:pt x="2811" y="2210"/>
                </a:lnTo>
                <a:lnTo>
                  <a:pt x="2800" y="2210"/>
                </a:lnTo>
                <a:lnTo>
                  <a:pt x="2795" y="2210"/>
                </a:lnTo>
                <a:lnTo>
                  <a:pt x="2789" y="2210"/>
                </a:lnTo>
                <a:lnTo>
                  <a:pt x="2770" y="2210"/>
                </a:lnTo>
                <a:lnTo>
                  <a:pt x="2764" y="2210"/>
                </a:lnTo>
                <a:lnTo>
                  <a:pt x="2760" y="2210"/>
                </a:lnTo>
                <a:lnTo>
                  <a:pt x="2749" y="2210"/>
                </a:lnTo>
                <a:lnTo>
                  <a:pt x="2724" y="2210"/>
                </a:lnTo>
                <a:lnTo>
                  <a:pt x="2717" y="2210"/>
                </a:lnTo>
                <a:lnTo>
                  <a:pt x="2703" y="2210"/>
                </a:lnTo>
                <a:lnTo>
                  <a:pt x="2692" y="2210"/>
                </a:lnTo>
                <a:lnTo>
                  <a:pt x="2688" y="2210"/>
                </a:lnTo>
                <a:lnTo>
                  <a:pt x="2686" y="2210"/>
                </a:lnTo>
                <a:lnTo>
                  <a:pt x="2683" y="2210"/>
                </a:lnTo>
                <a:lnTo>
                  <a:pt x="2682" y="2210"/>
                </a:lnTo>
                <a:lnTo>
                  <a:pt x="2680" y="2210"/>
                </a:lnTo>
                <a:lnTo>
                  <a:pt x="2678" y="2210"/>
                </a:lnTo>
                <a:lnTo>
                  <a:pt x="2677" y="2210"/>
                </a:lnTo>
                <a:lnTo>
                  <a:pt x="2675" y="2210"/>
                </a:lnTo>
                <a:lnTo>
                  <a:pt x="2674" y="2210"/>
                </a:lnTo>
                <a:lnTo>
                  <a:pt x="2669" y="2210"/>
                </a:lnTo>
                <a:lnTo>
                  <a:pt x="2668" y="2210"/>
                </a:lnTo>
                <a:lnTo>
                  <a:pt x="2665" y="2210"/>
                </a:lnTo>
                <a:lnTo>
                  <a:pt x="2663" y="2210"/>
                </a:lnTo>
                <a:lnTo>
                  <a:pt x="2657" y="2210"/>
                </a:lnTo>
                <a:lnTo>
                  <a:pt x="2648" y="2210"/>
                </a:lnTo>
                <a:lnTo>
                  <a:pt x="2642" y="2210"/>
                </a:lnTo>
                <a:lnTo>
                  <a:pt x="2637" y="2211"/>
                </a:lnTo>
                <a:lnTo>
                  <a:pt x="2632" y="2211"/>
                </a:lnTo>
                <a:lnTo>
                  <a:pt x="2626" y="2211"/>
                </a:lnTo>
                <a:lnTo>
                  <a:pt x="2623" y="2211"/>
                </a:lnTo>
                <a:lnTo>
                  <a:pt x="2616" y="2211"/>
                </a:lnTo>
                <a:lnTo>
                  <a:pt x="2596" y="2210"/>
                </a:lnTo>
                <a:lnTo>
                  <a:pt x="2589" y="2210"/>
                </a:lnTo>
                <a:lnTo>
                  <a:pt x="2574" y="2210"/>
                </a:lnTo>
                <a:lnTo>
                  <a:pt x="2552" y="2210"/>
                </a:lnTo>
                <a:lnTo>
                  <a:pt x="2534" y="2210"/>
                </a:lnTo>
                <a:lnTo>
                  <a:pt x="2531" y="2210"/>
                </a:lnTo>
                <a:lnTo>
                  <a:pt x="2520" y="2210"/>
                </a:lnTo>
                <a:lnTo>
                  <a:pt x="2517" y="2210"/>
                </a:lnTo>
                <a:lnTo>
                  <a:pt x="2516" y="2210"/>
                </a:lnTo>
                <a:lnTo>
                  <a:pt x="2511" y="2210"/>
                </a:lnTo>
                <a:lnTo>
                  <a:pt x="2510" y="2210"/>
                </a:lnTo>
                <a:lnTo>
                  <a:pt x="2509" y="2210"/>
                </a:lnTo>
                <a:lnTo>
                  <a:pt x="2508" y="2210"/>
                </a:lnTo>
                <a:lnTo>
                  <a:pt x="2493" y="2210"/>
                </a:lnTo>
                <a:lnTo>
                  <a:pt x="2450" y="2210"/>
                </a:lnTo>
                <a:lnTo>
                  <a:pt x="2435" y="2210"/>
                </a:lnTo>
                <a:lnTo>
                  <a:pt x="2417" y="2210"/>
                </a:lnTo>
                <a:lnTo>
                  <a:pt x="2366" y="2211"/>
                </a:lnTo>
                <a:lnTo>
                  <a:pt x="2350" y="2211"/>
                </a:lnTo>
                <a:lnTo>
                  <a:pt x="2349" y="2211"/>
                </a:lnTo>
                <a:lnTo>
                  <a:pt x="2343" y="2211"/>
                </a:lnTo>
                <a:lnTo>
                  <a:pt x="2268" y="2211"/>
                </a:lnTo>
                <a:lnTo>
                  <a:pt x="2235" y="2211"/>
                </a:lnTo>
                <a:lnTo>
                  <a:pt x="2233" y="2211"/>
                </a:lnTo>
                <a:lnTo>
                  <a:pt x="2232" y="2211"/>
                </a:lnTo>
                <a:lnTo>
                  <a:pt x="2231" y="2211"/>
                </a:lnTo>
                <a:lnTo>
                  <a:pt x="2229" y="2211"/>
                </a:lnTo>
                <a:lnTo>
                  <a:pt x="2219" y="2211"/>
                </a:lnTo>
                <a:lnTo>
                  <a:pt x="2208" y="2211"/>
                </a:lnTo>
                <a:lnTo>
                  <a:pt x="2194" y="2211"/>
                </a:lnTo>
                <a:lnTo>
                  <a:pt x="2191" y="2211"/>
                </a:lnTo>
                <a:lnTo>
                  <a:pt x="2190" y="2211"/>
                </a:lnTo>
                <a:lnTo>
                  <a:pt x="2185" y="2211"/>
                </a:lnTo>
                <a:lnTo>
                  <a:pt x="2184" y="2211"/>
                </a:lnTo>
                <a:lnTo>
                  <a:pt x="2183" y="2211"/>
                </a:lnTo>
                <a:lnTo>
                  <a:pt x="2182" y="2211"/>
                </a:lnTo>
                <a:lnTo>
                  <a:pt x="2181" y="2211"/>
                </a:lnTo>
                <a:lnTo>
                  <a:pt x="2137" y="2212"/>
                </a:lnTo>
                <a:lnTo>
                  <a:pt x="2132" y="2212"/>
                </a:lnTo>
                <a:lnTo>
                  <a:pt x="2131" y="2212"/>
                </a:lnTo>
                <a:lnTo>
                  <a:pt x="2130" y="2212"/>
                </a:lnTo>
                <a:lnTo>
                  <a:pt x="2127" y="2212"/>
                </a:lnTo>
                <a:lnTo>
                  <a:pt x="2115" y="2212"/>
                </a:lnTo>
                <a:lnTo>
                  <a:pt x="2112" y="2212"/>
                </a:lnTo>
                <a:lnTo>
                  <a:pt x="2111" y="2212"/>
                </a:lnTo>
                <a:lnTo>
                  <a:pt x="2110" y="2212"/>
                </a:lnTo>
                <a:lnTo>
                  <a:pt x="2100" y="2212"/>
                </a:lnTo>
                <a:lnTo>
                  <a:pt x="2071" y="2212"/>
                </a:lnTo>
                <a:lnTo>
                  <a:pt x="2062" y="2212"/>
                </a:lnTo>
                <a:lnTo>
                  <a:pt x="2028" y="2212"/>
                </a:lnTo>
                <a:lnTo>
                  <a:pt x="1925" y="2211"/>
                </a:lnTo>
                <a:lnTo>
                  <a:pt x="1891" y="2211"/>
                </a:lnTo>
                <a:lnTo>
                  <a:pt x="1870" y="2211"/>
                </a:lnTo>
                <a:lnTo>
                  <a:pt x="1849" y="2211"/>
                </a:lnTo>
                <a:lnTo>
                  <a:pt x="1804" y="2211"/>
                </a:lnTo>
                <a:lnTo>
                  <a:pt x="1782" y="2211"/>
                </a:lnTo>
                <a:lnTo>
                  <a:pt x="1776" y="2211"/>
                </a:lnTo>
                <a:lnTo>
                  <a:pt x="1755" y="2211"/>
                </a:lnTo>
                <a:lnTo>
                  <a:pt x="1750" y="2211"/>
                </a:lnTo>
                <a:lnTo>
                  <a:pt x="1749" y="2211"/>
                </a:lnTo>
                <a:lnTo>
                  <a:pt x="1748" y="2211"/>
                </a:lnTo>
                <a:lnTo>
                  <a:pt x="1746" y="2211"/>
                </a:lnTo>
                <a:lnTo>
                  <a:pt x="1725" y="2211"/>
                </a:lnTo>
                <a:lnTo>
                  <a:pt x="1713" y="2211"/>
                </a:lnTo>
                <a:lnTo>
                  <a:pt x="1659" y="2211"/>
                </a:lnTo>
                <a:lnTo>
                  <a:pt x="1638" y="2210"/>
                </a:lnTo>
                <a:lnTo>
                  <a:pt x="1637" y="2211"/>
                </a:lnTo>
                <a:lnTo>
                  <a:pt x="1634" y="2211"/>
                </a:lnTo>
                <a:lnTo>
                  <a:pt x="1633" y="2211"/>
                </a:lnTo>
                <a:lnTo>
                  <a:pt x="1507" y="2211"/>
                </a:lnTo>
                <a:lnTo>
                  <a:pt x="1475" y="2211"/>
                </a:lnTo>
                <a:lnTo>
                  <a:pt x="1236" y="2211"/>
                </a:lnTo>
                <a:lnTo>
                  <a:pt x="1124" y="2211"/>
                </a:lnTo>
                <a:lnTo>
                  <a:pt x="998" y="2211"/>
                </a:lnTo>
                <a:lnTo>
                  <a:pt x="998" y="2194"/>
                </a:lnTo>
                <a:lnTo>
                  <a:pt x="998" y="2164"/>
                </a:lnTo>
                <a:lnTo>
                  <a:pt x="998" y="2141"/>
                </a:lnTo>
                <a:lnTo>
                  <a:pt x="998" y="2124"/>
                </a:lnTo>
                <a:lnTo>
                  <a:pt x="998" y="2118"/>
                </a:lnTo>
                <a:lnTo>
                  <a:pt x="998" y="2109"/>
                </a:lnTo>
                <a:lnTo>
                  <a:pt x="998" y="2098"/>
                </a:lnTo>
                <a:lnTo>
                  <a:pt x="998" y="2093"/>
                </a:lnTo>
                <a:lnTo>
                  <a:pt x="998" y="2092"/>
                </a:lnTo>
                <a:lnTo>
                  <a:pt x="998" y="2090"/>
                </a:lnTo>
                <a:lnTo>
                  <a:pt x="983" y="2090"/>
                </a:lnTo>
                <a:lnTo>
                  <a:pt x="652" y="2089"/>
                </a:lnTo>
                <a:lnTo>
                  <a:pt x="519" y="2088"/>
                </a:lnTo>
                <a:lnTo>
                  <a:pt x="495" y="2088"/>
                </a:lnTo>
                <a:lnTo>
                  <a:pt x="390" y="2088"/>
                </a:lnTo>
                <a:lnTo>
                  <a:pt x="356" y="2088"/>
                </a:lnTo>
                <a:lnTo>
                  <a:pt x="227" y="2087"/>
                </a:lnTo>
                <a:lnTo>
                  <a:pt x="225" y="2087"/>
                </a:lnTo>
                <a:lnTo>
                  <a:pt x="223" y="2087"/>
                </a:lnTo>
                <a:lnTo>
                  <a:pt x="41" y="2086"/>
                </a:lnTo>
                <a:lnTo>
                  <a:pt x="41" y="2038"/>
                </a:lnTo>
                <a:lnTo>
                  <a:pt x="41" y="2027"/>
                </a:lnTo>
                <a:lnTo>
                  <a:pt x="41" y="2026"/>
                </a:lnTo>
                <a:lnTo>
                  <a:pt x="41" y="2022"/>
                </a:lnTo>
                <a:lnTo>
                  <a:pt x="41" y="2020"/>
                </a:lnTo>
                <a:lnTo>
                  <a:pt x="41" y="2011"/>
                </a:lnTo>
                <a:lnTo>
                  <a:pt x="43" y="1980"/>
                </a:lnTo>
                <a:lnTo>
                  <a:pt x="43" y="1975"/>
                </a:lnTo>
                <a:lnTo>
                  <a:pt x="43" y="1973"/>
                </a:lnTo>
                <a:lnTo>
                  <a:pt x="43" y="1964"/>
                </a:lnTo>
                <a:lnTo>
                  <a:pt x="32" y="1628"/>
                </a:lnTo>
                <a:lnTo>
                  <a:pt x="24" y="1394"/>
                </a:lnTo>
                <a:lnTo>
                  <a:pt x="23" y="1377"/>
                </a:lnTo>
                <a:lnTo>
                  <a:pt x="17" y="1194"/>
                </a:lnTo>
                <a:lnTo>
                  <a:pt x="17" y="1193"/>
                </a:lnTo>
                <a:lnTo>
                  <a:pt x="16" y="1191"/>
                </a:lnTo>
                <a:lnTo>
                  <a:pt x="16" y="1190"/>
                </a:lnTo>
                <a:lnTo>
                  <a:pt x="16" y="1186"/>
                </a:lnTo>
                <a:lnTo>
                  <a:pt x="16" y="1185"/>
                </a:lnTo>
                <a:lnTo>
                  <a:pt x="11" y="1039"/>
                </a:lnTo>
                <a:lnTo>
                  <a:pt x="10" y="1019"/>
                </a:lnTo>
                <a:lnTo>
                  <a:pt x="10" y="1016"/>
                </a:lnTo>
                <a:lnTo>
                  <a:pt x="10" y="1015"/>
                </a:lnTo>
                <a:lnTo>
                  <a:pt x="10" y="1014"/>
                </a:lnTo>
                <a:lnTo>
                  <a:pt x="10" y="1013"/>
                </a:lnTo>
                <a:lnTo>
                  <a:pt x="10" y="1011"/>
                </a:lnTo>
                <a:lnTo>
                  <a:pt x="10" y="998"/>
                </a:lnTo>
                <a:lnTo>
                  <a:pt x="10" y="994"/>
                </a:lnTo>
                <a:lnTo>
                  <a:pt x="9" y="974"/>
                </a:lnTo>
                <a:lnTo>
                  <a:pt x="9" y="943"/>
                </a:lnTo>
                <a:lnTo>
                  <a:pt x="9" y="940"/>
                </a:lnTo>
                <a:lnTo>
                  <a:pt x="9" y="887"/>
                </a:lnTo>
                <a:lnTo>
                  <a:pt x="9" y="882"/>
                </a:lnTo>
                <a:lnTo>
                  <a:pt x="9" y="829"/>
                </a:lnTo>
                <a:lnTo>
                  <a:pt x="9" y="827"/>
                </a:lnTo>
                <a:lnTo>
                  <a:pt x="9" y="814"/>
                </a:lnTo>
                <a:lnTo>
                  <a:pt x="9" y="798"/>
                </a:lnTo>
                <a:lnTo>
                  <a:pt x="9" y="797"/>
                </a:lnTo>
                <a:lnTo>
                  <a:pt x="8" y="734"/>
                </a:lnTo>
                <a:lnTo>
                  <a:pt x="8" y="731"/>
                </a:lnTo>
                <a:lnTo>
                  <a:pt x="8" y="725"/>
                </a:lnTo>
                <a:lnTo>
                  <a:pt x="8" y="724"/>
                </a:lnTo>
                <a:lnTo>
                  <a:pt x="8" y="713"/>
                </a:lnTo>
                <a:lnTo>
                  <a:pt x="8" y="710"/>
                </a:lnTo>
                <a:lnTo>
                  <a:pt x="8" y="695"/>
                </a:lnTo>
                <a:lnTo>
                  <a:pt x="8" y="693"/>
                </a:lnTo>
                <a:lnTo>
                  <a:pt x="8" y="681"/>
                </a:lnTo>
                <a:lnTo>
                  <a:pt x="8" y="665"/>
                </a:lnTo>
                <a:lnTo>
                  <a:pt x="8" y="534"/>
                </a:lnTo>
                <a:lnTo>
                  <a:pt x="8" y="533"/>
                </a:lnTo>
                <a:lnTo>
                  <a:pt x="6" y="473"/>
                </a:lnTo>
                <a:lnTo>
                  <a:pt x="6" y="432"/>
                </a:lnTo>
                <a:lnTo>
                  <a:pt x="5" y="374"/>
                </a:lnTo>
                <a:lnTo>
                  <a:pt x="5" y="373"/>
                </a:lnTo>
                <a:lnTo>
                  <a:pt x="3" y="314"/>
                </a:lnTo>
                <a:lnTo>
                  <a:pt x="1" y="213"/>
                </a:lnTo>
                <a:lnTo>
                  <a:pt x="1" y="212"/>
                </a:lnTo>
                <a:lnTo>
                  <a:pt x="1" y="210"/>
                </a:lnTo>
                <a:lnTo>
                  <a:pt x="0" y="147"/>
                </a:lnTo>
                <a:lnTo>
                  <a:pt x="0" y="146"/>
                </a:lnTo>
                <a:lnTo>
                  <a:pt x="0" y="145"/>
                </a:lnTo>
                <a:lnTo>
                  <a:pt x="0" y="144"/>
                </a:lnTo>
                <a:lnTo>
                  <a:pt x="0" y="143"/>
                </a:lnTo>
                <a:lnTo>
                  <a:pt x="0" y="141"/>
                </a:lnTo>
                <a:lnTo>
                  <a:pt x="0" y="138"/>
                </a:lnTo>
                <a:lnTo>
                  <a:pt x="0" y="136"/>
                </a:lnTo>
                <a:lnTo>
                  <a:pt x="0" y="134"/>
                </a:lnTo>
                <a:lnTo>
                  <a:pt x="0" y="121"/>
                </a:lnTo>
                <a:lnTo>
                  <a:pt x="2" y="121"/>
                </a:lnTo>
                <a:lnTo>
                  <a:pt x="32" y="120"/>
                </a:lnTo>
                <a:lnTo>
                  <a:pt x="68" y="120"/>
                </a:lnTo>
                <a:lnTo>
                  <a:pt x="257" y="120"/>
                </a:lnTo>
                <a:lnTo>
                  <a:pt x="273" y="120"/>
                </a:lnTo>
                <a:lnTo>
                  <a:pt x="342" y="120"/>
                </a:lnTo>
                <a:lnTo>
                  <a:pt x="377" y="120"/>
                </a:lnTo>
                <a:lnTo>
                  <a:pt x="481" y="120"/>
                </a:lnTo>
                <a:lnTo>
                  <a:pt x="514" y="119"/>
                </a:lnTo>
                <a:lnTo>
                  <a:pt x="516" y="119"/>
                </a:lnTo>
                <a:lnTo>
                  <a:pt x="517" y="119"/>
                </a:lnTo>
                <a:lnTo>
                  <a:pt x="519" y="119"/>
                </a:lnTo>
                <a:lnTo>
                  <a:pt x="520" y="119"/>
                </a:lnTo>
                <a:lnTo>
                  <a:pt x="521" y="119"/>
                </a:lnTo>
                <a:lnTo>
                  <a:pt x="523" y="119"/>
                </a:lnTo>
                <a:lnTo>
                  <a:pt x="527" y="119"/>
                </a:lnTo>
                <a:lnTo>
                  <a:pt x="652" y="120"/>
                </a:lnTo>
                <a:lnTo>
                  <a:pt x="661" y="120"/>
                </a:lnTo>
                <a:lnTo>
                  <a:pt x="1077" y="119"/>
                </a:lnTo>
                <a:lnTo>
                  <a:pt x="1215" y="118"/>
                </a:lnTo>
                <a:lnTo>
                  <a:pt x="1223" y="118"/>
                </a:lnTo>
                <a:lnTo>
                  <a:pt x="1244" y="119"/>
                </a:lnTo>
                <a:lnTo>
                  <a:pt x="1251" y="119"/>
                </a:lnTo>
                <a:lnTo>
                  <a:pt x="1252" y="119"/>
                </a:lnTo>
                <a:lnTo>
                  <a:pt x="1253" y="119"/>
                </a:lnTo>
                <a:lnTo>
                  <a:pt x="1254" y="119"/>
                </a:lnTo>
                <a:lnTo>
                  <a:pt x="1256" y="119"/>
                </a:lnTo>
                <a:lnTo>
                  <a:pt x="1257" y="119"/>
                </a:lnTo>
                <a:lnTo>
                  <a:pt x="1258" y="119"/>
                </a:lnTo>
                <a:lnTo>
                  <a:pt x="1271" y="119"/>
                </a:lnTo>
                <a:lnTo>
                  <a:pt x="1273" y="119"/>
                </a:lnTo>
                <a:lnTo>
                  <a:pt x="1316" y="119"/>
                </a:lnTo>
                <a:lnTo>
                  <a:pt x="1329" y="119"/>
                </a:lnTo>
                <a:lnTo>
                  <a:pt x="1330" y="119"/>
                </a:lnTo>
                <a:lnTo>
                  <a:pt x="1334" y="119"/>
                </a:lnTo>
                <a:lnTo>
                  <a:pt x="1335" y="119"/>
                </a:lnTo>
                <a:lnTo>
                  <a:pt x="1336" y="118"/>
                </a:lnTo>
                <a:lnTo>
                  <a:pt x="1351" y="118"/>
                </a:lnTo>
                <a:lnTo>
                  <a:pt x="1396" y="118"/>
                </a:lnTo>
                <a:lnTo>
                  <a:pt x="1412" y="118"/>
                </a:lnTo>
                <a:lnTo>
                  <a:pt x="1414" y="118"/>
                </a:lnTo>
                <a:lnTo>
                  <a:pt x="1415" y="118"/>
                </a:lnTo>
                <a:lnTo>
                  <a:pt x="1416" y="118"/>
                </a:lnTo>
                <a:lnTo>
                  <a:pt x="1417" y="118"/>
                </a:lnTo>
                <a:lnTo>
                  <a:pt x="1431" y="118"/>
                </a:lnTo>
                <a:lnTo>
                  <a:pt x="1475" y="118"/>
                </a:lnTo>
                <a:lnTo>
                  <a:pt x="1490" y="118"/>
                </a:lnTo>
                <a:lnTo>
                  <a:pt x="1491" y="118"/>
                </a:lnTo>
                <a:lnTo>
                  <a:pt x="1493" y="118"/>
                </a:lnTo>
                <a:lnTo>
                  <a:pt x="1494" y="118"/>
                </a:lnTo>
                <a:lnTo>
                  <a:pt x="1495" y="118"/>
                </a:lnTo>
                <a:lnTo>
                  <a:pt x="1496" y="118"/>
                </a:lnTo>
                <a:lnTo>
                  <a:pt x="1512" y="116"/>
                </a:lnTo>
                <a:lnTo>
                  <a:pt x="1558" y="116"/>
                </a:lnTo>
                <a:lnTo>
                  <a:pt x="1573" y="116"/>
                </a:lnTo>
                <a:lnTo>
                  <a:pt x="1591" y="116"/>
                </a:lnTo>
                <a:lnTo>
                  <a:pt x="1646" y="116"/>
                </a:lnTo>
                <a:lnTo>
                  <a:pt x="1664" y="116"/>
                </a:lnTo>
                <a:lnTo>
                  <a:pt x="1666" y="116"/>
                </a:lnTo>
                <a:lnTo>
                  <a:pt x="1674" y="116"/>
                </a:lnTo>
                <a:lnTo>
                  <a:pt x="1676" y="115"/>
                </a:lnTo>
                <a:lnTo>
                  <a:pt x="1677" y="115"/>
                </a:lnTo>
                <a:lnTo>
                  <a:pt x="1679" y="115"/>
                </a:lnTo>
                <a:lnTo>
                  <a:pt x="1680" y="115"/>
                </a:lnTo>
                <a:lnTo>
                  <a:pt x="1681" y="115"/>
                </a:lnTo>
                <a:lnTo>
                  <a:pt x="1687" y="115"/>
                </a:lnTo>
                <a:lnTo>
                  <a:pt x="1688" y="115"/>
                </a:lnTo>
                <a:lnTo>
                  <a:pt x="1689" y="115"/>
                </a:lnTo>
                <a:lnTo>
                  <a:pt x="1690" y="115"/>
                </a:lnTo>
                <a:lnTo>
                  <a:pt x="1691" y="115"/>
                </a:lnTo>
                <a:lnTo>
                  <a:pt x="1692" y="115"/>
                </a:lnTo>
                <a:lnTo>
                  <a:pt x="1693" y="116"/>
                </a:lnTo>
                <a:lnTo>
                  <a:pt x="1694" y="116"/>
                </a:lnTo>
                <a:lnTo>
                  <a:pt x="1696" y="116"/>
                </a:lnTo>
                <a:lnTo>
                  <a:pt x="1702" y="116"/>
                </a:lnTo>
                <a:lnTo>
                  <a:pt x="1703" y="116"/>
                </a:lnTo>
                <a:lnTo>
                  <a:pt x="1705" y="116"/>
                </a:lnTo>
                <a:lnTo>
                  <a:pt x="1709" y="116"/>
                </a:lnTo>
                <a:lnTo>
                  <a:pt x="1710" y="116"/>
                </a:lnTo>
                <a:lnTo>
                  <a:pt x="1711" y="116"/>
                </a:lnTo>
                <a:lnTo>
                  <a:pt x="1713" y="116"/>
                </a:lnTo>
                <a:lnTo>
                  <a:pt x="1714" y="116"/>
                </a:lnTo>
                <a:lnTo>
                  <a:pt x="1718" y="116"/>
                </a:lnTo>
                <a:lnTo>
                  <a:pt x="1719" y="116"/>
                </a:lnTo>
                <a:lnTo>
                  <a:pt x="1878" y="116"/>
                </a:lnTo>
                <a:lnTo>
                  <a:pt x="1891" y="116"/>
                </a:lnTo>
                <a:lnTo>
                  <a:pt x="2353" y="116"/>
                </a:lnTo>
                <a:lnTo>
                  <a:pt x="2511" y="118"/>
                </a:lnTo>
                <a:lnTo>
                  <a:pt x="2587" y="118"/>
                </a:lnTo>
                <a:lnTo>
                  <a:pt x="2720" y="119"/>
                </a:lnTo>
                <a:lnTo>
                  <a:pt x="2816" y="118"/>
                </a:lnTo>
                <a:lnTo>
                  <a:pt x="2884" y="118"/>
                </a:lnTo>
                <a:lnTo>
                  <a:pt x="2885" y="118"/>
                </a:lnTo>
                <a:lnTo>
                  <a:pt x="2893" y="118"/>
                </a:lnTo>
                <a:lnTo>
                  <a:pt x="2895" y="118"/>
                </a:lnTo>
                <a:lnTo>
                  <a:pt x="2896" y="118"/>
                </a:lnTo>
                <a:lnTo>
                  <a:pt x="2897" y="118"/>
                </a:lnTo>
                <a:lnTo>
                  <a:pt x="2897" y="116"/>
                </a:lnTo>
                <a:lnTo>
                  <a:pt x="2897" y="112"/>
                </a:lnTo>
                <a:lnTo>
                  <a:pt x="2896" y="35"/>
                </a:lnTo>
                <a:lnTo>
                  <a:pt x="2896" y="22"/>
                </a:lnTo>
                <a:lnTo>
                  <a:pt x="2896" y="15"/>
                </a:lnTo>
                <a:lnTo>
                  <a:pt x="2896" y="9"/>
                </a:lnTo>
                <a:lnTo>
                  <a:pt x="2896" y="4"/>
                </a:lnTo>
                <a:lnTo>
                  <a:pt x="2896" y="2"/>
                </a:lnTo>
                <a:lnTo>
                  <a:pt x="2896" y="0"/>
                </a:lnTo>
                <a:lnTo>
                  <a:pt x="2897" y="1"/>
                </a:lnTo>
                <a:lnTo>
                  <a:pt x="2964" y="22"/>
                </a:lnTo>
                <a:lnTo>
                  <a:pt x="2964" y="23"/>
                </a:lnTo>
                <a:lnTo>
                  <a:pt x="3029" y="45"/>
                </a:lnTo>
                <a:lnTo>
                  <a:pt x="3042" y="49"/>
                </a:lnTo>
                <a:lnTo>
                  <a:pt x="3077" y="61"/>
                </a:lnTo>
                <a:lnTo>
                  <a:pt x="3123" y="77"/>
                </a:lnTo>
                <a:lnTo>
                  <a:pt x="3124" y="77"/>
                </a:lnTo>
                <a:lnTo>
                  <a:pt x="3131" y="79"/>
                </a:lnTo>
                <a:lnTo>
                  <a:pt x="3131" y="78"/>
                </a:lnTo>
                <a:lnTo>
                  <a:pt x="3161" y="88"/>
                </a:lnTo>
                <a:lnTo>
                  <a:pt x="3175" y="93"/>
                </a:lnTo>
                <a:lnTo>
                  <a:pt x="3180" y="95"/>
                </a:lnTo>
                <a:lnTo>
                  <a:pt x="3184" y="96"/>
                </a:lnTo>
                <a:lnTo>
                  <a:pt x="3200" y="102"/>
                </a:lnTo>
                <a:lnTo>
                  <a:pt x="3204" y="103"/>
                </a:lnTo>
                <a:lnTo>
                  <a:pt x="3206" y="103"/>
                </a:lnTo>
                <a:lnTo>
                  <a:pt x="3217" y="107"/>
                </a:lnTo>
                <a:lnTo>
                  <a:pt x="3227" y="111"/>
                </a:lnTo>
                <a:lnTo>
                  <a:pt x="3240" y="115"/>
                </a:lnTo>
                <a:lnTo>
                  <a:pt x="3242" y="116"/>
                </a:lnTo>
                <a:lnTo>
                  <a:pt x="3243" y="116"/>
                </a:lnTo>
                <a:lnTo>
                  <a:pt x="3244" y="116"/>
                </a:lnTo>
                <a:lnTo>
                  <a:pt x="3246" y="116"/>
                </a:lnTo>
                <a:lnTo>
                  <a:pt x="3247" y="118"/>
                </a:lnTo>
                <a:lnTo>
                  <a:pt x="3254" y="120"/>
                </a:lnTo>
                <a:lnTo>
                  <a:pt x="3256" y="121"/>
                </a:lnTo>
                <a:lnTo>
                  <a:pt x="3260" y="122"/>
                </a:lnTo>
                <a:lnTo>
                  <a:pt x="3263" y="123"/>
                </a:lnTo>
                <a:lnTo>
                  <a:pt x="3264" y="123"/>
                </a:lnTo>
                <a:lnTo>
                  <a:pt x="3266" y="123"/>
                </a:lnTo>
                <a:lnTo>
                  <a:pt x="3269" y="124"/>
                </a:lnTo>
                <a:lnTo>
                  <a:pt x="3270" y="124"/>
                </a:lnTo>
                <a:lnTo>
                  <a:pt x="3273" y="126"/>
                </a:lnTo>
                <a:lnTo>
                  <a:pt x="3276" y="127"/>
                </a:lnTo>
                <a:lnTo>
                  <a:pt x="3279" y="128"/>
                </a:lnTo>
                <a:lnTo>
                  <a:pt x="3281" y="129"/>
                </a:lnTo>
                <a:lnTo>
                  <a:pt x="3284" y="129"/>
                </a:lnTo>
                <a:lnTo>
                  <a:pt x="3285" y="130"/>
                </a:lnTo>
                <a:lnTo>
                  <a:pt x="3289" y="131"/>
                </a:lnTo>
                <a:lnTo>
                  <a:pt x="3292" y="132"/>
                </a:lnTo>
                <a:lnTo>
                  <a:pt x="3301" y="135"/>
                </a:lnTo>
                <a:lnTo>
                  <a:pt x="3314" y="140"/>
                </a:lnTo>
                <a:lnTo>
                  <a:pt x="3319" y="141"/>
                </a:lnTo>
                <a:lnTo>
                  <a:pt x="3327" y="144"/>
                </a:lnTo>
                <a:lnTo>
                  <a:pt x="3328" y="145"/>
                </a:lnTo>
                <a:lnTo>
                  <a:pt x="3333" y="146"/>
                </a:lnTo>
                <a:lnTo>
                  <a:pt x="3338" y="147"/>
                </a:lnTo>
                <a:lnTo>
                  <a:pt x="3339" y="148"/>
                </a:lnTo>
                <a:lnTo>
                  <a:pt x="3340" y="148"/>
                </a:lnTo>
                <a:lnTo>
                  <a:pt x="3342" y="149"/>
                </a:lnTo>
                <a:lnTo>
                  <a:pt x="3346" y="151"/>
                </a:lnTo>
                <a:lnTo>
                  <a:pt x="3351" y="153"/>
                </a:lnTo>
                <a:lnTo>
                  <a:pt x="3357" y="154"/>
                </a:lnTo>
                <a:lnTo>
                  <a:pt x="3358" y="154"/>
                </a:lnTo>
                <a:lnTo>
                  <a:pt x="3362" y="154"/>
                </a:lnTo>
                <a:lnTo>
                  <a:pt x="3363" y="154"/>
                </a:lnTo>
                <a:lnTo>
                  <a:pt x="3364" y="154"/>
                </a:lnTo>
                <a:lnTo>
                  <a:pt x="3365" y="154"/>
                </a:lnTo>
                <a:lnTo>
                  <a:pt x="3366" y="154"/>
                </a:lnTo>
                <a:lnTo>
                  <a:pt x="3368" y="154"/>
                </a:lnTo>
                <a:lnTo>
                  <a:pt x="3371" y="154"/>
                </a:lnTo>
                <a:lnTo>
                  <a:pt x="3372" y="154"/>
                </a:lnTo>
                <a:lnTo>
                  <a:pt x="3373" y="154"/>
                </a:lnTo>
                <a:lnTo>
                  <a:pt x="3374" y="154"/>
                </a:lnTo>
                <a:lnTo>
                  <a:pt x="3376" y="154"/>
                </a:lnTo>
                <a:lnTo>
                  <a:pt x="3379" y="154"/>
                </a:lnTo>
                <a:lnTo>
                  <a:pt x="3382" y="154"/>
                </a:lnTo>
                <a:lnTo>
                  <a:pt x="3383" y="154"/>
                </a:lnTo>
                <a:lnTo>
                  <a:pt x="3385" y="154"/>
                </a:lnTo>
                <a:lnTo>
                  <a:pt x="3387" y="154"/>
                </a:lnTo>
                <a:lnTo>
                  <a:pt x="3392" y="154"/>
                </a:lnTo>
                <a:lnTo>
                  <a:pt x="3394" y="154"/>
                </a:lnTo>
                <a:lnTo>
                  <a:pt x="3399" y="154"/>
                </a:lnTo>
                <a:lnTo>
                  <a:pt x="3400" y="154"/>
                </a:lnTo>
                <a:lnTo>
                  <a:pt x="3408" y="154"/>
                </a:lnTo>
                <a:lnTo>
                  <a:pt x="3409" y="154"/>
                </a:lnTo>
                <a:lnTo>
                  <a:pt x="3413" y="154"/>
                </a:lnTo>
                <a:lnTo>
                  <a:pt x="3415" y="154"/>
                </a:lnTo>
                <a:lnTo>
                  <a:pt x="3416" y="154"/>
                </a:lnTo>
                <a:lnTo>
                  <a:pt x="3417" y="154"/>
                </a:lnTo>
                <a:lnTo>
                  <a:pt x="3419" y="154"/>
                </a:lnTo>
                <a:lnTo>
                  <a:pt x="3425" y="154"/>
                </a:lnTo>
                <a:lnTo>
                  <a:pt x="3426" y="154"/>
                </a:lnTo>
                <a:lnTo>
                  <a:pt x="3427" y="154"/>
                </a:lnTo>
                <a:lnTo>
                  <a:pt x="3434" y="154"/>
                </a:lnTo>
                <a:lnTo>
                  <a:pt x="3436" y="154"/>
                </a:lnTo>
                <a:lnTo>
                  <a:pt x="3437" y="154"/>
                </a:lnTo>
                <a:lnTo>
                  <a:pt x="3440" y="154"/>
                </a:lnTo>
                <a:lnTo>
                  <a:pt x="3441" y="154"/>
                </a:lnTo>
                <a:lnTo>
                  <a:pt x="3443" y="154"/>
                </a:lnTo>
                <a:lnTo>
                  <a:pt x="3444" y="154"/>
                </a:lnTo>
                <a:lnTo>
                  <a:pt x="3445" y="154"/>
                </a:lnTo>
                <a:lnTo>
                  <a:pt x="3448" y="154"/>
                </a:lnTo>
                <a:lnTo>
                  <a:pt x="3449" y="154"/>
                </a:lnTo>
                <a:lnTo>
                  <a:pt x="3450" y="154"/>
                </a:lnTo>
                <a:lnTo>
                  <a:pt x="3451" y="154"/>
                </a:lnTo>
                <a:lnTo>
                  <a:pt x="3452" y="154"/>
                </a:lnTo>
                <a:lnTo>
                  <a:pt x="3453" y="154"/>
                </a:lnTo>
                <a:lnTo>
                  <a:pt x="3454" y="154"/>
                </a:lnTo>
                <a:lnTo>
                  <a:pt x="3456" y="154"/>
                </a:lnTo>
                <a:lnTo>
                  <a:pt x="3459" y="154"/>
                </a:lnTo>
                <a:lnTo>
                  <a:pt x="3468" y="154"/>
                </a:lnTo>
                <a:lnTo>
                  <a:pt x="3471" y="154"/>
                </a:lnTo>
                <a:lnTo>
                  <a:pt x="3474" y="154"/>
                </a:lnTo>
                <a:lnTo>
                  <a:pt x="3478" y="154"/>
                </a:lnTo>
                <a:lnTo>
                  <a:pt x="3479" y="154"/>
                </a:lnTo>
                <a:lnTo>
                  <a:pt x="3482" y="154"/>
                </a:lnTo>
                <a:lnTo>
                  <a:pt x="3483" y="154"/>
                </a:lnTo>
                <a:lnTo>
                  <a:pt x="3485" y="154"/>
                </a:lnTo>
                <a:lnTo>
                  <a:pt x="3486" y="154"/>
                </a:lnTo>
                <a:lnTo>
                  <a:pt x="3487" y="154"/>
                </a:lnTo>
                <a:lnTo>
                  <a:pt x="3488" y="154"/>
                </a:lnTo>
                <a:lnTo>
                  <a:pt x="3489" y="154"/>
                </a:lnTo>
                <a:lnTo>
                  <a:pt x="3491" y="154"/>
                </a:lnTo>
                <a:lnTo>
                  <a:pt x="3495" y="154"/>
                </a:lnTo>
                <a:lnTo>
                  <a:pt x="3496" y="154"/>
                </a:lnTo>
                <a:lnTo>
                  <a:pt x="3502" y="154"/>
                </a:lnTo>
                <a:lnTo>
                  <a:pt x="3508" y="154"/>
                </a:lnTo>
                <a:lnTo>
                  <a:pt x="3514" y="154"/>
                </a:lnTo>
                <a:lnTo>
                  <a:pt x="3521" y="154"/>
                </a:lnTo>
                <a:lnTo>
                  <a:pt x="3522" y="154"/>
                </a:lnTo>
                <a:lnTo>
                  <a:pt x="3525" y="154"/>
                </a:lnTo>
                <a:lnTo>
                  <a:pt x="3526" y="154"/>
                </a:lnTo>
                <a:lnTo>
                  <a:pt x="3527" y="154"/>
                </a:lnTo>
                <a:lnTo>
                  <a:pt x="3528" y="154"/>
                </a:lnTo>
                <a:lnTo>
                  <a:pt x="3529" y="154"/>
                </a:lnTo>
                <a:lnTo>
                  <a:pt x="3531" y="154"/>
                </a:lnTo>
                <a:lnTo>
                  <a:pt x="3537" y="154"/>
                </a:lnTo>
                <a:lnTo>
                  <a:pt x="3540" y="154"/>
                </a:lnTo>
                <a:lnTo>
                  <a:pt x="3542" y="154"/>
                </a:lnTo>
                <a:lnTo>
                  <a:pt x="3545" y="154"/>
                </a:lnTo>
                <a:lnTo>
                  <a:pt x="3549" y="154"/>
                </a:lnTo>
                <a:lnTo>
                  <a:pt x="3553" y="154"/>
                </a:lnTo>
                <a:lnTo>
                  <a:pt x="3562" y="154"/>
                </a:lnTo>
                <a:lnTo>
                  <a:pt x="3565" y="154"/>
                </a:lnTo>
                <a:lnTo>
                  <a:pt x="3570" y="154"/>
                </a:lnTo>
                <a:lnTo>
                  <a:pt x="3577" y="154"/>
                </a:lnTo>
                <a:lnTo>
                  <a:pt x="3583" y="154"/>
                </a:lnTo>
                <a:lnTo>
                  <a:pt x="3588" y="154"/>
                </a:lnTo>
                <a:lnTo>
                  <a:pt x="3599" y="154"/>
                </a:lnTo>
                <a:lnTo>
                  <a:pt x="3600" y="154"/>
                </a:lnTo>
                <a:lnTo>
                  <a:pt x="3606" y="154"/>
                </a:lnTo>
                <a:lnTo>
                  <a:pt x="3607" y="154"/>
                </a:lnTo>
                <a:lnTo>
                  <a:pt x="3608" y="154"/>
                </a:lnTo>
                <a:lnTo>
                  <a:pt x="3614" y="154"/>
                </a:lnTo>
                <a:lnTo>
                  <a:pt x="3623" y="154"/>
                </a:lnTo>
                <a:lnTo>
                  <a:pt x="3624" y="154"/>
                </a:lnTo>
                <a:lnTo>
                  <a:pt x="3632" y="154"/>
                </a:lnTo>
                <a:lnTo>
                  <a:pt x="3633" y="154"/>
                </a:lnTo>
                <a:lnTo>
                  <a:pt x="3635" y="154"/>
                </a:lnTo>
                <a:lnTo>
                  <a:pt x="3637" y="154"/>
                </a:lnTo>
                <a:lnTo>
                  <a:pt x="3638" y="154"/>
                </a:lnTo>
                <a:lnTo>
                  <a:pt x="3641" y="154"/>
                </a:lnTo>
                <a:lnTo>
                  <a:pt x="3649" y="154"/>
                </a:lnTo>
                <a:lnTo>
                  <a:pt x="3658" y="154"/>
                </a:lnTo>
                <a:lnTo>
                  <a:pt x="3667" y="154"/>
                </a:lnTo>
                <a:lnTo>
                  <a:pt x="3674" y="154"/>
                </a:lnTo>
                <a:lnTo>
                  <a:pt x="3676" y="154"/>
                </a:lnTo>
                <a:lnTo>
                  <a:pt x="3684" y="154"/>
                </a:lnTo>
                <a:lnTo>
                  <a:pt x="3691" y="154"/>
                </a:lnTo>
                <a:lnTo>
                  <a:pt x="3693" y="154"/>
                </a:lnTo>
                <a:lnTo>
                  <a:pt x="3694" y="154"/>
                </a:lnTo>
                <a:lnTo>
                  <a:pt x="3695" y="154"/>
                </a:lnTo>
                <a:lnTo>
                  <a:pt x="3696" y="154"/>
                </a:lnTo>
                <a:lnTo>
                  <a:pt x="3699" y="154"/>
                </a:lnTo>
                <a:lnTo>
                  <a:pt x="3700" y="154"/>
                </a:lnTo>
                <a:lnTo>
                  <a:pt x="3701" y="154"/>
                </a:lnTo>
                <a:lnTo>
                  <a:pt x="3702" y="154"/>
                </a:lnTo>
                <a:lnTo>
                  <a:pt x="3704" y="154"/>
                </a:lnTo>
                <a:lnTo>
                  <a:pt x="3708" y="154"/>
                </a:lnTo>
                <a:lnTo>
                  <a:pt x="3709" y="154"/>
                </a:lnTo>
                <a:lnTo>
                  <a:pt x="3711" y="154"/>
                </a:lnTo>
                <a:lnTo>
                  <a:pt x="3713" y="154"/>
                </a:lnTo>
                <a:lnTo>
                  <a:pt x="3715" y="154"/>
                </a:lnTo>
                <a:lnTo>
                  <a:pt x="3716" y="154"/>
                </a:lnTo>
                <a:lnTo>
                  <a:pt x="3717" y="154"/>
                </a:lnTo>
                <a:lnTo>
                  <a:pt x="3718" y="154"/>
                </a:lnTo>
                <a:lnTo>
                  <a:pt x="3719" y="154"/>
                </a:lnTo>
                <a:lnTo>
                  <a:pt x="3719" y="153"/>
                </a:lnTo>
                <a:lnTo>
                  <a:pt x="3720" y="153"/>
                </a:lnTo>
                <a:lnTo>
                  <a:pt x="3721" y="153"/>
                </a:lnTo>
                <a:lnTo>
                  <a:pt x="3722" y="153"/>
                </a:lnTo>
                <a:lnTo>
                  <a:pt x="3722" y="154"/>
                </a:lnTo>
                <a:lnTo>
                  <a:pt x="3724" y="154"/>
                </a:lnTo>
                <a:lnTo>
                  <a:pt x="3725" y="154"/>
                </a:lnTo>
                <a:lnTo>
                  <a:pt x="3729" y="154"/>
                </a:lnTo>
                <a:lnTo>
                  <a:pt x="3730" y="154"/>
                </a:lnTo>
                <a:lnTo>
                  <a:pt x="3733" y="155"/>
                </a:lnTo>
                <a:lnTo>
                  <a:pt x="3734" y="155"/>
                </a:lnTo>
                <a:lnTo>
                  <a:pt x="3742" y="154"/>
                </a:lnTo>
                <a:lnTo>
                  <a:pt x="3747" y="154"/>
                </a:lnTo>
                <a:lnTo>
                  <a:pt x="3753" y="154"/>
                </a:lnTo>
                <a:lnTo>
                  <a:pt x="3769" y="154"/>
                </a:lnTo>
                <a:lnTo>
                  <a:pt x="3771" y="154"/>
                </a:lnTo>
                <a:lnTo>
                  <a:pt x="3772" y="154"/>
                </a:lnTo>
                <a:lnTo>
                  <a:pt x="3773" y="154"/>
                </a:lnTo>
                <a:lnTo>
                  <a:pt x="3777" y="154"/>
                </a:lnTo>
                <a:lnTo>
                  <a:pt x="3779" y="154"/>
                </a:lnTo>
                <a:lnTo>
                  <a:pt x="3787" y="154"/>
                </a:lnTo>
                <a:lnTo>
                  <a:pt x="3788" y="154"/>
                </a:lnTo>
                <a:lnTo>
                  <a:pt x="3789" y="154"/>
                </a:lnTo>
                <a:lnTo>
                  <a:pt x="3790" y="154"/>
                </a:lnTo>
                <a:lnTo>
                  <a:pt x="3791" y="154"/>
                </a:lnTo>
                <a:lnTo>
                  <a:pt x="3795" y="154"/>
                </a:lnTo>
                <a:lnTo>
                  <a:pt x="3796" y="154"/>
                </a:lnTo>
                <a:lnTo>
                  <a:pt x="3797" y="154"/>
                </a:lnTo>
                <a:lnTo>
                  <a:pt x="3807" y="154"/>
                </a:lnTo>
                <a:lnTo>
                  <a:pt x="3814" y="154"/>
                </a:lnTo>
                <a:lnTo>
                  <a:pt x="3820" y="154"/>
                </a:lnTo>
                <a:lnTo>
                  <a:pt x="3822" y="154"/>
                </a:lnTo>
                <a:lnTo>
                  <a:pt x="3823" y="154"/>
                </a:lnTo>
                <a:lnTo>
                  <a:pt x="3827" y="154"/>
                </a:lnTo>
                <a:lnTo>
                  <a:pt x="3828" y="154"/>
                </a:lnTo>
                <a:lnTo>
                  <a:pt x="3830" y="154"/>
                </a:lnTo>
                <a:lnTo>
                  <a:pt x="3836" y="154"/>
                </a:lnTo>
                <a:lnTo>
                  <a:pt x="3837" y="154"/>
                </a:lnTo>
                <a:lnTo>
                  <a:pt x="3839" y="154"/>
                </a:lnTo>
                <a:lnTo>
                  <a:pt x="3840" y="154"/>
                </a:lnTo>
                <a:lnTo>
                  <a:pt x="3841" y="154"/>
                </a:lnTo>
                <a:lnTo>
                  <a:pt x="3842" y="154"/>
                </a:lnTo>
                <a:lnTo>
                  <a:pt x="3845" y="154"/>
                </a:lnTo>
                <a:lnTo>
                  <a:pt x="3848" y="154"/>
                </a:lnTo>
                <a:lnTo>
                  <a:pt x="3849" y="154"/>
                </a:lnTo>
                <a:lnTo>
                  <a:pt x="3850" y="154"/>
                </a:lnTo>
                <a:lnTo>
                  <a:pt x="3855" y="154"/>
                </a:lnTo>
                <a:lnTo>
                  <a:pt x="3856" y="154"/>
                </a:lnTo>
                <a:lnTo>
                  <a:pt x="3859" y="154"/>
                </a:lnTo>
                <a:lnTo>
                  <a:pt x="3862" y="154"/>
                </a:lnTo>
                <a:lnTo>
                  <a:pt x="3864" y="154"/>
                </a:lnTo>
                <a:lnTo>
                  <a:pt x="3873" y="154"/>
                </a:lnTo>
                <a:lnTo>
                  <a:pt x="3874" y="154"/>
                </a:lnTo>
                <a:lnTo>
                  <a:pt x="3875" y="154"/>
                </a:lnTo>
                <a:lnTo>
                  <a:pt x="3876" y="155"/>
                </a:lnTo>
                <a:lnTo>
                  <a:pt x="3879" y="156"/>
                </a:lnTo>
                <a:lnTo>
                  <a:pt x="3879" y="157"/>
                </a:lnTo>
                <a:lnTo>
                  <a:pt x="3880" y="159"/>
                </a:lnTo>
                <a:lnTo>
                  <a:pt x="3881" y="160"/>
                </a:lnTo>
                <a:lnTo>
                  <a:pt x="3881" y="161"/>
                </a:lnTo>
                <a:lnTo>
                  <a:pt x="3881" y="163"/>
                </a:lnTo>
                <a:lnTo>
                  <a:pt x="3881" y="164"/>
                </a:lnTo>
                <a:lnTo>
                  <a:pt x="3881" y="165"/>
                </a:lnTo>
                <a:lnTo>
                  <a:pt x="3881" y="166"/>
                </a:lnTo>
                <a:lnTo>
                  <a:pt x="3881" y="168"/>
                </a:lnTo>
                <a:lnTo>
                  <a:pt x="3881" y="169"/>
                </a:lnTo>
                <a:lnTo>
                  <a:pt x="3881" y="170"/>
                </a:lnTo>
                <a:lnTo>
                  <a:pt x="3881" y="171"/>
                </a:lnTo>
                <a:lnTo>
                  <a:pt x="3880" y="171"/>
                </a:lnTo>
                <a:lnTo>
                  <a:pt x="3879" y="174"/>
                </a:lnTo>
                <a:lnTo>
                  <a:pt x="3877" y="177"/>
                </a:lnTo>
                <a:lnTo>
                  <a:pt x="3877" y="178"/>
                </a:lnTo>
                <a:lnTo>
                  <a:pt x="3877" y="180"/>
                </a:lnTo>
                <a:lnTo>
                  <a:pt x="3879" y="181"/>
                </a:lnTo>
                <a:lnTo>
                  <a:pt x="3880" y="182"/>
                </a:lnTo>
                <a:lnTo>
                  <a:pt x="3882" y="183"/>
                </a:lnTo>
                <a:lnTo>
                  <a:pt x="3883" y="183"/>
                </a:lnTo>
                <a:lnTo>
                  <a:pt x="3884" y="183"/>
                </a:lnTo>
                <a:lnTo>
                  <a:pt x="3886" y="185"/>
                </a:lnTo>
                <a:lnTo>
                  <a:pt x="3888" y="185"/>
                </a:lnTo>
                <a:lnTo>
                  <a:pt x="3889" y="185"/>
                </a:lnTo>
                <a:lnTo>
                  <a:pt x="3890" y="185"/>
                </a:lnTo>
                <a:lnTo>
                  <a:pt x="3891" y="185"/>
                </a:lnTo>
                <a:lnTo>
                  <a:pt x="3891" y="183"/>
                </a:lnTo>
                <a:lnTo>
                  <a:pt x="3891" y="182"/>
                </a:lnTo>
                <a:lnTo>
                  <a:pt x="3892" y="182"/>
                </a:lnTo>
                <a:lnTo>
                  <a:pt x="3892" y="181"/>
                </a:lnTo>
                <a:lnTo>
                  <a:pt x="3893" y="179"/>
                </a:lnTo>
                <a:lnTo>
                  <a:pt x="3893" y="178"/>
                </a:lnTo>
                <a:lnTo>
                  <a:pt x="3894" y="176"/>
                </a:lnTo>
                <a:lnTo>
                  <a:pt x="3894" y="174"/>
                </a:lnTo>
                <a:lnTo>
                  <a:pt x="3896" y="173"/>
                </a:lnTo>
                <a:lnTo>
                  <a:pt x="3896" y="172"/>
                </a:lnTo>
                <a:lnTo>
                  <a:pt x="3897" y="172"/>
                </a:lnTo>
                <a:lnTo>
                  <a:pt x="3898" y="170"/>
                </a:lnTo>
                <a:lnTo>
                  <a:pt x="3899" y="170"/>
                </a:lnTo>
                <a:lnTo>
                  <a:pt x="3900" y="169"/>
                </a:lnTo>
                <a:lnTo>
                  <a:pt x="3901" y="168"/>
                </a:lnTo>
                <a:lnTo>
                  <a:pt x="3902" y="168"/>
                </a:lnTo>
                <a:lnTo>
                  <a:pt x="3903" y="166"/>
                </a:lnTo>
                <a:lnTo>
                  <a:pt x="3905" y="165"/>
                </a:lnTo>
                <a:lnTo>
                  <a:pt x="3907" y="163"/>
                </a:lnTo>
                <a:lnTo>
                  <a:pt x="3908" y="163"/>
                </a:lnTo>
                <a:lnTo>
                  <a:pt x="3909" y="162"/>
                </a:lnTo>
                <a:lnTo>
                  <a:pt x="3910" y="162"/>
                </a:lnTo>
                <a:lnTo>
                  <a:pt x="3911" y="162"/>
                </a:lnTo>
                <a:lnTo>
                  <a:pt x="3913" y="162"/>
                </a:lnTo>
                <a:lnTo>
                  <a:pt x="3914" y="162"/>
                </a:lnTo>
                <a:lnTo>
                  <a:pt x="3914" y="163"/>
                </a:lnTo>
                <a:lnTo>
                  <a:pt x="3915" y="163"/>
                </a:lnTo>
                <a:lnTo>
                  <a:pt x="3916" y="164"/>
                </a:lnTo>
                <a:lnTo>
                  <a:pt x="3916" y="165"/>
                </a:lnTo>
                <a:lnTo>
                  <a:pt x="3917" y="165"/>
                </a:lnTo>
                <a:lnTo>
                  <a:pt x="3918" y="166"/>
                </a:lnTo>
                <a:lnTo>
                  <a:pt x="3922" y="168"/>
                </a:lnTo>
                <a:lnTo>
                  <a:pt x="3925" y="170"/>
                </a:lnTo>
                <a:lnTo>
                  <a:pt x="3926" y="171"/>
                </a:lnTo>
                <a:lnTo>
                  <a:pt x="3927" y="171"/>
                </a:lnTo>
                <a:lnTo>
                  <a:pt x="3927" y="173"/>
                </a:lnTo>
                <a:lnTo>
                  <a:pt x="3927" y="174"/>
                </a:lnTo>
                <a:lnTo>
                  <a:pt x="3927" y="176"/>
                </a:lnTo>
                <a:lnTo>
                  <a:pt x="3927" y="177"/>
                </a:lnTo>
                <a:lnTo>
                  <a:pt x="3927" y="178"/>
                </a:lnTo>
                <a:lnTo>
                  <a:pt x="3927" y="179"/>
                </a:lnTo>
                <a:lnTo>
                  <a:pt x="3927" y="180"/>
                </a:lnTo>
                <a:lnTo>
                  <a:pt x="3928" y="180"/>
                </a:lnTo>
                <a:lnTo>
                  <a:pt x="3928" y="181"/>
                </a:lnTo>
                <a:lnTo>
                  <a:pt x="3927" y="181"/>
                </a:lnTo>
                <a:lnTo>
                  <a:pt x="3927" y="182"/>
                </a:lnTo>
                <a:lnTo>
                  <a:pt x="3928" y="182"/>
                </a:lnTo>
                <a:lnTo>
                  <a:pt x="3928" y="183"/>
                </a:lnTo>
                <a:lnTo>
                  <a:pt x="3928" y="185"/>
                </a:lnTo>
                <a:lnTo>
                  <a:pt x="3928" y="186"/>
                </a:lnTo>
                <a:lnTo>
                  <a:pt x="3929" y="187"/>
                </a:lnTo>
                <a:lnTo>
                  <a:pt x="3929" y="188"/>
                </a:lnTo>
                <a:lnTo>
                  <a:pt x="3931" y="190"/>
                </a:lnTo>
                <a:lnTo>
                  <a:pt x="3931" y="191"/>
                </a:lnTo>
                <a:lnTo>
                  <a:pt x="3932" y="191"/>
                </a:lnTo>
                <a:lnTo>
                  <a:pt x="3932" y="193"/>
                </a:lnTo>
                <a:lnTo>
                  <a:pt x="3933" y="193"/>
                </a:lnTo>
                <a:lnTo>
                  <a:pt x="3933" y="194"/>
                </a:lnTo>
                <a:lnTo>
                  <a:pt x="3934" y="194"/>
                </a:lnTo>
                <a:lnTo>
                  <a:pt x="3935" y="194"/>
                </a:lnTo>
                <a:lnTo>
                  <a:pt x="3936" y="194"/>
                </a:lnTo>
                <a:lnTo>
                  <a:pt x="3940" y="194"/>
                </a:lnTo>
                <a:lnTo>
                  <a:pt x="3941" y="194"/>
                </a:lnTo>
                <a:lnTo>
                  <a:pt x="3943" y="194"/>
                </a:lnTo>
                <a:lnTo>
                  <a:pt x="3944" y="194"/>
                </a:lnTo>
                <a:lnTo>
                  <a:pt x="3948" y="193"/>
                </a:lnTo>
                <a:lnTo>
                  <a:pt x="3950" y="193"/>
                </a:lnTo>
                <a:lnTo>
                  <a:pt x="3951" y="193"/>
                </a:lnTo>
                <a:lnTo>
                  <a:pt x="3955" y="193"/>
                </a:lnTo>
                <a:lnTo>
                  <a:pt x="3957" y="193"/>
                </a:lnTo>
                <a:lnTo>
                  <a:pt x="3958" y="193"/>
                </a:lnTo>
                <a:lnTo>
                  <a:pt x="3960" y="193"/>
                </a:lnTo>
                <a:lnTo>
                  <a:pt x="3961" y="193"/>
                </a:lnTo>
                <a:lnTo>
                  <a:pt x="3963" y="193"/>
                </a:lnTo>
                <a:lnTo>
                  <a:pt x="3965" y="193"/>
                </a:lnTo>
                <a:lnTo>
                  <a:pt x="3966" y="193"/>
                </a:lnTo>
                <a:lnTo>
                  <a:pt x="3969" y="193"/>
                </a:lnTo>
                <a:lnTo>
                  <a:pt x="3972" y="193"/>
                </a:lnTo>
                <a:lnTo>
                  <a:pt x="3974" y="193"/>
                </a:lnTo>
                <a:lnTo>
                  <a:pt x="3975" y="193"/>
                </a:lnTo>
                <a:lnTo>
                  <a:pt x="3983" y="193"/>
                </a:lnTo>
                <a:lnTo>
                  <a:pt x="3987" y="193"/>
                </a:lnTo>
                <a:lnTo>
                  <a:pt x="3988" y="193"/>
                </a:lnTo>
                <a:lnTo>
                  <a:pt x="3993" y="193"/>
                </a:lnTo>
                <a:lnTo>
                  <a:pt x="3995" y="193"/>
                </a:lnTo>
                <a:lnTo>
                  <a:pt x="3997" y="191"/>
                </a:lnTo>
                <a:lnTo>
                  <a:pt x="3998" y="191"/>
                </a:lnTo>
                <a:close/>
              </a:path>
            </a:pathLst>
          </a:custGeom>
          <a:solidFill>
            <a:srgbClr val="4BACC6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59" name="Freeform 57">
            <a:extLst>
              <a:ext uri="{FF2B5EF4-FFF2-40B4-BE49-F238E27FC236}">
                <a16:creationId xmlns:a16="http://schemas.microsoft.com/office/drawing/2014/main" id="{2FD52586-7AC1-D242-5852-98276F256A3F}"/>
              </a:ext>
            </a:extLst>
          </p:cNvPr>
          <p:cNvSpPr>
            <a:spLocks noEditPoints="1"/>
          </p:cNvSpPr>
          <p:nvPr/>
        </p:nvSpPr>
        <p:spPr bwMode="auto">
          <a:xfrm>
            <a:off x="5852191" y="2149273"/>
            <a:ext cx="730106" cy="1073284"/>
          </a:xfrm>
          <a:custGeom>
            <a:avLst/>
            <a:gdLst>
              <a:gd name="T0" fmla="*/ 102 w 534"/>
              <a:gd name="T1" fmla="*/ 704 h 785"/>
              <a:gd name="T2" fmla="*/ 241 w 534"/>
              <a:gd name="T3" fmla="*/ 172 h 785"/>
              <a:gd name="T4" fmla="*/ 292 w 534"/>
              <a:gd name="T5" fmla="*/ 32 h 785"/>
              <a:gd name="T6" fmla="*/ 272 w 534"/>
              <a:gd name="T7" fmla="*/ 60 h 785"/>
              <a:gd name="T8" fmla="*/ 238 w 534"/>
              <a:gd name="T9" fmla="*/ 157 h 785"/>
              <a:gd name="T10" fmla="*/ 162 w 534"/>
              <a:gd name="T11" fmla="*/ 153 h 785"/>
              <a:gd name="T12" fmla="*/ 151 w 534"/>
              <a:gd name="T13" fmla="*/ 127 h 785"/>
              <a:gd name="T14" fmla="*/ 83 w 534"/>
              <a:gd name="T15" fmla="*/ 114 h 785"/>
              <a:gd name="T16" fmla="*/ 76 w 534"/>
              <a:gd name="T17" fmla="*/ 141 h 785"/>
              <a:gd name="T18" fmla="*/ 4 w 534"/>
              <a:gd name="T19" fmla="*/ 93 h 785"/>
              <a:gd name="T20" fmla="*/ 42 w 534"/>
              <a:gd name="T21" fmla="*/ 17 h 785"/>
              <a:gd name="T22" fmla="*/ 143 w 534"/>
              <a:gd name="T23" fmla="*/ 13 h 785"/>
              <a:gd name="T24" fmla="*/ 280 w 534"/>
              <a:gd name="T25" fmla="*/ 1 h 785"/>
              <a:gd name="T26" fmla="*/ 296 w 534"/>
              <a:gd name="T27" fmla="*/ 32 h 785"/>
              <a:gd name="T28" fmla="*/ 497 w 534"/>
              <a:gd name="T29" fmla="*/ 164 h 785"/>
              <a:gd name="T30" fmla="*/ 529 w 534"/>
              <a:gd name="T31" fmla="*/ 206 h 785"/>
              <a:gd name="T32" fmla="*/ 522 w 534"/>
              <a:gd name="T33" fmla="*/ 267 h 785"/>
              <a:gd name="T34" fmla="*/ 512 w 534"/>
              <a:gd name="T35" fmla="*/ 330 h 785"/>
              <a:gd name="T36" fmla="*/ 501 w 534"/>
              <a:gd name="T37" fmla="*/ 403 h 785"/>
              <a:gd name="T38" fmla="*/ 498 w 534"/>
              <a:gd name="T39" fmla="*/ 464 h 785"/>
              <a:gd name="T40" fmla="*/ 495 w 534"/>
              <a:gd name="T41" fmla="*/ 512 h 785"/>
              <a:gd name="T42" fmla="*/ 494 w 534"/>
              <a:gd name="T43" fmla="*/ 554 h 785"/>
              <a:gd name="T44" fmla="*/ 491 w 534"/>
              <a:gd name="T45" fmla="*/ 585 h 785"/>
              <a:gd name="T46" fmla="*/ 491 w 534"/>
              <a:gd name="T47" fmla="*/ 629 h 785"/>
              <a:gd name="T48" fmla="*/ 447 w 534"/>
              <a:gd name="T49" fmla="*/ 649 h 785"/>
              <a:gd name="T50" fmla="*/ 421 w 534"/>
              <a:gd name="T51" fmla="*/ 592 h 785"/>
              <a:gd name="T52" fmla="*/ 413 w 534"/>
              <a:gd name="T53" fmla="*/ 563 h 785"/>
              <a:gd name="T54" fmla="*/ 406 w 534"/>
              <a:gd name="T55" fmla="*/ 592 h 785"/>
              <a:gd name="T56" fmla="*/ 413 w 534"/>
              <a:gd name="T57" fmla="*/ 646 h 785"/>
              <a:gd name="T58" fmla="*/ 334 w 534"/>
              <a:gd name="T59" fmla="*/ 678 h 785"/>
              <a:gd name="T60" fmla="*/ 317 w 534"/>
              <a:gd name="T61" fmla="*/ 749 h 785"/>
              <a:gd name="T62" fmla="*/ 289 w 534"/>
              <a:gd name="T63" fmla="*/ 723 h 785"/>
              <a:gd name="T64" fmla="*/ 171 w 534"/>
              <a:gd name="T65" fmla="*/ 718 h 785"/>
              <a:gd name="T66" fmla="*/ 136 w 534"/>
              <a:gd name="T67" fmla="*/ 669 h 785"/>
              <a:gd name="T68" fmla="*/ 111 w 534"/>
              <a:gd name="T69" fmla="*/ 684 h 785"/>
              <a:gd name="T70" fmla="*/ 80 w 534"/>
              <a:gd name="T71" fmla="*/ 691 h 785"/>
              <a:gd name="T72" fmla="*/ 48 w 534"/>
              <a:gd name="T73" fmla="*/ 702 h 785"/>
              <a:gd name="T74" fmla="*/ 14 w 534"/>
              <a:gd name="T75" fmla="*/ 686 h 785"/>
              <a:gd name="T76" fmla="*/ 15 w 534"/>
              <a:gd name="T77" fmla="*/ 553 h 785"/>
              <a:gd name="T78" fmla="*/ 34 w 534"/>
              <a:gd name="T79" fmla="*/ 505 h 785"/>
              <a:gd name="T80" fmla="*/ 137 w 534"/>
              <a:gd name="T81" fmla="*/ 501 h 785"/>
              <a:gd name="T82" fmla="*/ 145 w 534"/>
              <a:gd name="T83" fmla="*/ 435 h 785"/>
              <a:gd name="T84" fmla="*/ 125 w 534"/>
              <a:gd name="T85" fmla="*/ 396 h 785"/>
              <a:gd name="T86" fmla="*/ 87 w 534"/>
              <a:gd name="T87" fmla="*/ 390 h 785"/>
              <a:gd name="T88" fmla="*/ 83 w 534"/>
              <a:gd name="T89" fmla="*/ 311 h 785"/>
              <a:gd name="T90" fmla="*/ 177 w 534"/>
              <a:gd name="T91" fmla="*/ 337 h 785"/>
              <a:gd name="T92" fmla="*/ 215 w 534"/>
              <a:gd name="T93" fmla="*/ 267 h 785"/>
              <a:gd name="T94" fmla="*/ 257 w 534"/>
              <a:gd name="T95" fmla="*/ 322 h 785"/>
              <a:gd name="T96" fmla="*/ 284 w 534"/>
              <a:gd name="T97" fmla="*/ 337 h 785"/>
              <a:gd name="T98" fmla="*/ 318 w 534"/>
              <a:gd name="T99" fmla="*/ 338 h 785"/>
              <a:gd name="T100" fmla="*/ 349 w 534"/>
              <a:gd name="T101" fmla="*/ 327 h 785"/>
              <a:gd name="T102" fmla="*/ 377 w 534"/>
              <a:gd name="T103" fmla="*/ 319 h 785"/>
              <a:gd name="T104" fmla="*/ 409 w 534"/>
              <a:gd name="T105" fmla="*/ 313 h 785"/>
              <a:gd name="T106" fmla="*/ 423 w 534"/>
              <a:gd name="T107" fmla="*/ 296 h 785"/>
              <a:gd name="T108" fmla="*/ 411 w 534"/>
              <a:gd name="T109" fmla="*/ 269 h 785"/>
              <a:gd name="T110" fmla="*/ 418 w 534"/>
              <a:gd name="T111" fmla="*/ 222 h 785"/>
              <a:gd name="T112" fmla="*/ 403 w 534"/>
              <a:gd name="T113" fmla="*/ 159 h 785"/>
              <a:gd name="T114" fmla="*/ 380 w 534"/>
              <a:gd name="T115" fmla="*/ 121 h 785"/>
              <a:gd name="T116" fmla="*/ 319 w 534"/>
              <a:gd name="T117" fmla="*/ 46 h 785"/>
              <a:gd name="T118" fmla="*/ 344 w 534"/>
              <a:gd name="T119" fmla="*/ 34 h 785"/>
              <a:gd name="T120" fmla="*/ 400 w 534"/>
              <a:gd name="T121" fmla="*/ 20 h 785"/>
              <a:gd name="T122" fmla="*/ 464 w 534"/>
              <a:gd name="T123" fmla="*/ 7 h 7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34" h="785">
                <a:moveTo>
                  <a:pt x="94" y="716"/>
                </a:moveTo>
                <a:lnTo>
                  <a:pt x="92" y="716"/>
                </a:lnTo>
                <a:lnTo>
                  <a:pt x="92" y="714"/>
                </a:lnTo>
                <a:lnTo>
                  <a:pt x="92" y="713"/>
                </a:lnTo>
                <a:lnTo>
                  <a:pt x="93" y="713"/>
                </a:lnTo>
                <a:lnTo>
                  <a:pt x="94" y="713"/>
                </a:lnTo>
                <a:lnTo>
                  <a:pt x="94" y="712"/>
                </a:lnTo>
                <a:lnTo>
                  <a:pt x="95" y="712"/>
                </a:lnTo>
                <a:lnTo>
                  <a:pt x="98" y="712"/>
                </a:lnTo>
                <a:lnTo>
                  <a:pt x="100" y="712"/>
                </a:lnTo>
                <a:lnTo>
                  <a:pt x="101" y="712"/>
                </a:lnTo>
                <a:lnTo>
                  <a:pt x="102" y="712"/>
                </a:lnTo>
                <a:lnTo>
                  <a:pt x="103" y="712"/>
                </a:lnTo>
                <a:lnTo>
                  <a:pt x="108" y="713"/>
                </a:lnTo>
                <a:lnTo>
                  <a:pt x="111" y="713"/>
                </a:lnTo>
                <a:lnTo>
                  <a:pt x="111" y="716"/>
                </a:lnTo>
                <a:lnTo>
                  <a:pt x="109" y="716"/>
                </a:lnTo>
                <a:lnTo>
                  <a:pt x="103" y="716"/>
                </a:lnTo>
                <a:lnTo>
                  <a:pt x="99" y="716"/>
                </a:lnTo>
                <a:lnTo>
                  <a:pt x="95" y="716"/>
                </a:lnTo>
                <a:lnTo>
                  <a:pt x="94" y="716"/>
                </a:lnTo>
                <a:close/>
                <a:moveTo>
                  <a:pt x="106" y="710"/>
                </a:moveTo>
                <a:lnTo>
                  <a:pt x="104" y="710"/>
                </a:lnTo>
                <a:lnTo>
                  <a:pt x="103" y="710"/>
                </a:lnTo>
                <a:lnTo>
                  <a:pt x="104" y="710"/>
                </a:lnTo>
                <a:lnTo>
                  <a:pt x="102" y="708"/>
                </a:lnTo>
                <a:lnTo>
                  <a:pt x="100" y="708"/>
                </a:lnTo>
                <a:lnTo>
                  <a:pt x="99" y="708"/>
                </a:lnTo>
                <a:lnTo>
                  <a:pt x="99" y="707"/>
                </a:lnTo>
                <a:lnTo>
                  <a:pt x="99" y="706"/>
                </a:lnTo>
                <a:lnTo>
                  <a:pt x="99" y="705"/>
                </a:lnTo>
                <a:lnTo>
                  <a:pt x="102" y="704"/>
                </a:lnTo>
                <a:lnTo>
                  <a:pt x="104" y="704"/>
                </a:lnTo>
                <a:lnTo>
                  <a:pt x="107" y="704"/>
                </a:lnTo>
                <a:lnTo>
                  <a:pt x="108" y="704"/>
                </a:lnTo>
                <a:lnTo>
                  <a:pt x="109" y="703"/>
                </a:lnTo>
                <a:lnTo>
                  <a:pt x="109" y="704"/>
                </a:lnTo>
                <a:lnTo>
                  <a:pt x="109" y="705"/>
                </a:lnTo>
                <a:lnTo>
                  <a:pt x="109" y="706"/>
                </a:lnTo>
                <a:lnTo>
                  <a:pt x="108" y="706"/>
                </a:lnTo>
                <a:lnTo>
                  <a:pt x="108" y="707"/>
                </a:lnTo>
                <a:lnTo>
                  <a:pt x="108" y="708"/>
                </a:lnTo>
                <a:lnTo>
                  <a:pt x="107" y="708"/>
                </a:lnTo>
                <a:lnTo>
                  <a:pt x="107" y="710"/>
                </a:lnTo>
                <a:lnTo>
                  <a:pt x="106" y="710"/>
                </a:lnTo>
                <a:close/>
                <a:moveTo>
                  <a:pt x="241" y="184"/>
                </a:moveTo>
                <a:lnTo>
                  <a:pt x="241" y="185"/>
                </a:lnTo>
                <a:lnTo>
                  <a:pt x="233" y="204"/>
                </a:lnTo>
                <a:lnTo>
                  <a:pt x="232" y="204"/>
                </a:lnTo>
                <a:lnTo>
                  <a:pt x="232" y="209"/>
                </a:lnTo>
                <a:lnTo>
                  <a:pt x="227" y="209"/>
                </a:lnTo>
                <a:lnTo>
                  <a:pt x="229" y="203"/>
                </a:lnTo>
                <a:lnTo>
                  <a:pt x="232" y="194"/>
                </a:lnTo>
                <a:lnTo>
                  <a:pt x="233" y="191"/>
                </a:lnTo>
                <a:lnTo>
                  <a:pt x="235" y="188"/>
                </a:lnTo>
                <a:lnTo>
                  <a:pt x="233" y="188"/>
                </a:lnTo>
                <a:lnTo>
                  <a:pt x="229" y="186"/>
                </a:lnTo>
                <a:lnTo>
                  <a:pt x="227" y="185"/>
                </a:lnTo>
                <a:lnTo>
                  <a:pt x="228" y="184"/>
                </a:lnTo>
                <a:lnTo>
                  <a:pt x="229" y="182"/>
                </a:lnTo>
                <a:lnTo>
                  <a:pt x="230" y="182"/>
                </a:lnTo>
                <a:lnTo>
                  <a:pt x="236" y="184"/>
                </a:lnTo>
                <a:lnTo>
                  <a:pt x="240" y="172"/>
                </a:lnTo>
                <a:lnTo>
                  <a:pt x="241" y="172"/>
                </a:lnTo>
                <a:lnTo>
                  <a:pt x="241" y="184"/>
                </a:lnTo>
                <a:close/>
                <a:moveTo>
                  <a:pt x="2" y="134"/>
                </a:moveTo>
                <a:lnTo>
                  <a:pt x="0" y="134"/>
                </a:lnTo>
                <a:lnTo>
                  <a:pt x="0" y="125"/>
                </a:lnTo>
                <a:lnTo>
                  <a:pt x="6" y="125"/>
                </a:lnTo>
                <a:lnTo>
                  <a:pt x="20" y="125"/>
                </a:lnTo>
                <a:lnTo>
                  <a:pt x="20" y="130"/>
                </a:lnTo>
                <a:lnTo>
                  <a:pt x="21" y="133"/>
                </a:lnTo>
                <a:lnTo>
                  <a:pt x="21" y="134"/>
                </a:lnTo>
                <a:lnTo>
                  <a:pt x="20" y="134"/>
                </a:lnTo>
                <a:lnTo>
                  <a:pt x="18" y="134"/>
                </a:lnTo>
                <a:lnTo>
                  <a:pt x="17" y="134"/>
                </a:lnTo>
                <a:lnTo>
                  <a:pt x="7" y="134"/>
                </a:lnTo>
                <a:lnTo>
                  <a:pt x="5" y="134"/>
                </a:lnTo>
                <a:lnTo>
                  <a:pt x="2" y="134"/>
                </a:lnTo>
                <a:close/>
                <a:moveTo>
                  <a:pt x="279" y="78"/>
                </a:moveTo>
                <a:lnTo>
                  <a:pt x="279" y="79"/>
                </a:lnTo>
                <a:lnTo>
                  <a:pt x="279" y="80"/>
                </a:lnTo>
                <a:lnTo>
                  <a:pt x="278" y="80"/>
                </a:lnTo>
                <a:lnTo>
                  <a:pt x="278" y="79"/>
                </a:lnTo>
                <a:lnTo>
                  <a:pt x="278" y="78"/>
                </a:lnTo>
                <a:lnTo>
                  <a:pt x="271" y="78"/>
                </a:lnTo>
                <a:lnTo>
                  <a:pt x="272" y="77"/>
                </a:lnTo>
                <a:lnTo>
                  <a:pt x="272" y="76"/>
                </a:lnTo>
                <a:lnTo>
                  <a:pt x="273" y="76"/>
                </a:lnTo>
                <a:lnTo>
                  <a:pt x="273" y="75"/>
                </a:lnTo>
                <a:lnTo>
                  <a:pt x="274" y="75"/>
                </a:lnTo>
                <a:lnTo>
                  <a:pt x="274" y="74"/>
                </a:lnTo>
                <a:lnTo>
                  <a:pt x="279" y="78"/>
                </a:lnTo>
                <a:close/>
                <a:moveTo>
                  <a:pt x="296" y="32"/>
                </a:moveTo>
                <a:lnTo>
                  <a:pt x="293" y="32"/>
                </a:lnTo>
                <a:lnTo>
                  <a:pt x="292" y="32"/>
                </a:lnTo>
                <a:lnTo>
                  <a:pt x="291" y="33"/>
                </a:lnTo>
                <a:lnTo>
                  <a:pt x="288" y="36"/>
                </a:lnTo>
                <a:lnTo>
                  <a:pt x="287" y="36"/>
                </a:lnTo>
                <a:lnTo>
                  <a:pt x="284" y="43"/>
                </a:lnTo>
                <a:lnTo>
                  <a:pt x="283" y="44"/>
                </a:lnTo>
                <a:lnTo>
                  <a:pt x="282" y="45"/>
                </a:lnTo>
                <a:lnTo>
                  <a:pt x="280" y="45"/>
                </a:lnTo>
                <a:lnTo>
                  <a:pt x="279" y="45"/>
                </a:lnTo>
                <a:lnTo>
                  <a:pt x="279" y="46"/>
                </a:lnTo>
                <a:lnTo>
                  <a:pt x="278" y="46"/>
                </a:lnTo>
                <a:lnTo>
                  <a:pt x="276" y="46"/>
                </a:lnTo>
                <a:lnTo>
                  <a:pt x="274" y="46"/>
                </a:lnTo>
                <a:lnTo>
                  <a:pt x="274" y="47"/>
                </a:lnTo>
                <a:lnTo>
                  <a:pt x="274" y="49"/>
                </a:lnTo>
                <a:lnTo>
                  <a:pt x="273" y="49"/>
                </a:lnTo>
                <a:lnTo>
                  <a:pt x="273" y="50"/>
                </a:lnTo>
                <a:lnTo>
                  <a:pt x="274" y="49"/>
                </a:lnTo>
                <a:lnTo>
                  <a:pt x="279" y="49"/>
                </a:lnTo>
                <a:lnTo>
                  <a:pt x="279" y="50"/>
                </a:lnTo>
                <a:lnTo>
                  <a:pt x="279" y="51"/>
                </a:lnTo>
                <a:lnTo>
                  <a:pt x="279" y="52"/>
                </a:lnTo>
                <a:lnTo>
                  <a:pt x="279" y="53"/>
                </a:lnTo>
                <a:lnTo>
                  <a:pt x="279" y="54"/>
                </a:lnTo>
                <a:lnTo>
                  <a:pt x="280" y="54"/>
                </a:lnTo>
                <a:lnTo>
                  <a:pt x="280" y="55"/>
                </a:lnTo>
                <a:lnTo>
                  <a:pt x="280" y="57"/>
                </a:lnTo>
                <a:lnTo>
                  <a:pt x="280" y="60"/>
                </a:lnTo>
                <a:lnTo>
                  <a:pt x="279" y="60"/>
                </a:lnTo>
                <a:lnTo>
                  <a:pt x="275" y="65"/>
                </a:lnTo>
                <a:lnTo>
                  <a:pt x="274" y="63"/>
                </a:lnTo>
                <a:lnTo>
                  <a:pt x="274" y="62"/>
                </a:lnTo>
                <a:lnTo>
                  <a:pt x="272" y="60"/>
                </a:lnTo>
                <a:lnTo>
                  <a:pt x="272" y="58"/>
                </a:lnTo>
                <a:lnTo>
                  <a:pt x="271" y="58"/>
                </a:lnTo>
                <a:lnTo>
                  <a:pt x="270" y="58"/>
                </a:lnTo>
                <a:lnTo>
                  <a:pt x="268" y="58"/>
                </a:lnTo>
                <a:lnTo>
                  <a:pt x="268" y="60"/>
                </a:lnTo>
                <a:lnTo>
                  <a:pt x="268" y="66"/>
                </a:lnTo>
                <a:lnTo>
                  <a:pt x="268" y="68"/>
                </a:lnTo>
                <a:lnTo>
                  <a:pt x="267" y="71"/>
                </a:lnTo>
                <a:lnTo>
                  <a:pt x="266" y="75"/>
                </a:lnTo>
                <a:lnTo>
                  <a:pt x="265" y="78"/>
                </a:lnTo>
                <a:lnTo>
                  <a:pt x="259" y="88"/>
                </a:lnTo>
                <a:lnTo>
                  <a:pt x="259" y="91"/>
                </a:lnTo>
                <a:lnTo>
                  <a:pt x="257" y="99"/>
                </a:lnTo>
                <a:lnTo>
                  <a:pt x="252" y="130"/>
                </a:lnTo>
                <a:lnTo>
                  <a:pt x="250" y="130"/>
                </a:lnTo>
                <a:lnTo>
                  <a:pt x="249" y="132"/>
                </a:lnTo>
                <a:lnTo>
                  <a:pt x="247" y="132"/>
                </a:lnTo>
                <a:lnTo>
                  <a:pt x="244" y="132"/>
                </a:lnTo>
                <a:lnTo>
                  <a:pt x="242" y="132"/>
                </a:lnTo>
                <a:lnTo>
                  <a:pt x="241" y="132"/>
                </a:lnTo>
                <a:lnTo>
                  <a:pt x="241" y="130"/>
                </a:lnTo>
                <a:lnTo>
                  <a:pt x="240" y="130"/>
                </a:lnTo>
                <a:lnTo>
                  <a:pt x="240" y="132"/>
                </a:lnTo>
                <a:lnTo>
                  <a:pt x="240" y="133"/>
                </a:lnTo>
                <a:lnTo>
                  <a:pt x="238" y="133"/>
                </a:lnTo>
                <a:lnTo>
                  <a:pt x="238" y="135"/>
                </a:lnTo>
                <a:lnTo>
                  <a:pt x="238" y="136"/>
                </a:lnTo>
                <a:lnTo>
                  <a:pt x="238" y="146"/>
                </a:lnTo>
                <a:lnTo>
                  <a:pt x="239" y="151"/>
                </a:lnTo>
                <a:lnTo>
                  <a:pt x="238" y="151"/>
                </a:lnTo>
                <a:lnTo>
                  <a:pt x="238" y="155"/>
                </a:lnTo>
                <a:lnTo>
                  <a:pt x="238" y="157"/>
                </a:lnTo>
                <a:lnTo>
                  <a:pt x="237" y="157"/>
                </a:lnTo>
                <a:lnTo>
                  <a:pt x="237" y="158"/>
                </a:lnTo>
                <a:lnTo>
                  <a:pt x="237" y="159"/>
                </a:lnTo>
                <a:lnTo>
                  <a:pt x="238" y="159"/>
                </a:lnTo>
                <a:lnTo>
                  <a:pt x="239" y="160"/>
                </a:lnTo>
                <a:lnTo>
                  <a:pt x="239" y="161"/>
                </a:lnTo>
                <a:lnTo>
                  <a:pt x="238" y="161"/>
                </a:lnTo>
                <a:lnTo>
                  <a:pt x="235" y="161"/>
                </a:lnTo>
                <a:lnTo>
                  <a:pt x="233" y="161"/>
                </a:lnTo>
                <a:lnTo>
                  <a:pt x="233" y="166"/>
                </a:lnTo>
                <a:lnTo>
                  <a:pt x="233" y="171"/>
                </a:lnTo>
                <a:lnTo>
                  <a:pt x="232" y="171"/>
                </a:lnTo>
                <a:lnTo>
                  <a:pt x="230" y="171"/>
                </a:lnTo>
                <a:lnTo>
                  <a:pt x="229" y="171"/>
                </a:lnTo>
                <a:lnTo>
                  <a:pt x="228" y="171"/>
                </a:lnTo>
                <a:lnTo>
                  <a:pt x="227" y="171"/>
                </a:lnTo>
                <a:lnTo>
                  <a:pt x="224" y="171"/>
                </a:lnTo>
                <a:lnTo>
                  <a:pt x="223" y="171"/>
                </a:lnTo>
                <a:lnTo>
                  <a:pt x="221" y="170"/>
                </a:lnTo>
                <a:lnTo>
                  <a:pt x="220" y="170"/>
                </a:lnTo>
                <a:lnTo>
                  <a:pt x="218" y="170"/>
                </a:lnTo>
                <a:lnTo>
                  <a:pt x="216" y="170"/>
                </a:lnTo>
                <a:lnTo>
                  <a:pt x="214" y="169"/>
                </a:lnTo>
                <a:lnTo>
                  <a:pt x="207" y="168"/>
                </a:lnTo>
                <a:lnTo>
                  <a:pt x="204" y="167"/>
                </a:lnTo>
                <a:lnTo>
                  <a:pt x="202" y="167"/>
                </a:lnTo>
                <a:lnTo>
                  <a:pt x="202" y="166"/>
                </a:lnTo>
                <a:lnTo>
                  <a:pt x="202" y="152"/>
                </a:lnTo>
                <a:lnTo>
                  <a:pt x="192" y="152"/>
                </a:lnTo>
                <a:lnTo>
                  <a:pt x="179" y="153"/>
                </a:lnTo>
                <a:lnTo>
                  <a:pt x="176" y="153"/>
                </a:lnTo>
                <a:lnTo>
                  <a:pt x="162" y="153"/>
                </a:lnTo>
                <a:lnTo>
                  <a:pt x="152" y="153"/>
                </a:lnTo>
                <a:lnTo>
                  <a:pt x="151" y="154"/>
                </a:lnTo>
                <a:lnTo>
                  <a:pt x="150" y="154"/>
                </a:lnTo>
                <a:lnTo>
                  <a:pt x="150" y="153"/>
                </a:lnTo>
                <a:lnTo>
                  <a:pt x="149" y="153"/>
                </a:lnTo>
                <a:lnTo>
                  <a:pt x="147" y="152"/>
                </a:lnTo>
                <a:lnTo>
                  <a:pt x="147" y="151"/>
                </a:lnTo>
                <a:lnTo>
                  <a:pt x="146" y="151"/>
                </a:lnTo>
                <a:lnTo>
                  <a:pt x="145" y="150"/>
                </a:lnTo>
                <a:lnTo>
                  <a:pt x="145" y="149"/>
                </a:lnTo>
                <a:lnTo>
                  <a:pt x="144" y="149"/>
                </a:lnTo>
                <a:lnTo>
                  <a:pt x="144" y="147"/>
                </a:lnTo>
                <a:lnTo>
                  <a:pt x="144" y="146"/>
                </a:lnTo>
                <a:lnTo>
                  <a:pt x="143" y="146"/>
                </a:lnTo>
                <a:lnTo>
                  <a:pt x="143" y="145"/>
                </a:lnTo>
                <a:lnTo>
                  <a:pt x="143" y="144"/>
                </a:lnTo>
                <a:lnTo>
                  <a:pt x="142" y="143"/>
                </a:lnTo>
                <a:lnTo>
                  <a:pt x="142" y="142"/>
                </a:lnTo>
                <a:lnTo>
                  <a:pt x="142" y="141"/>
                </a:lnTo>
                <a:lnTo>
                  <a:pt x="142" y="139"/>
                </a:lnTo>
                <a:lnTo>
                  <a:pt x="142" y="137"/>
                </a:lnTo>
                <a:lnTo>
                  <a:pt x="141" y="136"/>
                </a:lnTo>
                <a:lnTo>
                  <a:pt x="141" y="135"/>
                </a:lnTo>
                <a:lnTo>
                  <a:pt x="141" y="133"/>
                </a:lnTo>
                <a:lnTo>
                  <a:pt x="141" y="129"/>
                </a:lnTo>
                <a:lnTo>
                  <a:pt x="141" y="128"/>
                </a:lnTo>
                <a:lnTo>
                  <a:pt x="142" y="128"/>
                </a:lnTo>
                <a:lnTo>
                  <a:pt x="146" y="128"/>
                </a:lnTo>
                <a:lnTo>
                  <a:pt x="147" y="128"/>
                </a:lnTo>
                <a:lnTo>
                  <a:pt x="150" y="128"/>
                </a:lnTo>
                <a:lnTo>
                  <a:pt x="151" y="128"/>
                </a:lnTo>
                <a:lnTo>
                  <a:pt x="151" y="127"/>
                </a:lnTo>
                <a:lnTo>
                  <a:pt x="151" y="120"/>
                </a:lnTo>
                <a:lnTo>
                  <a:pt x="151" y="113"/>
                </a:lnTo>
                <a:lnTo>
                  <a:pt x="154" y="113"/>
                </a:lnTo>
                <a:lnTo>
                  <a:pt x="154" y="114"/>
                </a:lnTo>
                <a:lnTo>
                  <a:pt x="155" y="114"/>
                </a:lnTo>
                <a:lnTo>
                  <a:pt x="156" y="113"/>
                </a:lnTo>
                <a:lnTo>
                  <a:pt x="156" y="112"/>
                </a:lnTo>
                <a:lnTo>
                  <a:pt x="155" y="112"/>
                </a:lnTo>
                <a:lnTo>
                  <a:pt x="155" y="97"/>
                </a:lnTo>
                <a:lnTo>
                  <a:pt x="154" y="97"/>
                </a:lnTo>
                <a:lnTo>
                  <a:pt x="152" y="97"/>
                </a:lnTo>
                <a:lnTo>
                  <a:pt x="151" y="97"/>
                </a:lnTo>
                <a:lnTo>
                  <a:pt x="150" y="97"/>
                </a:lnTo>
                <a:lnTo>
                  <a:pt x="151" y="102"/>
                </a:lnTo>
                <a:lnTo>
                  <a:pt x="126" y="103"/>
                </a:lnTo>
                <a:lnTo>
                  <a:pt x="126" y="101"/>
                </a:lnTo>
                <a:lnTo>
                  <a:pt x="126" y="100"/>
                </a:lnTo>
                <a:lnTo>
                  <a:pt x="126" y="96"/>
                </a:lnTo>
                <a:lnTo>
                  <a:pt x="125" y="93"/>
                </a:lnTo>
                <a:lnTo>
                  <a:pt x="95" y="94"/>
                </a:lnTo>
                <a:lnTo>
                  <a:pt x="94" y="94"/>
                </a:lnTo>
                <a:lnTo>
                  <a:pt x="93" y="94"/>
                </a:lnTo>
                <a:lnTo>
                  <a:pt x="92" y="94"/>
                </a:lnTo>
                <a:lnTo>
                  <a:pt x="90" y="94"/>
                </a:lnTo>
                <a:lnTo>
                  <a:pt x="85" y="94"/>
                </a:lnTo>
                <a:lnTo>
                  <a:pt x="84" y="94"/>
                </a:lnTo>
                <a:lnTo>
                  <a:pt x="84" y="100"/>
                </a:lnTo>
                <a:lnTo>
                  <a:pt x="82" y="100"/>
                </a:lnTo>
                <a:lnTo>
                  <a:pt x="80" y="100"/>
                </a:lnTo>
                <a:lnTo>
                  <a:pt x="80" y="107"/>
                </a:lnTo>
                <a:lnTo>
                  <a:pt x="81" y="114"/>
                </a:lnTo>
                <a:lnTo>
                  <a:pt x="83" y="114"/>
                </a:lnTo>
                <a:lnTo>
                  <a:pt x="84" y="114"/>
                </a:lnTo>
                <a:lnTo>
                  <a:pt x="89" y="114"/>
                </a:lnTo>
                <a:lnTo>
                  <a:pt x="99" y="114"/>
                </a:lnTo>
                <a:lnTo>
                  <a:pt x="100" y="113"/>
                </a:lnTo>
                <a:lnTo>
                  <a:pt x="100" y="114"/>
                </a:lnTo>
                <a:lnTo>
                  <a:pt x="100" y="117"/>
                </a:lnTo>
                <a:lnTo>
                  <a:pt x="100" y="119"/>
                </a:lnTo>
                <a:lnTo>
                  <a:pt x="100" y="121"/>
                </a:lnTo>
                <a:lnTo>
                  <a:pt x="100" y="124"/>
                </a:lnTo>
                <a:lnTo>
                  <a:pt x="110" y="124"/>
                </a:lnTo>
                <a:lnTo>
                  <a:pt x="110" y="125"/>
                </a:lnTo>
                <a:lnTo>
                  <a:pt x="110" y="126"/>
                </a:lnTo>
                <a:lnTo>
                  <a:pt x="111" y="126"/>
                </a:lnTo>
                <a:lnTo>
                  <a:pt x="128" y="126"/>
                </a:lnTo>
                <a:lnTo>
                  <a:pt x="130" y="126"/>
                </a:lnTo>
                <a:lnTo>
                  <a:pt x="130" y="132"/>
                </a:lnTo>
                <a:lnTo>
                  <a:pt x="130" y="133"/>
                </a:lnTo>
                <a:lnTo>
                  <a:pt x="126" y="133"/>
                </a:lnTo>
                <a:lnTo>
                  <a:pt x="124" y="133"/>
                </a:lnTo>
                <a:lnTo>
                  <a:pt x="120" y="134"/>
                </a:lnTo>
                <a:lnTo>
                  <a:pt x="117" y="135"/>
                </a:lnTo>
                <a:lnTo>
                  <a:pt x="110" y="137"/>
                </a:lnTo>
                <a:lnTo>
                  <a:pt x="103" y="139"/>
                </a:lnTo>
                <a:lnTo>
                  <a:pt x="99" y="141"/>
                </a:lnTo>
                <a:lnTo>
                  <a:pt x="95" y="142"/>
                </a:lnTo>
                <a:lnTo>
                  <a:pt x="91" y="142"/>
                </a:lnTo>
                <a:lnTo>
                  <a:pt x="81" y="142"/>
                </a:lnTo>
                <a:lnTo>
                  <a:pt x="80" y="141"/>
                </a:lnTo>
                <a:lnTo>
                  <a:pt x="80" y="139"/>
                </a:lnTo>
                <a:lnTo>
                  <a:pt x="80" y="138"/>
                </a:lnTo>
                <a:lnTo>
                  <a:pt x="76" y="138"/>
                </a:lnTo>
                <a:lnTo>
                  <a:pt x="76" y="141"/>
                </a:lnTo>
                <a:lnTo>
                  <a:pt x="76" y="142"/>
                </a:lnTo>
                <a:lnTo>
                  <a:pt x="72" y="142"/>
                </a:lnTo>
                <a:lnTo>
                  <a:pt x="61" y="142"/>
                </a:lnTo>
                <a:lnTo>
                  <a:pt x="57" y="142"/>
                </a:lnTo>
                <a:lnTo>
                  <a:pt x="55" y="142"/>
                </a:lnTo>
                <a:lnTo>
                  <a:pt x="5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39"/>
                </a:lnTo>
                <a:lnTo>
                  <a:pt x="40" y="133"/>
                </a:lnTo>
                <a:lnTo>
                  <a:pt x="40" y="132"/>
                </a:lnTo>
                <a:lnTo>
                  <a:pt x="40" y="124"/>
                </a:lnTo>
                <a:lnTo>
                  <a:pt x="39" y="124"/>
                </a:lnTo>
                <a:lnTo>
                  <a:pt x="38" y="124"/>
                </a:lnTo>
                <a:lnTo>
                  <a:pt x="31" y="124"/>
                </a:lnTo>
                <a:lnTo>
                  <a:pt x="28" y="124"/>
                </a:lnTo>
                <a:lnTo>
                  <a:pt x="26" y="124"/>
                </a:lnTo>
                <a:lnTo>
                  <a:pt x="24" y="124"/>
                </a:lnTo>
                <a:lnTo>
                  <a:pt x="23" y="124"/>
                </a:lnTo>
                <a:lnTo>
                  <a:pt x="20" y="124"/>
                </a:lnTo>
                <a:lnTo>
                  <a:pt x="20" y="121"/>
                </a:lnTo>
                <a:lnTo>
                  <a:pt x="20" y="120"/>
                </a:lnTo>
                <a:lnTo>
                  <a:pt x="20" y="112"/>
                </a:lnTo>
                <a:lnTo>
                  <a:pt x="20" y="109"/>
                </a:lnTo>
                <a:lnTo>
                  <a:pt x="20" y="96"/>
                </a:lnTo>
                <a:lnTo>
                  <a:pt x="20" y="93"/>
                </a:lnTo>
                <a:lnTo>
                  <a:pt x="18" y="93"/>
                </a:lnTo>
                <a:lnTo>
                  <a:pt x="16" y="93"/>
                </a:lnTo>
                <a:lnTo>
                  <a:pt x="15" y="93"/>
                </a:lnTo>
                <a:lnTo>
                  <a:pt x="13" y="93"/>
                </a:lnTo>
                <a:lnTo>
                  <a:pt x="6" y="93"/>
                </a:lnTo>
                <a:lnTo>
                  <a:pt x="4" y="93"/>
                </a:lnTo>
                <a:lnTo>
                  <a:pt x="3" y="93"/>
                </a:lnTo>
                <a:lnTo>
                  <a:pt x="0" y="93"/>
                </a:lnTo>
                <a:lnTo>
                  <a:pt x="0" y="86"/>
                </a:lnTo>
                <a:lnTo>
                  <a:pt x="0" y="69"/>
                </a:lnTo>
                <a:lnTo>
                  <a:pt x="0" y="68"/>
                </a:lnTo>
                <a:lnTo>
                  <a:pt x="7" y="59"/>
                </a:lnTo>
                <a:lnTo>
                  <a:pt x="9" y="57"/>
                </a:lnTo>
                <a:lnTo>
                  <a:pt x="9" y="55"/>
                </a:lnTo>
                <a:lnTo>
                  <a:pt x="11" y="57"/>
                </a:lnTo>
                <a:lnTo>
                  <a:pt x="16" y="57"/>
                </a:lnTo>
                <a:lnTo>
                  <a:pt x="20" y="58"/>
                </a:lnTo>
                <a:lnTo>
                  <a:pt x="20" y="51"/>
                </a:lnTo>
                <a:lnTo>
                  <a:pt x="20" y="50"/>
                </a:lnTo>
                <a:lnTo>
                  <a:pt x="20" y="49"/>
                </a:lnTo>
                <a:lnTo>
                  <a:pt x="40" y="49"/>
                </a:lnTo>
                <a:lnTo>
                  <a:pt x="40" y="45"/>
                </a:lnTo>
                <a:lnTo>
                  <a:pt x="40" y="40"/>
                </a:lnTo>
                <a:lnTo>
                  <a:pt x="40" y="36"/>
                </a:lnTo>
                <a:lnTo>
                  <a:pt x="40" y="35"/>
                </a:lnTo>
                <a:lnTo>
                  <a:pt x="40" y="34"/>
                </a:lnTo>
                <a:lnTo>
                  <a:pt x="40" y="33"/>
                </a:lnTo>
                <a:lnTo>
                  <a:pt x="40" y="30"/>
                </a:lnTo>
                <a:lnTo>
                  <a:pt x="40" y="29"/>
                </a:lnTo>
                <a:lnTo>
                  <a:pt x="40" y="28"/>
                </a:lnTo>
                <a:lnTo>
                  <a:pt x="40" y="27"/>
                </a:lnTo>
                <a:lnTo>
                  <a:pt x="40" y="26"/>
                </a:lnTo>
                <a:lnTo>
                  <a:pt x="40" y="25"/>
                </a:lnTo>
                <a:lnTo>
                  <a:pt x="40" y="24"/>
                </a:lnTo>
                <a:lnTo>
                  <a:pt x="40" y="18"/>
                </a:lnTo>
                <a:lnTo>
                  <a:pt x="40" y="17"/>
                </a:lnTo>
                <a:lnTo>
                  <a:pt x="41" y="17"/>
                </a:lnTo>
                <a:lnTo>
                  <a:pt x="42" y="17"/>
                </a:lnTo>
                <a:lnTo>
                  <a:pt x="49" y="16"/>
                </a:lnTo>
                <a:lnTo>
                  <a:pt x="60" y="16"/>
                </a:lnTo>
                <a:lnTo>
                  <a:pt x="71" y="16"/>
                </a:lnTo>
                <a:lnTo>
                  <a:pt x="77" y="16"/>
                </a:lnTo>
                <a:lnTo>
                  <a:pt x="77" y="15"/>
                </a:lnTo>
                <a:lnTo>
                  <a:pt x="77" y="13"/>
                </a:lnTo>
                <a:lnTo>
                  <a:pt x="77" y="12"/>
                </a:lnTo>
                <a:lnTo>
                  <a:pt x="85" y="12"/>
                </a:lnTo>
                <a:lnTo>
                  <a:pt x="86" y="12"/>
                </a:lnTo>
                <a:lnTo>
                  <a:pt x="87" y="12"/>
                </a:lnTo>
                <a:lnTo>
                  <a:pt x="89" y="13"/>
                </a:lnTo>
                <a:lnTo>
                  <a:pt x="91" y="13"/>
                </a:lnTo>
                <a:lnTo>
                  <a:pt x="92" y="13"/>
                </a:lnTo>
                <a:lnTo>
                  <a:pt x="92" y="15"/>
                </a:lnTo>
                <a:lnTo>
                  <a:pt x="93" y="15"/>
                </a:lnTo>
                <a:lnTo>
                  <a:pt x="97" y="16"/>
                </a:lnTo>
                <a:lnTo>
                  <a:pt x="98" y="16"/>
                </a:lnTo>
                <a:lnTo>
                  <a:pt x="100" y="16"/>
                </a:lnTo>
                <a:lnTo>
                  <a:pt x="101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5" y="16"/>
                </a:lnTo>
                <a:lnTo>
                  <a:pt x="119" y="16"/>
                </a:lnTo>
                <a:lnTo>
                  <a:pt x="125" y="16"/>
                </a:lnTo>
                <a:lnTo>
                  <a:pt x="133" y="16"/>
                </a:lnTo>
                <a:lnTo>
                  <a:pt x="136" y="15"/>
                </a:lnTo>
                <a:lnTo>
                  <a:pt x="137" y="15"/>
                </a:lnTo>
                <a:lnTo>
                  <a:pt x="138" y="15"/>
                </a:lnTo>
                <a:lnTo>
                  <a:pt x="140" y="15"/>
                </a:lnTo>
                <a:lnTo>
                  <a:pt x="142" y="13"/>
                </a:lnTo>
                <a:lnTo>
                  <a:pt x="143" y="13"/>
                </a:lnTo>
                <a:lnTo>
                  <a:pt x="144" y="12"/>
                </a:lnTo>
                <a:lnTo>
                  <a:pt x="146" y="12"/>
                </a:lnTo>
                <a:lnTo>
                  <a:pt x="149" y="11"/>
                </a:lnTo>
                <a:lnTo>
                  <a:pt x="151" y="11"/>
                </a:lnTo>
                <a:lnTo>
                  <a:pt x="152" y="11"/>
                </a:lnTo>
                <a:lnTo>
                  <a:pt x="153" y="11"/>
                </a:lnTo>
                <a:lnTo>
                  <a:pt x="154" y="11"/>
                </a:lnTo>
                <a:lnTo>
                  <a:pt x="156" y="11"/>
                </a:lnTo>
                <a:lnTo>
                  <a:pt x="158" y="11"/>
                </a:lnTo>
                <a:lnTo>
                  <a:pt x="164" y="11"/>
                </a:lnTo>
                <a:lnTo>
                  <a:pt x="169" y="11"/>
                </a:lnTo>
                <a:lnTo>
                  <a:pt x="173" y="11"/>
                </a:lnTo>
                <a:lnTo>
                  <a:pt x="178" y="10"/>
                </a:lnTo>
                <a:lnTo>
                  <a:pt x="181" y="10"/>
                </a:lnTo>
                <a:lnTo>
                  <a:pt x="192" y="10"/>
                </a:lnTo>
                <a:lnTo>
                  <a:pt x="197" y="9"/>
                </a:lnTo>
                <a:lnTo>
                  <a:pt x="199" y="9"/>
                </a:lnTo>
                <a:lnTo>
                  <a:pt x="207" y="9"/>
                </a:lnTo>
                <a:lnTo>
                  <a:pt x="216" y="8"/>
                </a:lnTo>
                <a:lnTo>
                  <a:pt x="219" y="8"/>
                </a:lnTo>
                <a:lnTo>
                  <a:pt x="225" y="8"/>
                </a:lnTo>
                <a:lnTo>
                  <a:pt x="230" y="8"/>
                </a:lnTo>
                <a:lnTo>
                  <a:pt x="236" y="7"/>
                </a:lnTo>
                <a:lnTo>
                  <a:pt x="237" y="7"/>
                </a:lnTo>
                <a:lnTo>
                  <a:pt x="273" y="7"/>
                </a:lnTo>
                <a:lnTo>
                  <a:pt x="274" y="7"/>
                </a:lnTo>
                <a:lnTo>
                  <a:pt x="275" y="5"/>
                </a:lnTo>
                <a:lnTo>
                  <a:pt x="276" y="0"/>
                </a:lnTo>
                <a:lnTo>
                  <a:pt x="276" y="1"/>
                </a:lnTo>
                <a:lnTo>
                  <a:pt x="278" y="1"/>
                </a:lnTo>
                <a:lnTo>
                  <a:pt x="279" y="1"/>
                </a:lnTo>
                <a:lnTo>
                  <a:pt x="280" y="1"/>
                </a:lnTo>
                <a:lnTo>
                  <a:pt x="281" y="2"/>
                </a:lnTo>
                <a:lnTo>
                  <a:pt x="284" y="3"/>
                </a:lnTo>
                <a:lnTo>
                  <a:pt x="285" y="3"/>
                </a:lnTo>
                <a:lnTo>
                  <a:pt x="287" y="3"/>
                </a:lnTo>
                <a:lnTo>
                  <a:pt x="288" y="4"/>
                </a:lnTo>
                <a:lnTo>
                  <a:pt x="291" y="5"/>
                </a:lnTo>
                <a:lnTo>
                  <a:pt x="292" y="5"/>
                </a:lnTo>
                <a:lnTo>
                  <a:pt x="293" y="7"/>
                </a:lnTo>
                <a:lnTo>
                  <a:pt x="294" y="7"/>
                </a:lnTo>
                <a:lnTo>
                  <a:pt x="294" y="8"/>
                </a:lnTo>
                <a:lnTo>
                  <a:pt x="296" y="8"/>
                </a:lnTo>
                <a:lnTo>
                  <a:pt x="297" y="8"/>
                </a:lnTo>
                <a:lnTo>
                  <a:pt x="299" y="9"/>
                </a:lnTo>
                <a:lnTo>
                  <a:pt x="300" y="9"/>
                </a:lnTo>
                <a:lnTo>
                  <a:pt x="301" y="10"/>
                </a:lnTo>
                <a:lnTo>
                  <a:pt x="302" y="10"/>
                </a:lnTo>
                <a:lnTo>
                  <a:pt x="304" y="10"/>
                </a:lnTo>
                <a:lnTo>
                  <a:pt x="305" y="11"/>
                </a:lnTo>
                <a:lnTo>
                  <a:pt x="306" y="11"/>
                </a:lnTo>
                <a:lnTo>
                  <a:pt x="311" y="12"/>
                </a:lnTo>
                <a:lnTo>
                  <a:pt x="314" y="13"/>
                </a:lnTo>
                <a:lnTo>
                  <a:pt x="317" y="15"/>
                </a:lnTo>
                <a:lnTo>
                  <a:pt x="318" y="15"/>
                </a:lnTo>
                <a:lnTo>
                  <a:pt x="319" y="15"/>
                </a:lnTo>
                <a:lnTo>
                  <a:pt x="319" y="18"/>
                </a:lnTo>
                <a:lnTo>
                  <a:pt x="317" y="20"/>
                </a:lnTo>
                <a:lnTo>
                  <a:pt x="315" y="23"/>
                </a:lnTo>
                <a:lnTo>
                  <a:pt x="310" y="27"/>
                </a:lnTo>
                <a:lnTo>
                  <a:pt x="308" y="29"/>
                </a:lnTo>
                <a:lnTo>
                  <a:pt x="305" y="30"/>
                </a:lnTo>
                <a:lnTo>
                  <a:pt x="296" y="30"/>
                </a:lnTo>
                <a:lnTo>
                  <a:pt x="296" y="32"/>
                </a:lnTo>
                <a:close/>
                <a:moveTo>
                  <a:pt x="518" y="17"/>
                </a:moveTo>
                <a:lnTo>
                  <a:pt x="517" y="25"/>
                </a:lnTo>
                <a:lnTo>
                  <a:pt x="516" y="26"/>
                </a:lnTo>
                <a:lnTo>
                  <a:pt x="516" y="27"/>
                </a:lnTo>
                <a:lnTo>
                  <a:pt x="515" y="34"/>
                </a:lnTo>
                <a:lnTo>
                  <a:pt x="514" y="40"/>
                </a:lnTo>
                <a:lnTo>
                  <a:pt x="514" y="41"/>
                </a:lnTo>
                <a:lnTo>
                  <a:pt x="512" y="47"/>
                </a:lnTo>
                <a:lnTo>
                  <a:pt x="512" y="49"/>
                </a:lnTo>
                <a:lnTo>
                  <a:pt x="511" y="53"/>
                </a:lnTo>
                <a:lnTo>
                  <a:pt x="511" y="54"/>
                </a:lnTo>
                <a:lnTo>
                  <a:pt x="508" y="62"/>
                </a:lnTo>
                <a:lnTo>
                  <a:pt x="506" y="70"/>
                </a:lnTo>
                <a:lnTo>
                  <a:pt x="506" y="71"/>
                </a:lnTo>
                <a:lnTo>
                  <a:pt x="505" y="75"/>
                </a:lnTo>
                <a:lnTo>
                  <a:pt x="504" y="78"/>
                </a:lnTo>
                <a:lnTo>
                  <a:pt x="503" y="83"/>
                </a:lnTo>
                <a:lnTo>
                  <a:pt x="503" y="84"/>
                </a:lnTo>
                <a:lnTo>
                  <a:pt x="503" y="85"/>
                </a:lnTo>
                <a:lnTo>
                  <a:pt x="503" y="87"/>
                </a:lnTo>
                <a:lnTo>
                  <a:pt x="501" y="90"/>
                </a:lnTo>
                <a:lnTo>
                  <a:pt x="501" y="93"/>
                </a:lnTo>
                <a:lnTo>
                  <a:pt x="500" y="107"/>
                </a:lnTo>
                <a:lnTo>
                  <a:pt x="500" y="116"/>
                </a:lnTo>
                <a:lnTo>
                  <a:pt x="499" y="122"/>
                </a:lnTo>
                <a:lnTo>
                  <a:pt x="499" y="132"/>
                </a:lnTo>
                <a:lnTo>
                  <a:pt x="499" y="134"/>
                </a:lnTo>
                <a:lnTo>
                  <a:pt x="499" y="136"/>
                </a:lnTo>
                <a:lnTo>
                  <a:pt x="498" y="142"/>
                </a:lnTo>
                <a:lnTo>
                  <a:pt x="498" y="158"/>
                </a:lnTo>
                <a:lnTo>
                  <a:pt x="497" y="162"/>
                </a:lnTo>
                <a:lnTo>
                  <a:pt x="497" y="164"/>
                </a:lnTo>
                <a:lnTo>
                  <a:pt x="497" y="166"/>
                </a:lnTo>
                <a:lnTo>
                  <a:pt x="500" y="166"/>
                </a:lnTo>
                <a:lnTo>
                  <a:pt x="526" y="164"/>
                </a:lnTo>
                <a:lnTo>
                  <a:pt x="532" y="164"/>
                </a:lnTo>
                <a:lnTo>
                  <a:pt x="534" y="164"/>
                </a:lnTo>
                <a:lnTo>
                  <a:pt x="534" y="166"/>
                </a:lnTo>
                <a:lnTo>
                  <a:pt x="534" y="167"/>
                </a:lnTo>
                <a:lnTo>
                  <a:pt x="533" y="170"/>
                </a:lnTo>
                <a:lnTo>
                  <a:pt x="533" y="171"/>
                </a:lnTo>
                <a:lnTo>
                  <a:pt x="533" y="172"/>
                </a:lnTo>
                <a:lnTo>
                  <a:pt x="533" y="175"/>
                </a:lnTo>
                <a:lnTo>
                  <a:pt x="533" y="176"/>
                </a:lnTo>
                <a:lnTo>
                  <a:pt x="533" y="177"/>
                </a:lnTo>
                <a:lnTo>
                  <a:pt x="533" y="178"/>
                </a:lnTo>
                <a:lnTo>
                  <a:pt x="533" y="179"/>
                </a:lnTo>
                <a:lnTo>
                  <a:pt x="533" y="180"/>
                </a:lnTo>
                <a:lnTo>
                  <a:pt x="532" y="183"/>
                </a:lnTo>
                <a:lnTo>
                  <a:pt x="532" y="185"/>
                </a:lnTo>
                <a:lnTo>
                  <a:pt x="532" y="186"/>
                </a:lnTo>
                <a:lnTo>
                  <a:pt x="532" y="187"/>
                </a:lnTo>
                <a:lnTo>
                  <a:pt x="532" y="188"/>
                </a:lnTo>
                <a:lnTo>
                  <a:pt x="532" y="189"/>
                </a:lnTo>
                <a:lnTo>
                  <a:pt x="531" y="192"/>
                </a:lnTo>
                <a:lnTo>
                  <a:pt x="531" y="193"/>
                </a:lnTo>
                <a:lnTo>
                  <a:pt x="531" y="194"/>
                </a:lnTo>
                <a:lnTo>
                  <a:pt x="531" y="195"/>
                </a:lnTo>
                <a:lnTo>
                  <a:pt x="531" y="197"/>
                </a:lnTo>
                <a:lnTo>
                  <a:pt x="530" y="200"/>
                </a:lnTo>
                <a:lnTo>
                  <a:pt x="530" y="202"/>
                </a:lnTo>
                <a:lnTo>
                  <a:pt x="529" y="203"/>
                </a:lnTo>
                <a:lnTo>
                  <a:pt x="529" y="205"/>
                </a:lnTo>
                <a:lnTo>
                  <a:pt x="529" y="206"/>
                </a:lnTo>
                <a:lnTo>
                  <a:pt x="529" y="208"/>
                </a:lnTo>
                <a:lnTo>
                  <a:pt x="529" y="209"/>
                </a:lnTo>
                <a:lnTo>
                  <a:pt x="529" y="210"/>
                </a:lnTo>
                <a:lnTo>
                  <a:pt x="527" y="212"/>
                </a:lnTo>
                <a:lnTo>
                  <a:pt x="527" y="213"/>
                </a:lnTo>
                <a:lnTo>
                  <a:pt x="527" y="216"/>
                </a:lnTo>
                <a:lnTo>
                  <a:pt x="527" y="218"/>
                </a:lnTo>
                <a:lnTo>
                  <a:pt x="527" y="219"/>
                </a:lnTo>
                <a:lnTo>
                  <a:pt x="527" y="221"/>
                </a:lnTo>
                <a:lnTo>
                  <a:pt x="526" y="225"/>
                </a:lnTo>
                <a:lnTo>
                  <a:pt x="526" y="228"/>
                </a:lnTo>
                <a:lnTo>
                  <a:pt x="526" y="229"/>
                </a:lnTo>
                <a:lnTo>
                  <a:pt x="526" y="230"/>
                </a:lnTo>
                <a:lnTo>
                  <a:pt x="525" y="235"/>
                </a:lnTo>
                <a:lnTo>
                  <a:pt x="525" y="236"/>
                </a:lnTo>
                <a:lnTo>
                  <a:pt x="525" y="237"/>
                </a:lnTo>
                <a:lnTo>
                  <a:pt x="525" y="238"/>
                </a:lnTo>
                <a:lnTo>
                  <a:pt x="525" y="239"/>
                </a:lnTo>
                <a:lnTo>
                  <a:pt x="525" y="241"/>
                </a:lnTo>
                <a:lnTo>
                  <a:pt x="525" y="242"/>
                </a:lnTo>
                <a:lnTo>
                  <a:pt x="525" y="243"/>
                </a:lnTo>
                <a:lnTo>
                  <a:pt x="524" y="245"/>
                </a:lnTo>
                <a:lnTo>
                  <a:pt x="524" y="246"/>
                </a:lnTo>
                <a:lnTo>
                  <a:pt x="524" y="247"/>
                </a:lnTo>
                <a:lnTo>
                  <a:pt x="524" y="249"/>
                </a:lnTo>
                <a:lnTo>
                  <a:pt x="524" y="250"/>
                </a:lnTo>
                <a:lnTo>
                  <a:pt x="523" y="255"/>
                </a:lnTo>
                <a:lnTo>
                  <a:pt x="523" y="258"/>
                </a:lnTo>
                <a:lnTo>
                  <a:pt x="523" y="260"/>
                </a:lnTo>
                <a:lnTo>
                  <a:pt x="523" y="261"/>
                </a:lnTo>
                <a:lnTo>
                  <a:pt x="523" y="262"/>
                </a:lnTo>
                <a:lnTo>
                  <a:pt x="522" y="267"/>
                </a:lnTo>
                <a:lnTo>
                  <a:pt x="522" y="268"/>
                </a:lnTo>
                <a:lnTo>
                  <a:pt x="522" y="270"/>
                </a:lnTo>
                <a:lnTo>
                  <a:pt x="521" y="272"/>
                </a:lnTo>
                <a:lnTo>
                  <a:pt x="521" y="275"/>
                </a:lnTo>
                <a:lnTo>
                  <a:pt x="520" y="279"/>
                </a:lnTo>
                <a:lnTo>
                  <a:pt x="520" y="281"/>
                </a:lnTo>
                <a:lnTo>
                  <a:pt x="520" y="284"/>
                </a:lnTo>
                <a:lnTo>
                  <a:pt x="520" y="285"/>
                </a:lnTo>
                <a:lnTo>
                  <a:pt x="518" y="287"/>
                </a:lnTo>
                <a:lnTo>
                  <a:pt x="517" y="291"/>
                </a:lnTo>
                <a:lnTo>
                  <a:pt x="517" y="292"/>
                </a:lnTo>
                <a:lnTo>
                  <a:pt x="517" y="293"/>
                </a:lnTo>
                <a:lnTo>
                  <a:pt x="517" y="294"/>
                </a:lnTo>
                <a:lnTo>
                  <a:pt x="517" y="296"/>
                </a:lnTo>
                <a:lnTo>
                  <a:pt x="516" y="300"/>
                </a:lnTo>
                <a:lnTo>
                  <a:pt x="516" y="302"/>
                </a:lnTo>
                <a:lnTo>
                  <a:pt x="516" y="303"/>
                </a:lnTo>
                <a:lnTo>
                  <a:pt x="516" y="304"/>
                </a:lnTo>
                <a:lnTo>
                  <a:pt x="515" y="305"/>
                </a:lnTo>
                <a:lnTo>
                  <a:pt x="515" y="306"/>
                </a:lnTo>
                <a:lnTo>
                  <a:pt x="515" y="308"/>
                </a:lnTo>
                <a:lnTo>
                  <a:pt x="515" y="309"/>
                </a:lnTo>
                <a:lnTo>
                  <a:pt x="515" y="310"/>
                </a:lnTo>
                <a:lnTo>
                  <a:pt x="515" y="311"/>
                </a:lnTo>
                <a:lnTo>
                  <a:pt x="514" y="314"/>
                </a:lnTo>
                <a:lnTo>
                  <a:pt x="514" y="316"/>
                </a:lnTo>
                <a:lnTo>
                  <a:pt x="514" y="317"/>
                </a:lnTo>
                <a:lnTo>
                  <a:pt x="513" y="320"/>
                </a:lnTo>
                <a:lnTo>
                  <a:pt x="513" y="323"/>
                </a:lnTo>
                <a:lnTo>
                  <a:pt x="513" y="325"/>
                </a:lnTo>
                <a:lnTo>
                  <a:pt x="512" y="328"/>
                </a:lnTo>
                <a:lnTo>
                  <a:pt x="512" y="330"/>
                </a:lnTo>
                <a:lnTo>
                  <a:pt x="512" y="331"/>
                </a:lnTo>
                <a:lnTo>
                  <a:pt x="512" y="335"/>
                </a:lnTo>
                <a:lnTo>
                  <a:pt x="511" y="336"/>
                </a:lnTo>
                <a:lnTo>
                  <a:pt x="511" y="338"/>
                </a:lnTo>
                <a:lnTo>
                  <a:pt x="511" y="342"/>
                </a:lnTo>
                <a:lnTo>
                  <a:pt x="511" y="343"/>
                </a:lnTo>
                <a:lnTo>
                  <a:pt x="509" y="346"/>
                </a:lnTo>
                <a:lnTo>
                  <a:pt x="509" y="348"/>
                </a:lnTo>
                <a:lnTo>
                  <a:pt x="509" y="350"/>
                </a:lnTo>
                <a:lnTo>
                  <a:pt x="508" y="352"/>
                </a:lnTo>
                <a:lnTo>
                  <a:pt x="508" y="354"/>
                </a:lnTo>
                <a:lnTo>
                  <a:pt x="508" y="356"/>
                </a:lnTo>
                <a:lnTo>
                  <a:pt x="507" y="359"/>
                </a:lnTo>
                <a:lnTo>
                  <a:pt x="507" y="361"/>
                </a:lnTo>
                <a:lnTo>
                  <a:pt x="506" y="364"/>
                </a:lnTo>
                <a:lnTo>
                  <a:pt x="506" y="365"/>
                </a:lnTo>
                <a:lnTo>
                  <a:pt x="506" y="367"/>
                </a:lnTo>
                <a:lnTo>
                  <a:pt x="506" y="369"/>
                </a:lnTo>
                <a:lnTo>
                  <a:pt x="505" y="371"/>
                </a:lnTo>
                <a:lnTo>
                  <a:pt x="505" y="372"/>
                </a:lnTo>
                <a:lnTo>
                  <a:pt x="505" y="373"/>
                </a:lnTo>
                <a:lnTo>
                  <a:pt x="504" y="378"/>
                </a:lnTo>
                <a:lnTo>
                  <a:pt x="504" y="379"/>
                </a:lnTo>
                <a:lnTo>
                  <a:pt x="504" y="381"/>
                </a:lnTo>
                <a:lnTo>
                  <a:pt x="504" y="383"/>
                </a:lnTo>
                <a:lnTo>
                  <a:pt x="503" y="385"/>
                </a:lnTo>
                <a:lnTo>
                  <a:pt x="503" y="390"/>
                </a:lnTo>
                <a:lnTo>
                  <a:pt x="503" y="392"/>
                </a:lnTo>
                <a:lnTo>
                  <a:pt x="501" y="397"/>
                </a:lnTo>
                <a:lnTo>
                  <a:pt x="501" y="398"/>
                </a:lnTo>
                <a:lnTo>
                  <a:pt x="501" y="402"/>
                </a:lnTo>
                <a:lnTo>
                  <a:pt x="501" y="403"/>
                </a:lnTo>
                <a:lnTo>
                  <a:pt x="501" y="405"/>
                </a:lnTo>
                <a:lnTo>
                  <a:pt x="501" y="406"/>
                </a:lnTo>
                <a:lnTo>
                  <a:pt x="501" y="408"/>
                </a:lnTo>
                <a:lnTo>
                  <a:pt x="501" y="409"/>
                </a:lnTo>
                <a:lnTo>
                  <a:pt x="501" y="410"/>
                </a:lnTo>
                <a:lnTo>
                  <a:pt x="500" y="410"/>
                </a:lnTo>
                <a:lnTo>
                  <a:pt x="500" y="412"/>
                </a:lnTo>
                <a:lnTo>
                  <a:pt x="500" y="414"/>
                </a:lnTo>
                <a:lnTo>
                  <a:pt x="500" y="419"/>
                </a:lnTo>
                <a:lnTo>
                  <a:pt x="499" y="422"/>
                </a:lnTo>
                <a:lnTo>
                  <a:pt x="499" y="423"/>
                </a:lnTo>
                <a:lnTo>
                  <a:pt x="499" y="427"/>
                </a:lnTo>
                <a:lnTo>
                  <a:pt x="499" y="428"/>
                </a:lnTo>
                <a:lnTo>
                  <a:pt x="499" y="431"/>
                </a:lnTo>
                <a:lnTo>
                  <a:pt x="499" y="435"/>
                </a:lnTo>
                <a:lnTo>
                  <a:pt x="499" y="436"/>
                </a:lnTo>
                <a:lnTo>
                  <a:pt x="499" y="437"/>
                </a:lnTo>
                <a:lnTo>
                  <a:pt x="499" y="442"/>
                </a:lnTo>
                <a:lnTo>
                  <a:pt x="499" y="443"/>
                </a:lnTo>
                <a:lnTo>
                  <a:pt x="499" y="444"/>
                </a:lnTo>
                <a:lnTo>
                  <a:pt x="498" y="446"/>
                </a:lnTo>
                <a:lnTo>
                  <a:pt x="499" y="447"/>
                </a:lnTo>
                <a:lnTo>
                  <a:pt x="499" y="448"/>
                </a:lnTo>
                <a:lnTo>
                  <a:pt x="498" y="451"/>
                </a:lnTo>
                <a:lnTo>
                  <a:pt x="498" y="452"/>
                </a:lnTo>
                <a:lnTo>
                  <a:pt x="498" y="454"/>
                </a:lnTo>
                <a:lnTo>
                  <a:pt x="498" y="455"/>
                </a:lnTo>
                <a:lnTo>
                  <a:pt x="498" y="456"/>
                </a:lnTo>
                <a:lnTo>
                  <a:pt x="498" y="457"/>
                </a:lnTo>
                <a:lnTo>
                  <a:pt x="498" y="461"/>
                </a:lnTo>
                <a:lnTo>
                  <a:pt x="498" y="462"/>
                </a:lnTo>
                <a:lnTo>
                  <a:pt x="498" y="464"/>
                </a:lnTo>
                <a:lnTo>
                  <a:pt x="498" y="465"/>
                </a:lnTo>
                <a:lnTo>
                  <a:pt x="498" y="468"/>
                </a:lnTo>
                <a:lnTo>
                  <a:pt x="497" y="469"/>
                </a:lnTo>
                <a:lnTo>
                  <a:pt x="498" y="470"/>
                </a:lnTo>
                <a:lnTo>
                  <a:pt x="498" y="472"/>
                </a:lnTo>
                <a:lnTo>
                  <a:pt x="498" y="475"/>
                </a:lnTo>
                <a:lnTo>
                  <a:pt x="498" y="476"/>
                </a:lnTo>
                <a:lnTo>
                  <a:pt x="497" y="477"/>
                </a:lnTo>
                <a:lnTo>
                  <a:pt x="497" y="478"/>
                </a:lnTo>
                <a:lnTo>
                  <a:pt x="497" y="480"/>
                </a:lnTo>
                <a:lnTo>
                  <a:pt x="498" y="481"/>
                </a:lnTo>
                <a:lnTo>
                  <a:pt x="498" y="482"/>
                </a:lnTo>
                <a:lnTo>
                  <a:pt x="498" y="484"/>
                </a:lnTo>
                <a:lnTo>
                  <a:pt x="498" y="485"/>
                </a:lnTo>
                <a:lnTo>
                  <a:pt x="497" y="486"/>
                </a:lnTo>
                <a:lnTo>
                  <a:pt x="497" y="488"/>
                </a:lnTo>
                <a:lnTo>
                  <a:pt x="497" y="489"/>
                </a:lnTo>
                <a:lnTo>
                  <a:pt x="497" y="490"/>
                </a:lnTo>
                <a:lnTo>
                  <a:pt x="497" y="492"/>
                </a:lnTo>
                <a:lnTo>
                  <a:pt x="497" y="494"/>
                </a:lnTo>
                <a:lnTo>
                  <a:pt x="497" y="495"/>
                </a:lnTo>
                <a:lnTo>
                  <a:pt x="497" y="496"/>
                </a:lnTo>
                <a:lnTo>
                  <a:pt x="496" y="497"/>
                </a:lnTo>
                <a:lnTo>
                  <a:pt x="496" y="500"/>
                </a:lnTo>
                <a:lnTo>
                  <a:pt x="496" y="501"/>
                </a:lnTo>
                <a:lnTo>
                  <a:pt x="496" y="503"/>
                </a:lnTo>
                <a:lnTo>
                  <a:pt x="496" y="505"/>
                </a:lnTo>
                <a:lnTo>
                  <a:pt x="495" y="506"/>
                </a:lnTo>
                <a:lnTo>
                  <a:pt x="495" y="507"/>
                </a:lnTo>
                <a:lnTo>
                  <a:pt x="495" y="510"/>
                </a:lnTo>
                <a:lnTo>
                  <a:pt x="495" y="511"/>
                </a:lnTo>
                <a:lnTo>
                  <a:pt x="495" y="512"/>
                </a:lnTo>
                <a:lnTo>
                  <a:pt x="495" y="513"/>
                </a:lnTo>
                <a:lnTo>
                  <a:pt x="495" y="515"/>
                </a:lnTo>
                <a:lnTo>
                  <a:pt x="495" y="518"/>
                </a:lnTo>
                <a:lnTo>
                  <a:pt x="495" y="519"/>
                </a:lnTo>
                <a:lnTo>
                  <a:pt x="495" y="520"/>
                </a:lnTo>
                <a:lnTo>
                  <a:pt x="495" y="521"/>
                </a:lnTo>
                <a:lnTo>
                  <a:pt x="495" y="522"/>
                </a:lnTo>
                <a:lnTo>
                  <a:pt x="495" y="523"/>
                </a:lnTo>
                <a:lnTo>
                  <a:pt x="495" y="526"/>
                </a:lnTo>
                <a:lnTo>
                  <a:pt x="495" y="527"/>
                </a:lnTo>
                <a:lnTo>
                  <a:pt x="495" y="528"/>
                </a:lnTo>
                <a:lnTo>
                  <a:pt x="495" y="529"/>
                </a:lnTo>
                <a:lnTo>
                  <a:pt x="494" y="530"/>
                </a:lnTo>
                <a:lnTo>
                  <a:pt x="494" y="532"/>
                </a:lnTo>
                <a:lnTo>
                  <a:pt x="495" y="534"/>
                </a:lnTo>
                <a:lnTo>
                  <a:pt x="495" y="535"/>
                </a:lnTo>
                <a:lnTo>
                  <a:pt x="495" y="536"/>
                </a:lnTo>
                <a:lnTo>
                  <a:pt x="495" y="537"/>
                </a:lnTo>
                <a:lnTo>
                  <a:pt x="495" y="539"/>
                </a:lnTo>
                <a:lnTo>
                  <a:pt x="494" y="539"/>
                </a:lnTo>
                <a:lnTo>
                  <a:pt x="494" y="540"/>
                </a:lnTo>
                <a:lnTo>
                  <a:pt x="494" y="542"/>
                </a:lnTo>
                <a:lnTo>
                  <a:pt x="494" y="543"/>
                </a:lnTo>
                <a:lnTo>
                  <a:pt x="494" y="544"/>
                </a:lnTo>
                <a:lnTo>
                  <a:pt x="494" y="545"/>
                </a:lnTo>
                <a:lnTo>
                  <a:pt x="494" y="546"/>
                </a:lnTo>
                <a:lnTo>
                  <a:pt x="494" y="547"/>
                </a:lnTo>
                <a:lnTo>
                  <a:pt x="494" y="548"/>
                </a:lnTo>
                <a:lnTo>
                  <a:pt x="494" y="549"/>
                </a:lnTo>
                <a:lnTo>
                  <a:pt x="494" y="552"/>
                </a:lnTo>
                <a:lnTo>
                  <a:pt x="494" y="553"/>
                </a:lnTo>
                <a:lnTo>
                  <a:pt x="494" y="554"/>
                </a:lnTo>
                <a:lnTo>
                  <a:pt x="495" y="554"/>
                </a:lnTo>
                <a:lnTo>
                  <a:pt x="495" y="555"/>
                </a:lnTo>
                <a:lnTo>
                  <a:pt x="494" y="555"/>
                </a:lnTo>
                <a:lnTo>
                  <a:pt x="495" y="556"/>
                </a:lnTo>
                <a:lnTo>
                  <a:pt x="495" y="557"/>
                </a:lnTo>
                <a:lnTo>
                  <a:pt x="495" y="559"/>
                </a:lnTo>
                <a:lnTo>
                  <a:pt x="495" y="560"/>
                </a:lnTo>
                <a:lnTo>
                  <a:pt x="495" y="559"/>
                </a:lnTo>
                <a:lnTo>
                  <a:pt x="495" y="557"/>
                </a:lnTo>
                <a:lnTo>
                  <a:pt x="494" y="557"/>
                </a:lnTo>
                <a:lnTo>
                  <a:pt x="494" y="559"/>
                </a:lnTo>
                <a:lnTo>
                  <a:pt x="494" y="560"/>
                </a:lnTo>
                <a:lnTo>
                  <a:pt x="494" y="561"/>
                </a:lnTo>
                <a:lnTo>
                  <a:pt x="494" y="562"/>
                </a:lnTo>
                <a:lnTo>
                  <a:pt x="494" y="563"/>
                </a:lnTo>
                <a:lnTo>
                  <a:pt x="494" y="564"/>
                </a:lnTo>
                <a:lnTo>
                  <a:pt x="492" y="564"/>
                </a:lnTo>
                <a:lnTo>
                  <a:pt x="492" y="565"/>
                </a:lnTo>
                <a:lnTo>
                  <a:pt x="492" y="567"/>
                </a:lnTo>
                <a:lnTo>
                  <a:pt x="492" y="570"/>
                </a:lnTo>
                <a:lnTo>
                  <a:pt x="492" y="571"/>
                </a:lnTo>
                <a:lnTo>
                  <a:pt x="492" y="572"/>
                </a:lnTo>
                <a:lnTo>
                  <a:pt x="492" y="574"/>
                </a:lnTo>
                <a:lnTo>
                  <a:pt x="492" y="576"/>
                </a:lnTo>
                <a:lnTo>
                  <a:pt x="492" y="577"/>
                </a:lnTo>
                <a:lnTo>
                  <a:pt x="492" y="578"/>
                </a:lnTo>
                <a:lnTo>
                  <a:pt x="492" y="579"/>
                </a:lnTo>
                <a:lnTo>
                  <a:pt x="492" y="580"/>
                </a:lnTo>
                <a:lnTo>
                  <a:pt x="492" y="581"/>
                </a:lnTo>
                <a:lnTo>
                  <a:pt x="492" y="582"/>
                </a:lnTo>
                <a:lnTo>
                  <a:pt x="491" y="584"/>
                </a:lnTo>
                <a:lnTo>
                  <a:pt x="491" y="585"/>
                </a:lnTo>
                <a:lnTo>
                  <a:pt x="491" y="586"/>
                </a:lnTo>
                <a:lnTo>
                  <a:pt x="492" y="586"/>
                </a:lnTo>
                <a:lnTo>
                  <a:pt x="492" y="587"/>
                </a:lnTo>
                <a:lnTo>
                  <a:pt x="492" y="588"/>
                </a:lnTo>
                <a:lnTo>
                  <a:pt x="492" y="590"/>
                </a:lnTo>
                <a:lnTo>
                  <a:pt x="492" y="592"/>
                </a:lnTo>
                <a:lnTo>
                  <a:pt x="492" y="593"/>
                </a:lnTo>
                <a:lnTo>
                  <a:pt x="492" y="594"/>
                </a:lnTo>
                <a:lnTo>
                  <a:pt x="492" y="595"/>
                </a:lnTo>
                <a:lnTo>
                  <a:pt x="492" y="596"/>
                </a:lnTo>
                <a:lnTo>
                  <a:pt x="492" y="597"/>
                </a:lnTo>
                <a:lnTo>
                  <a:pt x="492" y="598"/>
                </a:lnTo>
                <a:lnTo>
                  <a:pt x="492" y="599"/>
                </a:lnTo>
                <a:lnTo>
                  <a:pt x="492" y="601"/>
                </a:lnTo>
                <a:lnTo>
                  <a:pt x="491" y="602"/>
                </a:lnTo>
                <a:lnTo>
                  <a:pt x="491" y="603"/>
                </a:lnTo>
                <a:lnTo>
                  <a:pt x="491" y="606"/>
                </a:lnTo>
                <a:lnTo>
                  <a:pt x="491" y="607"/>
                </a:lnTo>
                <a:lnTo>
                  <a:pt x="491" y="609"/>
                </a:lnTo>
                <a:lnTo>
                  <a:pt x="491" y="610"/>
                </a:lnTo>
                <a:lnTo>
                  <a:pt x="491" y="611"/>
                </a:lnTo>
                <a:lnTo>
                  <a:pt x="491" y="612"/>
                </a:lnTo>
                <a:lnTo>
                  <a:pt x="491" y="613"/>
                </a:lnTo>
                <a:lnTo>
                  <a:pt x="491" y="614"/>
                </a:lnTo>
                <a:lnTo>
                  <a:pt x="491" y="615"/>
                </a:lnTo>
                <a:lnTo>
                  <a:pt x="491" y="618"/>
                </a:lnTo>
                <a:lnTo>
                  <a:pt x="491" y="619"/>
                </a:lnTo>
                <a:lnTo>
                  <a:pt x="491" y="620"/>
                </a:lnTo>
                <a:lnTo>
                  <a:pt x="491" y="621"/>
                </a:lnTo>
                <a:lnTo>
                  <a:pt x="491" y="622"/>
                </a:lnTo>
                <a:lnTo>
                  <a:pt x="491" y="626"/>
                </a:lnTo>
                <a:lnTo>
                  <a:pt x="491" y="629"/>
                </a:lnTo>
                <a:lnTo>
                  <a:pt x="491" y="634"/>
                </a:lnTo>
                <a:lnTo>
                  <a:pt x="491" y="635"/>
                </a:lnTo>
                <a:lnTo>
                  <a:pt x="491" y="636"/>
                </a:lnTo>
                <a:lnTo>
                  <a:pt x="491" y="637"/>
                </a:lnTo>
                <a:lnTo>
                  <a:pt x="490" y="638"/>
                </a:lnTo>
                <a:lnTo>
                  <a:pt x="490" y="640"/>
                </a:lnTo>
                <a:lnTo>
                  <a:pt x="490" y="644"/>
                </a:lnTo>
                <a:lnTo>
                  <a:pt x="489" y="645"/>
                </a:lnTo>
                <a:lnTo>
                  <a:pt x="490" y="647"/>
                </a:lnTo>
                <a:lnTo>
                  <a:pt x="490" y="648"/>
                </a:lnTo>
                <a:lnTo>
                  <a:pt x="490" y="649"/>
                </a:lnTo>
                <a:lnTo>
                  <a:pt x="489" y="648"/>
                </a:lnTo>
                <a:lnTo>
                  <a:pt x="488" y="648"/>
                </a:lnTo>
                <a:lnTo>
                  <a:pt x="487" y="648"/>
                </a:lnTo>
                <a:lnTo>
                  <a:pt x="487" y="647"/>
                </a:lnTo>
                <a:lnTo>
                  <a:pt x="486" y="647"/>
                </a:lnTo>
                <a:lnTo>
                  <a:pt x="486" y="646"/>
                </a:lnTo>
                <a:lnTo>
                  <a:pt x="485" y="646"/>
                </a:lnTo>
                <a:lnTo>
                  <a:pt x="481" y="646"/>
                </a:lnTo>
                <a:lnTo>
                  <a:pt x="480" y="646"/>
                </a:lnTo>
                <a:lnTo>
                  <a:pt x="479" y="646"/>
                </a:lnTo>
                <a:lnTo>
                  <a:pt x="478" y="647"/>
                </a:lnTo>
                <a:lnTo>
                  <a:pt x="475" y="648"/>
                </a:lnTo>
                <a:lnTo>
                  <a:pt x="475" y="649"/>
                </a:lnTo>
                <a:lnTo>
                  <a:pt x="474" y="649"/>
                </a:lnTo>
                <a:lnTo>
                  <a:pt x="473" y="649"/>
                </a:lnTo>
                <a:lnTo>
                  <a:pt x="462" y="651"/>
                </a:lnTo>
                <a:lnTo>
                  <a:pt x="460" y="651"/>
                </a:lnTo>
                <a:lnTo>
                  <a:pt x="457" y="651"/>
                </a:lnTo>
                <a:lnTo>
                  <a:pt x="457" y="649"/>
                </a:lnTo>
                <a:lnTo>
                  <a:pt x="456" y="649"/>
                </a:lnTo>
                <a:lnTo>
                  <a:pt x="447" y="649"/>
                </a:lnTo>
                <a:lnTo>
                  <a:pt x="443" y="649"/>
                </a:lnTo>
                <a:lnTo>
                  <a:pt x="439" y="649"/>
                </a:lnTo>
                <a:lnTo>
                  <a:pt x="436" y="649"/>
                </a:lnTo>
                <a:lnTo>
                  <a:pt x="435" y="649"/>
                </a:lnTo>
                <a:lnTo>
                  <a:pt x="431" y="639"/>
                </a:lnTo>
                <a:lnTo>
                  <a:pt x="430" y="636"/>
                </a:lnTo>
                <a:lnTo>
                  <a:pt x="429" y="626"/>
                </a:lnTo>
                <a:lnTo>
                  <a:pt x="442" y="626"/>
                </a:lnTo>
                <a:lnTo>
                  <a:pt x="442" y="624"/>
                </a:lnTo>
                <a:lnTo>
                  <a:pt x="430" y="624"/>
                </a:lnTo>
                <a:lnTo>
                  <a:pt x="429" y="624"/>
                </a:lnTo>
                <a:lnTo>
                  <a:pt x="429" y="623"/>
                </a:lnTo>
                <a:lnTo>
                  <a:pt x="428" y="620"/>
                </a:lnTo>
                <a:lnTo>
                  <a:pt x="429" y="619"/>
                </a:lnTo>
                <a:lnTo>
                  <a:pt x="429" y="618"/>
                </a:lnTo>
                <a:lnTo>
                  <a:pt x="429" y="616"/>
                </a:lnTo>
                <a:lnTo>
                  <a:pt x="429" y="615"/>
                </a:lnTo>
                <a:lnTo>
                  <a:pt x="426" y="616"/>
                </a:lnTo>
                <a:lnTo>
                  <a:pt x="425" y="613"/>
                </a:lnTo>
                <a:lnTo>
                  <a:pt x="426" y="605"/>
                </a:lnTo>
                <a:lnTo>
                  <a:pt x="427" y="609"/>
                </a:lnTo>
                <a:lnTo>
                  <a:pt x="429" y="604"/>
                </a:lnTo>
                <a:lnTo>
                  <a:pt x="427" y="604"/>
                </a:lnTo>
                <a:lnTo>
                  <a:pt x="426" y="602"/>
                </a:lnTo>
                <a:lnTo>
                  <a:pt x="426" y="599"/>
                </a:lnTo>
                <a:lnTo>
                  <a:pt x="425" y="598"/>
                </a:lnTo>
                <a:lnTo>
                  <a:pt x="425" y="597"/>
                </a:lnTo>
                <a:lnTo>
                  <a:pt x="425" y="596"/>
                </a:lnTo>
                <a:lnTo>
                  <a:pt x="425" y="595"/>
                </a:lnTo>
                <a:lnTo>
                  <a:pt x="425" y="594"/>
                </a:lnTo>
                <a:lnTo>
                  <a:pt x="425" y="593"/>
                </a:lnTo>
                <a:lnTo>
                  <a:pt x="421" y="592"/>
                </a:lnTo>
                <a:lnTo>
                  <a:pt x="423" y="590"/>
                </a:lnTo>
                <a:lnTo>
                  <a:pt x="422" y="587"/>
                </a:lnTo>
                <a:lnTo>
                  <a:pt x="421" y="584"/>
                </a:lnTo>
                <a:lnTo>
                  <a:pt x="420" y="582"/>
                </a:lnTo>
                <a:lnTo>
                  <a:pt x="418" y="578"/>
                </a:lnTo>
                <a:lnTo>
                  <a:pt x="417" y="577"/>
                </a:lnTo>
                <a:lnTo>
                  <a:pt x="418" y="576"/>
                </a:lnTo>
                <a:lnTo>
                  <a:pt x="418" y="574"/>
                </a:lnTo>
                <a:lnTo>
                  <a:pt x="418" y="573"/>
                </a:lnTo>
                <a:lnTo>
                  <a:pt x="420" y="572"/>
                </a:lnTo>
                <a:lnTo>
                  <a:pt x="421" y="570"/>
                </a:lnTo>
                <a:lnTo>
                  <a:pt x="422" y="568"/>
                </a:lnTo>
                <a:lnTo>
                  <a:pt x="421" y="567"/>
                </a:lnTo>
                <a:lnTo>
                  <a:pt x="423" y="565"/>
                </a:lnTo>
                <a:lnTo>
                  <a:pt x="425" y="564"/>
                </a:lnTo>
                <a:lnTo>
                  <a:pt x="426" y="562"/>
                </a:lnTo>
                <a:lnTo>
                  <a:pt x="426" y="561"/>
                </a:lnTo>
                <a:lnTo>
                  <a:pt x="425" y="561"/>
                </a:lnTo>
                <a:lnTo>
                  <a:pt x="423" y="559"/>
                </a:lnTo>
                <a:lnTo>
                  <a:pt x="422" y="559"/>
                </a:lnTo>
                <a:lnTo>
                  <a:pt x="421" y="557"/>
                </a:lnTo>
                <a:lnTo>
                  <a:pt x="420" y="556"/>
                </a:lnTo>
                <a:lnTo>
                  <a:pt x="417" y="555"/>
                </a:lnTo>
                <a:lnTo>
                  <a:pt x="416" y="554"/>
                </a:lnTo>
                <a:lnTo>
                  <a:pt x="416" y="555"/>
                </a:lnTo>
                <a:lnTo>
                  <a:pt x="416" y="556"/>
                </a:lnTo>
                <a:lnTo>
                  <a:pt x="414" y="557"/>
                </a:lnTo>
                <a:lnTo>
                  <a:pt x="414" y="559"/>
                </a:lnTo>
                <a:lnTo>
                  <a:pt x="414" y="560"/>
                </a:lnTo>
                <a:lnTo>
                  <a:pt x="413" y="561"/>
                </a:lnTo>
                <a:lnTo>
                  <a:pt x="413" y="562"/>
                </a:lnTo>
                <a:lnTo>
                  <a:pt x="413" y="563"/>
                </a:lnTo>
                <a:lnTo>
                  <a:pt x="403" y="564"/>
                </a:lnTo>
                <a:lnTo>
                  <a:pt x="403" y="565"/>
                </a:lnTo>
                <a:lnTo>
                  <a:pt x="402" y="567"/>
                </a:lnTo>
                <a:lnTo>
                  <a:pt x="401" y="567"/>
                </a:lnTo>
                <a:lnTo>
                  <a:pt x="400" y="567"/>
                </a:lnTo>
                <a:lnTo>
                  <a:pt x="399" y="568"/>
                </a:lnTo>
                <a:lnTo>
                  <a:pt x="397" y="568"/>
                </a:lnTo>
                <a:lnTo>
                  <a:pt x="399" y="568"/>
                </a:lnTo>
                <a:lnTo>
                  <a:pt x="399" y="569"/>
                </a:lnTo>
                <a:lnTo>
                  <a:pt x="399" y="570"/>
                </a:lnTo>
                <a:lnTo>
                  <a:pt x="399" y="571"/>
                </a:lnTo>
                <a:lnTo>
                  <a:pt x="397" y="572"/>
                </a:lnTo>
                <a:lnTo>
                  <a:pt x="399" y="573"/>
                </a:lnTo>
                <a:lnTo>
                  <a:pt x="399" y="574"/>
                </a:lnTo>
                <a:lnTo>
                  <a:pt x="399" y="577"/>
                </a:lnTo>
                <a:lnTo>
                  <a:pt x="399" y="579"/>
                </a:lnTo>
                <a:lnTo>
                  <a:pt x="400" y="579"/>
                </a:lnTo>
                <a:lnTo>
                  <a:pt x="400" y="580"/>
                </a:lnTo>
                <a:lnTo>
                  <a:pt x="401" y="580"/>
                </a:lnTo>
                <a:lnTo>
                  <a:pt x="402" y="580"/>
                </a:lnTo>
                <a:lnTo>
                  <a:pt x="402" y="582"/>
                </a:lnTo>
                <a:lnTo>
                  <a:pt x="402" y="585"/>
                </a:lnTo>
                <a:lnTo>
                  <a:pt x="403" y="585"/>
                </a:lnTo>
                <a:lnTo>
                  <a:pt x="403" y="586"/>
                </a:lnTo>
                <a:lnTo>
                  <a:pt x="404" y="586"/>
                </a:lnTo>
                <a:lnTo>
                  <a:pt x="405" y="586"/>
                </a:lnTo>
                <a:lnTo>
                  <a:pt x="405" y="587"/>
                </a:lnTo>
                <a:lnTo>
                  <a:pt x="406" y="587"/>
                </a:lnTo>
                <a:lnTo>
                  <a:pt x="406" y="588"/>
                </a:lnTo>
                <a:lnTo>
                  <a:pt x="406" y="589"/>
                </a:lnTo>
                <a:lnTo>
                  <a:pt x="406" y="590"/>
                </a:lnTo>
                <a:lnTo>
                  <a:pt x="406" y="592"/>
                </a:lnTo>
                <a:lnTo>
                  <a:pt x="408" y="592"/>
                </a:lnTo>
                <a:lnTo>
                  <a:pt x="409" y="593"/>
                </a:lnTo>
                <a:lnTo>
                  <a:pt x="410" y="593"/>
                </a:lnTo>
                <a:lnTo>
                  <a:pt x="410" y="594"/>
                </a:lnTo>
                <a:lnTo>
                  <a:pt x="410" y="595"/>
                </a:lnTo>
                <a:lnTo>
                  <a:pt x="411" y="596"/>
                </a:lnTo>
                <a:lnTo>
                  <a:pt x="411" y="597"/>
                </a:lnTo>
                <a:lnTo>
                  <a:pt x="411" y="598"/>
                </a:lnTo>
                <a:lnTo>
                  <a:pt x="412" y="598"/>
                </a:lnTo>
                <a:lnTo>
                  <a:pt x="413" y="598"/>
                </a:lnTo>
                <a:lnTo>
                  <a:pt x="414" y="599"/>
                </a:lnTo>
                <a:lnTo>
                  <a:pt x="416" y="602"/>
                </a:lnTo>
                <a:lnTo>
                  <a:pt x="416" y="604"/>
                </a:lnTo>
                <a:lnTo>
                  <a:pt x="416" y="605"/>
                </a:lnTo>
                <a:lnTo>
                  <a:pt x="416" y="606"/>
                </a:lnTo>
                <a:lnTo>
                  <a:pt x="416" y="607"/>
                </a:lnTo>
                <a:lnTo>
                  <a:pt x="416" y="609"/>
                </a:lnTo>
                <a:lnTo>
                  <a:pt x="416" y="611"/>
                </a:lnTo>
                <a:lnTo>
                  <a:pt x="418" y="615"/>
                </a:lnTo>
                <a:lnTo>
                  <a:pt x="418" y="618"/>
                </a:lnTo>
                <a:lnTo>
                  <a:pt x="418" y="619"/>
                </a:lnTo>
                <a:lnTo>
                  <a:pt x="418" y="620"/>
                </a:lnTo>
                <a:lnTo>
                  <a:pt x="419" y="623"/>
                </a:lnTo>
                <a:lnTo>
                  <a:pt x="416" y="623"/>
                </a:lnTo>
                <a:lnTo>
                  <a:pt x="414" y="622"/>
                </a:lnTo>
                <a:lnTo>
                  <a:pt x="413" y="622"/>
                </a:lnTo>
                <a:lnTo>
                  <a:pt x="413" y="624"/>
                </a:lnTo>
                <a:lnTo>
                  <a:pt x="413" y="627"/>
                </a:lnTo>
                <a:lnTo>
                  <a:pt x="413" y="631"/>
                </a:lnTo>
                <a:lnTo>
                  <a:pt x="413" y="634"/>
                </a:lnTo>
                <a:lnTo>
                  <a:pt x="413" y="640"/>
                </a:lnTo>
                <a:lnTo>
                  <a:pt x="413" y="646"/>
                </a:lnTo>
                <a:lnTo>
                  <a:pt x="410" y="646"/>
                </a:lnTo>
                <a:lnTo>
                  <a:pt x="400" y="647"/>
                </a:lnTo>
                <a:lnTo>
                  <a:pt x="400" y="651"/>
                </a:lnTo>
                <a:lnTo>
                  <a:pt x="413" y="651"/>
                </a:lnTo>
                <a:lnTo>
                  <a:pt x="413" y="652"/>
                </a:lnTo>
                <a:lnTo>
                  <a:pt x="413" y="654"/>
                </a:lnTo>
                <a:lnTo>
                  <a:pt x="414" y="655"/>
                </a:lnTo>
                <a:lnTo>
                  <a:pt x="414" y="656"/>
                </a:lnTo>
                <a:lnTo>
                  <a:pt x="396" y="657"/>
                </a:lnTo>
                <a:lnTo>
                  <a:pt x="396" y="660"/>
                </a:lnTo>
                <a:lnTo>
                  <a:pt x="394" y="660"/>
                </a:lnTo>
                <a:lnTo>
                  <a:pt x="392" y="660"/>
                </a:lnTo>
                <a:lnTo>
                  <a:pt x="384" y="660"/>
                </a:lnTo>
                <a:lnTo>
                  <a:pt x="373" y="660"/>
                </a:lnTo>
                <a:lnTo>
                  <a:pt x="368" y="660"/>
                </a:lnTo>
                <a:lnTo>
                  <a:pt x="367" y="660"/>
                </a:lnTo>
                <a:lnTo>
                  <a:pt x="366" y="660"/>
                </a:lnTo>
                <a:lnTo>
                  <a:pt x="363" y="660"/>
                </a:lnTo>
                <a:lnTo>
                  <a:pt x="353" y="660"/>
                </a:lnTo>
                <a:lnTo>
                  <a:pt x="343" y="661"/>
                </a:lnTo>
                <a:lnTo>
                  <a:pt x="342" y="661"/>
                </a:lnTo>
                <a:lnTo>
                  <a:pt x="341" y="661"/>
                </a:lnTo>
                <a:lnTo>
                  <a:pt x="340" y="661"/>
                </a:lnTo>
                <a:lnTo>
                  <a:pt x="339" y="661"/>
                </a:lnTo>
                <a:lnTo>
                  <a:pt x="337" y="661"/>
                </a:lnTo>
                <a:lnTo>
                  <a:pt x="337" y="662"/>
                </a:lnTo>
                <a:lnTo>
                  <a:pt x="336" y="665"/>
                </a:lnTo>
                <a:lnTo>
                  <a:pt x="336" y="666"/>
                </a:lnTo>
                <a:lnTo>
                  <a:pt x="335" y="669"/>
                </a:lnTo>
                <a:lnTo>
                  <a:pt x="334" y="674"/>
                </a:lnTo>
                <a:lnTo>
                  <a:pt x="334" y="677"/>
                </a:lnTo>
                <a:lnTo>
                  <a:pt x="334" y="678"/>
                </a:lnTo>
                <a:lnTo>
                  <a:pt x="333" y="679"/>
                </a:lnTo>
                <a:lnTo>
                  <a:pt x="333" y="680"/>
                </a:lnTo>
                <a:lnTo>
                  <a:pt x="333" y="681"/>
                </a:lnTo>
                <a:lnTo>
                  <a:pt x="333" y="684"/>
                </a:lnTo>
                <a:lnTo>
                  <a:pt x="333" y="685"/>
                </a:lnTo>
                <a:lnTo>
                  <a:pt x="333" y="688"/>
                </a:lnTo>
                <a:lnTo>
                  <a:pt x="333" y="691"/>
                </a:lnTo>
                <a:lnTo>
                  <a:pt x="334" y="695"/>
                </a:lnTo>
                <a:lnTo>
                  <a:pt x="334" y="697"/>
                </a:lnTo>
                <a:lnTo>
                  <a:pt x="334" y="701"/>
                </a:lnTo>
                <a:lnTo>
                  <a:pt x="334" y="702"/>
                </a:lnTo>
                <a:lnTo>
                  <a:pt x="334" y="706"/>
                </a:lnTo>
                <a:lnTo>
                  <a:pt x="334" y="707"/>
                </a:lnTo>
                <a:lnTo>
                  <a:pt x="334" y="712"/>
                </a:lnTo>
                <a:lnTo>
                  <a:pt x="334" y="714"/>
                </a:lnTo>
                <a:lnTo>
                  <a:pt x="334" y="722"/>
                </a:lnTo>
                <a:lnTo>
                  <a:pt x="334" y="723"/>
                </a:lnTo>
                <a:lnTo>
                  <a:pt x="333" y="723"/>
                </a:lnTo>
                <a:lnTo>
                  <a:pt x="332" y="723"/>
                </a:lnTo>
                <a:lnTo>
                  <a:pt x="328" y="723"/>
                </a:lnTo>
                <a:lnTo>
                  <a:pt x="323" y="723"/>
                </a:lnTo>
                <a:lnTo>
                  <a:pt x="323" y="724"/>
                </a:lnTo>
                <a:lnTo>
                  <a:pt x="323" y="726"/>
                </a:lnTo>
                <a:lnTo>
                  <a:pt x="323" y="727"/>
                </a:lnTo>
                <a:lnTo>
                  <a:pt x="322" y="731"/>
                </a:lnTo>
                <a:lnTo>
                  <a:pt x="321" y="732"/>
                </a:lnTo>
                <a:lnTo>
                  <a:pt x="321" y="733"/>
                </a:lnTo>
                <a:lnTo>
                  <a:pt x="321" y="735"/>
                </a:lnTo>
                <a:lnTo>
                  <a:pt x="318" y="740"/>
                </a:lnTo>
                <a:lnTo>
                  <a:pt x="318" y="741"/>
                </a:lnTo>
                <a:lnTo>
                  <a:pt x="318" y="744"/>
                </a:lnTo>
                <a:lnTo>
                  <a:pt x="317" y="749"/>
                </a:lnTo>
                <a:lnTo>
                  <a:pt x="316" y="752"/>
                </a:lnTo>
                <a:lnTo>
                  <a:pt x="314" y="763"/>
                </a:lnTo>
                <a:lnTo>
                  <a:pt x="313" y="770"/>
                </a:lnTo>
                <a:lnTo>
                  <a:pt x="310" y="775"/>
                </a:lnTo>
                <a:lnTo>
                  <a:pt x="310" y="779"/>
                </a:lnTo>
                <a:lnTo>
                  <a:pt x="309" y="782"/>
                </a:lnTo>
                <a:lnTo>
                  <a:pt x="309" y="785"/>
                </a:lnTo>
                <a:lnTo>
                  <a:pt x="307" y="785"/>
                </a:lnTo>
                <a:lnTo>
                  <a:pt x="309" y="774"/>
                </a:lnTo>
                <a:lnTo>
                  <a:pt x="310" y="771"/>
                </a:lnTo>
                <a:lnTo>
                  <a:pt x="313" y="762"/>
                </a:lnTo>
                <a:lnTo>
                  <a:pt x="315" y="753"/>
                </a:lnTo>
                <a:lnTo>
                  <a:pt x="315" y="749"/>
                </a:lnTo>
                <a:lnTo>
                  <a:pt x="317" y="740"/>
                </a:lnTo>
                <a:lnTo>
                  <a:pt x="317" y="737"/>
                </a:lnTo>
                <a:lnTo>
                  <a:pt x="318" y="736"/>
                </a:lnTo>
                <a:lnTo>
                  <a:pt x="318" y="735"/>
                </a:lnTo>
                <a:lnTo>
                  <a:pt x="318" y="733"/>
                </a:lnTo>
                <a:lnTo>
                  <a:pt x="318" y="732"/>
                </a:lnTo>
                <a:lnTo>
                  <a:pt x="318" y="731"/>
                </a:lnTo>
                <a:lnTo>
                  <a:pt x="317" y="730"/>
                </a:lnTo>
                <a:lnTo>
                  <a:pt x="317" y="729"/>
                </a:lnTo>
                <a:lnTo>
                  <a:pt x="317" y="728"/>
                </a:lnTo>
                <a:lnTo>
                  <a:pt x="317" y="726"/>
                </a:lnTo>
                <a:lnTo>
                  <a:pt x="317" y="724"/>
                </a:lnTo>
                <a:lnTo>
                  <a:pt x="314" y="724"/>
                </a:lnTo>
                <a:lnTo>
                  <a:pt x="314" y="723"/>
                </a:lnTo>
                <a:lnTo>
                  <a:pt x="307" y="723"/>
                </a:lnTo>
                <a:lnTo>
                  <a:pt x="306" y="723"/>
                </a:lnTo>
                <a:lnTo>
                  <a:pt x="302" y="723"/>
                </a:lnTo>
                <a:lnTo>
                  <a:pt x="296" y="723"/>
                </a:lnTo>
                <a:lnTo>
                  <a:pt x="289" y="723"/>
                </a:lnTo>
                <a:lnTo>
                  <a:pt x="281" y="723"/>
                </a:lnTo>
                <a:lnTo>
                  <a:pt x="263" y="723"/>
                </a:lnTo>
                <a:lnTo>
                  <a:pt x="253" y="724"/>
                </a:lnTo>
                <a:lnTo>
                  <a:pt x="249" y="723"/>
                </a:lnTo>
                <a:lnTo>
                  <a:pt x="240" y="723"/>
                </a:lnTo>
                <a:lnTo>
                  <a:pt x="238" y="723"/>
                </a:lnTo>
                <a:lnTo>
                  <a:pt x="235" y="723"/>
                </a:lnTo>
                <a:lnTo>
                  <a:pt x="233" y="723"/>
                </a:lnTo>
                <a:lnTo>
                  <a:pt x="233" y="724"/>
                </a:lnTo>
                <a:lnTo>
                  <a:pt x="233" y="726"/>
                </a:lnTo>
                <a:lnTo>
                  <a:pt x="232" y="726"/>
                </a:lnTo>
                <a:lnTo>
                  <a:pt x="229" y="726"/>
                </a:lnTo>
                <a:lnTo>
                  <a:pt x="228" y="726"/>
                </a:lnTo>
                <a:lnTo>
                  <a:pt x="225" y="726"/>
                </a:lnTo>
                <a:lnTo>
                  <a:pt x="224" y="726"/>
                </a:lnTo>
                <a:lnTo>
                  <a:pt x="223" y="726"/>
                </a:lnTo>
                <a:lnTo>
                  <a:pt x="218" y="726"/>
                </a:lnTo>
                <a:lnTo>
                  <a:pt x="213" y="726"/>
                </a:lnTo>
                <a:lnTo>
                  <a:pt x="213" y="727"/>
                </a:lnTo>
                <a:lnTo>
                  <a:pt x="209" y="727"/>
                </a:lnTo>
                <a:lnTo>
                  <a:pt x="192" y="727"/>
                </a:lnTo>
                <a:lnTo>
                  <a:pt x="183" y="727"/>
                </a:lnTo>
                <a:lnTo>
                  <a:pt x="180" y="727"/>
                </a:lnTo>
                <a:lnTo>
                  <a:pt x="179" y="727"/>
                </a:lnTo>
                <a:lnTo>
                  <a:pt x="176" y="728"/>
                </a:lnTo>
                <a:lnTo>
                  <a:pt x="175" y="728"/>
                </a:lnTo>
                <a:lnTo>
                  <a:pt x="173" y="728"/>
                </a:lnTo>
                <a:lnTo>
                  <a:pt x="172" y="728"/>
                </a:lnTo>
                <a:lnTo>
                  <a:pt x="171" y="728"/>
                </a:lnTo>
                <a:lnTo>
                  <a:pt x="171" y="721"/>
                </a:lnTo>
                <a:lnTo>
                  <a:pt x="171" y="720"/>
                </a:lnTo>
                <a:lnTo>
                  <a:pt x="171" y="718"/>
                </a:lnTo>
                <a:lnTo>
                  <a:pt x="170" y="715"/>
                </a:lnTo>
                <a:lnTo>
                  <a:pt x="170" y="713"/>
                </a:lnTo>
                <a:lnTo>
                  <a:pt x="170" y="711"/>
                </a:lnTo>
                <a:lnTo>
                  <a:pt x="170" y="710"/>
                </a:lnTo>
                <a:lnTo>
                  <a:pt x="170" y="706"/>
                </a:lnTo>
                <a:lnTo>
                  <a:pt x="170" y="702"/>
                </a:lnTo>
                <a:lnTo>
                  <a:pt x="170" y="694"/>
                </a:lnTo>
                <a:lnTo>
                  <a:pt x="170" y="687"/>
                </a:lnTo>
                <a:lnTo>
                  <a:pt x="170" y="686"/>
                </a:lnTo>
                <a:lnTo>
                  <a:pt x="170" y="684"/>
                </a:lnTo>
                <a:lnTo>
                  <a:pt x="169" y="685"/>
                </a:lnTo>
                <a:lnTo>
                  <a:pt x="168" y="685"/>
                </a:lnTo>
                <a:lnTo>
                  <a:pt x="162" y="686"/>
                </a:lnTo>
                <a:lnTo>
                  <a:pt x="162" y="687"/>
                </a:lnTo>
                <a:lnTo>
                  <a:pt x="158" y="688"/>
                </a:lnTo>
                <a:lnTo>
                  <a:pt x="156" y="688"/>
                </a:lnTo>
                <a:lnTo>
                  <a:pt x="155" y="688"/>
                </a:lnTo>
                <a:lnTo>
                  <a:pt x="154" y="689"/>
                </a:lnTo>
                <a:lnTo>
                  <a:pt x="152" y="689"/>
                </a:lnTo>
                <a:lnTo>
                  <a:pt x="149" y="690"/>
                </a:lnTo>
                <a:lnTo>
                  <a:pt x="147" y="690"/>
                </a:lnTo>
                <a:lnTo>
                  <a:pt x="147" y="688"/>
                </a:lnTo>
                <a:lnTo>
                  <a:pt x="142" y="689"/>
                </a:lnTo>
                <a:lnTo>
                  <a:pt x="142" y="688"/>
                </a:lnTo>
                <a:lnTo>
                  <a:pt x="142" y="687"/>
                </a:lnTo>
                <a:lnTo>
                  <a:pt x="138" y="687"/>
                </a:lnTo>
                <a:lnTo>
                  <a:pt x="134" y="687"/>
                </a:lnTo>
                <a:lnTo>
                  <a:pt x="134" y="685"/>
                </a:lnTo>
                <a:lnTo>
                  <a:pt x="138" y="685"/>
                </a:lnTo>
                <a:lnTo>
                  <a:pt x="138" y="684"/>
                </a:lnTo>
                <a:lnTo>
                  <a:pt x="137" y="669"/>
                </a:lnTo>
                <a:lnTo>
                  <a:pt x="136" y="669"/>
                </a:lnTo>
                <a:lnTo>
                  <a:pt x="135" y="669"/>
                </a:lnTo>
                <a:lnTo>
                  <a:pt x="135" y="668"/>
                </a:lnTo>
                <a:lnTo>
                  <a:pt x="134" y="668"/>
                </a:lnTo>
                <a:lnTo>
                  <a:pt x="134" y="669"/>
                </a:lnTo>
                <a:lnTo>
                  <a:pt x="133" y="669"/>
                </a:lnTo>
                <a:lnTo>
                  <a:pt x="132" y="669"/>
                </a:lnTo>
                <a:lnTo>
                  <a:pt x="130" y="670"/>
                </a:lnTo>
                <a:lnTo>
                  <a:pt x="129" y="670"/>
                </a:lnTo>
                <a:lnTo>
                  <a:pt x="128" y="670"/>
                </a:lnTo>
                <a:lnTo>
                  <a:pt x="127" y="670"/>
                </a:lnTo>
                <a:lnTo>
                  <a:pt x="125" y="670"/>
                </a:lnTo>
                <a:lnTo>
                  <a:pt x="124" y="671"/>
                </a:lnTo>
                <a:lnTo>
                  <a:pt x="123" y="671"/>
                </a:lnTo>
                <a:lnTo>
                  <a:pt x="123" y="672"/>
                </a:lnTo>
                <a:lnTo>
                  <a:pt x="121" y="672"/>
                </a:lnTo>
                <a:lnTo>
                  <a:pt x="121" y="673"/>
                </a:lnTo>
                <a:lnTo>
                  <a:pt x="120" y="673"/>
                </a:lnTo>
                <a:lnTo>
                  <a:pt x="119" y="673"/>
                </a:lnTo>
                <a:lnTo>
                  <a:pt x="119" y="674"/>
                </a:lnTo>
                <a:lnTo>
                  <a:pt x="118" y="674"/>
                </a:lnTo>
                <a:lnTo>
                  <a:pt x="117" y="674"/>
                </a:lnTo>
                <a:lnTo>
                  <a:pt x="117" y="676"/>
                </a:lnTo>
                <a:lnTo>
                  <a:pt x="116" y="677"/>
                </a:lnTo>
                <a:lnTo>
                  <a:pt x="115" y="677"/>
                </a:lnTo>
                <a:lnTo>
                  <a:pt x="115" y="678"/>
                </a:lnTo>
                <a:lnTo>
                  <a:pt x="114" y="678"/>
                </a:lnTo>
                <a:lnTo>
                  <a:pt x="114" y="679"/>
                </a:lnTo>
                <a:lnTo>
                  <a:pt x="112" y="680"/>
                </a:lnTo>
                <a:lnTo>
                  <a:pt x="111" y="680"/>
                </a:lnTo>
                <a:lnTo>
                  <a:pt x="111" y="681"/>
                </a:lnTo>
                <a:lnTo>
                  <a:pt x="111" y="682"/>
                </a:lnTo>
                <a:lnTo>
                  <a:pt x="111" y="684"/>
                </a:lnTo>
                <a:lnTo>
                  <a:pt x="111" y="687"/>
                </a:lnTo>
                <a:lnTo>
                  <a:pt x="111" y="688"/>
                </a:lnTo>
                <a:lnTo>
                  <a:pt x="111" y="690"/>
                </a:lnTo>
                <a:lnTo>
                  <a:pt x="109" y="690"/>
                </a:lnTo>
                <a:lnTo>
                  <a:pt x="107" y="690"/>
                </a:lnTo>
                <a:lnTo>
                  <a:pt x="106" y="690"/>
                </a:lnTo>
                <a:lnTo>
                  <a:pt x="106" y="693"/>
                </a:lnTo>
                <a:lnTo>
                  <a:pt x="104" y="693"/>
                </a:lnTo>
                <a:lnTo>
                  <a:pt x="103" y="694"/>
                </a:lnTo>
                <a:lnTo>
                  <a:pt x="103" y="696"/>
                </a:lnTo>
                <a:lnTo>
                  <a:pt x="103" y="698"/>
                </a:lnTo>
                <a:lnTo>
                  <a:pt x="103" y="699"/>
                </a:lnTo>
                <a:lnTo>
                  <a:pt x="103" y="701"/>
                </a:lnTo>
                <a:lnTo>
                  <a:pt x="100" y="702"/>
                </a:lnTo>
                <a:lnTo>
                  <a:pt x="99" y="702"/>
                </a:lnTo>
                <a:lnTo>
                  <a:pt x="98" y="702"/>
                </a:lnTo>
                <a:lnTo>
                  <a:pt x="97" y="702"/>
                </a:lnTo>
                <a:lnTo>
                  <a:pt x="95" y="702"/>
                </a:lnTo>
                <a:lnTo>
                  <a:pt x="95" y="701"/>
                </a:lnTo>
                <a:lnTo>
                  <a:pt x="97" y="697"/>
                </a:lnTo>
                <a:lnTo>
                  <a:pt x="98" y="696"/>
                </a:lnTo>
                <a:lnTo>
                  <a:pt x="98" y="695"/>
                </a:lnTo>
                <a:lnTo>
                  <a:pt x="97" y="691"/>
                </a:lnTo>
                <a:lnTo>
                  <a:pt x="95" y="690"/>
                </a:lnTo>
                <a:lnTo>
                  <a:pt x="93" y="690"/>
                </a:lnTo>
                <a:lnTo>
                  <a:pt x="92" y="690"/>
                </a:lnTo>
                <a:lnTo>
                  <a:pt x="91" y="690"/>
                </a:lnTo>
                <a:lnTo>
                  <a:pt x="90" y="690"/>
                </a:lnTo>
                <a:lnTo>
                  <a:pt x="89" y="690"/>
                </a:lnTo>
                <a:lnTo>
                  <a:pt x="86" y="690"/>
                </a:lnTo>
                <a:lnTo>
                  <a:pt x="81" y="691"/>
                </a:lnTo>
                <a:lnTo>
                  <a:pt x="80" y="691"/>
                </a:lnTo>
                <a:lnTo>
                  <a:pt x="78" y="691"/>
                </a:lnTo>
                <a:lnTo>
                  <a:pt x="77" y="693"/>
                </a:lnTo>
                <a:lnTo>
                  <a:pt x="76" y="693"/>
                </a:lnTo>
                <a:lnTo>
                  <a:pt x="74" y="693"/>
                </a:lnTo>
                <a:lnTo>
                  <a:pt x="73" y="693"/>
                </a:lnTo>
                <a:lnTo>
                  <a:pt x="72" y="693"/>
                </a:lnTo>
                <a:lnTo>
                  <a:pt x="71" y="693"/>
                </a:lnTo>
                <a:lnTo>
                  <a:pt x="69" y="693"/>
                </a:lnTo>
                <a:lnTo>
                  <a:pt x="68" y="693"/>
                </a:lnTo>
                <a:lnTo>
                  <a:pt x="67" y="693"/>
                </a:lnTo>
                <a:lnTo>
                  <a:pt x="66" y="693"/>
                </a:lnTo>
                <a:lnTo>
                  <a:pt x="66" y="694"/>
                </a:lnTo>
                <a:lnTo>
                  <a:pt x="65" y="694"/>
                </a:lnTo>
                <a:lnTo>
                  <a:pt x="64" y="695"/>
                </a:lnTo>
                <a:lnTo>
                  <a:pt x="63" y="696"/>
                </a:lnTo>
                <a:lnTo>
                  <a:pt x="61" y="696"/>
                </a:lnTo>
                <a:lnTo>
                  <a:pt x="60" y="696"/>
                </a:lnTo>
                <a:lnTo>
                  <a:pt x="60" y="697"/>
                </a:lnTo>
                <a:lnTo>
                  <a:pt x="59" y="697"/>
                </a:lnTo>
                <a:lnTo>
                  <a:pt x="58" y="697"/>
                </a:lnTo>
                <a:lnTo>
                  <a:pt x="58" y="698"/>
                </a:lnTo>
                <a:lnTo>
                  <a:pt x="57" y="698"/>
                </a:lnTo>
                <a:lnTo>
                  <a:pt x="56" y="699"/>
                </a:lnTo>
                <a:lnTo>
                  <a:pt x="55" y="699"/>
                </a:lnTo>
                <a:lnTo>
                  <a:pt x="55" y="701"/>
                </a:lnTo>
                <a:lnTo>
                  <a:pt x="54" y="701"/>
                </a:lnTo>
                <a:lnTo>
                  <a:pt x="52" y="701"/>
                </a:lnTo>
                <a:lnTo>
                  <a:pt x="52" y="702"/>
                </a:lnTo>
                <a:lnTo>
                  <a:pt x="51" y="702"/>
                </a:lnTo>
                <a:lnTo>
                  <a:pt x="50" y="702"/>
                </a:lnTo>
                <a:lnTo>
                  <a:pt x="49" y="702"/>
                </a:lnTo>
                <a:lnTo>
                  <a:pt x="48" y="702"/>
                </a:lnTo>
                <a:lnTo>
                  <a:pt x="47" y="702"/>
                </a:lnTo>
                <a:lnTo>
                  <a:pt x="46" y="702"/>
                </a:lnTo>
                <a:lnTo>
                  <a:pt x="46" y="701"/>
                </a:lnTo>
                <a:lnTo>
                  <a:pt x="45" y="701"/>
                </a:lnTo>
                <a:lnTo>
                  <a:pt x="43" y="699"/>
                </a:lnTo>
                <a:lnTo>
                  <a:pt x="42" y="699"/>
                </a:lnTo>
                <a:lnTo>
                  <a:pt x="42" y="698"/>
                </a:lnTo>
                <a:lnTo>
                  <a:pt x="41" y="698"/>
                </a:lnTo>
                <a:lnTo>
                  <a:pt x="40" y="697"/>
                </a:lnTo>
                <a:lnTo>
                  <a:pt x="38" y="696"/>
                </a:lnTo>
                <a:lnTo>
                  <a:pt x="37" y="696"/>
                </a:lnTo>
                <a:lnTo>
                  <a:pt x="35" y="696"/>
                </a:lnTo>
                <a:lnTo>
                  <a:pt x="34" y="695"/>
                </a:lnTo>
                <a:lnTo>
                  <a:pt x="33" y="695"/>
                </a:lnTo>
                <a:lnTo>
                  <a:pt x="32" y="695"/>
                </a:lnTo>
                <a:lnTo>
                  <a:pt x="31" y="694"/>
                </a:lnTo>
                <a:lnTo>
                  <a:pt x="30" y="694"/>
                </a:lnTo>
                <a:lnTo>
                  <a:pt x="29" y="694"/>
                </a:lnTo>
                <a:lnTo>
                  <a:pt x="28" y="694"/>
                </a:lnTo>
                <a:lnTo>
                  <a:pt x="28" y="693"/>
                </a:lnTo>
                <a:lnTo>
                  <a:pt x="26" y="693"/>
                </a:lnTo>
                <a:lnTo>
                  <a:pt x="25" y="693"/>
                </a:lnTo>
                <a:lnTo>
                  <a:pt x="23" y="691"/>
                </a:lnTo>
                <a:lnTo>
                  <a:pt x="22" y="691"/>
                </a:lnTo>
                <a:lnTo>
                  <a:pt x="21" y="690"/>
                </a:lnTo>
                <a:lnTo>
                  <a:pt x="20" y="690"/>
                </a:lnTo>
                <a:lnTo>
                  <a:pt x="18" y="690"/>
                </a:lnTo>
                <a:lnTo>
                  <a:pt x="16" y="689"/>
                </a:lnTo>
                <a:lnTo>
                  <a:pt x="15" y="689"/>
                </a:lnTo>
                <a:lnTo>
                  <a:pt x="14" y="689"/>
                </a:lnTo>
                <a:lnTo>
                  <a:pt x="14" y="687"/>
                </a:lnTo>
                <a:lnTo>
                  <a:pt x="14" y="686"/>
                </a:lnTo>
                <a:lnTo>
                  <a:pt x="14" y="682"/>
                </a:lnTo>
                <a:lnTo>
                  <a:pt x="15" y="670"/>
                </a:lnTo>
                <a:lnTo>
                  <a:pt x="15" y="669"/>
                </a:lnTo>
                <a:lnTo>
                  <a:pt x="15" y="668"/>
                </a:lnTo>
                <a:lnTo>
                  <a:pt x="14" y="668"/>
                </a:lnTo>
                <a:lnTo>
                  <a:pt x="13" y="662"/>
                </a:lnTo>
                <a:lnTo>
                  <a:pt x="13" y="647"/>
                </a:lnTo>
                <a:lnTo>
                  <a:pt x="13" y="634"/>
                </a:lnTo>
                <a:lnTo>
                  <a:pt x="13" y="627"/>
                </a:lnTo>
                <a:lnTo>
                  <a:pt x="13" y="622"/>
                </a:lnTo>
                <a:lnTo>
                  <a:pt x="13" y="619"/>
                </a:lnTo>
                <a:lnTo>
                  <a:pt x="12" y="611"/>
                </a:lnTo>
                <a:lnTo>
                  <a:pt x="12" y="609"/>
                </a:lnTo>
                <a:lnTo>
                  <a:pt x="12" y="607"/>
                </a:lnTo>
                <a:lnTo>
                  <a:pt x="12" y="605"/>
                </a:lnTo>
                <a:lnTo>
                  <a:pt x="12" y="603"/>
                </a:lnTo>
                <a:lnTo>
                  <a:pt x="12" y="601"/>
                </a:lnTo>
                <a:lnTo>
                  <a:pt x="12" y="598"/>
                </a:lnTo>
                <a:lnTo>
                  <a:pt x="12" y="596"/>
                </a:lnTo>
                <a:lnTo>
                  <a:pt x="12" y="593"/>
                </a:lnTo>
                <a:lnTo>
                  <a:pt x="12" y="588"/>
                </a:lnTo>
                <a:lnTo>
                  <a:pt x="12" y="586"/>
                </a:lnTo>
                <a:lnTo>
                  <a:pt x="13" y="586"/>
                </a:lnTo>
                <a:lnTo>
                  <a:pt x="14" y="586"/>
                </a:lnTo>
                <a:lnTo>
                  <a:pt x="14" y="574"/>
                </a:lnTo>
                <a:lnTo>
                  <a:pt x="13" y="571"/>
                </a:lnTo>
                <a:lnTo>
                  <a:pt x="13" y="563"/>
                </a:lnTo>
                <a:lnTo>
                  <a:pt x="13" y="555"/>
                </a:lnTo>
                <a:lnTo>
                  <a:pt x="13" y="554"/>
                </a:lnTo>
                <a:lnTo>
                  <a:pt x="13" y="553"/>
                </a:lnTo>
                <a:lnTo>
                  <a:pt x="14" y="553"/>
                </a:lnTo>
                <a:lnTo>
                  <a:pt x="15" y="553"/>
                </a:lnTo>
                <a:lnTo>
                  <a:pt x="14" y="545"/>
                </a:lnTo>
                <a:lnTo>
                  <a:pt x="14" y="536"/>
                </a:lnTo>
                <a:lnTo>
                  <a:pt x="14" y="523"/>
                </a:lnTo>
                <a:lnTo>
                  <a:pt x="14" y="521"/>
                </a:lnTo>
                <a:lnTo>
                  <a:pt x="16" y="521"/>
                </a:lnTo>
                <a:lnTo>
                  <a:pt x="16" y="519"/>
                </a:lnTo>
                <a:lnTo>
                  <a:pt x="22" y="519"/>
                </a:lnTo>
                <a:lnTo>
                  <a:pt x="22" y="512"/>
                </a:lnTo>
                <a:lnTo>
                  <a:pt x="22" y="511"/>
                </a:lnTo>
                <a:lnTo>
                  <a:pt x="22" y="510"/>
                </a:lnTo>
                <a:lnTo>
                  <a:pt x="22" y="509"/>
                </a:lnTo>
                <a:lnTo>
                  <a:pt x="26" y="509"/>
                </a:lnTo>
                <a:lnTo>
                  <a:pt x="28" y="509"/>
                </a:lnTo>
                <a:lnTo>
                  <a:pt x="29" y="509"/>
                </a:lnTo>
                <a:lnTo>
                  <a:pt x="30" y="509"/>
                </a:lnTo>
                <a:lnTo>
                  <a:pt x="30" y="507"/>
                </a:lnTo>
                <a:lnTo>
                  <a:pt x="30" y="506"/>
                </a:lnTo>
                <a:lnTo>
                  <a:pt x="30" y="505"/>
                </a:lnTo>
                <a:lnTo>
                  <a:pt x="29" y="505"/>
                </a:lnTo>
                <a:lnTo>
                  <a:pt x="28" y="505"/>
                </a:lnTo>
                <a:lnTo>
                  <a:pt x="28" y="506"/>
                </a:lnTo>
                <a:lnTo>
                  <a:pt x="28" y="507"/>
                </a:lnTo>
                <a:lnTo>
                  <a:pt x="26" y="507"/>
                </a:lnTo>
                <a:lnTo>
                  <a:pt x="26" y="506"/>
                </a:lnTo>
                <a:lnTo>
                  <a:pt x="26" y="505"/>
                </a:lnTo>
                <a:lnTo>
                  <a:pt x="25" y="505"/>
                </a:lnTo>
                <a:lnTo>
                  <a:pt x="26" y="505"/>
                </a:lnTo>
                <a:lnTo>
                  <a:pt x="28" y="505"/>
                </a:lnTo>
                <a:lnTo>
                  <a:pt x="29" y="505"/>
                </a:lnTo>
                <a:lnTo>
                  <a:pt x="30" y="505"/>
                </a:lnTo>
                <a:lnTo>
                  <a:pt x="32" y="505"/>
                </a:lnTo>
                <a:lnTo>
                  <a:pt x="34" y="505"/>
                </a:lnTo>
                <a:lnTo>
                  <a:pt x="37" y="504"/>
                </a:lnTo>
                <a:lnTo>
                  <a:pt x="38" y="504"/>
                </a:lnTo>
                <a:lnTo>
                  <a:pt x="40" y="504"/>
                </a:lnTo>
                <a:lnTo>
                  <a:pt x="46" y="504"/>
                </a:lnTo>
                <a:lnTo>
                  <a:pt x="48" y="504"/>
                </a:lnTo>
                <a:lnTo>
                  <a:pt x="50" y="504"/>
                </a:lnTo>
                <a:lnTo>
                  <a:pt x="58" y="504"/>
                </a:lnTo>
                <a:lnTo>
                  <a:pt x="60" y="504"/>
                </a:lnTo>
                <a:lnTo>
                  <a:pt x="61" y="504"/>
                </a:lnTo>
                <a:lnTo>
                  <a:pt x="64" y="504"/>
                </a:lnTo>
                <a:lnTo>
                  <a:pt x="65" y="504"/>
                </a:lnTo>
                <a:lnTo>
                  <a:pt x="66" y="504"/>
                </a:lnTo>
                <a:lnTo>
                  <a:pt x="68" y="504"/>
                </a:lnTo>
                <a:lnTo>
                  <a:pt x="69" y="504"/>
                </a:lnTo>
                <a:lnTo>
                  <a:pt x="71" y="504"/>
                </a:lnTo>
                <a:lnTo>
                  <a:pt x="76" y="504"/>
                </a:lnTo>
                <a:lnTo>
                  <a:pt x="77" y="504"/>
                </a:lnTo>
                <a:lnTo>
                  <a:pt x="80" y="503"/>
                </a:lnTo>
                <a:lnTo>
                  <a:pt x="81" y="503"/>
                </a:lnTo>
                <a:lnTo>
                  <a:pt x="85" y="503"/>
                </a:lnTo>
                <a:lnTo>
                  <a:pt x="86" y="503"/>
                </a:lnTo>
                <a:lnTo>
                  <a:pt x="86" y="502"/>
                </a:lnTo>
                <a:lnTo>
                  <a:pt x="92" y="502"/>
                </a:lnTo>
                <a:lnTo>
                  <a:pt x="95" y="502"/>
                </a:lnTo>
                <a:lnTo>
                  <a:pt x="100" y="502"/>
                </a:lnTo>
                <a:lnTo>
                  <a:pt x="104" y="502"/>
                </a:lnTo>
                <a:lnTo>
                  <a:pt x="109" y="502"/>
                </a:lnTo>
                <a:lnTo>
                  <a:pt x="114" y="502"/>
                </a:lnTo>
                <a:lnTo>
                  <a:pt x="118" y="501"/>
                </a:lnTo>
                <a:lnTo>
                  <a:pt x="123" y="501"/>
                </a:lnTo>
                <a:lnTo>
                  <a:pt x="127" y="501"/>
                </a:lnTo>
                <a:lnTo>
                  <a:pt x="137" y="501"/>
                </a:lnTo>
                <a:lnTo>
                  <a:pt x="143" y="501"/>
                </a:lnTo>
                <a:lnTo>
                  <a:pt x="144" y="501"/>
                </a:lnTo>
                <a:lnTo>
                  <a:pt x="144" y="496"/>
                </a:lnTo>
                <a:lnTo>
                  <a:pt x="142" y="496"/>
                </a:lnTo>
                <a:lnTo>
                  <a:pt x="142" y="495"/>
                </a:lnTo>
                <a:lnTo>
                  <a:pt x="142" y="494"/>
                </a:lnTo>
                <a:lnTo>
                  <a:pt x="142" y="492"/>
                </a:lnTo>
                <a:lnTo>
                  <a:pt x="142" y="490"/>
                </a:lnTo>
                <a:lnTo>
                  <a:pt x="142" y="489"/>
                </a:lnTo>
                <a:lnTo>
                  <a:pt x="141" y="488"/>
                </a:lnTo>
                <a:lnTo>
                  <a:pt x="140" y="488"/>
                </a:lnTo>
                <a:lnTo>
                  <a:pt x="140" y="487"/>
                </a:lnTo>
                <a:lnTo>
                  <a:pt x="138" y="487"/>
                </a:lnTo>
                <a:lnTo>
                  <a:pt x="137" y="487"/>
                </a:lnTo>
                <a:lnTo>
                  <a:pt x="138" y="487"/>
                </a:lnTo>
                <a:lnTo>
                  <a:pt x="140" y="487"/>
                </a:lnTo>
                <a:lnTo>
                  <a:pt x="147" y="487"/>
                </a:lnTo>
                <a:lnTo>
                  <a:pt x="147" y="486"/>
                </a:lnTo>
                <a:lnTo>
                  <a:pt x="146" y="475"/>
                </a:lnTo>
                <a:lnTo>
                  <a:pt x="146" y="472"/>
                </a:lnTo>
                <a:lnTo>
                  <a:pt x="146" y="468"/>
                </a:lnTo>
                <a:lnTo>
                  <a:pt x="146" y="461"/>
                </a:lnTo>
                <a:lnTo>
                  <a:pt x="146" y="456"/>
                </a:lnTo>
                <a:lnTo>
                  <a:pt x="146" y="452"/>
                </a:lnTo>
                <a:lnTo>
                  <a:pt x="146" y="448"/>
                </a:lnTo>
                <a:lnTo>
                  <a:pt x="146" y="446"/>
                </a:lnTo>
                <a:lnTo>
                  <a:pt x="146" y="444"/>
                </a:lnTo>
                <a:lnTo>
                  <a:pt x="145" y="440"/>
                </a:lnTo>
                <a:lnTo>
                  <a:pt x="145" y="439"/>
                </a:lnTo>
                <a:lnTo>
                  <a:pt x="145" y="438"/>
                </a:lnTo>
                <a:lnTo>
                  <a:pt x="145" y="436"/>
                </a:lnTo>
                <a:lnTo>
                  <a:pt x="145" y="435"/>
                </a:lnTo>
                <a:lnTo>
                  <a:pt x="145" y="434"/>
                </a:lnTo>
                <a:lnTo>
                  <a:pt x="145" y="431"/>
                </a:lnTo>
                <a:lnTo>
                  <a:pt x="145" y="429"/>
                </a:lnTo>
                <a:lnTo>
                  <a:pt x="145" y="427"/>
                </a:lnTo>
                <a:lnTo>
                  <a:pt x="145" y="426"/>
                </a:lnTo>
                <a:lnTo>
                  <a:pt x="145" y="425"/>
                </a:lnTo>
                <a:lnTo>
                  <a:pt x="145" y="423"/>
                </a:lnTo>
                <a:lnTo>
                  <a:pt x="145" y="422"/>
                </a:lnTo>
                <a:lnTo>
                  <a:pt x="145" y="421"/>
                </a:lnTo>
                <a:lnTo>
                  <a:pt x="145" y="420"/>
                </a:lnTo>
                <a:lnTo>
                  <a:pt x="145" y="419"/>
                </a:lnTo>
                <a:lnTo>
                  <a:pt x="145" y="418"/>
                </a:lnTo>
                <a:lnTo>
                  <a:pt x="145" y="415"/>
                </a:lnTo>
                <a:lnTo>
                  <a:pt x="141" y="415"/>
                </a:lnTo>
                <a:lnTo>
                  <a:pt x="137" y="415"/>
                </a:lnTo>
                <a:lnTo>
                  <a:pt x="134" y="415"/>
                </a:lnTo>
                <a:lnTo>
                  <a:pt x="130" y="415"/>
                </a:lnTo>
                <a:lnTo>
                  <a:pt x="129" y="415"/>
                </a:lnTo>
                <a:lnTo>
                  <a:pt x="127" y="415"/>
                </a:lnTo>
                <a:lnTo>
                  <a:pt x="127" y="409"/>
                </a:lnTo>
                <a:lnTo>
                  <a:pt x="125" y="409"/>
                </a:lnTo>
                <a:lnTo>
                  <a:pt x="125" y="408"/>
                </a:lnTo>
                <a:lnTo>
                  <a:pt x="125" y="406"/>
                </a:lnTo>
                <a:lnTo>
                  <a:pt x="125" y="405"/>
                </a:lnTo>
                <a:lnTo>
                  <a:pt x="125" y="404"/>
                </a:lnTo>
                <a:lnTo>
                  <a:pt x="125" y="403"/>
                </a:lnTo>
                <a:lnTo>
                  <a:pt x="125" y="402"/>
                </a:lnTo>
                <a:lnTo>
                  <a:pt x="125" y="401"/>
                </a:lnTo>
                <a:lnTo>
                  <a:pt x="125" y="400"/>
                </a:lnTo>
                <a:lnTo>
                  <a:pt x="125" y="398"/>
                </a:lnTo>
                <a:lnTo>
                  <a:pt x="125" y="397"/>
                </a:lnTo>
                <a:lnTo>
                  <a:pt x="125" y="396"/>
                </a:lnTo>
                <a:lnTo>
                  <a:pt x="125" y="395"/>
                </a:lnTo>
                <a:lnTo>
                  <a:pt x="125" y="394"/>
                </a:lnTo>
                <a:lnTo>
                  <a:pt x="125" y="393"/>
                </a:lnTo>
                <a:lnTo>
                  <a:pt x="125" y="390"/>
                </a:lnTo>
                <a:lnTo>
                  <a:pt x="125" y="389"/>
                </a:lnTo>
                <a:lnTo>
                  <a:pt x="125" y="387"/>
                </a:lnTo>
                <a:lnTo>
                  <a:pt x="125" y="386"/>
                </a:lnTo>
                <a:lnTo>
                  <a:pt x="127" y="386"/>
                </a:lnTo>
                <a:lnTo>
                  <a:pt x="137" y="386"/>
                </a:lnTo>
                <a:lnTo>
                  <a:pt x="140" y="386"/>
                </a:lnTo>
                <a:lnTo>
                  <a:pt x="141" y="386"/>
                </a:lnTo>
                <a:lnTo>
                  <a:pt x="142" y="386"/>
                </a:lnTo>
                <a:lnTo>
                  <a:pt x="143" y="386"/>
                </a:lnTo>
                <a:lnTo>
                  <a:pt x="144" y="386"/>
                </a:lnTo>
                <a:lnTo>
                  <a:pt x="145" y="386"/>
                </a:lnTo>
                <a:lnTo>
                  <a:pt x="145" y="384"/>
                </a:lnTo>
                <a:lnTo>
                  <a:pt x="145" y="381"/>
                </a:lnTo>
                <a:lnTo>
                  <a:pt x="144" y="376"/>
                </a:lnTo>
                <a:lnTo>
                  <a:pt x="144" y="370"/>
                </a:lnTo>
                <a:lnTo>
                  <a:pt x="144" y="368"/>
                </a:lnTo>
                <a:lnTo>
                  <a:pt x="143" y="368"/>
                </a:lnTo>
                <a:lnTo>
                  <a:pt x="124" y="369"/>
                </a:lnTo>
                <a:lnTo>
                  <a:pt x="115" y="369"/>
                </a:lnTo>
                <a:lnTo>
                  <a:pt x="104" y="369"/>
                </a:lnTo>
                <a:lnTo>
                  <a:pt x="104" y="371"/>
                </a:lnTo>
                <a:lnTo>
                  <a:pt x="104" y="389"/>
                </a:lnTo>
                <a:lnTo>
                  <a:pt x="94" y="390"/>
                </a:lnTo>
                <a:lnTo>
                  <a:pt x="93" y="390"/>
                </a:lnTo>
                <a:lnTo>
                  <a:pt x="91" y="390"/>
                </a:lnTo>
                <a:lnTo>
                  <a:pt x="90" y="390"/>
                </a:lnTo>
                <a:lnTo>
                  <a:pt x="89" y="390"/>
                </a:lnTo>
                <a:lnTo>
                  <a:pt x="87" y="390"/>
                </a:lnTo>
                <a:lnTo>
                  <a:pt x="85" y="390"/>
                </a:lnTo>
                <a:lnTo>
                  <a:pt x="84" y="390"/>
                </a:lnTo>
                <a:lnTo>
                  <a:pt x="84" y="389"/>
                </a:lnTo>
                <a:lnTo>
                  <a:pt x="84" y="385"/>
                </a:lnTo>
                <a:lnTo>
                  <a:pt x="84" y="384"/>
                </a:lnTo>
                <a:lnTo>
                  <a:pt x="84" y="379"/>
                </a:lnTo>
                <a:lnTo>
                  <a:pt x="83" y="367"/>
                </a:lnTo>
                <a:lnTo>
                  <a:pt x="83" y="362"/>
                </a:lnTo>
                <a:lnTo>
                  <a:pt x="83" y="361"/>
                </a:lnTo>
                <a:lnTo>
                  <a:pt x="83" y="359"/>
                </a:lnTo>
                <a:lnTo>
                  <a:pt x="83" y="358"/>
                </a:lnTo>
                <a:lnTo>
                  <a:pt x="83" y="355"/>
                </a:lnTo>
                <a:lnTo>
                  <a:pt x="83" y="354"/>
                </a:lnTo>
                <a:lnTo>
                  <a:pt x="83" y="353"/>
                </a:lnTo>
                <a:lnTo>
                  <a:pt x="83" y="351"/>
                </a:lnTo>
                <a:lnTo>
                  <a:pt x="83" y="350"/>
                </a:lnTo>
                <a:lnTo>
                  <a:pt x="83" y="347"/>
                </a:lnTo>
                <a:lnTo>
                  <a:pt x="83" y="342"/>
                </a:lnTo>
                <a:lnTo>
                  <a:pt x="83" y="341"/>
                </a:lnTo>
                <a:lnTo>
                  <a:pt x="82" y="341"/>
                </a:lnTo>
                <a:lnTo>
                  <a:pt x="72" y="341"/>
                </a:lnTo>
                <a:lnTo>
                  <a:pt x="59" y="341"/>
                </a:lnTo>
                <a:lnTo>
                  <a:pt x="54" y="341"/>
                </a:lnTo>
                <a:lnTo>
                  <a:pt x="54" y="339"/>
                </a:lnTo>
                <a:lnTo>
                  <a:pt x="54" y="338"/>
                </a:lnTo>
                <a:lnTo>
                  <a:pt x="54" y="330"/>
                </a:lnTo>
                <a:lnTo>
                  <a:pt x="83" y="329"/>
                </a:lnTo>
                <a:lnTo>
                  <a:pt x="83" y="328"/>
                </a:lnTo>
                <a:lnTo>
                  <a:pt x="83" y="327"/>
                </a:lnTo>
                <a:lnTo>
                  <a:pt x="83" y="323"/>
                </a:lnTo>
                <a:lnTo>
                  <a:pt x="83" y="314"/>
                </a:lnTo>
                <a:lnTo>
                  <a:pt x="83" y="311"/>
                </a:lnTo>
                <a:lnTo>
                  <a:pt x="83" y="309"/>
                </a:lnTo>
                <a:lnTo>
                  <a:pt x="83" y="302"/>
                </a:lnTo>
                <a:lnTo>
                  <a:pt x="83" y="300"/>
                </a:lnTo>
                <a:lnTo>
                  <a:pt x="86" y="300"/>
                </a:lnTo>
                <a:lnTo>
                  <a:pt x="87" y="300"/>
                </a:lnTo>
                <a:lnTo>
                  <a:pt x="90" y="300"/>
                </a:lnTo>
                <a:lnTo>
                  <a:pt x="91" y="300"/>
                </a:lnTo>
                <a:lnTo>
                  <a:pt x="92" y="300"/>
                </a:lnTo>
                <a:lnTo>
                  <a:pt x="93" y="300"/>
                </a:lnTo>
                <a:lnTo>
                  <a:pt x="93" y="298"/>
                </a:lnTo>
                <a:lnTo>
                  <a:pt x="102" y="298"/>
                </a:lnTo>
                <a:lnTo>
                  <a:pt x="107" y="298"/>
                </a:lnTo>
                <a:lnTo>
                  <a:pt x="108" y="298"/>
                </a:lnTo>
                <a:lnTo>
                  <a:pt x="126" y="297"/>
                </a:lnTo>
                <a:lnTo>
                  <a:pt x="127" y="297"/>
                </a:lnTo>
                <a:lnTo>
                  <a:pt x="127" y="298"/>
                </a:lnTo>
                <a:lnTo>
                  <a:pt x="132" y="298"/>
                </a:lnTo>
                <a:lnTo>
                  <a:pt x="140" y="298"/>
                </a:lnTo>
                <a:lnTo>
                  <a:pt x="143" y="298"/>
                </a:lnTo>
                <a:lnTo>
                  <a:pt x="145" y="298"/>
                </a:lnTo>
                <a:lnTo>
                  <a:pt x="151" y="298"/>
                </a:lnTo>
                <a:lnTo>
                  <a:pt x="153" y="298"/>
                </a:lnTo>
                <a:lnTo>
                  <a:pt x="154" y="298"/>
                </a:lnTo>
                <a:lnTo>
                  <a:pt x="158" y="298"/>
                </a:lnTo>
                <a:lnTo>
                  <a:pt x="163" y="297"/>
                </a:lnTo>
                <a:lnTo>
                  <a:pt x="190" y="296"/>
                </a:lnTo>
                <a:lnTo>
                  <a:pt x="186" y="306"/>
                </a:lnTo>
                <a:lnTo>
                  <a:pt x="183" y="317"/>
                </a:lnTo>
                <a:lnTo>
                  <a:pt x="181" y="317"/>
                </a:lnTo>
                <a:lnTo>
                  <a:pt x="175" y="337"/>
                </a:lnTo>
                <a:lnTo>
                  <a:pt x="176" y="337"/>
                </a:lnTo>
                <a:lnTo>
                  <a:pt x="177" y="337"/>
                </a:lnTo>
                <a:lnTo>
                  <a:pt x="178" y="337"/>
                </a:lnTo>
                <a:lnTo>
                  <a:pt x="179" y="337"/>
                </a:lnTo>
                <a:lnTo>
                  <a:pt x="181" y="337"/>
                </a:lnTo>
                <a:lnTo>
                  <a:pt x="181" y="336"/>
                </a:lnTo>
                <a:lnTo>
                  <a:pt x="184" y="330"/>
                </a:lnTo>
                <a:lnTo>
                  <a:pt x="185" y="327"/>
                </a:lnTo>
                <a:lnTo>
                  <a:pt x="186" y="326"/>
                </a:lnTo>
                <a:lnTo>
                  <a:pt x="188" y="319"/>
                </a:lnTo>
                <a:lnTo>
                  <a:pt x="189" y="317"/>
                </a:lnTo>
                <a:lnTo>
                  <a:pt x="192" y="309"/>
                </a:lnTo>
                <a:lnTo>
                  <a:pt x="197" y="294"/>
                </a:lnTo>
                <a:lnTo>
                  <a:pt x="198" y="294"/>
                </a:lnTo>
                <a:lnTo>
                  <a:pt x="198" y="293"/>
                </a:lnTo>
                <a:lnTo>
                  <a:pt x="198" y="292"/>
                </a:lnTo>
                <a:lnTo>
                  <a:pt x="199" y="291"/>
                </a:lnTo>
                <a:lnTo>
                  <a:pt x="199" y="289"/>
                </a:lnTo>
                <a:lnTo>
                  <a:pt x="201" y="289"/>
                </a:lnTo>
                <a:lnTo>
                  <a:pt x="201" y="288"/>
                </a:lnTo>
                <a:lnTo>
                  <a:pt x="201" y="287"/>
                </a:lnTo>
                <a:lnTo>
                  <a:pt x="202" y="286"/>
                </a:lnTo>
                <a:lnTo>
                  <a:pt x="202" y="285"/>
                </a:lnTo>
                <a:lnTo>
                  <a:pt x="203" y="285"/>
                </a:lnTo>
                <a:lnTo>
                  <a:pt x="203" y="284"/>
                </a:lnTo>
                <a:lnTo>
                  <a:pt x="204" y="283"/>
                </a:lnTo>
                <a:lnTo>
                  <a:pt x="204" y="281"/>
                </a:lnTo>
                <a:lnTo>
                  <a:pt x="206" y="278"/>
                </a:lnTo>
                <a:lnTo>
                  <a:pt x="207" y="276"/>
                </a:lnTo>
                <a:lnTo>
                  <a:pt x="207" y="275"/>
                </a:lnTo>
                <a:lnTo>
                  <a:pt x="214" y="266"/>
                </a:lnTo>
                <a:lnTo>
                  <a:pt x="214" y="264"/>
                </a:lnTo>
                <a:lnTo>
                  <a:pt x="215" y="266"/>
                </a:lnTo>
                <a:lnTo>
                  <a:pt x="215" y="267"/>
                </a:lnTo>
                <a:lnTo>
                  <a:pt x="216" y="268"/>
                </a:lnTo>
                <a:lnTo>
                  <a:pt x="219" y="272"/>
                </a:lnTo>
                <a:lnTo>
                  <a:pt x="223" y="278"/>
                </a:lnTo>
                <a:lnTo>
                  <a:pt x="224" y="280"/>
                </a:lnTo>
                <a:lnTo>
                  <a:pt x="227" y="284"/>
                </a:lnTo>
                <a:lnTo>
                  <a:pt x="229" y="287"/>
                </a:lnTo>
                <a:lnTo>
                  <a:pt x="240" y="305"/>
                </a:lnTo>
                <a:lnTo>
                  <a:pt x="241" y="305"/>
                </a:lnTo>
                <a:lnTo>
                  <a:pt x="241" y="306"/>
                </a:lnTo>
                <a:lnTo>
                  <a:pt x="241" y="308"/>
                </a:lnTo>
                <a:lnTo>
                  <a:pt x="241" y="309"/>
                </a:lnTo>
                <a:lnTo>
                  <a:pt x="242" y="310"/>
                </a:lnTo>
                <a:lnTo>
                  <a:pt x="244" y="311"/>
                </a:lnTo>
                <a:lnTo>
                  <a:pt x="244" y="312"/>
                </a:lnTo>
                <a:lnTo>
                  <a:pt x="245" y="312"/>
                </a:lnTo>
                <a:lnTo>
                  <a:pt x="246" y="312"/>
                </a:lnTo>
                <a:lnTo>
                  <a:pt x="246" y="313"/>
                </a:lnTo>
                <a:lnTo>
                  <a:pt x="247" y="313"/>
                </a:lnTo>
                <a:lnTo>
                  <a:pt x="248" y="313"/>
                </a:lnTo>
                <a:lnTo>
                  <a:pt x="248" y="314"/>
                </a:lnTo>
                <a:lnTo>
                  <a:pt x="249" y="314"/>
                </a:lnTo>
                <a:lnTo>
                  <a:pt x="250" y="316"/>
                </a:lnTo>
                <a:lnTo>
                  <a:pt x="252" y="316"/>
                </a:lnTo>
                <a:lnTo>
                  <a:pt x="252" y="317"/>
                </a:lnTo>
                <a:lnTo>
                  <a:pt x="253" y="317"/>
                </a:lnTo>
                <a:lnTo>
                  <a:pt x="253" y="318"/>
                </a:lnTo>
                <a:lnTo>
                  <a:pt x="253" y="319"/>
                </a:lnTo>
                <a:lnTo>
                  <a:pt x="255" y="320"/>
                </a:lnTo>
                <a:lnTo>
                  <a:pt x="255" y="321"/>
                </a:lnTo>
                <a:lnTo>
                  <a:pt x="256" y="321"/>
                </a:lnTo>
                <a:lnTo>
                  <a:pt x="256" y="322"/>
                </a:lnTo>
                <a:lnTo>
                  <a:pt x="257" y="322"/>
                </a:lnTo>
                <a:lnTo>
                  <a:pt x="258" y="322"/>
                </a:lnTo>
                <a:lnTo>
                  <a:pt x="259" y="322"/>
                </a:lnTo>
                <a:lnTo>
                  <a:pt x="261" y="321"/>
                </a:lnTo>
                <a:lnTo>
                  <a:pt x="262" y="321"/>
                </a:lnTo>
                <a:lnTo>
                  <a:pt x="263" y="321"/>
                </a:lnTo>
                <a:lnTo>
                  <a:pt x="263" y="322"/>
                </a:lnTo>
                <a:lnTo>
                  <a:pt x="264" y="322"/>
                </a:lnTo>
                <a:lnTo>
                  <a:pt x="265" y="322"/>
                </a:lnTo>
                <a:lnTo>
                  <a:pt x="265" y="323"/>
                </a:lnTo>
                <a:lnTo>
                  <a:pt x="266" y="326"/>
                </a:lnTo>
                <a:lnTo>
                  <a:pt x="267" y="326"/>
                </a:lnTo>
                <a:lnTo>
                  <a:pt x="267" y="327"/>
                </a:lnTo>
                <a:lnTo>
                  <a:pt x="268" y="327"/>
                </a:lnTo>
                <a:lnTo>
                  <a:pt x="270" y="327"/>
                </a:lnTo>
                <a:lnTo>
                  <a:pt x="271" y="327"/>
                </a:lnTo>
                <a:lnTo>
                  <a:pt x="272" y="327"/>
                </a:lnTo>
                <a:lnTo>
                  <a:pt x="273" y="328"/>
                </a:lnTo>
                <a:lnTo>
                  <a:pt x="274" y="329"/>
                </a:lnTo>
                <a:lnTo>
                  <a:pt x="274" y="330"/>
                </a:lnTo>
                <a:lnTo>
                  <a:pt x="275" y="331"/>
                </a:lnTo>
                <a:lnTo>
                  <a:pt x="275" y="333"/>
                </a:lnTo>
                <a:lnTo>
                  <a:pt x="276" y="333"/>
                </a:lnTo>
                <a:lnTo>
                  <a:pt x="278" y="334"/>
                </a:lnTo>
                <a:lnTo>
                  <a:pt x="279" y="334"/>
                </a:lnTo>
                <a:lnTo>
                  <a:pt x="279" y="335"/>
                </a:lnTo>
                <a:lnTo>
                  <a:pt x="280" y="335"/>
                </a:lnTo>
                <a:lnTo>
                  <a:pt x="280" y="336"/>
                </a:lnTo>
                <a:lnTo>
                  <a:pt x="281" y="336"/>
                </a:lnTo>
                <a:lnTo>
                  <a:pt x="281" y="337"/>
                </a:lnTo>
                <a:lnTo>
                  <a:pt x="282" y="337"/>
                </a:lnTo>
                <a:lnTo>
                  <a:pt x="283" y="337"/>
                </a:lnTo>
                <a:lnTo>
                  <a:pt x="284" y="337"/>
                </a:lnTo>
                <a:lnTo>
                  <a:pt x="285" y="337"/>
                </a:lnTo>
                <a:lnTo>
                  <a:pt x="287" y="337"/>
                </a:lnTo>
                <a:lnTo>
                  <a:pt x="288" y="337"/>
                </a:lnTo>
                <a:lnTo>
                  <a:pt x="288" y="336"/>
                </a:lnTo>
                <a:lnTo>
                  <a:pt x="289" y="336"/>
                </a:lnTo>
                <a:lnTo>
                  <a:pt x="290" y="337"/>
                </a:lnTo>
                <a:lnTo>
                  <a:pt x="291" y="337"/>
                </a:lnTo>
                <a:lnTo>
                  <a:pt x="293" y="338"/>
                </a:lnTo>
                <a:lnTo>
                  <a:pt x="294" y="338"/>
                </a:lnTo>
                <a:lnTo>
                  <a:pt x="296" y="338"/>
                </a:lnTo>
                <a:lnTo>
                  <a:pt x="297" y="338"/>
                </a:lnTo>
                <a:lnTo>
                  <a:pt x="298" y="338"/>
                </a:lnTo>
                <a:lnTo>
                  <a:pt x="299" y="338"/>
                </a:lnTo>
                <a:lnTo>
                  <a:pt x="300" y="338"/>
                </a:lnTo>
                <a:lnTo>
                  <a:pt x="301" y="338"/>
                </a:lnTo>
                <a:lnTo>
                  <a:pt x="301" y="339"/>
                </a:lnTo>
                <a:lnTo>
                  <a:pt x="302" y="339"/>
                </a:lnTo>
                <a:lnTo>
                  <a:pt x="304" y="339"/>
                </a:lnTo>
                <a:lnTo>
                  <a:pt x="305" y="339"/>
                </a:lnTo>
                <a:lnTo>
                  <a:pt x="306" y="339"/>
                </a:lnTo>
                <a:lnTo>
                  <a:pt x="307" y="338"/>
                </a:lnTo>
                <a:lnTo>
                  <a:pt x="308" y="338"/>
                </a:lnTo>
                <a:lnTo>
                  <a:pt x="309" y="337"/>
                </a:lnTo>
                <a:lnTo>
                  <a:pt x="310" y="337"/>
                </a:lnTo>
                <a:lnTo>
                  <a:pt x="311" y="337"/>
                </a:lnTo>
                <a:lnTo>
                  <a:pt x="313" y="337"/>
                </a:lnTo>
                <a:lnTo>
                  <a:pt x="314" y="337"/>
                </a:lnTo>
                <a:lnTo>
                  <a:pt x="314" y="338"/>
                </a:lnTo>
                <a:lnTo>
                  <a:pt x="315" y="338"/>
                </a:lnTo>
                <a:lnTo>
                  <a:pt x="316" y="338"/>
                </a:lnTo>
                <a:lnTo>
                  <a:pt x="317" y="338"/>
                </a:lnTo>
                <a:lnTo>
                  <a:pt x="318" y="338"/>
                </a:lnTo>
                <a:lnTo>
                  <a:pt x="319" y="338"/>
                </a:lnTo>
                <a:lnTo>
                  <a:pt x="322" y="338"/>
                </a:lnTo>
                <a:lnTo>
                  <a:pt x="323" y="338"/>
                </a:lnTo>
                <a:lnTo>
                  <a:pt x="324" y="337"/>
                </a:lnTo>
                <a:lnTo>
                  <a:pt x="325" y="337"/>
                </a:lnTo>
                <a:lnTo>
                  <a:pt x="326" y="337"/>
                </a:lnTo>
                <a:lnTo>
                  <a:pt x="327" y="337"/>
                </a:lnTo>
                <a:lnTo>
                  <a:pt x="328" y="337"/>
                </a:lnTo>
                <a:lnTo>
                  <a:pt x="330" y="337"/>
                </a:lnTo>
                <a:lnTo>
                  <a:pt x="331" y="337"/>
                </a:lnTo>
                <a:lnTo>
                  <a:pt x="331" y="336"/>
                </a:lnTo>
                <a:lnTo>
                  <a:pt x="332" y="336"/>
                </a:lnTo>
                <a:lnTo>
                  <a:pt x="333" y="336"/>
                </a:lnTo>
                <a:lnTo>
                  <a:pt x="334" y="336"/>
                </a:lnTo>
                <a:lnTo>
                  <a:pt x="334" y="335"/>
                </a:lnTo>
                <a:lnTo>
                  <a:pt x="335" y="335"/>
                </a:lnTo>
                <a:lnTo>
                  <a:pt x="335" y="334"/>
                </a:lnTo>
                <a:lnTo>
                  <a:pt x="336" y="334"/>
                </a:lnTo>
                <a:lnTo>
                  <a:pt x="337" y="333"/>
                </a:lnTo>
                <a:lnTo>
                  <a:pt x="339" y="331"/>
                </a:lnTo>
                <a:lnTo>
                  <a:pt x="340" y="331"/>
                </a:lnTo>
                <a:lnTo>
                  <a:pt x="340" y="330"/>
                </a:lnTo>
                <a:lnTo>
                  <a:pt x="341" y="330"/>
                </a:lnTo>
                <a:lnTo>
                  <a:pt x="341" y="329"/>
                </a:lnTo>
                <a:lnTo>
                  <a:pt x="342" y="329"/>
                </a:lnTo>
                <a:lnTo>
                  <a:pt x="343" y="329"/>
                </a:lnTo>
                <a:lnTo>
                  <a:pt x="344" y="329"/>
                </a:lnTo>
                <a:lnTo>
                  <a:pt x="345" y="329"/>
                </a:lnTo>
                <a:lnTo>
                  <a:pt x="347" y="329"/>
                </a:lnTo>
                <a:lnTo>
                  <a:pt x="348" y="329"/>
                </a:lnTo>
                <a:lnTo>
                  <a:pt x="349" y="328"/>
                </a:lnTo>
                <a:lnTo>
                  <a:pt x="349" y="327"/>
                </a:lnTo>
                <a:lnTo>
                  <a:pt x="350" y="327"/>
                </a:lnTo>
                <a:lnTo>
                  <a:pt x="350" y="326"/>
                </a:lnTo>
                <a:lnTo>
                  <a:pt x="350" y="325"/>
                </a:lnTo>
                <a:lnTo>
                  <a:pt x="351" y="325"/>
                </a:lnTo>
                <a:lnTo>
                  <a:pt x="352" y="325"/>
                </a:lnTo>
                <a:lnTo>
                  <a:pt x="352" y="323"/>
                </a:lnTo>
                <a:lnTo>
                  <a:pt x="353" y="323"/>
                </a:lnTo>
                <a:lnTo>
                  <a:pt x="354" y="322"/>
                </a:lnTo>
                <a:lnTo>
                  <a:pt x="356" y="322"/>
                </a:lnTo>
                <a:lnTo>
                  <a:pt x="356" y="323"/>
                </a:lnTo>
                <a:lnTo>
                  <a:pt x="357" y="323"/>
                </a:lnTo>
                <a:lnTo>
                  <a:pt x="358" y="325"/>
                </a:lnTo>
                <a:lnTo>
                  <a:pt x="358" y="326"/>
                </a:lnTo>
                <a:lnTo>
                  <a:pt x="359" y="327"/>
                </a:lnTo>
                <a:lnTo>
                  <a:pt x="359" y="328"/>
                </a:lnTo>
                <a:lnTo>
                  <a:pt x="360" y="328"/>
                </a:lnTo>
                <a:lnTo>
                  <a:pt x="362" y="328"/>
                </a:lnTo>
                <a:lnTo>
                  <a:pt x="363" y="328"/>
                </a:lnTo>
                <a:lnTo>
                  <a:pt x="365" y="328"/>
                </a:lnTo>
                <a:lnTo>
                  <a:pt x="366" y="328"/>
                </a:lnTo>
                <a:lnTo>
                  <a:pt x="367" y="327"/>
                </a:lnTo>
                <a:lnTo>
                  <a:pt x="368" y="327"/>
                </a:lnTo>
                <a:lnTo>
                  <a:pt x="369" y="326"/>
                </a:lnTo>
                <a:lnTo>
                  <a:pt x="370" y="326"/>
                </a:lnTo>
                <a:lnTo>
                  <a:pt x="371" y="325"/>
                </a:lnTo>
                <a:lnTo>
                  <a:pt x="373" y="323"/>
                </a:lnTo>
                <a:lnTo>
                  <a:pt x="373" y="322"/>
                </a:lnTo>
                <a:lnTo>
                  <a:pt x="374" y="321"/>
                </a:lnTo>
                <a:lnTo>
                  <a:pt x="375" y="320"/>
                </a:lnTo>
                <a:lnTo>
                  <a:pt x="376" y="320"/>
                </a:lnTo>
                <a:lnTo>
                  <a:pt x="377" y="320"/>
                </a:lnTo>
                <a:lnTo>
                  <a:pt x="377" y="319"/>
                </a:lnTo>
                <a:lnTo>
                  <a:pt x="378" y="319"/>
                </a:lnTo>
                <a:lnTo>
                  <a:pt x="379" y="319"/>
                </a:lnTo>
                <a:lnTo>
                  <a:pt x="380" y="319"/>
                </a:lnTo>
                <a:lnTo>
                  <a:pt x="382" y="319"/>
                </a:lnTo>
                <a:lnTo>
                  <a:pt x="384" y="319"/>
                </a:lnTo>
                <a:lnTo>
                  <a:pt x="384" y="320"/>
                </a:lnTo>
                <a:lnTo>
                  <a:pt x="385" y="321"/>
                </a:lnTo>
                <a:lnTo>
                  <a:pt x="386" y="321"/>
                </a:lnTo>
                <a:lnTo>
                  <a:pt x="387" y="321"/>
                </a:lnTo>
                <a:lnTo>
                  <a:pt x="388" y="321"/>
                </a:lnTo>
                <a:lnTo>
                  <a:pt x="391" y="320"/>
                </a:lnTo>
                <a:lnTo>
                  <a:pt x="392" y="320"/>
                </a:lnTo>
                <a:lnTo>
                  <a:pt x="393" y="320"/>
                </a:lnTo>
                <a:lnTo>
                  <a:pt x="394" y="320"/>
                </a:lnTo>
                <a:lnTo>
                  <a:pt x="395" y="320"/>
                </a:lnTo>
                <a:lnTo>
                  <a:pt x="396" y="320"/>
                </a:lnTo>
                <a:lnTo>
                  <a:pt x="397" y="320"/>
                </a:lnTo>
                <a:lnTo>
                  <a:pt x="399" y="320"/>
                </a:lnTo>
                <a:lnTo>
                  <a:pt x="400" y="320"/>
                </a:lnTo>
                <a:lnTo>
                  <a:pt x="401" y="320"/>
                </a:lnTo>
                <a:lnTo>
                  <a:pt x="402" y="320"/>
                </a:lnTo>
                <a:lnTo>
                  <a:pt x="403" y="320"/>
                </a:lnTo>
                <a:lnTo>
                  <a:pt x="404" y="320"/>
                </a:lnTo>
                <a:lnTo>
                  <a:pt x="404" y="319"/>
                </a:lnTo>
                <a:lnTo>
                  <a:pt x="405" y="319"/>
                </a:lnTo>
                <a:lnTo>
                  <a:pt x="405" y="318"/>
                </a:lnTo>
                <a:lnTo>
                  <a:pt x="406" y="318"/>
                </a:lnTo>
                <a:lnTo>
                  <a:pt x="406" y="317"/>
                </a:lnTo>
                <a:lnTo>
                  <a:pt x="406" y="316"/>
                </a:lnTo>
                <a:lnTo>
                  <a:pt x="408" y="314"/>
                </a:lnTo>
                <a:lnTo>
                  <a:pt x="408" y="313"/>
                </a:lnTo>
                <a:lnTo>
                  <a:pt x="409" y="313"/>
                </a:lnTo>
                <a:lnTo>
                  <a:pt x="410" y="313"/>
                </a:lnTo>
                <a:lnTo>
                  <a:pt x="411" y="313"/>
                </a:lnTo>
                <a:lnTo>
                  <a:pt x="411" y="314"/>
                </a:lnTo>
                <a:lnTo>
                  <a:pt x="411" y="316"/>
                </a:lnTo>
                <a:lnTo>
                  <a:pt x="411" y="317"/>
                </a:lnTo>
                <a:lnTo>
                  <a:pt x="411" y="318"/>
                </a:lnTo>
                <a:lnTo>
                  <a:pt x="412" y="318"/>
                </a:lnTo>
                <a:lnTo>
                  <a:pt x="413" y="318"/>
                </a:lnTo>
                <a:lnTo>
                  <a:pt x="414" y="318"/>
                </a:lnTo>
                <a:lnTo>
                  <a:pt x="416" y="317"/>
                </a:lnTo>
                <a:lnTo>
                  <a:pt x="417" y="316"/>
                </a:lnTo>
                <a:lnTo>
                  <a:pt x="417" y="314"/>
                </a:lnTo>
                <a:lnTo>
                  <a:pt x="418" y="314"/>
                </a:lnTo>
                <a:lnTo>
                  <a:pt x="418" y="312"/>
                </a:lnTo>
                <a:lnTo>
                  <a:pt x="419" y="312"/>
                </a:lnTo>
                <a:lnTo>
                  <a:pt x="420" y="311"/>
                </a:lnTo>
                <a:lnTo>
                  <a:pt x="420" y="310"/>
                </a:lnTo>
                <a:lnTo>
                  <a:pt x="420" y="309"/>
                </a:lnTo>
                <a:lnTo>
                  <a:pt x="420" y="308"/>
                </a:lnTo>
                <a:lnTo>
                  <a:pt x="419" y="306"/>
                </a:lnTo>
                <a:lnTo>
                  <a:pt x="419" y="305"/>
                </a:lnTo>
                <a:lnTo>
                  <a:pt x="420" y="305"/>
                </a:lnTo>
                <a:lnTo>
                  <a:pt x="420" y="304"/>
                </a:lnTo>
                <a:lnTo>
                  <a:pt x="420" y="303"/>
                </a:lnTo>
                <a:lnTo>
                  <a:pt x="421" y="303"/>
                </a:lnTo>
                <a:lnTo>
                  <a:pt x="421" y="302"/>
                </a:lnTo>
                <a:lnTo>
                  <a:pt x="421" y="301"/>
                </a:lnTo>
                <a:lnTo>
                  <a:pt x="422" y="301"/>
                </a:lnTo>
                <a:lnTo>
                  <a:pt x="423" y="300"/>
                </a:lnTo>
                <a:lnTo>
                  <a:pt x="423" y="298"/>
                </a:lnTo>
                <a:lnTo>
                  <a:pt x="423" y="297"/>
                </a:lnTo>
                <a:lnTo>
                  <a:pt x="423" y="296"/>
                </a:lnTo>
                <a:lnTo>
                  <a:pt x="425" y="295"/>
                </a:lnTo>
                <a:lnTo>
                  <a:pt x="425" y="293"/>
                </a:lnTo>
                <a:lnTo>
                  <a:pt x="426" y="292"/>
                </a:lnTo>
                <a:lnTo>
                  <a:pt x="426" y="291"/>
                </a:lnTo>
                <a:lnTo>
                  <a:pt x="426" y="289"/>
                </a:lnTo>
                <a:lnTo>
                  <a:pt x="426" y="288"/>
                </a:lnTo>
                <a:lnTo>
                  <a:pt x="425" y="287"/>
                </a:lnTo>
                <a:lnTo>
                  <a:pt x="425" y="286"/>
                </a:lnTo>
                <a:lnTo>
                  <a:pt x="425" y="284"/>
                </a:lnTo>
                <a:lnTo>
                  <a:pt x="425" y="283"/>
                </a:lnTo>
                <a:lnTo>
                  <a:pt x="425" y="281"/>
                </a:lnTo>
                <a:lnTo>
                  <a:pt x="423" y="281"/>
                </a:lnTo>
                <a:lnTo>
                  <a:pt x="423" y="280"/>
                </a:lnTo>
                <a:lnTo>
                  <a:pt x="422" y="280"/>
                </a:lnTo>
                <a:lnTo>
                  <a:pt x="422" y="279"/>
                </a:lnTo>
                <a:lnTo>
                  <a:pt x="421" y="278"/>
                </a:lnTo>
                <a:lnTo>
                  <a:pt x="420" y="277"/>
                </a:lnTo>
                <a:lnTo>
                  <a:pt x="419" y="277"/>
                </a:lnTo>
                <a:lnTo>
                  <a:pt x="418" y="277"/>
                </a:lnTo>
                <a:lnTo>
                  <a:pt x="417" y="276"/>
                </a:lnTo>
                <a:lnTo>
                  <a:pt x="416" y="277"/>
                </a:lnTo>
                <a:lnTo>
                  <a:pt x="413" y="277"/>
                </a:lnTo>
                <a:lnTo>
                  <a:pt x="412" y="277"/>
                </a:lnTo>
                <a:lnTo>
                  <a:pt x="411" y="277"/>
                </a:lnTo>
                <a:lnTo>
                  <a:pt x="411" y="276"/>
                </a:lnTo>
                <a:lnTo>
                  <a:pt x="410" y="276"/>
                </a:lnTo>
                <a:lnTo>
                  <a:pt x="410" y="275"/>
                </a:lnTo>
                <a:lnTo>
                  <a:pt x="410" y="274"/>
                </a:lnTo>
                <a:lnTo>
                  <a:pt x="410" y="272"/>
                </a:lnTo>
                <a:lnTo>
                  <a:pt x="410" y="271"/>
                </a:lnTo>
                <a:lnTo>
                  <a:pt x="411" y="270"/>
                </a:lnTo>
                <a:lnTo>
                  <a:pt x="411" y="269"/>
                </a:lnTo>
                <a:lnTo>
                  <a:pt x="411" y="268"/>
                </a:lnTo>
                <a:lnTo>
                  <a:pt x="410" y="267"/>
                </a:lnTo>
                <a:lnTo>
                  <a:pt x="410" y="266"/>
                </a:lnTo>
                <a:lnTo>
                  <a:pt x="409" y="266"/>
                </a:lnTo>
                <a:lnTo>
                  <a:pt x="406" y="264"/>
                </a:lnTo>
                <a:lnTo>
                  <a:pt x="405" y="263"/>
                </a:lnTo>
                <a:lnTo>
                  <a:pt x="405" y="254"/>
                </a:lnTo>
                <a:lnTo>
                  <a:pt x="405" y="253"/>
                </a:lnTo>
                <a:lnTo>
                  <a:pt x="405" y="250"/>
                </a:lnTo>
                <a:lnTo>
                  <a:pt x="405" y="249"/>
                </a:lnTo>
                <a:lnTo>
                  <a:pt x="406" y="249"/>
                </a:lnTo>
                <a:lnTo>
                  <a:pt x="408" y="249"/>
                </a:lnTo>
                <a:lnTo>
                  <a:pt x="411" y="249"/>
                </a:lnTo>
                <a:lnTo>
                  <a:pt x="414" y="249"/>
                </a:lnTo>
                <a:lnTo>
                  <a:pt x="416" y="249"/>
                </a:lnTo>
                <a:lnTo>
                  <a:pt x="417" y="249"/>
                </a:lnTo>
                <a:lnTo>
                  <a:pt x="418" y="249"/>
                </a:lnTo>
                <a:lnTo>
                  <a:pt x="419" y="249"/>
                </a:lnTo>
                <a:lnTo>
                  <a:pt x="421" y="249"/>
                </a:lnTo>
                <a:lnTo>
                  <a:pt x="422" y="249"/>
                </a:lnTo>
                <a:lnTo>
                  <a:pt x="423" y="249"/>
                </a:lnTo>
                <a:lnTo>
                  <a:pt x="428" y="249"/>
                </a:lnTo>
                <a:lnTo>
                  <a:pt x="429" y="249"/>
                </a:lnTo>
                <a:lnTo>
                  <a:pt x="430" y="249"/>
                </a:lnTo>
                <a:lnTo>
                  <a:pt x="425" y="241"/>
                </a:lnTo>
                <a:lnTo>
                  <a:pt x="422" y="237"/>
                </a:lnTo>
                <a:lnTo>
                  <a:pt x="421" y="235"/>
                </a:lnTo>
                <a:lnTo>
                  <a:pt x="420" y="233"/>
                </a:lnTo>
                <a:lnTo>
                  <a:pt x="419" y="230"/>
                </a:lnTo>
                <a:lnTo>
                  <a:pt x="419" y="228"/>
                </a:lnTo>
                <a:lnTo>
                  <a:pt x="418" y="226"/>
                </a:lnTo>
                <a:lnTo>
                  <a:pt x="418" y="222"/>
                </a:lnTo>
                <a:lnTo>
                  <a:pt x="418" y="221"/>
                </a:lnTo>
                <a:lnTo>
                  <a:pt x="418" y="217"/>
                </a:lnTo>
                <a:lnTo>
                  <a:pt x="418" y="216"/>
                </a:lnTo>
                <a:lnTo>
                  <a:pt x="418" y="214"/>
                </a:lnTo>
                <a:lnTo>
                  <a:pt x="418" y="212"/>
                </a:lnTo>
                <a:lnTo>
                  <a:pt x="418" y="211"/>
                </a:lnTo>
                <a:lnTo>
                  <a:pt x="417" y="209"/>
                </a:lnTo>
                <a:lnTo>
                  <a:pt x="417" y="206"/>
                </a:lnTo>
                <a:lnTo>
                  <a:pt x="417" y="199"/>
                </a:lnTo>
                <a:lnTo>
                  <a:pt x="417" y="195"/>
                </a:lnTo>
                <a:lnTo>
                  <a:pt x="417" y="192"/>
                </a:lnTo>
                <a:lnTo>
                  <a:pt x="417" y="191"/>
                </a:lnTo>
                <a:lnTo>
                  <a:pt x="417" y="178"/>
                </a:lnTo>
                <a:lnTo>
                  <a:pt x="417" y="174"/>
                </a:lnTo>
                <a:lnTo>
                  <a:pt x="417" y="171"/>
                </a:lnTo>
                <a:lnTo>
                  <a:pt x="417" y="169"/>
                </a:lnTo>
                <a:lnTo>
                  <a:pt x="417" y="167"/>
                </a:lnTo>
                <a:lnTo>
                  <a:pt x="418" y="166"/>
                </a:lnTo>
                <a:lnTo>
                  <a:pt x="418" y="163"/>
                </a:lnTo>
                <a:lnTo>
                  <a:pt x="419" y="162"/>
                </a:lnTo>
                <a:lnTo>
                  <a:pt x="420" y="159"/>
                </a:lnTo>
                <a:lnTo>
                  <a:pt x="420" y="158"/>
                </a:lnTo>
                <a:lnTo>
                  <a:pt x="419" y="158"/>
                </a:lnTo>
                <a:lnTo>
                  <a:pt x="416" y="158"/>
                </a:lnTo>
                <a:lnTo>
                  <a:pt x="414" y="158"/>
                </a:lnTo>
                <a:lnTo>
                  <a:pt x="411" y="159"/>
                </a:lnTo>
                <a:lnTo>
                  <a:pt x="410" y="159"/>
                </a:lnTo>
                <a:lnTo>
                  <a:pt x="409" y="159"/>
                </a:lnTo>
                <a:lnTo>
                  <a:pt x="408" y="159"/>
                </a:lnTo>
                <a:lnTo>
                  <a:pt x="406" y="159"/>
                </a:lnTo>
                <a:lnTo>
                  <a:pt x="405" y="159"/>
                </a:lnTo>
                <a:lnTo>
                  <a:pt x="403" y="159"/>
                </a:lnTo>
                <a:lnTo>
                  <a:pt x="403" y="158"/>
                </a:lnTo>
                <a:lnTo>
                  <a:pt x="403" y="154"/>
                </a:lnTo>
                <a:lnTo>
                  <a:pt x="403" y="153"/>
                </a:lnTo>
                <a:lnTo>
                  <a:pt x="403" y="152"/>
                </a:lnTo>
                <a:lnTo>
                  <a:pt x="403" y="150"/>
                </a:lnTo>
                <a:lnTo>
                  <a:pt x="403" y="149"/>
                </a:lnTo>
                <a:lnTo>
                  <a:pt x="403" y="146"/>
                </a:lnTo>
                <a:lnTo>
                  <a:pt x="402" y="145"/>
                </a:lnTo>
                <a:lnTo>
                  <a:pt x="402" y="143"/>
                </a:lnTo>
                <a:lnTo>
                  <a:pt x="402" y="138"/>
                </a:lnTo>
                <a:lnTo>
                  <a:pt x="402" y="137"/>
                </a:lnTo>
                <a:lnTo>
                  <a:pt x="399" y="137"/>
                </a:lnTo>
                <a:lnTo>
                  <a:pt x="397" y="137"/>
                </a:lnTo>
                <a:lnTo>
                  <a:pt x="395" y="137"/>
                </a:lnTo>
                <a:lnTo>
                  <a:pt x="394" y="137"/>
                </a:lnTo>
                <a:lnTo>
                  <a:pt x="393" y="137"/>
                </a:lnTo>
                <a:lnTo>
                  <a:pt x="392" y="137"/>
                </a:lnTo>
                <a:lnTo>
                  <a:pt x="392" y="136"/>
                </a:lnTo>
                <a:lnTo>
                  <a:pt x="392" y="135"/>
                </a:lnTo>
                <a:lnTo>
                  <a:pt x="392" y="133"/>
                </a:lnTo>
                <a:lnTo>
                  <a:pt x="392" y="132"/>
                </a:lnTo>
                <a:lnTo>
                  <a:pt x="392" y="130"/>
                </a:lnTo>
                <a:lnTo>
                  <a:pt x="392" y="128"/>
                </a:lnTo>
                <a:lnTo>
                  <a:pt x="392" y="127"/>
                </a:lnTo>
                <a:lnTo>
                  <a:pt x="391" y="128"/>
                </a:lnTo>
                <a:lnTo>
                  <a:pt x="386" y="128"/>
                </a:lnTo>
                <a:lnTo>
                  <a:pt x="385" y="128"/>
                </a:lnTo>
                <a:lnTo>
                  <a:pt x="384" y="128"/>
                </a:lnTo>
                <a:lnTo>
                  <a:pt x="382" y="128"/>
                </a:lnTo>
                <a:lnTo>
                  <a:pt x="382" y="127"/>
                </a:lnTo>
                <a:lnTo>
                  <a:pt x="382" y="121"/>
                </a:lnTo>
                <a:lnTo>
                  <a:pt x="380" y="121"/>
                </a:lnTo>
                <a:lnTo>
                  <a:pt x="379" y="121"/>
                </a:lnTo>
                <a:lnTo>
                  <a:pt x="376" y="121"/>
                </a:lnTo>
                <a:lnTo>
                  <a:pt x="375" y="122"/>
                </a:lnTo>
                <a:lnTo>
                  <a:pt x="374" y="122"/>
                </a:lnTo>
                <a:lnTo>
                  <a:pt x="369" y="122"/>
                </a:lnTo>
                <a:lnTo>
                  <a:pt x="367" y="122"/>
                </a:lnTo>
                <a:lnTo>
                  <a:pt x="366" y="116"/>
                </a:lnTo>
                <a:lnTo>
                  <a:pt x="366" y="108"/>
                </a:lnTo>
                <a:lnTo>
                  <a:pt x="362" y="108"/>
                </a:lnTo>
                <a:lnTo>
                  <a:pt x="359" y="108"/>
                </a:lnTo>
                <a:lnTo>
                  <a:pt x="356" y="108"/>
                </a:lnTo>
                <a:lnTo>
                  <a:pt x="356" y="104"/>
                </a:lnTo>
                <a:lnTo>
                  <a:pt x="356" y="87"/>
                </a:lnTo>
                <a:lnTo>
                  <a:pt x="356" y="79"/>
                </a:lnTo>
                <a:lnTo>
                  <a:pt x="354" y="63"/>
                </a:lnTo>
                <a:lnTo>
                  <a:pt x="354" y="46"/>
                </a:lnTo>
                <a:lnTo>
                  <a:pt x="353" y="46"/>
                </a:lnTo>
                <a:lnTo>
                  <a:pt x="352" y="46"/>
                </a:lnTo>
                <a:lnTo>
                  <a:pt x="350" y="46"/>
                </a:lnTo>
                <a:lnTo>
                  <a:pt x="345" y="46"/>
                </a:lnTo>
                <a:lnTo>
                  <a:pt x="342" y="46"/>
                </a:lnTo>
                <a:lnTo>
                  <a:pt x="340" y="46"/>
                </a:lnTo>
                <a:lnTo>
                  <a:pt x="340" y="47"/>
                </a:lnTo>
                <a:lnTo>
                  <a:pt x="340" y="52"/>
                </a:lnTo>
                <a:lnTo>
                  <a:pt x="339" y="52"/>
                </a:lnTo>
                <a:lnTo>
                  <a:pt x="330" y="52"/>
                </a:lnTo>
                <a:lnTo>
                  <a:pt x="330" y="47"/>
                </a:lnTo>
                <a:lnTo>
                  <a:pt x="327" y="47"/>
                </a:lnTo>
                <a:lnTo>
                  <a:pt x="326" y="47"/>
                </a:lnTo>
                <a:lnTo>
                  <a:pt x="322" y="47"/>
                </a:lnTo>
                <a:lnTo>
                  <a:pt x="319" y="47"/>
                </a:lnTo>
                <a:lnTo>
                  <a:pt x="319" y="46"/>
                </a:lnTo>
                <a:lnTo>
                  <a:pt x="319" y="45"/>
                </a:lnTo>
                <a:lnTo>
                  <a:pt x="319" y="44"/>
                </a:lnTo>
                <a:lnTo>
                  <a:pt x="318" y="43"/>
                </a:lnTo>
                <a:lnTo>
                  <a:pt x="317" y="43"/>
                </a:lnTo>
                <a:lnTo>
                  <a:pt x="317" y="42"/>
                </a:lnTo>
                <a:lnTo>
                  <a:pt x="316" y="40"/>
                </a:lnTo>
                <a:lnTo>
                  <a:pt x="317" y="38"/>
                </a:lnTo>
                <a:lnTo>
                  <a:pt x="317" y="36"/>
                </a:lnTo>
                <a:lnTo>
                  <a:pt x="317" y="33"/>
                </a:lnTo>
                <a:lnTo>
                  <a:pt x="319" y="32"/>
                </a:lnTo>
                <a:lnTo>
                  <a:pt x="319" y="30"/>
                </a:lnTo>
                <a:lnTo>
                  <a:pt x="319" y="29"/>
                </a:lnTo>
                <a:lnTo>
                  <a:pt x="321" y="28"/>
                </a:lnTo>
                <a:lnTo>
                  <a:pt x="323" y="25"/>
                </a:lnTo>
                <a:lnTo>
                  <a:pt x="325" y="24"/>
                </a:lnTo>
                <a:lnTo>
                  <a:pt x="325" y="21"/>
                </a:lnTo>
                <a:lnTo>
                  <a:pt x="326" y="19"/>
                </a:lnTo>
                <a:lnTo>
                  <a:pt x="327" y="18"/>
                </a:lnTo>
                <a:lnTo>
                  <a:pt x="328" y="18"/>
                </a:lnTo>
                <a:lnTo>
                  <a:pt x="330" y="19"/>
                </a:lnTo>
                <a:lnTo>
                  <a:pt x="331" y="20"/>
                </a:lnTo>
                <a:lnTo>
                  <a:pt x="333" y="24"/>
                </a:lnTo>
                <a:lnTo>
                  <a:pt x="337" y="28"/>
                </a:lnTo>
                <a:lnTo>
                  <a:pt x="339" y="29"/>
                </a:lnTo>
                <a:lnTo>
                  <a:pt x="340" y="30"/>
                </a:lnTo>
                <a:lnTo>
                  <a:pt x="340" y="32"/>
                </a:lnTo>
                <a:lnTo>
                  <a:pt x="341" y="32"/>
                </a:lnTo>
                <a:lnTo>
                  <a:pt x="341" y="33"/>
                </a:lnTo>
                <a:lnTo>
                  <a:pt x="342" y="33"/>
                </a:lnTo>
                <a:lnTo>
                  <a:pt x="343" y="33"/>
                </a:lnTo>
                <a:lnTo>
                  <a:pt x="343" y="34"/>
                </a:lnTo>
                <a:lnTo>
                  <a:pt x="344" y="34"/>
                </a:lnTo>
                <a:lnTo>
                  <a:pt x="347" y="33"/>
                </a:lnTo>
                <a:lnTo>
                  <a:pt x="349" y="33"/>
                </a:lnTo>
                <a:lnTo>
                  <a:pt x="351" y="33"/>
                </a:lnTo>
                <a:lnTo>
                  <a:pt x="352" y="33"/>
                </a:lnTo>
                <a:lnTo>
                  <a:pt x="353" y="33"/>
                </a:lnTo>
                <a:lnTo>
                  <a:pt x="354" y="33"/>
                </a:lnTo>
                <a:lnTo>
                  <a:pt x="356" y="33"/>
                </a:lnTo>
                <a:lnTo>
                  <a:pt x="357" y="33"/>
                </a:lnTo>
                <a:lnTo>
                  <a:pt x="358" y="33"/>
                </a:lnTo>
                <a:lnTo>
                  <a:pt x="359" y="33"/>
                </a:lnTo>
                <a:lnTo>
                  <a:pt x="360" y="33"/>
                </a:lnTo>
                <a:lnTo>
                  <a:pt x="361" y="33"/>
                </a:lnTo>
                <a:lnTo>
                  <a:pt x="362" y="33"/>
                </a:lnTo>
                <a:lnTo>
                  <a:pt x="363" y="33"/>
                </a:lnTo>
                <a:lnTo>
                  <a:pt x="365" y="33"/>
                </a:lnTo>
                <a:lnTo>
                  <a:pt x="366" y="33"/>
                </a:lnTo>
                <a:lnTo>
                  <a:pt x="367" y="33"/>
                </a:lnTo>
                <a:lnTo>
                  <a:pt x="367" y="32"/>
                </a:lnTo>
                <a:lnTo>
                  <a:pt x="368" y="32"/>
                </a:lnTo>
                <a:lnTo>
                  <a:pt x="376" y="29"/>
                </a:lnTo>
                <a:lnTo>
                  <a:pt x="379" y="28"/>
                </a:lnTo>
                <a:lnTo>
                  <a:pt x="383" y="26"/>
                </a:lnTo>
                <a:lnTo>
                  <a:pt x="384" y="26"/>
                </a:lnTo>
                <a:lnTo>
                  <a:pt x="385" y="26"/>
                </a:lnTo>
                <a:lnTo>
                  <a:pt x="389" y="24"/>
                </a:lnTo>
                <a:lnTo>
                  <a:pt x="391" y="23"/>
                </a:lnTo>
                <a:lnTo>
                  <a:pt x="392" y="23"/>
                </a:lnTo>
                <a:lnTo>
                  <a:pt x="395" y="21"/>
                </a:lnTo>
                <a:lnTo>
                  <a:pt x="396" y="20"/>
                </a:lnTo>
                <a:lnTo>
                  <a:pt x="397" y="20"/>
                </a:lnTo>
                <a:lnTo>
                  <a:pt x="399" y="20"/>
                </a:lnTo>
                <a:lnTo>
                  <a:pt x="400" y="20"/>
                </a:lnTo>
                <a:lnTo>
                  <a:pt x="401" y="20"/>
                </a:lnTo>
                <a:lnTo>
                  <a:pt x="402" y="20"/>
                </a:lnTo>
                <a:lnTo>
                  <a:pt x="404" y="20"/>
                </a:lnTo>
                <a:lnTo>
                  <a:pt x="408" y="19"/>
                </a:lnTo>
                <a:lnTo>
                  <a:pt x="409" y="19"/>
                </a:lnTo>
                <a:lnTo>
                  <a:pt x="410" y="19"/>
                </a:lnTo>
                <a:lnTo>
                  <a:pt x="411" y="19"/>
                </a:lnTo>
                <a:lnTo>
                  <a:pt x="411" y="18"/>
                </a:lnTo>
                <a:lnTo>
                  <a:pt x="412" y="18"/>
                </a:lnTo>
                <a:lnTo>
                  <a:pt x="412" y="17"/>
                </a:lnTo>
                <a:lnTo>
                  <a:pt x="413" y="16"/>
                </a:lnTo>
                <a:lnTo>
                  <a:pt x="413" y="15"/>
                </a:lnTo>
                <a:lnTo>
                  <a:pt x="414" y="15"/>
                </a:lnTo>
                <a:lnTo>
                  <a:pt x="414" y="13"/>
                </a:lnTo>
                <a:lnTo>
                  <a:pt x="414" y="12"/>
                </a:lnTo>
                <a:lnTo>
                  <a:pt x="414" y="11"/>
                </a:lnTo>
                <a:lnTo>
                  <a:pt x="414" y="10"/>
                </a:lnTo>
                <a:lnTo>
                  <a:pt x="414" y="9"/>
                </a:lnTo>
                <a:lnTo>
                  <a:pt x="414" y="8"/>
                </a:lnTo>
                <a:lnTo>
                  <a:pt x="417" y="8"/>
                </a:lnTo>
                <a:lnTo>
                  <a:pt x="420" y="8"/>
                </a:lnTo>
                <a:lnTo>
                  <a:pt x="427" y="7"/>
                </a:lnTo>
                <a:lnTo>
                  <a:pt x="427" y="8"/>
                </a:lnTo>
                <a:lnTo>
                  <a:pt x="439" y="7"/>
                </a:lnTo>
                <a:lnTo>
                  <a:pt x="442" y="7"/>
                </a:lnTo>
                <a:lnTo>
                  <a:pt x="446" y="7"/>
                </a:lnTo>
                <a:lnTo>
                  <a:pt x="447" y="7"/>
                </a:lnTo>
                <a:lnTo>
                  <a:pt x="454" y="7"/>
                </a:lnTo>
                <a:lnTo>
                  <a:pt x="455" y="7"/>
                </a:lnTo>
                <a:lnTo>
                  <a:pt x="458" y="7"/>
                </a:lnTo>
                <a:lnTo>
                  <a:pt x="462" y="7"/>
                </a:lnTo>
                <a:lnTo>
                  <a:pt x="464" y="7"/>
                </a:lnTo>
                <a:lnTo>
                  <a:pt x="464" y="9"/>
                </a:lnTo>
                <a:lnTo>
                  <a:pt x="464" y="12"/>
                </a:lnTo>
                <a:lnTo>
                  <a:pt x="468" y="12"/>
                </a:lnTo>
                <a:lnTo>
                  <a:pt x="470" y="12"/>
                </a:lnTo>
                <a:lnTo>
                  <a:pt x="472" y="12"/>
                </a:lnTo>
                <a:lnTo>
                  <a:pt x="474" y="12"/>
                </a:lnTo>
                <a:lnTo>
                  <a:pt x="478" y="12"/>
                </a:lnTo>
                <a:lnTo>
                  <a:pt x="485" y="12"/>
                </a:lnTo>
                <a:lnTo>
                  <a:pt x="486" y="12"/>
                </a:lnTo>
                <a:lnTo>
                  <a:pt x="487" y="12"/>
                </a:lnTo>
                <a:lnTo>
                  <a:pt x="488" y="12"/>
                </a:lnTo>
                <a:lnTo>
                  <a:pt x="490" y="12"/>
                </a:lnTo>
                <a:lnTo>
                  <a:pt x="494" y="12"/>
                </a:lnTo>
                <a:lnTo>
                  <a:pt x="494" y="2"/>
                </a:lnTo>
                <a:lnTo>
                  <a:pt x="520" y="1"/>
                </a:lnTo>
                <a:lnTo>
                  <a:pt x="521" y="1"/>
                </a:lnTo>
                <a:lnTo>
                  <a:pt x="523" y="1"/>
                </a:lnTo>
                <a:lnTo>
                  <a:pt x="522" y="1"/>
                </a:lnTo>
                <a:lnTo>
                  <a:pt x="522" y="2"/>
                </a:lnTo>
                <a:lnTo>
                  <a:pt x="522" y="3"/>
                </a:lnTo>
                <a:lnTo>
                  <a:pt x="518" y="17"/>
                </a:lnTo>
                <a:close/>
              </a:path>
            </a:pathLst>
          </a:custGeom>
          <a:solidFill>
            <a:srgbClr val="C3B99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78" name="Freeform 76">
            <a:extLst>
              <a:ext uri="{FF2B5EF4-FFF2-40B4-BE49-F238E27FC236}">
                <a16:creationId xmlns:a16="http://schemas.microsoft.com/office/drawing/2014/main" id="{9838F14B-403A-919D-6FBE-C3DFA6C6FDEB}"/>
              </a:ext>
            </a:extLst>
          </p:cNvPr>
          <p:cNvSpPr>
            <a:spLocks noEditPoints="1"/>
          </p:cNvSpPr>
          <p:nvPr/>
        </p:nvSpPr>
        <p:spPr bwMode="auto">
          <a:xfrm>
            <a:off x="5545929" y="3051651"/>
            <a:ext cx="955701" cy="806672"/>
          </a:xfrm>
          <a:custGeom>
            <a:avLst/>
            <a:gdLst>
              <a:gd name="T0" fmla="*/ 694 w 699"/>
              <a:gd name="T1" fmla="*/ 22 h 590"/>
              <a:gd name="T2" fmla="*/ 694 w 699"/>
              <a:gd name="T3" fmla="*/ 63 h 590"/>
              <a:gd name="T4" fmla="*/ 688 w 699"/>
              <a:gd name="T5" fmla="*/ 105 h 590"/>
              <a:gd name="T6" fmla="*/ 685 w 699"/>
              <a:gd name="T7" fmla="*/ 146 h 590"/>
              <a:gd name="T8" fmla="*/ 682 w 699"/>
              <a:gd name="T9" fmla="*/ 185 h 590"/>
              <a:gd name="T10" fmla="*/ 675 w 699"/>
              <a:gd name="T11" fmla="*/ 215 h 590"/>
              <a:gd name="T12" fmla="*/ 677 w 699"/>
              <a:gd name="T13" fmla="*/ 242 h 590"/>
              <a:gd name="T14" fmla="*/ 673 w 699"/>
              <a:gd name="T15" fmla="*/ 280 h 590"/>
              <a:gd name="T16" fmla="*/ 671 w 699"/>
              <a:gd name="T17" fmla="*/ 318 h 590"/>
              <a:gd name="T18" fmla="*/ 668 w 699"/>
              <a:gd name="T19" fmla="*/ 352 h 590"/>
              <a:gd name="T20" fmla="*/ 667 w 699"/>
              <a:gd name="T21" fmla="*/ 395 h 590"/>
              <a:gd name="T22" fmla="*/ 664 w 699"/>
              <a:gd name="T23" fmla="*/ 436 h 590"/>
              <a:gd name="T24" fmla="*/ 662 w 699"/>
              <a:gd name="T25" fmla="*/ 474 h 590"/>
              <a:gd name="T26" fmla="*/ 660 w 699"/>
              <a:gd name="T27" fmla="*/ 518 h 590"/>
              <a:gd name="T28" fmla="*/ 644 w 699"/>
              <a:gd name="T29" fmla="*/ 588 h 590"/>
              <a:gd name="T30" fmla="*/ 630 w 699"/>
              <a:gd name="T31" fmla="*/ 530 h 590"/>
              <a:gd name="T32" fmla="*/ 526 w 699"/>
              <a:gd name="T33" fmla="*/ 533 h 590"/>
              <a:gd name="T34" fmla="*/ 460 w 699"/>
              <a:gd name="T35" fmla="*/ 536 h 590"/>
              <a:gd name="T36" fmla="*/ 407 w 699"/>
              <a:gd name="T37" fmla="*/ 536 h 590"/>
              <a:gd name="T38" fmla="*/ 313 w 699"/>
              <a:gd name="T39" fmla="*/ 540 h 590"/>
              <a:gd name="T40" fmla="*/ 214 w 699"/>
              <a:gd name="T41" fmla="*/ 541 h 590"/>
              <a:gd name="T42" fmla="*/ 142 w 699"/>
              <a:gd name="T43" fmla="*/ 537 h 590"/>
              <a:gd name="T44" fmla="*/ 163 w 699"/>
              <a:gd name="T45" fmla="*/ 473 h 590"/>
              <a:gd name="T46" fmla="*/ 127 w 699"/>
              <a:gd name="T47" fmla="*/ 461 h 590"/>
              <a:gd name="T48" fmla="*/ 68 w 699"/>
              <a:gd name="T49" fmla="*/ 453 h 590"/>
              <a:gd name="T50" fmla="*/ 34 w 699"/>
              <a:gd name="T51" fmla="*/ 423 h 590"/>
              <a:gd name="T52" fmla="*/ 42 w 699"/>
              <a:gd name="T53" fmla="*/ 390 h 590"/>
              <a:gd name="T54" fmla="*/ 81 w 699"/>
              <a:gd name="T55" fmla="*/ 364 h 590"/>
              <a:gd name="T56" fmla="*/ 22 w 699"/>
              <a:gd name="T57" fmla="*/ 343 h 590"/>
              <a:gd name="T58" fmla="*/ 23 w 699"/>
              <a:gd name="T59" fmla="*/ 321 h 590"/>
              <a:gd name="T60" fmla="*/ 81 w 699"/>
              <a:gd name="T61" fmla="*/ 280 h 590"/>
              <a:gd name="T62" fmla="*/ 159 w 699"/>
              <a:gd name="T63" fmla="*/ 265 h 590"/>
              <a:gd name="T64" fmla="*/ 140 w 699"/>
              <a:gd name="T65" fmla="*/ 298 h 590"/>
              <a:gd name="T66" fmla="*/ 141 w 699"/>
              <a:gd name="T67" fmla="*/ 338 h 590"/>
              <a:gd name="T68" fmla="*/ 180 w 699"/>
              <a:gd name="T69" fmla="*/ 318 h 590"/>
              <a:gd name="T70" fmla="*/ 197 w 699"/>
              <a:gd name="T71" fmla="*/ 262 h 590"/>
              <a:gd name="T72" fmla="*/ 203 w 699"/>
              <a:gd name="T73" fmla="*/ 148 h 590"/>
              <a:gd name="T74" fmla="*/ 210 w 699"/>
              <a:gd name="T75" fmla="*/ 179 h 590"/>
              <a:gd name="T76" fmla="*/ 212 w 699"/>
              <a:gd name="T77" fmla="*/ 219 h 590"/>
              <a:gd name="T78" fmla="*/ 239 w 699"/>
              <a:gd name="T79" fmla="*/ 255 h 590"/>
              <a:gd name="T80" fmla="*/ 249 w 699"/>
              <a:gd name="T81" fmla="*/ 214 h 590"/>
              <a:gd name="T82" fmla="*/ 245 w 699"/>
              <a:gd name="T83" fmla="*/ 167 h 590"/>
              <a:gd name="T84" fmla="*/ 282 w 699"/>
              <a:gd name="T85" fmla="*/ 127 h 590"/>
              <a:gd name="T86" fmla="*/ 316 w 699"/>
              <a:gd name="T87" fmla="*/ 88 h 590"/>
              <a:gd name="T88" fmla="*/ 332 w 699"/>
              <a:gd name="T89" fmla="*/ 48 h 590"/>
              <a:gd name="T90" fmla="*/ 338 w 699"/>
              <a:gd name="T91" fmla="*/ 69 h 590"/>
              <a:gd name="T92" fmla="*/ 367 w 699"/>
              <a:gd name="T93" fmla="*/ 108 h 590"/>
              <a:gd name="T94" fmla="*/ 332 w 699"/>
              <a:gd name="T95" fmla="*/ 139 h 590"/>
              <a:gd name="T96" fmla="*/ 284 w 699"/>
              <a:gd name="T97" fmla="*/ 169 h 590"/>
              <a:gd name="T98" fmla="*/ 307 w 699"/>
              <a:gd name="T99" fmla="*/ 232 h 590"/>
              <a:gd name="T100" fmla="*/ 345 w 699"/>
              <a:gd name="T101" fmla="*/ 246 h 590"/>
              <a:gd name="T102" fmla="*/ 395 w 699"/>
              <a:gd name="T103" fmla="*/ 251 h 590"/>
              <a:gd name="T104" fmla="*/ 481 w 699"/>
              <a:gd name="T105" fmla="*/ 264 h 590"/>
              <a:gd name="T106" fmla="*/ 482 w 699"/>
              <a:gd name="T107" fmla="*/ 310 h 590"/>
              <a:gd name="T108" fmla="*/ 532 w 699"/>
              <a:gd name="T109" fmla="*/ 329 h 590"/>
              <a:gd name="T110" fmla="*/ 586 w 699"/>
              <a:gd name="T111" fmla="*/ 265 h 590"/>
              <a:gd name="T112" fmla="*/ 599 w 699"/>
              <a:gd name="T113" fmla="*/ 84 h 590"/>
              <a:gd name="T114" fmla="*/ 561 w 699"/>
              <a:gd name="T115" fmla="*/ 2 h 590"/>
              <a:gd name="T116" fmla="*/ 640 w 699"/>
              <a:gd name="T117" fmla="*/ 37 h 590"/>
              <a:gd name="T118" fmla="*/ 679 w 699"/>
              <a:gd name="T119" fmla="*/ 8 h 590"/>
              <a:gd name="T120" fmla="*/ 207 w 699"/>
              <a:gd name="T121" fmla="*/ 253 h 590"/>
              <a:gd name="T122" fmla="*/ 272 w 699"/>
              <a:gd name="T123" fmla="*/ 254 h 5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99" h="590">
                <a:moveTo>
                  <a:pt x="379" y="251"/>
                </a:moveTo>
                <a:lnTo>
                  <a:pt x="377" y="251"/>
                </a:lnTo>
                <a:lnTo>
                  <a:pt x="376" y="251"/>
                </a:lnTo>
                <a:lnTo>
                  <a:pt x="375" y="251"/>
                </a:lnTo>
                <a:lnTo>
                  <a:pt x="375" y="248"/>
                </a:lnTo>
                <a:lnTo>
                  <a:pt x="375" y="245"/>
                </a:lnTo>
                <a:lnTo>
                  <a:pt x="377" y="245"/>
                </a:lnTo>
                <a:lnTo>
                  <a:pt x="380" y="245"/>
                </a:lnTo>
                <a:lnTo>
                  <a:pt x="380" y="251"/>
                </a:lnTo>
                <a:lnTo>
                  <a:pt x="379" y="251"/>
                </a:lnTo>
                <a:close/>
                <a:moveTo>
                  <a:pt x="699" y="3"/>
                </a:moveTo>
                <a:lnTo>
                  <a:pt x="698" y="3"/>
                </a:lnTo>
                <a:lnTo>
                  <a:pt x="698" y="4"/>
                </a:lnTo>
                <a:lnTo>
                  <a:pt x="698" y="5"/>
                </a:lnTo>
                <a:lnTo>
                  <a:pt x="698" y="6"/>
                </a:lnTo>
                <a:lnTo>
                  <a:pt x="698" y="8"/>
                </a:lnTo>
                <a:lnTo>
                  <a:pt x="697" y="8"/>
                </a:lnTo>
                <a:lnTo>
                  <a:pt x="696" y="8"/>
                </a:lnTo>
                <a:lnTo>
                  <a:pt x="696" y="9"/>
                </a:lnTo>
                <a:lnTo>
                  <a:pt x="696" y="10"/>
                </a:lnTo>
                <a:lnTo>
                  <a:pt x="695" y="12"/>
                </a:lnTo>
                <a:lnTo>
                  <a:pt x="695" y="13"/>
                </a:lnTo>
                <a:lnTo>
                  <a:pt x="695" y="14"/>
                </a:lnTo>
                <a:lnTo>
                  <a:pt x="695" y="16"/>
                </a:lnTo>
                <a:lnTo>
                  <a:pt x="695" y="17"/>
                </a:lnTo>
                <a:lnTo>
                  <a:pt x="694" y="18"/>
                </a:lnTo>
                <a:lnTo>
                  <a:pt x="694" y="19"/>
                </a:lnTo>
                <a:lnTo>
                  <a:pt x="694" y="20"/>
                </a:lnTo>
                <a:lnTo>
                  <a:pt x="694" y="21"/>
                </a:lnTo>
                <a:lnTo>
                  <a:pt x="694" y="22"/>
                </a:lnTo>
                <a:lnTo>
                  <a:pt x="694" y="24"/>
                </a:lnTo>
                <a:lnTo>
                  <a:pt x="694" y="25"/>
                </a:lnTo>
                <a:lnTo>
                  <a:pt x="694" y="26"/>
                </a:lnTo>
                <a:lnTo>
                  <a:pt x="694" y="28"/>
                </a:lnTo>
                <a:lnTo>
                  <a:pt x="694" y="29"/>
                </a:lnTo>
                <a:lnTo>
                  <a:pt x="693" y="30"/>
                </a:lnTo>
                <a:lnTo>
                  <a:pt x="694" y="31"/>
                </a:lnTo>
                <a:lnTo>
                  <a:pt x="694" y="33"/>
                </a:lnTo>
                <a:lnTo>
                  <a:pt x="694" y="34"/>
                </a:lnTo>
                <a:lnTo>
                  <a:pt x="693" y="35"/>
                </a:lnTo>
                <a:lnTo>
                  <a:pt x="693" y="36"/>
                </a:lnTo>
                <a:lnTo>
                  <a:pt x="693" y="37"/>
                </a:lnTo>
                <a:lnTo>
                  <a:pt x="693" y="38"/>
                </a:lnTo>
                <a:lnTo>
                  <a:pt x="692" y="41"/>
                </a:lnTo>
                <a:lnTo>
                  <a:pt x="692" y="42"/>
                </a:lnTo>
                <a:lnTo>
                  <a:pt x="692" y="43"/>
                </a:lnTo>
                <a:lnTo>
                  <a:pt x="692" y="44"/>
                </a:lnTo>
                <a:lnTo>
                  <a:pt x="692" y="46"/>
                </a:lnTo>
                <a:lnTo>
                  <a:pt x="693" y="47"/>
                </a:lnTo>
                <a:lnTo>
                  <a:pt x="693" y="48"/>
                </a:lnTo>
                <a:lnTo>
                  <a:pt x="693" y="50"/>
                </a:lnTo>
                <a:lnTo>
                  <a:pt x="693" y="51"/>
                </a:lnTo>
                <a:lnTo>
                  <a:pt x="693" y="53"/>
                </a:lnTo>
                <a:lnTo>
                  <a:pt x="693" y="54"/>
                </a:lnTo>
                <a:lnTo>
                  <a:pt x="693" y="55"/>
                </a:lnTo>
                <a:lnTo>
                  <a:pt x="693" y="59"/>
                </a:lnTo>
                <a:lnTo>
                  <a:pt x="693" y="60"/>
                </a:lnTo>
                <a:lnTo>
                  <a:pt x="693" y="61"/>
                </a:lnTo>
                <a:lnTo>
                  <a:pt x="693" y="62"/>
                </a:lnTo>
                <a:lnTo>
                  <a:pt x="694" y="63"/>
                </a:lnTo>
                <a:lnTo>
                  <a:pt x="693" y="66"/>
                </a:lnTo>
                <a:lnTo>
                  <a:pt x="693" y="67"/>
                </a:lnTo>
                <a:lnTo>
                  <a:pt x="693" y="69"/>
                </a:lnTo>
                <a:lnTo>
                  <a:pt x="693" y="70"/>
                </a:lnTo>
                <a:lnTo>
                  <a:pt x="693" y="71"/>
                </a:lnTo>
                <a:lnTo>
                  <a:pt x="692" y="71"/>
                </a:lnTo>
                <a:lnTo>
                  <a:pt x="692" y="72"/>
                </a:lnTo>
                <a:lnTo>
                  <a:pt x="692" y="73"/>
                </a:lnTo>
                <a:lnTo>
                  <a:pt x="692" y="76"/>
                </a:lnTo>
                <a:lnTo>
                  <a:pt x="692" y="77"/>
                </a:lnTo>
                <a:lnTo>
                  <a:pt x="692" y="79"/>
                </a:lnTo>
                <a:lnTo>
                  <a:pt x="692" y="80"/>
                </a:lnTo>
                <a:lnTo>
                  <a:pt x="690" y="81"/>
                </a:lnTo>
                <a:lnTo>
                  <a:pt x="690" y="83"/>
                </a:lnTo>
                <a:lnTo>
                  <a:pt x="690" y="84"/>
                </a:lnTo>
                <a:lnTo>
                  <a:pt x="690" y="86"/>
                </a:lnTo>
                <a:lnTo>
                  <a:pt x="690" y="87"/>
                </a:lnTo>
                <a:lnTo>
                  <a:pt x="690" y="89"/>
                </a:lnTo>
                <a:lnTo>
                  <a:pt x="690" y="91"/>
                </a:lnTo>
                <a:lnTo>
                  <a:pt x="689" y="91"/>
                </a:lnTo>
                <a:lnTo>
                  <a:pt x="689" y="92"/>
                </a:lnTo>
                <a:lnTo>
                  <a:pt x="689" y="93"/>
                </a:lnTo>
                <a:lnTo>
                  <a:pt x="689" y="94"/>
                </a:lnTo>
                <a:lnTo>
                  <a:pt x="689" y="95"/>
                </a:lnTo>
                <a:lnTo>
                  <a:pt x="689" y="98"/>
                </a:lnTo>
                <a:lnTo>
                  <a:pt x="689" y="100"/>
                </a:lnTo>
                <a:lnTo>
                  <a:pt x="689" y="101"/>
                </a:lnTo>
                <a:lnTo>
                  <a:pt x="689" y="102"/>
                </a:lnTo>
                <a:lnTo>
                  <a:pt x="688" y="104"/>
                </a:lnTo>
                <a:lnTo>
                  <a:pt x="688" y="105"/>
                </a:lnTo>
                <a:lnTo>
                  <a:pt x="688" y="106"/>
                </a:lnTo>
                <a:lnTo>
                  <a:pt x="688" y="108"/>
                </a:lnTo>
                <a:lnTo>
                  <a:pt x="688" y="110"/>
                </a:lnTo>
                <a:lnTo>
                  <a:pt x="687" y="112"/>
                </a:lnTo>
                <a:lnTo>
                  <a:pt x="687" y="113"/>
                </a:lnTo>
                <a:lnTo>
                  <a:pt x="687" y="114"/>
                </a:lnTo>
                <a:lnTo>
                  <a:pt x="687" y="115"/>
                </a:lnTo>
                <a:lnTo>
                  <a:pt x="687" y="117"/>
                </a:lnTo>
                <a:lnTo>
                  <a:pt x="687" y="119"/>
                </a:lnTo>
                <a:lnTo>
                  <a:pt x="687" y="120"/>
                </a:lnTo>
                <a:lnTo>
                  <a:pt x="687" y="121"/>
                </a:lnTo>
                <a:lnTo>
                  <a:pt x="686" y="123"/>
                </a:lnTo>
                <a:lnTo>
                  <a:pt x="686" y="125"/>
                </a:lnTo>
                <a:lnTo>
                  <a:pt x="686" y="126"/>
                </a:lnTo>
                <a:lnTo>
                  <a:pt x="686" y="127"/>
                </a:lnTo>
                <a:lnTo>
                  <a:pt x="686" y="129"/>
                </a:lnTo>
                <a:lnTo>
                  <a:pt x="685" y="130"/>
                </a:lnTo>
                <a:lnTo>
                  <a:pt x="685" y="131"/>
                </a:lnTo>
                <a:lnTo>
                  <a:pt x="685" y="133"/>
                </a:lnTo>
                <a:lnTo>
                  <a:pt x="685" y="134"/>
                </a:lnTo>
                <a:lnTo>
                  <a:pt x="686" y="135"/>
                </a:lnTo>
                <a:lnTo>
                  <a:pt x="686" y="136"/>
                </a:lnTo>
                <a:lnTo>
                  <a:pt x="686" y="137"/>
                </a:lnTo>
                <a:lnTo>
                  <a:pt x="686" y="138"/>
                </a:lnTo>
                <a:lnTo>
                  <a:pt x="685" y="139"/>
                </a:lnTo>
                <a:lnTo>
                  <a:pt x="685" y="140"/>
                </a:lnTo>
                <a:lnTo>
                  <a:pt x="685" y="142"/>
                </a:lnTo>
                <a:lnTo>
                  <a:pt x="685" y="143"/>
                </a:lnTo>
                <a:lnTo>
                  <a:pt x="685" y="145"/>
                </a:lnTo>
                <a:lnTo>
                  <a:pt x="685" y="146"/>
                </a:lnTo>
                <a:lnTo>
                  <a:pt x="685" y="147"/>
                </a:lnTo>
                <a:lnTo>
                  <a:pt x="684" y="148"/>
                </a:lnTo>
                <a:lnTo>
                  <a:pt x="684" y="150"/>
                </a:lnTo>
                <a:lnTo>
                  <a:pt x="684" y="151"/>
                </a:lnTo>
                <a:lnTo>
                  <a:pt x="684" y="152"/>
                </a:lnTo>
                <a:lnTo>
                  <a:pt x="684" y="153"/>
                </a:lnTo>
                <a:lnTo>
                  <a:pt x="684" y="155"/>
                </a:lnTo>
                <a:lnTo>
                  <a:pt x="684" y="156"/>
                </a:lnTo>
                <a:lnTo>
                  <a:pt x="685" y="156"/>
                </a:lnTo>
                <a:lnTo>
                  <a:pt x="685" y="158"/>
                </a:lnTo>
                <a:lnTo>
                  <a:pt x="685" y="159"/>
                </a:lnTo>
                <a:lnTo>
                  <a:pt x="685" y="160"/>
                </a:lnTo>
                <a:lnTo>
                  <a:pt x="684" y="161"/>
                </a:lnTo>
                <a:lnTo>
                  <a:pt x="684" y="162"/>
                </a:lnTo>
                <a:lnTo>
                  <a:pt x="684" y="163"/>
                </a:lnTo>
                <a:lnTo>
                  <a:pt x="684" y="164"/>
                </a:lnTo>
                <a:lnTo>
                  <a:pt x="684" y="167"/>
                </a:lnTo>
                <a:lnTo>
                  <a:pt x="684" y="169"/>
                </a:lnTo>
                <a:lnTo>
                  <a:pt x="682" y="171"/>
                </a:lnTo>
                <a:lnTo>
                  <a:pt x="682" y="172"/>
                </a:lnTo>
                <a:lnTo>
                  <a:pt x="682" y="173"/>
                </a:lnTo>
                <a:lnTo>
                  <a:pt x="682" y="176"/>
                </a:lnTo>
                <a:lnTo>
                  <a:pt x="682" y="177"/>
                </a:lnTo>
                <a:lnTo>
                  <a:pt x="682" y="178"/>
                </a:lnTo>
                <a:lnTo>
                  <a:pt x="682" y="179"/>
                </a:lnTo>
                <a:lnTo>
                  <a:pt x="682" y="180"/>
                </a:lnTo>
                <a:lnTo>
                  <a:pt x="682" y="181"/>
                </a:lnTo>
                <a:lnTo>
                  <a:pt x="682" y="183"/>
                </a:lnTo>
                <a:lnTo>
                  <a:pt x="682" y="184"/>
                </a:lnTo>
                <a:lnTo>
                  <a:pt x="682" y="185"/>
                </a:lnTo>
                <a:lnTo>
                  <a:pt x="682" y="186"/>
                </a:lnTo>
                <a:lnTo>
                  <a:pt x="682" y="187"/>
                </a:lnTo>
                <a:lnTo>
                  <a:pt x="677" y="186"/>
                </a:lnTo>
                <a:lnTo>
                  <a:pt x="676" y="186"/>
                </a:lnTo>
                <a:lnTo>
                  <a:pt x="676" y="187"/>
                </a:lnTo>
                <a:lnTo>
                  <a:pt x="676" y="188"/>
                </a:lnTo>
                <a:lnTo>
                  <a:pt x="676" y="189"/>
                </a:lnTo>
                <a:lnTo>
                  <a:pt x="675" y="189"/>
                </a:lnTo>
                <a:lnTo>
                  <a:pt x="673" y="190"/>
                </a:lnTo>
                <a:lnTo>
                  <a:pt x="673" y="192"/>
                </a:lnTo>
                <a:lnTo>
                  <a:pt x="673" y="193"/>
                </a:lnTo>
                <a:lnTo>
                  <a:pt x="673" y="194"/>
                </a:lnTo>
                <a:lnTo>
                  <a:pt x="672" y="194"/>
                </a:lnTo>
                <a:lnTo>
                  <a:pt x="673" y="195"/>
                </a:lnTo>
                <a:lnTo>
                  <a:pt x="672" y="195"/>
                </a:lnTo>
                <a:lnTo>
                  <a:pt x="672" y="200"/>
                </a:lnTo>
                <a:lnTo>
                  <a:pt x="672" y="201"/>
                </a:lnTo>
                <a:lnTo>
                  <a:pt x="672" y="202"/>
                </a:lnTo>
                <a:lnTo>
                  <a:pt x="671" y="202"/>
                </a:lnTo>
                <a:lnTo>
                  <a:pt x="671" y="203"/>
                </a:lnTo>
                <a:lnTo>
                  <a:pt x="672" y="203"/>
                </a:lnTo>
                <a:lnTo>
                  <a:pt x="672" y="204"/>
                </a:lnTo>
                <a:lnTo>
                  <a:pt x="672" y="205"/>
                </a:lnTo>
                <a:lnTo>
                  <a:pt x="671" y="206"/>
                </a:lnTo>
                <a:lnTo>
                  <a:pt x="671" y="209"/>
                </a:lnTo>
                <a:lnTo>
                  <a:pt x="669" y="209"/>
                </a:lnTo>
                <a:lnTo>
                  <a:pt x="669" y="210"/>
                </a:lnTo>
                <a:lnTo>
                  <a:pt x="675" y="210"/>
                </a:lnTo>
                <a:lnTo>
                  <a:pt x="675" y="214"/>
                </a:lnTo>
                <a:lnTo>
                  <a:pt x="675" y="215"/>
                </a:lnTo>
                <a:lnTo>
                  <a:pt x="675" y="219"/>
                </a:lnTo>
                <a:lnTo>
                  <a:pt x="675" y="221"/>
                </a:lnTo>
                <a:lnTo>
                  <a:pt x="677" y="220"/>
                </a:lnTo>
                <a:lnTo>
                  <a:pt x="678" y="214"/>
                </a:lnTo>
                <a:lnTo>
                  <a:pt x="678" y="211"/>
                </a:lnTo>
                <a:lnTo>
                  <a:pt x="679" y="211"/>
                </a:lnTo>
                <a:lnTo>
                  <a:pt x="680" y="211"/>
                </a:lnTo>
                <a:lnTo>
                  <a:pt x="681" y="211"/>
                </a:lnTo>
                <a:lnTo>
                  <a:pt x="681" y="212"/>
                </a:lnTo>
                <a:lnTo>
                  <a:pt x="680" y="213"/>
                </a:lnTo>
                <a:lnTo>
                  <a:pt x="680" y="215"/>
                </a:lnTo>
                <a:lnTo>
                  <a:pt x="680" y="217"/>
                </a:lnTo>
                <a:lnTo>
                  <a:pt x="680" y="220"/>
                </a:lnTo>
                <a:lnTo>
                  <a:pt x="679" y="221"/>
                </a:lnTo>
                <a:lnTo>
                  <a:pt x="679" y="222"/>
                </a:lnTo>
                <a:lnTo>
                  <a:pt x="679" y="223"/>
                </a:lnTo>
                <a:lnTo>
                  <a:pt x="679" y="225"/>
                </a:lnTo>
                <a:lnTo>
                  <a:pt x="679" y="226"/>
                </a:lnTo>
                <a:lnTo>
                  <a:pt x="678" y="227"/>
                </a:lnTo>
                <a:lnTo>
                  <a:pt x="678" y="229"/>
                </a:lnTo>
                <a:lnTo>
                  <a:pt x="678" y="231"/>
                </a:lnTo>
                <a:lnTo>
                  <a:pt x="678" y="232"/>
                </a:lnTo>
                <a:lnTo>
                  <a:pt x="678" y="234"/>
                </a:lnTo>
                <a:lnTo>
                  <a:pt x="677" y="234"/>
                </a:lnTo>
                <a:lnTo>
                  <a:pt x="677" y="235"/>
                </a:lnTo>
                <a:lnTo>
                  <a:pt x="677" y="236"/>
                </a:lnTo>
                <a:lnTo>
                  <a:pt x="677" y="238"/>
                </a:lnTo>
                <a:lnTo>
                  <a:pt x="677" y="239"/>
                </a:lnTo>
                <a:lnTo>
                  <a:pt x="677" y="240"/>
                </a:lnTo>
                <a:lnTo>
                  <a:pt x="677" y="242"/>
                </a:lnTo>
                <a:lnTo>
                  <a:pt x="678" y="243"/>
                </a:lnTo>
                <a:lnTo>
                  <a:pt x="677" y="244"/>
                </a:lnTo>
                <a:lnTo>
                  <a:pt x="678" y="245"/>
                </a:lnTo>
                <a:lnTo>
                  <a:pt x="677" y="246"/>
                </a:lnTo>
                <a:lnTo>
                  <a:pt x="677" y="251"/>
                </a:lnTo>
                <a:lnTo>
                  <a:pt x="676" y="252"/>
                </a:lnTo>
                <a:lnTo>
                  <a:pt x="676" y="253"/>
                </a:lnTo>
                <a:lnTo>
                  <a:pt x="676" y="254"/>
                </a:lnTo>
                <a:lnTo>
                  <a:pt x="676" y="255"/>
                </a:lnTo>
                <a:lnTo>
                  <a:pt x="676" y="256"/>
                </a:lnTo>
                <a:lnTo>
                  <a:pt x="676" y="259"/>
                </a:lnTo>
                <a:lnTo>
                  <a:pt x="676" y="260"/>
                </a:lnTo>
                <a:lnTo>
                  <a:pt x="676" y="261"/>
                </a:lnTo>
                <a:lnTo>
                  <a:pt x="675" y="262"/>
                </a:lnTo>
                <a:lnTo>
                  <a:pt x="675" y="263"/>
                </a:lnTo>
                <a:lnTo>
                  <a:pt x="675" y="264"/>
                </a:lnTo>
                <a:lnTo>
                  <a:pt x="675" y="265"/>
                </a:lnTo>
                <a:lnTo>
                  <a:pt x="675" y="267"/>
                </a:lnTo>
                <a:lnTo>
                  <a:pt x="675" y="268"/>
                </a:lnTo>
                <a:lnTo>
                  <a:pt x="675" y="269"/>
                </a:lnTo>
                <a:lnTo>
                  <a:pt x="675" y="270"/>
                </a:lnTo>
                <a:lnTo>
                  <a:pt x="675" y="271"/>
                </a:lnTo>
                <a:lnTo>
                  <a:pt x="675" y="272"/>
                </a:lnTo>
                <a:lnTo>
                  <a:pt x="675" y="273"/>
                </a:lnTo>
                <a:lnTo>
                  <a:pt x="675" y="274"/>
                </a:lnTo>
                <a:lnTo>
                  <a:pt x="675" y="276"/>
                </a:lnTo>
                <a:lnTo>
                  <a:pt x="675" y="277"/>
                </a:lnTo>
                <a:lnTo>
                  <a:pt x="675" y="278"/>
                </a:lnTo>
                <a:lnTo>
                  <a:pt x="673" y="279"/>
                </a:lnTo>
                <a:lnTo>
                  <a:pt x="673" y="280"/>
                </a:lnTo>
                <a:lnTo>
                  <a:pt x="673" y="281"/>
                </a:lnTo>
                <a:lnTo>
                  <a:pt x="673" y="282"/>
                </a:lnTo>
                <a:lnTo>
                  <a:pt x="673" y="284"/>
                </a:lnTo>
                <a:lnTo>
                  <a:pt x="673" y="285"/>
                </a:lnTo>
                <a:lnTo>
                  <a:pt x="673" y="287"/>
                </a:lnTo>
                <a:lnTo>
                  <a:pt x="672" y="288"/>
                </a:lnTo>
                <a:lnTo>
                  <a:pt x="672" y="289"/>
                </a:lnTo>
                <a:lnTo>
                  <a:pt x="672" y="290"/>
                </a:lnTo>
                <a:lnTo>
                  <a:pt x="673" y="290"/>
                </a:lnTo>
                <a:lnTo>
                  <a:pt x="673" y="292"/>
                </a:lnTo>
                <a:lnTo>
                  <a:pt x="673" y="293"/>
                </a:lnTo>
                <a:lnTo>
                  <a:pt x="673" y="294"/>
                </a:lnTo>
                <a:lnTo>
                  <a:pt x="673" y="295"/>
                </a:lnTo>
                <a:lnTo>
                  <a:pt x="672" y="296"/>
                </a:lnTo>
                <a:lnTo>
                  <a:pt x="672" y="297"/>
                </a:lnTo>
                <a:lnTo>
                  <a:pt x="672" y="298"/>
                </a:lnTo>
                <a:lnTo>
                  <a:pt x="672" y="301"/>
                </a:lnTo>
                <a:lnTo>
                  <a:pt x="672" y="303"/>
                </a:lnTo>
                <a:lnTo>
                  <a:pt x="672" y="304"/>
                </a:lnTo>
                <a:lnTo>
                  <a:pt x="672" y="305"/>
                </a:lnTo>
                <a:lnTo>
                  <a:pt x="672" y="306"/>
                </a:lnTo>
                <a:lnTo>
                  <a:pt x="672" y="307"/>
                </a:lnTo>
                <a:lnTo>
                  <a:pt x="672" y="309"/>
                </a:lnTo>
                <a:lnTo>
                  <a:pt x="671" y="310"/>
                </a:lnTo>
                <a:lnTo>
                  <a:pt x="671" y="311"/>
                </a:lnTo>
                <a:lnTo>
                  <a:pt x="671" y="312"/>
                </a:lnTo>
                <a:lnTo>
                  <a:pt x="671" y="313"/>
                </a:lnTo>
                <a:lnTo>
                  <a:pt x="671" y="314"/>
                </a:lnTo>
                <a:lnTo>
                  <a:pt x="671" y="317"/>
                </a:lnTo>
                <a:lnTo>
                  <a:pt x="671" y="318"/>
                </a:lnTo>
                <a:lnTo>
                  <a:pt x="671" y="319"/>
                </a:lnTo>
                <a:lnTo>
                  <a:pt x="671" y="320"/>
                </a:lnTo>
                <a:lnTo>
                  <a:pt x="671" y="321"/>
                </a:lnTo>
                <a:lnTo>
                  <a:pt x="671" y="322"/>
                </a:lnTo>
                <a:lnTo>
                  <a:pt x="671" y="323"/>
                </a:lnTo>
                <a:lnTo>
                  <a:pt x="671" y="324"/>
                </a:lnTo>
                <a:lnTo>
                  <a:pt x="670" y="324"/>
                </a:lnTo>
                <a:lnTo>
                  <a:pt x="670" y="327"/>
                </a:lnTo>
                <a:lnTo>
                  <a:pt x="670" y="328"/>
                </a:lnTo>
                <a:lnTo>
                  <a:pt x="670" y="329"/>
                </a:lnTo>
                <a:lnTo>
                  <a:pt x="670" y="330"/>
                </a:lnTo>
                <a:lnTo>
                  <a:pt x="670" y="331"/>
                </a:lnTo>
                <a:lnTo>
                  <a:pt x="670" y="332"/>
                </a:lnTo>
                <a:lnTo>
                  <a:pt x="670" y="334"/>
                </a:lnTo>
                <a:lnTo>
                  <a:pt x="670" y="335"/>
                </a:lnTo>
                <a:lnTo>
                  <a:pt x="670" y="336"/>
                </a:lnTo>
                <a:lnTo>
                  <a:pt x="669" y="337"/>
                </a:lnTo>
                <a:lnTo>
                  <a:pt x="669" y="338"/>
                </a:lnTo>
                <a:lnTo>
                  <a:pt x="669" y="339"/>
                </a:lnTo>
                <a:lnTo>
                  <a:pt x="669" y="340"/>
                </a:lnTo>
                <a:lnTo>
                  <a:pt x="669" y="342"/>
                </a:lnTo>
                <a:lnTo>
                  <a:pt x="669" y="343"/>
                </a:lnTo>
                <a:lnTo>
                  <a:pt x="669" y="344"/>
                </a:lnTo>
                <a:lnTo>
                  <a:pt x="669" y="345"/>
                </a:lnTo>
                <a:lnTo>
                  <a:pt x="669" y="346"/>
                </a:lnTo>
                <a:lnTo>
                  <a:pt x="669" y="347"/>
                </a:lnTo>
                <a:lnTo>
                  <a:pt x="669" y="348"/>
                </a:lnTo>
                <a:lnTo>
                  <a:pt x="669" y="349"/>
                </a:lnTo>
                <a:lnTo>
                  <a:pt x="669" y="351"/>
                </a:lnTo>
                <a:lnTo>
                  <a:pt x="668" y="352"/>
                </a:lnTo>
                <a:lnTo>
                  <a:pt x="669" y="353"/>
                </a:lnTo>
                <a:lnTo>
                  <a:pt x="669" y="354"/>
                </a:lnTo>
                <a:lnTo>
                  <a:pt x="669" y="355"/>
                </a:lnTo>
                <a:lnTo>
                  <a:pt x="668" y="356"/>
                </a:lnTo>
                <a:lnTo>
                  <a:pt x="668" y="357"/>
                </a:lnTo>
                <a:lnTo>
                  <a:pt x="668" y="360"/>
                </a:lnTo>
                <a:lnTo>
                  <a:pt x="668" y="361"/>
                </a:lnTo>
                <a:lnTo>
                  <a:pt x="668" y="362"/>
                </a:lnTo>
                <a:lnTo>
                  <a:pt x="668" y="363"/>
                </a:lnTo>
                <a:lnTo>
                  <a:pt x="668" y="364"/>
                </a:lnTo>
                <a:lnTo>
                  <a:pt x="668" y="365"/>
                </a:lnTo>
                <a:lnTo>
                  <a:pt x="668" y="368"/>
                </a:lnTo>
                <a:lnTo>
                  <a:pt x="668" y="370"/>
                </a:lnTo>
                <a:lnTo>
                  <a:pt x="668" y="372"/>
                </a:lnTo>
                <a:lnTo>
                  <a:pt x="668" y="373"/>
                </a:lnTo>
                <a:lnTo>
                  <a:pt x="667" y="376"/>
                </a:lnTo>
                <a:lnTo>
                  <a:pt x="667" y="378"/>
                </a:lnTo>
                <a:lnTo>
                  <a:pt x="667" y="380"/>
                </a:lnTo>
                <a:lnTo>
                  <a:pt x="667" y="381"/>
                </a:lnTo>
                <a:lnTo>
                  <a:pt x="668" y="382"/>
                </a:lnTo>
                <a:lnTo>
                  <a:pt x="667" y="384"/>
                </a:lnTo>
                <a:lnTo>
                  <a:pt x="668" y="385"/>
                </a:lnTo>
                <a:lnTo>
                  <a:pt x="667" y="386"/>
                </a:lnTo>
                <a:lnTo>
                  <a:pt x="667" y="387"/>
                </a:lnTo>
                <a:lnTo>
                  <a:pt x="667" y="388"/>
                </a:lnTo>
                <a:lnTo>
                  <a:pt x="667" y="389"/>
                </a:lnTo>
                <a:lnTo>
                  <a:pt x="667" y="390"/>
                </a:lnTo>
                <a:lnTo>
                  <a:pt x="667" y="391"/>
                </a:lnTo>
                <a:lnTo>
                  <a:pt x="667" y="393"/>
                </a:lnTo>
                <a:lnTo>
                  <a:pt x="667" y="395"/>
                </a:lnTo>
                <a:lnTo>
                  <a:pt x="667" y="398"/>
                </a:lnTo>
                <a:lnTo>
                  <a:pt x="667" y="399"/>
                </a:lnTo>
                <a:lnTo>
                  <a:pt x="667" y="401"/>
                </a:lnTo>
                <a:lnTo>
                  <a:pt x="667" y="402"/>
                </a:lnTo>
                <a:lnTo>
                  <a:pt x="667" y="403"/>
                </a:lnTo>
                <a:lnTo>
                  <a:pt x="667" y="404"/>
                </a:lnTo>
                <a:lnTo>
                  <a:pt x="666" y="405"/>
                </a:lnTo>
                <a:lnTo>
                  <a:pt x="667" y="406"/>
                </a:lnTo>
                <a:lnTo>
                  <a:pt x="666" y="407"/>
                </a:lnTo>
                <a:lnTo>
                  <a:pt x="666" y="409"/>
                </a:lnTo>
                <a:lnTo>
                  <a:pt x="666" y="410"/>
                </a:lnTo>
                <a:lnTo>
                  <a:pt x="666" y="411"/>
                </a:lnTo>
                <a:lnTo>
                  <a:pt x="666" y="412"/>
                </a:lnTo>
                <a:lnTo>
                  <a:pt x="666" y="413"/>
                </a:lnTo>
                <a:lnTo>
                  <a:pt x="666" y="414"/>
                </a:lnTo>
                <a:lnTo>
                  <a:pt x="666" y="415"/>
                </a:lnTo>
                <a:lnTo>
                  <a:pt x="666" y="416"/>
                </a:lnTo>
                <a:lnTo>
                  <a:pt x="666" y="418"/>
                </a:lnTo>
                <a:lnTo>
                  <a:pt x="666" y="419"/>
                </a:lnTo>
                <a:lnTo>
                  <a:pt x="666" y="420"/>
                </a:lnTo>
                <a:lnTo>
                  <a:pt x="664" y="422"/>
                </a:lnTo>
                <a:lnTo>
                  <a:pt x="664" y="423"/>
                </a:lnTo>
                <a:lnTo>
                  <a:pt x="664" y="424"/>
                </a:lnTo>
                <a:lnTo>
                  <a:pt x="664" y="426"/>
                </a:lnTo>
                <a:lnTo>
                  <a:pt x="664" y="427"/>
                </a:lnTo>
                <a:lnTo>
                  <a:pt x="664" y="429"/>
                </a:lnTo>
                <a:lnTo>
                  <a:pt x="664" y="430"/>
                </a:lnTo>
                <a:lnTo>
                  <a:pt x="664" y="432"/>
                </a:lnTo>
                <a:lnTo>
                  <a:pt x="664" y="434"/>
                </a:lnTo>
                <a:lnTo>
                  <a:pt x="664" y="436"/>
                </a:lnTo>
                <a:lnTo>
                  <a:pt x="664" y="437"/>
                </a:lnTo>
                <a:lnTo>
                  <a:pt x="664" y="438"/>
                </a:lnTo>
                <a:lnTo>
                  <a:pt x="664" y="439"/>
                </a:lnTo>
                <a:lnTo>
                  <a:pt x="664" y="440"/>
                </a:lnTo>
                <a:lnTo>
                  <a:pt x="663" y="444"/>
                </a:lnTo>
                <a:lnTo>
                  <a:pt x="663" y="445"/>
                </a:lnTo>
                <a:lnTo>
                  <a:pt x="663" y="446"/>
                </a:lnTo>
                <a:lnTo>
                  <a:pt x="663" y="447"/>
                </a:lnTo>
                <a:lnTo>
                  <a:pt x="662" y="448"/>
                </a:lnTo>
                <a:lnTo>
                  <a:pt x="662" y="449"/>
                </a:lnTo>
                <a:lnTo>
                  <a:pt x="662" y="451"/>
                </a:lnTo>
                <a:lnTo>
                  <a:pt x="663" y="452"/>
                </a:lnTo>
                <a:lnTo>
                  <a:pt x="663" y="454"/>
                </a:lnTo>
                <a:lnTo>
                  <a:pt x="663" y="455"/>
                </a:lnTo>
                <a:lnTo>
                  <a:pt x="663" y="456"/>
                </a:lnTo>
                <a:lnTo>
                  <a:pt x="663" y="457"/>
                </a:lnTo>
                <a:lnTo>
                  <a:pt x="663" y="458"/>
                </a:lnTo>
                <a:lnTo>
                  <a:pt x="663" y="460"/>
                </a:lnTo>
                <a:lnTo>
                  <a:pt x="662" y="462"/>
                </a:lnTo>
                <a:lnTo>
                  <a:pt x="662" y="463"/>
                </a:lnTo>
                <a:lnTo>
                  <a:pt x="662" y="464"/>
                </a:lnTo>
                <a:lnTo>
                  <a:pt x="663" y="465"/>
                </a:lnTo>
                <a:lnTo>
                  <a:pt x="663" y="466"/>
                </a:lnTo>
                <a:lnTo>
                  <a:pt x="662" y="468"/>
                </a:lnTo>
                <a:lnTo>
                  <a:pt x="662" y="469"/>
                </a:lnTo>
                <a:lnTo>
                  <a:pt x="662" y="470"/>
                </a:lnTo>
                <a:lnTo>
                  <a:pt x="662" y="471"/>
                </a:lnTo>
                <a:lnTo>
                  <a:pt x="662" y="472"/>
                </a:lnTo>
                <a:lnTo>
                  <a:pt x="662" y="473"/>
                </a:lnTo>
                <a:lnTo>
                  <a:pt x="662" y="474"/>
                </a:lnTo>
                <a:lnTo>
                  <a:pt x="661" y="476"/>
                </a:lnTo>
                <a:lnTo>
                  <a:pt x="661" y="477"/>
                </a:lnTo>
                <a:lnTo>
                  <a:pt x="662" y="479"/>
                </a:lnTo>
                <a:lnTo>
                  <a:pt x="662" y="480"/>
                </a:lnTo>
                <a:lnTo>
                  <a:pt x="661" y="481"/>
                </a:lnTo>
                <a:lnTo>
                  <a:pt x="661" y="482"/>
                </a:lnTo>
                <a:lnTo>
                  <a:pt x="661" y="483"/>
                </a:lnTo>
                <a:lnTo>
                  <a:pt x="661" y="486"/>
                </a:lnTo>
                <a:lnTo>
                  <a:pt x="661" y="487"/>
                </a:lnTo>
                <a:lnTo>
                  <a:pt x="661" y="491"/>
                </a:lnTo>
                <a:lnTo>
                  <a:pt x="661" y="493"/>
                </a:lnTo>
                <a:lnTo>
                  <a:pt x="660" y="494"/>
                </a:lnTo>
                <a:lnTo>
                  <a:pt x="660" y="495"/>
                </a:lnTo>
                <a:lnTo>
                  <a:pt x="661" y="496"/>
                </a:lnTo>
                <a:lnTo>
                  <a:pt x="661" y="497"/>
                </a:lnTo>
                <a:lnTo>
                  <a:pt x="660" y="498"/>
                </a:lnTo>
                <a:lnTo>
                  <a:pt x="660" y="499"/>
                </a:lnTo>
                <a:lnTo>
                  <a:pt x="660" y="501"/>
                </a:lnTo>
                <a:lnTo>
                  <a:pt x="660" y="504"/>
                </a:lnTo>
                <a:lnTo>
                  <a:pt x="660" y="505"/>
                </a:lnTo>
                <a:lnTo>
                  <a:pt x="660" y="507"/>
                </a:lnTo>
                <a:lnTo>
                  <a:pt x="660" y="508"/>
                </a:lnTo>
                <a:lnTo>
                  <a:pt x="660" y="510"/>
                </a:lnTo>
                <a:lnTo>
                  <a:pt x="660" y="511"/>
                </a:lnTo>
                <a:lnTo>
                  <a:pt x="660" y="512"/>
                </a:lnTo>
                <a:lnTo>
                  <a:pt x="660" y="513"/>
                </a:lnTo>
                <a:lnTo>
                  <a:pt x="660" y="514"/>
                </a:lnTo>
                <a:lnTo>
                  <a:pt x="660" y="515"/>
                </a:lnTo>
                <a:lnTo>
                  <a:pt x="661" y="515"/>
                </a:lnTo>
                <a:lnTo>
                  <a:pt x="660" y="518"/>
                </a:lnTo>
                <a:lnTo>
                  <a:pt x="660" y="519"/>
                </a:lnTo>
                <a:lnTo>
                  <a:pt x="659" y="521"/>
                </a:lnTo>
                <a:lnTo>
                  <a:pt x="659" y="524"/>
                </a:lnTo>
                <a:lnTo>
                  <a:pt x="658" y="525"/>
                </a:lnTo>
                <a:lnTo>
                  <a:pt x="658" y="527"/>
                </a:lnTo>
                <a:lnTo>
                  <a:pt x="656" y="533"/>
                </a:lnTo>
                <a:lnTo>
                  <a:pt x="656" y="535"/>
                </a:lnTo>
                <a:lnTo>
                  <a:pt x="656" y="536"/>
                </a:lnTo>
                <a:lnTo>
                  <a:pt x="656" y="538"/>
                </a:lnTo>
                <a:lnTo>
                  <a:pt x="656" y="540"/>
                </a:lnTo>
                <a:lnTo>
                  <a:pt x="655" y="543"/>
                </a:lnTo>
                <a:lnTo>
                  <a:pt x="655" y="546"/>
                </a:lnTo>
                <a:lnTo>
                  <a:pt x="655" y="547"/>
                </a:lnTo>
                <a:lnTo>
                  <a:pt x="655" y="550"/>
                </a:lnTo>
                <a:lnTo>
                  <a:pt x="656" y="554"/>
                </a:lnTo>
                <a:lnTo>
                  <a:pt x="655" y="556"/>
                </a:lnTo>
                <a:lnTo>
                  <a:pt x="655" y="560"/>
                </a:lnTo>
                <a:lnTo>
                  <a:pt x="655" y="561"/>
                </a:lnTo>
                <a:lnTo>
                  <a:pt x="654" y="565"/>
                </a:lnTo>
                <a:lnTo>
                  <a:pt x="654" y="569"/>
                </a:lnTo>
                <a:lnTo>
                  <a:pt x="654" y="573"/>
                </a:lnTo>
                <a:lnTo>
                  <a:pt x="653" y="583"/>
                </a:lnTo>
                <a:lnTo>
                  <a:pt x="652" y="587"/>
                </a:lnTo>
                <a:lnTo>
                  <a:pt x="651" y="587"/>
                </a:lnTo>
                <a:lnTo>
                  <a:pt x="650" y="586"/>
                </a:lnTo>
                <a:lnTo>
                  <a:pt x="649" y="586"/>
                </a:lnTo>
                <a:lnTo>
                  <a:pt x="649" y="587"/>
                </a:lnTo>
                <a:lnTo>
                  <a:pt x="649" y="588"/>
                </a:lnTo>
                <a:lnTo>
                  <a:pt x="647" y="588"/>
                </a:lnTo>
                <a:lnTo>
                  <a:pt x="644" y="588"/>
                </a:lnTo>
                <a:lnTo>
                  <a:pt x="643" y="588"/>
                </a:lnTo>
                <a:lnTo>
                  <a:pt x="643" y="589"/>
                </a:lnTo>
                <a:lnTo>
                  <a:pt x="643" y="590"/>
                </a:lnTo>
                <a:lnTo>
                  <a:pt x="642" y="590"/>
                </a:lnTo>
                <a:lnTo>
                  <a:pt x="641" y="590"/>
                </a:lnTo>
                <a:lnTo>
                  <a:pt x="640" y="590"/>
                </a:lnTo>
                <a:lnTo>
                  <a:pt x="637" y="589"/>
                </a:lnTo>
                <a:lnTo>
                  <a:pt x="636" y="589"/>
                </a:lnTo>
                <a:lnTo>
                  <a:pt x="634" y="590"/>
                </a:lnTo>
                <a:lnTo>
                  <a:pt x="633" y="590"/>
                </a:lnTo>
                <a:lnTo>
                  <a:pt x="630" y="590"/>
                </a:lnTo>
                <a:lnTo>
                  <a:pt x="629" y="590"/>
                </a:lnTo>
                <a:lnTo>
                  <a:pt x="628" y="590"/>
                </a:lnTo>
                <a:lnTo>
                  <a:pt x="628" y="589"/>
                </a:lnTo>
                <a:lnTo>
                  <a:pt x="628" y="586"/>
                </a:lnTo>
                <a:lnTo>
                  <a:pt x="629" y="577"/>
                </a:lnTo>
                <a:lnTo>
                  <a:pt x="630" y="573"/>
                </a:lnTo>
                <a:lnTo>
                  <a:pt x="632" y="572"/>
                </a:lnTo>
                <a:lnTo>
                  <a:pt x="633" y="569"/>
                </a:lnTo>
                <a:lnTo>
                  <a:pt x="634" y="565"/>
                </a:lnTo>
                <a:lnTo>
                  <a:pt x="634" y="563"/>
                </a:lnTo>
                <a:lnTo>
                  <a:pt x="636" y="557"/>
                </a:lnTo>
                <a:lnTo>
                  <a:pt x="636" y="556"/>
                </a:lnTo>
                <a:lnTo>
                  <a:pt x="637" y="549"/>
                </a:lnTo>
                <a:lnTo>
                  <a:pt x="637" y="544"/>
                </a:lnTo>
                <a:lnTo>
                  <a:pt x="638" y="540"/>
                </a:lnTo>
                <a:lnTo>
                  <a:pt x="638" y="531"/>
                </a:lnTo>
                <a:lnTo>
                  <a:pt x="638" y="529"/>
                </a:lnTo>
                <a:lnTo>
                  <a:pt x="633" y="529"/>
                </a:lnTo>
                <a:lnTo>
                  <a:pt x="630" y="530"/>
                </a:lnTo>
                <a:lnTo>
                  <a:pt x="629" y="530"/>
                </a:lnTo>
                <a:lnTo>
                  <a:pt x="624" y="530"/>
                </a:lnTo>
                <a:lnTo>
                  <a:pt x="620" y="530"/>
                </a:lnTo>
                <a:lnTo>
                  <a:pt x="617" y="530"/>
                </a:lnTo>
                <a:lnTo>
                  <a:pt x="613" y="530"/>
                </a:lnTo>
                <a:lnTo>
                  <a:pt x="612" y="530"/>
                </a:lnTo>
                <a:lnTo>
                  <a:pt x="611" y="531"/>
                </a:lnTo>
                <a:lnTo>
                  <a:pt x="608" y="531"/>
                </a:lnTo>
                <a:lnTo>
                  <a:pt x="607" y="531"/>
                </a:lnTo>
                <a:lnTo>
                  <a:pt x="606" y="531"/>
                </a:lnTo>
                <a:lnTo>
                  <a:pt x="604" y="531"/>
                </a:lnTo>
                <a:lnTo>
                  <a:pt x="603" y="531"/>
                </a:lnTo>
                <a:lnTo>
                  <a:pt x="601" y="530"/>
                </a:lnTo>
                <a:lnTo>
                  <a:pt x="595" y="531"/>
                </a:lnTo>
                <a:lnTo>
                  <a:pt x="592" y="531"/>
                </a:lnTo>
                <a:lnTo>
                  <a:pt x="587" y="531"/>
                </a:lnTo>
                <a:lnTo>
                  <a:pt x="571" y="532"/>
                </a:lnTo>
                <a:lnTo>
                  <a:pt x="569" y="532"/>
                </a:lnTo>
                <a:lnTo>
                  <a:pt x="566" y="532"/>
                </a:lnTo>
                <a:lnTo>
                  <a:pt x="565" y="532"/>
                </a:lnTo>
                <a:lnTo>
                  <a:pt x="558" y="532"/>
                </a:lnTo>
                <a:lnTo>
                  <a:pt x="557" y="532"/>
                </a:lnTo>
                <a:lnTo>
                  <a:pt x="555" y="532"/>
                </a:lnTo>
                <a:lnTo>
                  <a:pt x="549" y="532"/>
                </a:lnTo>
                <a:lnTo>
                  <a:pt x="547" y="532"/>
                </a:lnTo>
                <a:lnTo>
                  <a:pt x="545" y="532"/>
                </a:lnTo>
                <a:lnTo>
                  <a:pt x="539" y="533"/>
                </a:lnTo>
                <a:lnTo>
                  <a:pt x="537" y="533"/>
                </a:lnTo>
                <a:lnTo>
                  <a:pt x="528" y="533"/>
                </a:lnTo>
                <a:lnTo>
                  <a:pt x="526" y="533"/>
                </a:lnTo>
                <a:lnTo>
                  <a:pt x="522" y="533"/>
                </a:lnTo>
                <a:lnTo>
                  <a:pt x="521" y="533"/>
                </a:lnTo>
                <a:lnTo>
                  <a:pt x="517" y="533"/>
                </a:lnTo>
                <a:lnTo>
                  <a:pt x="516" y="533"/>
                </a:lnTo>
                <a:lnTo>
                  <a:pt x="514" y="533"/>
                </a:lnTo>
                <a:lnTo>
                  <a:pt x="508" y="533"/>
                </a:lnTo>
                <a:lnTo>
                  <a:pt x="506" y="533"/>
                </a:lnTo>
                <a:lnTo>
                  <a:pt x="503" y="533"/>
                </a:lnTo>
                <a:lnTo>
                  <a:pt x="502" y="533"/>
                </a:lnTo>
                <a:lnTo>
                  <a:pt x="500" y="533"/>
                </a:lnTo>
                <a:lnTo>
                  <a:pt x="499" y="533"/>
                </a:lnTo>
                <a:lnTo>
                  <a:pt x="498" y="533"/>
                </a:lnTo>
                <a:lnTo>
                  <a:pt x="497" y="533"/>
                </a:lnTo>
                <a:lnTo>
                  <a:pt x="496" y="533"/>
                </a:lnTo>
                <a:lnTo>
                  <a:pt x="495" y="533"/>
                </a:lnTo>
                <a:lnTo>
                  <a:pt x="488" y="535"/>
                </a:lnTo>
                <a:lnTo>
                  <a:pt x="486" y="535"/>
                </a:lnTo>
                <a:lnTo>
                  <a:pt x="482" y="535"/>
                </a:lnTo>
                <a:lnTo>
                  <a:pt x="481" y="535"/>
                </a:lnTo>
                <a:lnTo>
                  <a:pt x="480" y="535"/>
                </a:lnTo>
                <a:lnTo>
                  <a:pt x="477" y="535"/>
                </a:lnTo>
                <a:lnTo>
                  <a:pt x="476" y="535"/>
                </a:lnTo>
                <a:lnTo>
                  <a:pt x="472" y="535"/>
                </a:lnTo>
                <a:lnTo>
                  <a:pt x="471" y="535"/>
                </a:lnTo>
                <a:lnTo>
                  <a:pt x="470" y="535"/>
                </a:lnTo>
                <a:lnTo>
                  <a:pt x="466" y="535"/>
                </a:lnTo>
                <a:lnTo>
                  <a:pt x="465" y="535"/>
                </a:lnTo>
                <a:lnTo>
                  <a:pt x="462" y="535"/>
                </a:lnTo>
                <a:lnTo>
                  <a:pt x="461" y="535"/>
                </a:lnTo>
                <a:lnTo>
                  <a:pt x="460" y="536"/>
                </a:lnTo>
                <a:lnTo>
                  <a:pt x="456" y="536"/>
                </a:lnTo>
                <a:lnTo>
                  <a:pt x="455" y="536"/>
                </a:lnTo>
                <a:lnTo>
                  <a:pt x="452" y="536"/>
                </a:lnTo>
                <a:lnTo>
                  <a:pt x="451" y="536"/>
                </a:lnTo>
                <a:lnTo>
                  <a:pt x="449" y="536"/>
                </a:lnTo>
                <a:lnTo>
                  <a:pt x="447" y="536"/>
                </a:lnTo>
                <a:lnTo>
                  <a:pt x="446" y="536"/>
                </a:lnTo>
                <a:lnTo>
                  <a:pt x="444" y="536"/>
                </a:lnTo>
                <a:lnTo>
                  <a:pt x="442" y="536"/>
                </a:lnTo>
                <a:lnTo>
                  <a:pt x="440" y="536"/>
                </a:lnTo>
                <a:lnTo>
                  <a:pt x="438" y="536"/>
                </a:lnTo>
                <a:lnTo>
                  <a:pt x="437" y="536"/>
                </a:lnTo>
                <a:lnTo>
                  <a:pt x="436" y="536"/>
                </a:lnTo>
                <a:lnTo>
                  <a:pt x="434" y="536"/>
                </a:lnTo>
                <a:lnTo>
                  <a:pt x="428" y="536"/>
                </a:lnTo>
                <a:lnTo>
                  <a:pt x="427" y="536"/>
                </a:lnTo>
                <a:lnTo>
                  <a:pt x="425" y="536"/>
                </a:lnTo>
                <a:lnTo>
                  <a:pt x="421" y="536"/>
                </a:lnTo>
                <a:lnTo>
                  <a:pt x="419" y="536"/>
                </a:lnTo>
                <a:lnTo>
                  <a:pt x="418" y="536"/>
                </a:lnTo>
                <a:lnTo>
                  <a:pt x="417" y="536"/>
                </a:lnTo>
                <a:lnTo>
                  <a:pt x="416" y="536"/>
                </a:lnTo>
                <a:lnTo>
                  <a:pt x="414" y="536"/>
                </a:lnTo>
                <a:lnTo>
                  <a:pt x="413" y="536"/>
                </a:lnTo>
                <a:lnTo>
                  <a:pt x="412" y="536"/>
                </a:lnTo>
                <a:lnTo>
                  <a:pt x="411" y="536"/>
                </a:lnTo>
                <a:lnTo>
                  <a:pt x="410" y="536"/>
                </a:lnTo>
                <a:lnTo>
                  <a:pt x="409" y="536"/>
                </a:lnTo>
                <a:lnTo>
                  <a:pt x="408" y="536"/>
                </a:lnTo>
                <a:lnTo>
                  <a:pt x="407" y="536"/>
                </a:lnTo>
                <a:lnTo>
                  <a:pt x="405" y="536"/>
                </a:lnTo>
                <a:lnTo>
                  <a:pt x="404" y="536"/>
                </a:lnTo>
                <a:lnTo>
                  <a:pt x="403" y="536"/>
                </a:lnTo>
                <a:lnTo>
                  <a:pt x="402" y="537"/>
                </a:lnTo>
                <a:lnTo>
                  <a:pt x="399" y="537"/>
                </a:lnTo>
                <a:lnTo>
                  <a:pt x="397" y="537"/>
                </a:lnTo>
                <a:lnTo>
                  <a:pt x="395" y="537"/>
                </a:lnTo>
                <a:lnTo>
                  <a:pt x="387" y="537"/>
                </a:lnTo>
                <a:lnTo>
                  <a:pt x="385" y="537"/>
                </a:lnTo>
                <a:lnTo>
                  <a:pt x="383" y="537"/>
                </a:lnTo>
                <a:lnTo>
                  <a:pt x="379" y="538"/>
                </a:lnTo>
                <a:lnTo>
                  <a:pt x="377" y="538"/>
                </a:lnTo>
                <a:lnTo>
                  <a:pt x="375" y="538"/>
                </a:lnTo>
                <a:lnTo>
                  <a:pt x="373" y="538"/>
                </a:lnTo>
                <a:lnTo>
                  <a:pt x="367" y="538"/>
                </a:lnTo>
                <a:lnTo>
                  <a:pt x="365" y="538"/>
                </a:lnTo>
                <a:lnTo>
                  <a:pt x="361" y="538"/>
                </a:lnTo>
                <a:lnTo>
                  <a:pt x="360" y="538"/>
                </a:lnTo>
                <a:lnTo>
                  <a:pt x="358" y="538"/>
                </a:lnTo>
                <a:lnTo>
                  <a:pt x="357" y="538"/>
                </a:lnTo>
                <a:lnTo>
                  <a:pt x="356" y="538"/>
                </a:lnTo>
                <a:lnTo>
                  <a:pt x="350" y="539"/>
                </a:lnTo>
                <a:lnTo>
                  <a:pt x="336" y="539"/>
                </a:lnTo>
                <a:lnTo>
                  <a:pt x="331" y="539"/>
                </a:lnTo>
                <a:lnTo>
                  <a:pt x="324" y="539"/>
                </a:lnTo>
                <a:lnTo>
                  <a:pt x="323" y="539"/>
                </a:lnTo>
                <a:lnTo>
                  <a:pt x="319" y="539"/>
                </a:lnTo>
                <a:lnTo>
                  <a:pt x="317" y="539"/>
                </a:lnTo>
                <a:lnTo>
                  <a:pt x="315" y="539"/>
                </a:lnTo>
                <a:lnTo>
                  <a:pt x="313" y="540"/>
                </a:lnTo>
                <a:lnTo>
                  <a:pt x="307" y="540"/>
                </a:lnTo>
                <a:lnTo>
                  <a:pt x="305" y="540"/>
                </a:lnTo>
                <a:lnTo>
                  <a:pt x="302" y="540"/>
                </a:lnTo>
                <a:lnTo>
                  <a:pt x="297" y="540"/>
                </a:lnTo>
                <a:lnTo>
                  <a:pt x="295" y="540"/>
                </a:lnTo>
                <a:lnTo>
                  <a:pt x="292" y="540"/>
                </a:lnTo>
                <a:lnTo>
                  <a:pt x="287" y="540"/>
                </a:lnTo>
                <a:lnTo>
                  <a:pt x="284" y="540"/>
                </a:lnTo>
                <a:lnTo>
                  <a:pt x="283" y="540"/>
                </a:lnTo>
                <a:lnTo>
                  <a:pt x="278" y="540"/>
                </a:lnTo>
                <a:lnTo>
                  <a:pt x="275" y="540"/>
                </a:lnTo>
                <a:lnTo>
                  <a:pt x="273" y="540"/>
                </a:lnTo>
                <a:lnTo>
                  <a:pt x="269" y="540"/>
                </a:lnTo>
                <a:lnTo>
                  <a:pt x="266" y="541"/>
                </a:lnTo>
                <a:lnTo>
                  <a:pt x="264" y="541"/>
                </a:lnTo>
                <a:lnTo>
                  <a:pt x="259" y="541"/>
                </a:lnTo>
                <a:lnTo>
                  <a:pt x="257" y="541"/>
                </a:lnTo>
                <a:lnTo>
                  <a:pt x="255" y="541"/>
                </a:lnTo>
                <a:lnTo>
                  <a:pt x="249" y="541"/>
                </a:lnTo>
                <a:lnTo>
                  <a:pt x="248" y="541"/>
                </a:lnTo>
                <a:lnTo>
                  <a:pt x="246" y="541"/>
                </a:lnTo>
                <a:lnTo>
                  <a:pt x="240" y="541"/>
                </a:lnTo>
                <a:lnTo>
                  <a:pt x="238" y="541"/>
                </a:lnTo>
                <a:lnTo>
                  <a:pt x="236" y="541"/>
                </a:lnTo>
                <a:lnTo>
                  <a:pt x="230" y="541"/>
                </a:lnTo>
                <a:lnTo>
                  <a:pt x="228" y="541"/>
                </a:lnTo>
                <a:lnTo>
                  <a:pt x="223" y="541"/>
                </a:lnTo>
                <a:lnTo>
                  <a:pt x="219" y="541"/>
                </a:lnTo>
                <a:lnTo>
                  <a:pt x="215" y="541"/>
                </a:lnTo>
                <a:lnTo>
                  <a:pt x="214" y="541"/>
                </a:lnTo>
                <a:lnTo>
                  <a:pt x="213" y="541"/>
                </a:lnTo>
                <a:lnTo>
                  <a:pt x="211" y="541"/>
                </a:lnTo>
                <a:lnTo>
                  <a:pt x="207" y="541"/>
                </a:lnTo>
                <a:lnTo>
                  <a:pt x="206" y="541"/>
                </a:lnTo>
                <a:lnTo>
                  <a:pt x="204" y="540"/>
                </a:lnTo>
                <a:lnTo>
                  <a:pt x="203" y="540"/>
                </a:lnTo>
                <a:lnTo>
                  <a:pt x="202" y="540"/>
                </a:lnTo>
                <a:lnTo>
                  <a:pt x="198" y="540"/>
                </a:lnTo>
                <a:lnTo>
                  <a:pt x="197" y="540"/>
                </a:lnTo>
                <a:lnTo>
                  <a:pt x="195" y="540"/>
                </a:lnTo>
                <a:lnTo>
                  <a:pt x="189" y="540"/>
                </a:lnTo>
                <a:lnTo>
                  <a:pt x="187" y="540"/>
                </a:lnTo>
                <a:lnTo>
                  <a:pt x="185" y="540"/>
                </a:lnTo>
                <a:lnTo>
                  <a:pt x="179" y="540"/>
                </a:lnTo>
                <a:lnTo>
                  <a:pt x="177" y="540"/>
                </a:lnTo>
                <a:lnTo>
                  <a:pt x="175" y="540"/>
                </a:lnTo>
                <a:lnTo>
                  <a:pt x="169" y="540"/>
                </a:lnTo>
                <a:lnTo>
                  <a:pt x="167" y="540"/>
                </a:lnTo>
                <a:lnTo>
                  <a:pt x="164" y="540"/>
                </a:lnTo>
                <a:lnTo>
                  <a:pt x="157" y="540"/>
                </a:lnTo>
                <a:lnTo>
                  <a:pt x="154" y="540"/>
                </a:lnTo>
                <a:lnTo>
                  <a:pt x="153" y="541"/>
                </a:lnTo>
                <a:lnTo>
                  <a:pt x="147" y="541"/>
                </a:lnTo>
                <a:lnTo>
                  <a:pt x="146" y="541"/>
                </a:lnTo>
                <a:lnTo>
                  <a:pt x="145" y="541"/>
                </a:lnTo>
                <a:lnTo>
                  <a:pt x="143" y="541"/>
                </a:lnTo>
                <a:lnTo>
                  <a:pt x="142" y="541"/>
                </a:lnTo>
                <a:lnTo>
                  <a:pt x="142" y="540"/>
                </a:lnTo>
                <a:lnTo>
                  <a:pt x="142" y="538"/>
                </a:lnTo>
                <a:lnTo>
                  <a:pt x="142" y="537"/>
                </a:lnTo>
                <a:lnTo>
                  <a:pt x="142" y="535"/>
                </a:lnTo>
                <a:lnTo>
                  <a:pt x="142" y="533"/>
                </a:lnTo>
                <a:lnTo>
                  <a:pt x="141" y="532"/>
                </a:lnTo>
                <a:lnTo>
                  <a:pt x="141" y="530"/>
                </a:lnTo>
                <a:lnTo>
                  <a:pt x="141" y="529"/>
                </a:lnTo>
                <a:lnTo>
                  <a:pt x="141" y="528"/>
                </a:lnTo>
                <a:lnTo>
                  <a:pt x="141" y="527"/>
                </a:lnTo>
                <a:lnTo>
                  <a:pt x="141" y="525"/>
                </a:lnTo>
                <a:lnTo>
                  <a:pt x="141" y="523"/>
                </a:lnTo>
                <a:lnTo>
                  <a:pt x="141" y="522"/>
                </a:lnTo>
                <a:lnTo>
                  <a:pt x="141" y="521"/>
                </a:lnTo>
                <a:lnTo>
                  <a:pt x="141" y="520"/>
                </a:lnTo>
                <a:lnTo>
                  <a:pt x="143" y="518"/>
                </a:lnTo>
                <a:lnTo>
                  <a:pt x="149" y="512"/>
                </a:lnTo>
                <a:lnTo>
                  <a:pt x="150" y="511"/>
                </a:lnTo>
                <a:lnTo>
                  <a:pt x="154" y="505"/>
                </a:lnTo>
                <a:lnTo>
                  <a:pt x="155" y="503"/>
                </a:lnTo>
                <a:lnTo>
                  <a:pt x="158" y="501"/>
                </a:lnTo>
                <a:lnTo>
                  <a:pt x="159" y="498"/>
                </a:lnTo>
                <a:lnTo>
                  <a:pt x="160" y="497"/>
                </a:lnTo>
                <a:lnTo>
                  <a:pt x="161" y="496"/>
                </a:lnTo>
                <a:lnTo>
                  <a:pt x="163" y="493"/>
                </a:lnTo>
                <a:lnTo>
                  <a:pt x="164" y="490"/>
                </a:lnTo>
                <a:lnTo>
                  <a:pt x="166" y="488"/>
                </a:lnTo>
                <a:lnTo>
                  <a:pt x="167" y="487"/>
                </a:lnTo>
                <a:lnTo>
                  <a:pt x="168" y="485"/>
                </a:lnTo>
                <a:lnTo>
                  <a:pt x="162" y="482"/>
                </a:lnTo>
                <a:lnTo>
                  <a:pt x="160" y="478"/>
                </a:lnTo>
                <a:lnTo>
                  <a:pt x="161" y="476"/>
                </a:lnTo>
                <a:lnTo>
                  <a:pt x="163" y="473"/>
                </a:lnTo>
                <a:lnTo>
                  <a:pt x="170" y="471"/>
                </a:lnTo>
                <a:lnTo>
                  <a:pt x="171" y="469"/>
                </a:lnTo>
                <a:lnTo>
                  <a:pt x="175" y="466"/>
                </a:lnTo>
                <a:lnTo>
                  <a:pt x="176" y="462"/>
                </a:lnTo>
                <a:lnTo>
                  <a:pt x="176" y="461"/>
                </a:lnTo>
                <a:lnTo>
                  <a:pt x="177" y="460"/>
                </a:lnTo>
                <a:lnTo>
                  <a:pt x="176" y="460"/>
                </a:lnTo>
                <a:lnTo>
                  <a:pt x="175" y="460"/>
                </a:lnTo>
                <a:lnTo>
                  <a:pt x="174" y="460"/>
                </a:lnTo>
                <a:lnTo>
                  <a:pt x="172" y="460"/>
                </a:lnTo>
                <a:lnTo>
                  <a:pt x="171" y="460"/>
                </a:lnTo>
                <a:lnTo>
                  <a:pt x="170" y="460"/>
                </a:lnTo>
                <a:lnTo>
                  <a:pt x="166" y="460"/>
                </a:lnTo>
                <a:lnTo>
                  <a:pt x="164" y="460"/>
                </a:lnTo>
                <a:lnTo>
                  <a:pt x="163" y="460"/>
                </a:lnTo>
                <a:lnTo>
                  <a:pt x="159" y="460"/>
                </a:lnTo>
                <a:lnTo>
                  <a:pt x="158" y="460"/>
                </a:lnTo>
                <a:lnTo>
                  <a:pt x="155" y="460"/>
                </a:lnTo>
                <a:lnTo>
                  <a:pt x="149" y="460"/>
                </a:lnTo>
                <a:lnTo>
                  <a:pt x="146" y="460"/>
                </a:lnTo>
                <a:lnTo>
                  <a:pt x="145" y="461"/>
                </a:lnTo>
                <a:lnTo>
                  <a:pt x="143" y="461"/>
                </a:lnTo>
                <a:lnTo>
                  <a:pt x="142" y="461"/>
                </a:lnTo>
                <a:lnTo>
                  <a:pt x="137" y="461"/>
                </a:lnTo>
                <a:lnTo>
                  <a:pt x="136" y="461"/>
                </a:lnTo>
                <a:lnTo>
                  <a:pt x="133" y="461"/>
                </a:lnTo>
                <a:lnTo>
                  <a:pt x="132" y="461"/>
                </a:lnTo>
                <a:lnTo>
                  <a:pt x="131" y="461"/>
                </a:lnTo>
                <a:lnTo>
                  <a:pt x="128" y="461"/>
                </a:lnTo>
                <a:lnTo>
                  <a:pt x="127" y="461"/>
                </a:lnTo>
                <a:lnTo>
                  <a:pt x="126" y="461"/>
                </a:lnTo>
                <a:lnTo>
                  <a:pt x="124" y="461"/>
                </a:lnTo>
                <a:lnTo>
                  <a:pt x="123" y="461"/>
                </a:lnTo>
                <a:lnTo>
                  <a:pt x="119" y="461"/>
                </a:lnTo>
                <a:lnTo>
                  <a:pt x="108" y="461"/>
                </a:lnTo>
                <a:lnTo>
                  <a:pt x="105" y="461"/>
                </a:lnTo>
                <a:lnTo>
                  <a:pt x="103" y="462"/>
                </a:lnTo>
                <a:lnTo>
                  <a:pt x="99" y="462"/>
                </a:lnTo>
                <a:lnTo>
                  <a:pt x="97" y="462"/>
                </a:lnTo>
                <a:lnTo>
                  <a:pt x="94" y="462"/>
                </a:lnTo>
                <a:lnTo>
                  <a:pt x="88" y="462"/>
                </a:lnTo>
                <a:lnTo>
                  <a:pt x="85" y="462"/>
                </a:lnTo>
                <a:lnTo>
                  <a:pt x="85" y="461"/>
                </a:lnTo>
                <a:lnTo>
                  <a:pt x="85" y="460"/>
                </a:lnTo>
                <a:lnTo>
                  <a:pt x="85" y="458"/>
                </a:lnTo>
                <a:lnTo>
                  <a:pt x="85" y="456"/>
                </a:lnTo>
                <a:lnTo>
                  <a:pt x="85" y="455"/>
                </a:lnTo>
                <a:lnTo>
                  <a:pt x="84" y="453"/>
                </a:lnTo>
                <a:lnTo>
                  <a:pt x="84" y="452"/>
                </a:lnTo>
                <a:lnTo>
                  <a:pt x="82" y="452"/>
                </a:lnTo>
                <a:lnTo>
                  <a:pt x="81" y="452"/>
                </a:lnTo>
                <a:lnTo>
                  <a:pt x="80" y="452"/>
                </a:lnTo>
                <a:lnTo>
                  <a:pt x="77" y="452"/>
                </a:lnTo>
                <a:lnTo>
                  <a:pt x="76" y="452"/>
                </a:lnTo>
                <a:lnTo>
                  <a:pt x="76" y="453"/>
                </a:lnTo>
                <a:lnTo>
                  <a:pt x="74" y="453"/>
                </a:lnTo>
                <a:lnTo>
                  <a:pt x="73" y="453"/>
                </a:lnTo>
                <a:lnTo>
                  <a:pt x="72" y="453"/>
                </a:lnTo>
                <a:lnTo>
                  <a:pt x="69" y="453"/>
                </a:lnTo>
                <a:lnTo>
                  <a:pt x="68" y="453"/>
                </a:lnTo>
                <a:lnTo>
                  <a:pt x="66" y="453"/>
                </a:lnTo>
                <a:lnTo>
                  <a:pt x="65" y="453"/>
                </a:lnTo>
                <a:lnTo>
                  <a:pt x="63" y="453"/>
                </a:lnTo>
                <a:lnTo>
                  <a:pt x="55" y="453"/>
                </a:lnTo>
                <a:lnTo>
                  <a:pt x="45" y="453"/>
                </a:lnTo>
                <a:lnTo>
                  <a:pt x="45" y="452"/>
                </a:lnTo>
                <a:lnTo>
                  <a:pt x="45" y="451"/>
                </a:lnTo>
                <a:lnTo>
                  <a:pt x="45" y="449"/>
                </a:lnTo>
                <a:lnTo>
                  <a:pt x="45" y="448"/>
                </a:lnTo>
                <a:lnTo>
                  <a:pt x="45" y="447"/>
                </a:lnTo>
                <a:lnTo>
                  <a:pt x="45" y="446"/>
                </a:lnTo>
                <a:lnTo>
                  <a:pt x="45" y="444"/>
                </a:lnTo>
                <a:lnTo>
                  <a:pt x="45" y="443"/>
                </a:lnTo>
                <a:lnTo>
                  <a:pt x="45" y="439"/>
                </a:lnTo>
                <a:lnTo>
                  <a:pt x="45" y="438"/>
                </a:lnTo>
                <a:lnTo>
                  <a:pt x="45" y="436"/>
                </a:lnTo>
                <a:lnTo>
                  <a:pt x="45" y="435"/>
                </a:lnTo>
                <a:lnTo>
                  <a:pt x="45" y="431"/>
                </a:lnTo>
                <a:lnTo>
                  <a:pt x="45" y="430"/>
                </a:lnTo>
                <a:lnTo>
                  <a:pt x="43" y="428"/>
                </a:lnTo>
                <a:lnTo>
                  <a:pt x="43" y="427"/>
                </a:lnTo>
                <a:lnTo>
                  <a:pt x="43" y="426"/>
                </a:lnTo>
                <a:lnTo>
                  <a:pt x="43" y="423"/>
                </a:lnTo>
                <a:lnTo>
                  <a:pt x="43" y="422"/>
                </a:lnTo>
                <a:lnTo>
                  <a:pt x="42" y="423"/>
                </a:lnTo>
                <a:lnTo>
                  <a:pt x="40" y="423"/>
                </a:lnTo>
                <a:lnTo>
                  <a:pt x="39" y="423"/>
                </a:lnTo>
                <a:lnTo>
                  <a:pt x="38" y="423"/>
                </a:lnTo>
                <a:lnTo>
                  <a:pt x="37" y="423"/>
                </a:lnTo>
                <a:lnTo>
                  <a:pt x="34" y="423"/>
                </a:lnTo>
                <a:lnTo>
                  <a:pt x="33" y="423"/>
                </a:lnTo>
                <a:lnTo>
                  <a:pt x="32" y="423"/>
                </a:lnTo>
                <a:lnTo>
                  <a:pt x="31" y="423"/>
                </a:lnTo>
                <a:lnTo>
                  <a:pt x="31" y="419"/>
                </a:lnTo>
                <a:lnTo>
                  <a:pt x="32" y="419"/>
                </a:lnTo>
                <a:lnTo>
                  <a:pt x="33" y="419"/>
                </a:lnTo>
                <a:lnTo>
                  <a:pt x="34" y="418"/>
                </a:lnTo>
                <a:lnTo>
                  <a:pt x="37" y="418"/>
                </a:lnTo>
                <a:lnTo>
                  <a:pt x="39" y="418"/>
                </a:lnTo>
                <a:lnTo>
                  <a:pt x="39" y="415"/>
                </a:lnTo>
                <a:lnTo>
                  <a:pt x="39" y="414"/>
                </a:lnTo>
                <a:lnTo>
                  <a:pt x="39" y="413"/>
                </a:lnTo>
                <a:lnTo>
                  <a:pt x="38" y="411"/>
                </a:lnTo>
                <a:lnTo>
                  <a:pt x="38" y="410"/>
                </a:lnTo>
                <a:lnTo>
                  <a:pt x="38" y="407"/>
                </a:lnTo>
                <a:lnTo>
                  <a:pt x="38" y="406"/>
                </a:lnTo>
                <a:lnTo>
                  <a:pt x="38" y="404"/>
                </a:lnTo>
                <a:lnTo>
                  <a:pt x="38" y="403"/>
                </a:lnTo>
                <a:lnTo>
                  <a:pt x="39" y="403"/>
                </a:lnTo>
                <a:lnTo>
                  <a:pt x="42" y="403"/>
                </a:lnTo>
                <a:lnTo>
                  <a:pt x="43" y="403"/>
                </a:lnTo>
                <a:lnTo>
                  <a:pt x="43" y="402"/>
                </a:lnTo>
                <a:lnTo>
                  <a:pt x="43" y="401"/>
                </a:lnTo>
                <a:lnTo>
                  <a:pt x="43" y="399"/>
                </a:lnTo>
                <a:lnTo>
                  <a:pt x="42" y="398"/>
                </a:lnTo>
                <a:lnTo>
                  <a:pt x="42" y="397"/>
                </a:lnTo>
                <a:lnTo>
                  <a:pt x="42" y="395"/>
                </a:lnTo>
                <a:lnTo>
                  <a:pt x="42" y="394"/>
                </a:lnTo>
                <a:lnTo>
                  <a:pt x="42" y="391"/>
                </a:lnTo>
                <a:lnTo>
                  <a:pt x="42" y="390"/>
                </a:lnTo>
                <a:lnTo>
                  <a:pt x="42" y="389"/>
                </a:lnTo>
                <a:lnTo>
                  <a:pt x="42" y="387"/>
                </a:lnTo>
                <a:lnTo>
                  <a:pt x="42" y="386"/>
                </a:lnTo>
                <a:lnTo>
                  <a:pt x="42" y="384"/>
                </a:lnTo>
                <a:lnTo>
                  <a:pt x="42" y="382"/>
                </a:lnTo>
                <a:lnTo>
                  <a:pt x="46" y="382"/>
                </a:lnTo>
                <a:lnTo>
                  <a:pt x="57" y="381"/>
                </a:lnTo>
                <a:lnTo>
                  <a:pt x="60" y="381"/>
                </a:lnTo>
                <a:lnTo>
                  <a:pt x="63" y="381"/>
                </a:lnTo>
                <a:lnTo>
                  <a:pt x="64" y="381"/>
                </a:lnTo>
                <a:lnTo>
                  <a:pt x="65" y="381"/>
                </a:lnTo>
                <a:lnTo>
                  <a:pt x="67" y="381"/>
                </a:lnTo>
                <a:lnTo>
                  <a:pt x="68" y="381"/>
                </a:lnTo>
                <a:lnTo>
                  <a:pt x="71" y="381"/>
                </a:lnTo>
                <a:lnTo>
                  <a:pt x="72" y="381"/>
                </a:lnTo>
                <a:lnTo>
                  <a:pt x="73" y="381"/>
                </a:lnTo>
                <a:lnTo>
                  <a:pt x="77" y="381"/>
                </a:lnTo>
                <a:lnTo>
                  <a:pt x="78" y="381"/>
                </a:lnTo>
                <a:lnTo>
                  <a:pt x="80" y="381"/>
                </a:lnTo>
                <a:lnTo>
                  <a:pt x="81" y="381"/>
                </a:lnTo>
                <a:lnTo>
                  <a:pt x="82" y="381"/>
                </a:lnTo>
                <a:lnTo>
                  <a:pt x="82" y="380"/>
                </a:lnTo>
                <a:lnTo>
                  <a:pt x="82" y="378"/>
                </a:lnTo>
                <a:lnTo>
                  <a:pt x="82" y="377"/>
                </a:lnTo>
                <a:lnTo>
                  <a:pt x="82" y="373"/>
                </a:lnTo>
                <a:lnTo>
                  <a:pt x="82" y="372"/>
                </a:lnTo>
                <a:lnTo>
                  <a:pt x="82" y="370"/>
                </a:lnTo>
                <a:lnTo>
                  <a:pt x="82" y="369"/>
                </a:lnTo>
                <a:lnTo>
                  <a:pt x="82" y="365"/>
                </a:lnTo>
                <a:lnTo>
                  <a:pt x="81" y="364"/>
                </a:lnTo>
                <a:lnTo>
                  <a:pt x="81" y="362"/>
                </a:lnTo>
                <a:lnTo>
                  <a:pt x="81" y="361"/>
                </a:lnTo>
                <a:lnTo>
                  <a:pt x="81" y="360"/>
                </a:lnTo>
                <a:lnTo>
                  <a:pt x="81" y="357"/>
                </a:lnTo>
                <a:lnTo>
                  <a:pt x="81" y="356"/>
                </a:lnTo>
                <a:lnTo>
                  <a:pt x="81" y="354"/>
                </a:lnTo>
                <a:lnTo>
                  <a:pt x="81" y="353"/>
                </a:lnTo>
                <a:lnTo>
                  <a:pt x="81" y="351"/>
                </a:lnTo>
                <a:lnTo>
                  <a:pt x="81" y="344"/>
                </a:lnTo>
                <a:lnTo>
                  <a:pt x="81" y="342"/>
                </a:lnTo>
                <a:lnTo>
                  <a:pt x="81" y="340"/>
                </a:lnTo>
                <a:lnTo>
                  <a:pt x="78" y="340"/>
                </a:lnTo>
                <a:lnTo>
                  <a:pt x="72" y="342"/>
                </a:lnTo>
                <a:lnTo>
                  <a:pt x="69" y="342"/>
                </a:lnTo>
                <a:lnTo>
                  <a:pt x="68" y="342"/>
                </a:lnTo>
                <a:lnTo>
                  <a:pt x="63" y="342"/>
                </a:lnTo>
                <a:lnTo>
                  <a:pt x="60" y="342"/>
                </a:lnTo>
                <a:lnTo>
                  <a:pt x="58" y="342"/>
                </a:lnTo>
                <a:lnTo>
                  <a:pt x="52" y="342"/>
                </a:lnTo>
                <a:lnTo>
                  <a:pt x="50" y="342"/>
                </a:lnTo>
                <a:lnTo>
                  <a:pt x="49" y="342"/>
                </a:lnTo>
                <a:lnTo>
                  <a:pt x="43" y="343"/>
                </a:lnTo>
                <a:lnTo>
                  <a:pt x="41" y="343"/>
                </a:lnTo>
                <a:lnTo>
                  <a:pt x="39" y="343"/>
                </a:lnTo>
                <a:lnTo>
                  <a:pt x="33" y="343"/>
                </a:lnTo>
                <a:lnTo>
                  <a:pt x="31" y="343"/>
                </a:lnTo>
                <a:lnTo>
                  <a:pt x="29" y="343"/>
                </a:lnTo>
                <a:lnTo>
                  <a:pt x="26" y="343"/>
                </a:lnTo>
                <a:lnTo>
                  <a:pt x="23" y="343"/>
                </a:lnTo>
                <a:lnTo>
                  <a:pt x="22" y="343"/>
                </a:lnTo>
                <a:lnTo>
                  <a:pt x="21" y="343"/>
                </a:lnTo>
                <a:lnTo>
                  <a:pt x="17" y="343"/>
                </a:lnTo>
                <a:lnTo>
                  <a:pt x="11" y="343"/>
                </a:lnTo>
                <a:lnTo>
                  <a:pt x="8" y="343"/>
                </a:lnTo>
                <a:lnTo>
                  <a:pt x="5" y="343"/>
                </a:lnTo>
                <a:lnTo>
                  <a:pt x="3" y="343"/>
                </a:lnTo>
                <a:lnTo>
                  <a:pt x="2" y="343"/>
                </a:lnTo>
                <a:lnTo>
                  <a:pt x="0" y="343"/>
                </a:lnTo>
                <a:lnTo>
                  <a:pt x="0" y="342"/>
                </a:lnTo>
                <a:lnTo>
                  <a:pt x="2" y="340"/>
                </a:lnTo>
                <a:lnTo>
                  <a:pt x="2" y="339"/>
                </a:lnTo>
                <a:lnTo>
                  <a:pt x="2" y="337"/>
                </a:lnTo>
                <a:lnTo>
                  <a:pt x="2" y="335"/>
                </a:lnTo>
                <a:lnTo>
                  <a:pt x="2" y="332"/>
                </a:lnTo>
                <a:lnTo>
                  <a:pt x="3" y="332"/>
                </a:lnTo>
                <a:lnTo>
                  <a:pt x="4" y="331"/>
                </a:lnTo>
                <a:lnTo>
                  <a:pt x="6" y="331"/>
                </a:lnTo>
                <a:lnTo>
                  <a:pt x="7" y="330"/>
                </a:lnTo>
                <a:lnTo>
                  <a:pt x="8" y="330"/>
                </a:lnTo>
                <a:lnTo>
                  <a:pt x="9" y="329"/>
                </a:lnTo>
                <a:lnTo>
                  <a:pt x="9" y="328"/>
                </a:lnTo>
                <a:lnTo>
                  <a:pt x="11" y="327"/>
                </a:lnTo>
                <a:lnTo>
                  <a:pt x="13" y="326"/>
                </a:lnTo>
                <a:lnTo>
                  <a:pt x="14" y="326"/>
                </a:lnTo>
                <a:lnTo>
                  <a:pt x="15" y="324"/>
                </a:lnTo>
                <a:lnTo>
                  <a:pt x="19" y="322"/>
                </a:lnTo>
                <a:lnTo>
                  <a:pt x="20" y="322"/>
                </a:lnTo>
                <a:lnTo>
                  <a:pt x="21" y="322"/>
                </a:lnTo>
                <a:lnTo>
                  <a:pt x="21" y="321"/>
                </a:lnTo>
                <a:lnTo>
                  <a:pt x="23" y="321"/>
                </a:lnTo>
                <a:lnTo>
                  <a:pt x="29" y="318"/>
                </a:lnTo>
                <a:lnTo>
                  <a:pt x="31" y="317"/>
                </a:lnTo>
                <a:lnTo>
                  <a:pt x="32" y="317"/>
                </a:lnTo>
                <a:lnTo>
                  <a:pt x="34" y="315"/>
                </a:lnTo>
                <a:lnTo>
                  <a:pt x="36" y="314"/>
                </a:lnTo>
                <a:lnTo>
                  <a:pt x="38" y="313"/>
                </a:lnTo>
                <a:lnTo>
                  <a:pt x="40" y="312"/>
                </a:lnTo>
                <a:lnTo>
                  <a:pt x="43" y="311"/>
                </a:lnTo>
                <a:lnTo>
                  <a:pt x="45" y="310"/>
                </a:lnTo>
                <a:lnTo>
                  <a:pt x="47" y="309"/>
                </a:lnTo>
                <a:lnTo>
                  <a:pt x="48" y="309"/>
                </a:lnTo>
                <a:lnTo>
                  <a:pt x="49" y="307"/>
                </a:lnTo>
                <a:lnTo>
                  <a:pt x="50" y="307"/>
                </a:lnTo>
                <a:lnTo>
                  <a:pt x="52" y="306"/>
                </a:lnTo>
                <a:lnTo>
                  <a:pt x="54" y="306"/>
                </a:lnTo>
                <a:lnTo>
                  <a:pt x="55" y="305"/>
                </a:lnTo>
                <a:lnTo>
                  <a:pt x="57" y="304"/>
                </a:lnTo>
                <a:lnTo>
                  <a:pt x="58" y="303"/>
                </a:lnTo>
                <a:lnTo>
                  <a:pt x="60" y="301"/>
                </a:lnTo>
                <a:lnTo>
                  <a:pt x="62" y="299"/>
                </a:lnTo>
                <a:lnTo>
                  <a:pt x="63" y="298"/>
                </a:lnTo>
                <a:lnTo>
                  <a:pt x="67" y="293"/>
                </a:lnTo>
                <a:lnTo>
                  <a:pt x="69" y="292"/>
                </a:lnTo>
                <a:lnTo>
                  <a:pt x="71" y="290"/>
                </a:lnTo>
                <a:lnTo>
                  <a:pt x="73" y="288"/>
                </a:lnTo>
                <a:lnTo>
                  <a:pt x="73" y="287"/>
                </a:lnTo>
                <a:lnTo>
                  <a:pt x="74" y="286"/>
                </a:lnTo>
                <a:lnTo>
                  <a:pt x="75" y="285"/>
                </a:lnTo>
                <a:lnTo>
                  <a:pt x="78" y="281"/>
                </a:lnTo>
                <a:lnTo>
                  <a:pt x="81" y="280"/>
                </a:lnTo>
                <a:lnTo>
                  <a:pt x="88" y="280"/>
                </a:lnTo>
                <a:lnTo>
                  <a:pt x="89" y="280"/>
                </a:lnTo>
                <a:lnTo>
                  <a:pt x="89" y="276"/>
                </a:lnTo>
                <a:lnTo>
                  <a:pt x="89" y="267"/>
                </a:lnTo>
                <a:lnTo>
                  <a:pt x="89" y="265"/>
                </a:lnTo>
                <a:lnTo>
                  <a:pt x="99" y="264"/>
                </a:lnTo>
                <a:lnTo>
                  <a:pt x="100" y="264"/>
                </a:lnTo>
                <a:lnTo>
                  <a:pt x="109" y="264"/>
                </a:lnTo>
                <a:lnTo>
                  <a:pt x="118" y="264"/>
                </a:lnTo>
                <a:lnTo>
                  <a:pt x="119" y="264"/>
                </a:lnTo>
                <a:lnTo>
                  <a:pt x="120" y="264"/>
                </a:lnTo>
                <a:lnTo>
                  <a:pt x="121" y="264"/>
                </a:lnTo>
                <a:lnTo>
                  <a:pt x="123" y="264"/>
                </a:lnTo>
                <a:lnTo>
                  <a:pt x="124" y="264"/>
                </a:lnTo>
                <a:lnTo>
                  <a:pt x="125" y="264"/>
                </a:lnTo>
                <a:lnTo>
                  <a:pt x="126" y="265"/>
                </a:lnTo>
                <a:lnTo>
                  <a:pt x="127" y="265"/>
                </a:lnTo>
                <a:lnTo>
                  <a:pt x="128" y="265"/>
                </a:lnTo>
                <a:lnTo>
                  <a:pt x="129" y="265"/>
                </a:lnTo>
                <a:lnTo>
                  <a:pt x="131" y="265"/>
                </a:lnTo>
                <a:lnTo>
                  <a:pt x="133" y="264"/>
                </a:lnTo>
                <a:lnTo>
                  <a:pt x="135" y="264"/>
                </a:lnTo>
                <a:lnTo>
                  <a:pt x="137" y="264"/>
                </a:lnTo>
                <a:lnTo>
                  <a:pt x="138" y="264"/>
                </a:lnTo>
                <a:lnTo>
                  <a:pt x="138" y="263"/>
                </a:lnTo>
                <a:lnTo>
                  <a:pt x="141" y="263"/>
                </a:lnTo>
                <a:lnTo>
                  <a:pt x="144" y="263"/>
                </a:lnTo>
                <a:lnTo>
                  <a:pt x="155" y="263"/>
                </a:lnTo>
                <a:lnTo>
                  <a:pt x="159" y="263"/>
                </a:lnTo>
                <a:lnTo>
                  <a:pt x="159" y="265"/>
                </a:lnTo>
                <a:lnTo>
                  <a:pt x="159" y="267"/>
                </a:lnTo>
                <a:lnTo>
                  <a:pt x="159" y="268"/>
                </a:lnTo>
                <a:lnTo>
                  <a:pt x="159" y="269"/>
                </a:lnTo>
                <a:lnTo>
                  <a:pt x="159" y="270"/>
                </a:lnTo>
                <a:lnTo>
                  <a:pt x="159" y="271"/>
                </a:lnTo>
                <a:lnTo>
                  <a:pt x="159" y="272"/>
                </a:lnTo>
                <a:lnTo>
                  <a:pt x="159" y="273"/>
                </a:lnTo>
                <a:lnTo>
                  <a:pt x="159" y="274"/>
                </a:lnTo>
                <a:lnTo>
                  <a:pt x="159" y="276"/>
                </a:lnTo>
                <a:lnTo>
                  <a:pt x="159" y="277"/>
                </a:lnTo>
                <a:lnTo>
                  <a:pt x="159" y="278"/>
                </a:lnTo>
                <a:lnTo>
                  <a:pt x="159" y="279"/>
                </a:lnTo>
                <a:lnTo>
                  <a:pt x="159" y="280"/>
                </a:lnTo>
                <a:lnTo>
                  <a:pt x="159" y="281"/>
                </a:lnTo>
                <a:lnTo>
                  <a:pt x="159" y="282"/>
                </a:lnTo>
                <a:lnTo>
                  <a:pt x="159" y="285"/>
                </a:lnTo>
                <a:lnTo>
                  <a:pt x="159" y="286"/>
                </a:lnTo>
                <a:lnTo>
                  <a:pt x="159" y="287"/>
                </a:lnTo>
                <a:lnTo>
                  <a:pt x="159" y="289"/>
                </a:lnTo>
                <a:lnTo>
                  <a:pt x="159" y="290"/>
                </a:lnTo>
                <a:lnTo>
                  <a:pt x="159" y="293"/>
                </a:lnTo>
                <a:lnTo>
                  <a:pt x="159" y="294"/>
                </a:lnTo>
                <a:lnTo>
                  <a:pt x="160" y="295"/>
                </a:lnTo>
                <a:lnTo>
                  <a:pt x="160" y="297"/>
                </a:lnTo>
                <a:lnTo>
                  <a:pt x="160" y="298"/>
                </a:lnTo>
                <a:lnTo>
                  <a:pt x="157" y="298"/>
                </a:lnTo>
                <a:lnTo>
                  <a:pt x="153" y="298"/>
                </a:lnTo>
                <a:lnTo>
                  <a:pt x="142" y="298"/>
                </a:lnTo>
                <a:lnTo>
                  <a:pt x="141" y="298"/>
                </a:lnTo>
                <a:lnTo>
                  <a:pt x="140" y="298"/>
                </a:lnTo>
                <a:lnTo>
                  <a:pt x="138" y="298"/>
                </a:lnTo>
                <a:lnTo>
                  <a:pt x="137" y="298"/>
                </a:lnTo>
                <a:lnTo>
                  <a:pt x="137" y="299"/>
                </a:lnTo>
                <a:lnTo>
                  <a:pt x="137" y="302"/>
                </a:lnTo>
                <a:lnTo>
                  <a:pt x="137" y="303"/>
                </a:lnTo>
                <a:lnTo>
                  <a:pt x="137" y="304"/>
                </a:lnTo>
                <a:lnTo>
                  <a:pt x="137" y="306"/>
                </a:lnTo>
                <a:lnTo>
                  <a:pt x="137" y="307"/>
                </a:lnTo>
                <a:lnTo>
                  <a:pt x="137" y="310"/>
                </a:lnTo>
                <a:lnTo>
                  <a:pt x="137" y="311"/>
                </a:lnTo>
                <a:lnTo>
                  <a:pt x="137" y="312"/>
                </a:lnTo>
                <a:lnTo>
                  <a:pt x="137" y="314"/>
                </a:lnTo>
                <a:lnTo>
                  <a:pt x="138" y="315"/>
                </a:lnTo>
                <a:lnTo>
                  <a:pt x="138" y="318"/>
                </a:lnTo>
                <a:lnTo>
                  <a:pt x="138" y="319"/>
                </a:lnTo>
                <a:lnTo>
                  <a:pt x="138" y="320"/>
                </a:lnTo>
                <a:lnTo>
                  <a:pt x="138" y="322"/>
                </a:lnTo>
                <a:lnTo>
                  <a:pt x="138" y="323"/>
                </a:lnTo>
                <a:lnTo>
                  <a:pt x="138" y="326"/>
                </a:lnTo>
                <a:lnTo>
                  <a:pt x="138" y="327"/>
                </a:lnTo>
                <a:lnTo>
                  <a:pt x="138" y="328"/>
                </a:lnTo>
                <a:lnTo>
                  <a:pt x="138" y="330"/>
                </a:lnTo>
                <a:lnTo>
                  <a:pt x="138" y="331"/>
                </a:lnTo>
                <a:lnTo>
                  <a:pt x="138" y="334"/>
                </a:lnTo>
                <a:lnTo>
                  <a:pt x="138" y="335"/>
                </a:lnTo>
                <a:lnTo>
                  <a:pt x="138" y="336"/>
                </a:lnTo>
                <a:lnTo>
                  <a:pt x="138" y="338"/>
                </a:lnTo>
                <a:lnTo>
                  <a:pt x="138" y="339"/>
                </a:lnTo>
                <a:lnTo>
                  <a:pt x="140" y="339"/>
                </a:lnTo>
                <a:lnTo>
                  <a:pt x="141" y="338"/>
                </a:lnTo>
                <a:lnTo>
                  <a:pt x="143" y="338"/>
                </a:lnTo>
                <a:lnTo>
                  <a:pt x="145" y="338"/>
                </a:lnTo>
                <a:lnTo>
                  <a:pt x="150" y="338"/>
                </a:lnTo>
                <a:lnTo>
                  <a:pt x="153" y="338"/>
                </a:lnTo>
                <a:lnTo>
                  <a:pt x="157" y="338"/>
                </a:lnTo>
                <a:lnTo>
                  <a:pt x="160" y="338"/>
                </a:lnTo>
                <a:lnTo>
                  <a:pt x="160" y="337"/>
                </a:lnTo>
                <a:lnTo>
                  <a:pt x="160" y="335"/>
                </a:lnTo>
                <a:lnTo>
                  <a:pt x="160" y="334"/>
                </a:lnTo>
                <a:lnTo>
                  <a:pt x="160" y="331"/>
                </a:lnTo>
                <a:lnTo>
                  <a:pt x="160" y="330"/>
                </a:lnTo>
                <a:lnTo>
                  <a:pt x="160" y="329"/>
                </a:lnTo>
                <a:lnTo>
                  <a:pt x="160" y="327"/>
                </a:lnTo>
                <a:lnTo>
                  <a:pt x="160" y="326"/>
                </a:lnTo>
                <a:lnTo>
                  <a:pt x="160" y="323"/>
                </a:lnTo>
                <a:lnTo>
                  <a:pt x="160" y="322"/>
                </a:lnTo>
                <a:lnTo>
                  <a:pt x="160" y="321"/>
                </a:lnTo>
                <a:lnTo>
                  <a:pt x="160" y="320"/>
                </a:lnTo>
                <a:lnTo>
                  <a:pt x="160" y="319"/>
                </a:lnTo>
                <a:lnTo>
                  <a:pt x="160" y="318"/>
                </a:lnTo>
                <a:lnTo>
                  <a:pt x="162" y="318"/>
                </a:lnTo>
                <a:lnTo>
                  <a:pt x="170" y="318"/>
                </a:lnTo>
                <a:lnTo>
                  <a:pt x="172" y="318"/>
                </a:lnTo>
                <a:lnTo>
                  <a:pt x="174" y="318"/>
                </a:lnTo>
                <a:lnTo>
                  <a:pt x="175" y="318"/>
                </a:lnTo>
                <a:lnTo>
                  <a:pt x="176" y="318"/>
                </a:lnTo>
                <a:lnTo>
                  <a:pt x="177" y="318"/>
                </a:lnTo>
                <a:lnTo>
                  <a:pt x="178" y="318"/>
                </a:lnTo>
                <a:lnTo>
                  <a:pt x="179" y="318"/>
                </a:lnTo>
                <a:lnTo>
                  <a:pt x="180" y="318"/>
                </a:lnTo>
                <a:lnTo>
                  <a:pt x="184" y="318"/>
                </a:lnTo>
                <a:lnTo>
                  <a:pt x="196" y="317"/>
                </a:lnTo>
                <a:lnTo>
                  <a:pt x="200" y="317"/>
                </a:lnTo>
                <a:lnTo>
                  <a:pt x="201" y="317"/>
                </a:lnTo>
                <a:lnTo>
                  <a:pt x="203" y="317"/>
                </a:lnTo>
                <a:lnTo>
                  <a:pt x="204" y="317"/>
                </a:lnTo>
                <a:lnTo>
                  <a:pt x="205" y="317"/>
                </a:lnTo>
                <a:lnTo>
                  <a:pt x="205" y="318"/>
                </a:lnTo>
                <a:lnTo>
                  <a:pt x="207" y="318"/>
                </a:lnTo>
                <a:lnTo>
                  <a:pt x="213" y="317"/>
                </a:lnTo>
                <a:lnTo>
                  <a:pt x="215" y="317"/>
                </a:lnTo>
                <a:lnTo>
                  <a:pt x="216" y="317"/>
                </a:lnTo>
                <a:lnTo>
                  <a:pt x="220" y="317"/>
                </a:lnTo>
                <a:lnTo>
                  <a:pt x="220" y="311"/>
                </a:lnTo>
                <a:lnTo>
                  <a:pt x="220" y="301"/>
                </a:lnTo>
                <a:lnTo>
                  <a:pt x="220" y="297"/>
                </a:lnTo>
                <a:lnTo>
                  <a:pt x="220" y="292"/>
                </a:lnTo>
                <a:lnTo>
                  <a:pt x="220" y="290"/>
                </a:lnTo>
                <a:lnTo>
                  <a:pt x="219" y="289"/>
                </a:lnTo>
                <a:lnTo>
                  <a:pt x="219" y="287"/>
                </a:lnTo>
                <a:lnTo>
                  <a:pt x="219" y="282"/>
                </a:lnTo>
                <a:lnTo>
                  <a:pt x="219" y="277"/>
                </a:lnTo>
                <a:lnTo>
                  <a:pt x="200" y="277"/>
                </a:lnTo>
                <a:lnTo>
                  <a:pt x="198" y="277"/>
                </a:lnTo>
                <a:lnTo>
                  <a:pt x="198" y="276"/>
                </a:lnTo>
                <a:lnTo>
                  <a:pt x="198" y="270"/>
                </a:lnTo>
                <a:lnTo>
                  <a:pt x="198" y="269"/>
                </a:lnTo>
                <a:lnTo>
                  <a:pt x="197" y="268"/>
                </a:lnTo>
                <a:lnTo>
                  <a:pt x="197" y="263"/>
                </a:lnTo>
                <a:lnTo>
                  <a:pt x="197" y="262"/>
                </a:lnTo>
                <a:lnTo>
                  <a:pt x="197" y="261"/>
                </a:lnTo>
                <a:lnTo>
                  <a:pt x="197" y="259"/>
                </a:lnTo>
                <a:lnTo>
                  <a:pt x="197" y="257"/>
                </a:lnTo>
                <a:lnTo>
                  <a:pt x="197" y="256"/>
                </a:lnTo>
                <a:lnTo>
                  <a:pt x="198" y="256"/>
                </a:lnTo>
                <a:lnTo>
                  <a:pt x="200" y="256"/>
                </a:lnTo>
                <a:lnTo>
                  <a:pt x="201" y="256"/>
                </a:lnTo>
                <a:lnTo>
                  <a:pt x="201" y="248"/>
                </a:lnTo>
                <a:lnTo>
                  <a:pt x="200" y="247"/>
                </a:lnTo>
                <a:lnTo>
                  <a:pt x="200" y="245"/>
                </a:lnTo>
                <a:lnTo>
                  <a:pt x="201" y="244"/>
                </a:lnTo>
                <a:lnTo>
                  <a:pt x="201" y="239"/>
                </a:lnTo>
                <a:lnTo>
                  <a:pt x="201" y="238"/>
                </a:lnTo>
                <a:lnTo>
                  <a:pt x="201" y="237"/>
                </a:lnTo>
                <a:lnTo>
                  <a:pt x="203" y="237"/>
                </a:lnTo>
                <a:lnTo>
                  <a:pt x="204" y="236"/>
                </a:lnTo>
                <a:lnTo>
                  <a:pt x="206" y="236"/>
                </a:lnTo>
                <a:lnTo>
                  <a:pt x="205" y="228"/>
                </a:lnTo>
                <a:lnTo>
                  <a:pt x="205" y="223"/>
                </a:lnTo>
                <a:lnTo>
                  <a:pt x="205" y="219"/>
                </a:lnTo>
                <a:lnTo>
                  <a:pt x="205" y="217"/>
                </a:lnTo>
                <a:lnTo>
                  <a:pt x="205" y="213"/>
                </a:lnTo>
                <a:lnTo>
                  <a:pt x="205" y="204"/>
                </a:lnTo>
                <a:lnTo>
                  <a:pt x="205" y="198"/>
                </a:lnTo>
                <a:lnTo>
                  <a:pt x="204" y="192"/>
                </a:lnTo>
                <a:lnTo>
                  <a:pt x="204" y="181"/>
                </a:lnTo>
                <a:lnTo>
                  <a:pt x="204" y="168"/>
                </a:lnTo>
                <a:lnTo>
                  <a:pt x="204" y="167"/>
                </a:lnTo>
                <a:lnTo>
                  <a:pt x="203" y="156"/>
                </a:lnTo>
                <a:lnTo>
                  <a:pt x="203" y="148"/>
                </a:lnTo>
                <a:lnTo>
                  <a:pt x="205" y="148"/>
                </a:lnTo>
                <a:lnTo>
                  <a:pt x="206" y="148"/>
                </a:lnTo>
                <a:lnTo>
                  <a:pt x="207" y="148"/>
                </a:lnTo>
                <a:lnTo>
                  <a:pt x="207" y="150"/>
                </a:lnTo>
                <a:lnTo>
                  <a:pt x="207" y="151"/>
                </a:lnTo>
                <a:lnTo>
                  <a:pt x="207" y="152"/>
                </a:lnTo>
                <a:lnTo>
                  <a:pt x="207" y="153"/>
                </a:lnTo>
                <a:lnTo>
                  <a:pt x="207" y="156"/>
                </a:lnTo>
                <a:lnTo>
                  <a:pt x="207" y="158"/>
                </a:lnTo>
                <a:lnTo>
                  <a:pt x="207" y="159"/>
                </a:lnTo>
                <a:lnTo>
                  <a:pt x="209" y="159"/>
                </a:lnTo>
                <a:lnTo>
                  <a:pt x="210" y="159"/>
                </a:lnTo>
                <a:lnTo>
                  <a:pt x="211" y="159"/>
                </a:lnTo>
                <a:lnTo>
                  <a:pt x="213" y="159"/>
                </a:lnTo>
                <a:lnTo>
                  <a:pt x="213" y="164"/>
                </a:lnTo>
                <a:lnTo>
                  <a:pt x="214" y="164"/>
                </a:lnTo>
                <a:lnTo>
                  <a:pt x="215" y="164"/>
                </a:lnTo>
                <a:lnTo>
                  <a:pt x="218" y="163"/>
                </a:lnTo>
                <a:lnTo>
                  <a:pt x="218" y="167"/>
                </a:lnTo>
                <a:lnTo>
                  <a:pt x="216" y="167"/>
                </a:lnTo>
                <a:lnTo>
                  <a:pt x="215" y="167"/>
                </a:lnTo>
                <a:lnTo>
                  <a:pt x="213" y="167"/>
                </a:lnTo>
                <a:lnTo>
                  <a:pt x="212" y="167"/>
                </a:lnTo>
                <a:lnTo>
                  <a:pt x="210" y="167"/>
                </a:lnTo>
                <a:lnTo>
                  <a:pt x="210" y="168"/>
                </a:lnTo>
                <a:lnTo>
                  <a:pt x="210" y="169"/>
                </a:lnTo>
                <a:lnTo>
                  <a:pt x="210" y="170"/>
                </a:lnTo>
                <a:lnTo>
                  <a:pt x="210" y="172"/>
                </a:lnTo>
                <a:lnTo>
                  <a:pt x="210" y="177"/>
                </a:lnTo>
                <a:lnTo>
                  <a:pt x="210" y="179"/>
                </a:lnTo>
                <a:lnTo>
                  <a:pt x="210" y="181"/>
                </a:lnTo>
                <a:lnTo>
                  <a:pt x="210" y="183"/>
                </a:lnTo>
                <a:lnTo>
                  <a:pt x="210" y="185"/>
                </a:lnTo>
                <a:lnTo>
                  <a:pt x="209" y="186"/>
                </a:lnTo>
                <a:lnTo>
                  <a:pt x="209" y="187"/>
                </a:lnTo>
                <a:lnTo>
                  <a:pt x="207" y="187"/>
                </a:lnTo>
                <a:lnTo>
                  <a:pt x="207" y="190"/>
                </a:lnTo>
                <a:lnTo>
                  <a:pt x="207" y="192"/>
                </a:lnTo>
                <a:lnTo>
                  <a:pt x="207" y="194"/>
                </a:lnTo>
                <a:lnTo>
                  <a:pt x="207" y="195"/>
                </a:lnTo>
                <a:lnTo>
                  <a:pt x="209" y="198"/>
                </a:lnTo>
                <a:lnTo>
                  <a:pt x="209" y="202"/>
                </a:lnTo>
                <a:lnTo>
                  <a:pt x="207" y="202"/>
                </a:lnTo>
                <a:lnTo>
                  <a:pt x="207" y="204"/>
                </a:lnTo>
                <a:lnTo>
                  <a:pt x="210" y="204"/>
                </a:lnTo>
                <a:lnTo>
                  <a:pt x="211" y="204"/>
                </a:lnTo>
                <a:lnTo>
                  <a:pt x="213" y="204"/>
                </a:lnTo>
                <a:lnTo>
                  <a:pt x="214" y="204"/>
                </a:lnTo>
                <a:lnTo>
                  <a:pt x="215" y="213"/>
                </a:lnTo>
                <a:lnTo>
                  <a:pt x="213" y="213"/>
                </a:lnTo>
                <a:lnTo>
                  <a:pt x="212" y="213"/>
                </a:lnTo>
                <a:lnTo>
                  <a:pt x="210" y="213"/>
                </a:lnTo>
                <a:lnTo>
                  <a:pt x="207" y="213"/>
                </a:lnTo>
                <a:lnTo>
                  <a:pt x="207" y="214"/>
                </a:lnTo>
                <a:lnTo>
                  <a:pt x="207" y="217"/>
                </a:lnTo>
                <a:lnTo>
                  <a:pt x="209" y="217"/>
                </a:lnTo>
                <a:lnTo>
                  <a:pt x="209" y="218"/>
                </a:lnTo>
                <a:lnTo>
                  <a:pt x="209" y="219"/>
                </a:lnTo>
                <a:lnTo>
                  <a:pt x="210" y="219"/>
                </a:lnTo>
                <a:lnTo>
                  <a:pt x="212" y="219"/>
                </a:lnTo>
                <a:lnTo>
                  <a:pt x="212" y="220"/>
                </a:lnTo>
                <a:lnTo>
                  <a:pt x="212" y="226"/>
                </a:lnTo>
                <a:lnTo>
                  <a:pt x="213" y="226"/>
                </a:lnTo>
                <a:lnTo>
                  <a:pt x="219" y="226"/>
                </a:lnTo>
                <a:lnTo>
                  <a:pt x="222" y="226"/>
                </a:lnTo>
                <a:lnTo>
                  <a:pt x="224" y="226"/>
                </a:lnTo>
                <a:lnTo>
                  <a:pt x="226" y="237"/>
                </a:lnTo>
                <a:lnTo>
                  <a:pt x="226" y="239"/>
                </a:lnTo>
                <a:lnTo>
                  <a:pt x="226" y="247"/>
                </a:lnTo>
                <a:lnTo>
                  <a:pt x="226" y="250"/>
                </a:lnTo>
                <a:lnTo>
                  <a:pt x="223" y="250"/>
                </a:lnTo>
                <a:lnTo>
                  <a:pt x="219" y="250"/>
                </a:lnTo>
                <a:lnTo>
                  <a:pt x="219" y="252"/>
                </a:lnTo>
                <a:lnTo>
                  <a:pt x="219" y="254"/>
                </a:lnTo>
                <a:lnTo>
                  <a:pt x="219" y="255"/>
                </a:lnTo>
                <a:lnTo>
                  <a:pt x="220" y="255"/>
                </a:lnTo>
                <a:lnTo>
                  <a:pt x="221" y="255"/>
                </a:lnTo>
                <a:lnTo>
                  <a:pt x="222" y="255"/>
                </a:lnTo>
                <a:lnTo>
                  <a:pt x="223" y="255"/>
                </a:lnTo>
                <a:lnTo>
                  <a:pt x="224" y="255"/>
                </a:lnTo>
                <a:lnTo>
                  <a:pt x="226" y="255"/>
                </a:lnTo>
                <a:lnTo>
                  <a:pt x="228" y="255"/>
                </a:lnTo>
                <a:lnTo>
                  <a:pt x="229" y="255"/>
                </a:lnTo>
                <a:lnTo>
                  <a:pt x="230" y="255"/>
                </a:lnTo>
                <a:lnTo>
                  <a:pt x="231" y="255"/>
                </a:lnTo>
                <a:lnTo>
                  <a:pt x="233" y="255"/>
                </a:lnTo>
                <a:lnTo>
                  <a:pt x="235" y="255"/>
                </a:lnTo>
                <a:lnTo>
                  <a:pt x="237" y="255"/>
                </a:lnTo>
                <a:lnTo>
                  <a:pt x="238" y="255"/>
                </a:lnTo>
                <a:lnTo>
                  <a:pt x="239" y="255"/>
                </a:lnTo>
                <a:lnTo>
                  <a:pt x="245" y="255"/>
                </a:lnTo>
                <a:lnTo>
                  <a:pt x="246" y="255"/>
                </a:lnTo>
                <a:lnTo>
                  <a:pt x="247" y="255"/>
                </a:lnTo>
                <a:lnTo>
                  <a:pt x="246" y="245"/>
                </a:lnTo>
                <a:lnTo>
                  <a:pt x="248" y="245"/>
                </a:lnTo>
                <a:lnTo>
                  <a:pt x="248" y="255"/>
                </a:lnTo>
                <a:lnTo>
                  <a:pt x="249" y="255"/>
                </a:lnTo>
                <a:lnTo>
                  <a:pt x="257" y="255"/>
                </a:lnTo>
                <a:lnTo>
                  <a:pt x="258" y="255"/>
                </a:lnTo>
                <a:lnTo>
                  <a:pt x="258" y="254"/>
                </a:lnTo>
                <a:lnTo>
                  <a:pt x="259" y="254"/>
                </a:lnTo>
                <a:lnTo>
                  <a:pt x="261" y="254"/>
                </a:lnTo>
                <a:lnTo>
                  <a:pt x="262" y="254"/>
                </a:lnTo>
                <a:lnTo>
                  <a:pt x="263" y="254"/>
                </a:lnTo>
                <a:lnTo>
                  <a:pt x="264" y="254"/>
                </a:lnTo>
                <a:lnTo>
                  <a:pt x="264" y="252"/>
                </a:lnTo>
                <a:lnTo>
                  <a:pt x="265" y="252"/>
                </a:lnTo>
                <a:lnTo>
                  <a:pt x="265" y="254"/>
                </a:lnTo>
                <a:lnTo>
                  <a:pt x="266" y="254"/>
                </a:lnTo>
                <a:lnTo>
                  <a:pt x="269" y="254"/>
                </a:lnTo>
                <a:lnTo>
                  <a:pt x="269" y="252"/>
                </a:lnTo>
                <a:lnTo>
                  <a:pt x="269" y="244"/>
                </a:lnTo>
                <a:lnTo>
                  <a:pt x="269" y="234"/>
                </a:lnTo>
                <a:lnTo>
                  <a:pt x="266" y="235"/>
                </a:lnTo>
                <a:lnTo>
                  <a:pt x="262" y="235"/>
                </a:lnTo>
                <a:lnTo>
                  <a:pt x="258" y="235"/>
                </a:lnTo>
                <a:lnTo>
                  <a:pt x="258" y="214"/>
                </a:lnTo>
                <a:lnTo>
                  <a:pt x="255" y="214"/>
                </a:lnTo>
                <a:lnTo>
                  <a:pt x="250" y="214"/>
                </a:lnTo>
                <a:lnTo>
                  <a:pt x="249" y="214"/>
                </a:lnTo>
                <a:lnTo>
                  <a:pt x="248" y="214"/>
                </a:lnTo>
                <a:lnTo>
                  <a:pt x="247" y="214"/>
                </a:lnTo>
                <a:lnTo>
                  <a:pt x="247" y="212"/>
                </a:lnTo>
                <a:lnTo>
                  <a:pt x="242" y="212"/>
                </a:lnTo>
                <a:lnTo>
                  <a:pt x="237" y="212"/>
                </a:lnTo>
                <a:lnTo>
                  <a:pt x="237" y="211"/>
                </a:lnTo>
                <a:lnTo>
                  <a:pt x="237" y="210"/>
                </a:lnTo>
                <a:lnTo>
                  <a:pt x="237" y="209"/>
                </a:lnTo>
                <a:lnTo>
                  <a:pt x="237" y="207"/>
                </a:lnTo>
                <a:lnTo>
                  <a:pt x="238" y="207"/>
                </a:lnTo>
                <a:lnTo>
                  <a:pt x="238" y="206"/>
                </a:lnTo>
                <a:lnTo>
                  <a:pt x="244" y="206"/>
                </a:lnTo>
                <a:lnTo>
                  <a:pt x="248" y="206"/>
                </a:lnTo>
                <a:lnTo>
                  <a:pt x="248" y="202"/>
                </a:lnTo>
                <a:lnTo>
                  <a:pt x="249" y="198"/>
                </a:lnTo>
                <a:lnTo>
                  <a:pt x="249" y="192"/>
                </a:lnTo>
                <a:lnTo>
                  <a:pt x="250" y="188"/>
                </a:lnTo>
                <a:lnTo>
                  <a:pt x="250" y="184"/>
                </a:lnTo>
                <a:lnTo>
                  <a:pt x="252" y="179"/>
                </a:lnTo>
                <a:lnTo>
                  <a:pt x="250" y="179"/>
                </a:lnTo>
                <a:lnTo>
                  <a:pt x="241" y="178"/>
                </a:lnTo>
                <a:lnTo>
                  <a:pt x="241" y="177"/>
                </a:lnTo>
                <a:lnTo>
                  <a:pt x="242" y="177"/>
                </a:lnTo>
                <a:lnTo>
                  <a:pt x="242" y="176"/>
                </a:lnTo>
                <a:lnTo>
                  <a:pt x="242" y="175"/>
                </a:lnTo>
                <a:lnTo>
                  <a:pt x="244" y="170"/>
                </a:lnTo>
                <a:lnTo>
                  <a:pt x="244" y="169"/>
                </a:lnTo>
                <a:lnTo>
                  <a:pt x="244" y="168"/>
                </a:lnTo>
                <a:lnTo>
                  <a:pt x="244" y="167"/>
                </a:lnTo>
                <a:lnTo>
                  <a:pt x="245" y="167"/>
                </a:lnTo>
                <a:lnTo>
                  <a:pt x="247" y="167"/>
                </a:lnTo>
                <a:lnTo>
                  <a:pt x="248" y="167"/>
                </a:lnTo>
                <a:lnTo>
                  <a:pt x="250" y="167"/>
                </a:lnTo>
                <a:lnTo>
                  <a:pt x="250" y="168"/>
                </a:lnTo>
                <a:lnTo>
                  <a:pt x="250" y="175"/>
                </a:lnTo>
                <a:lnTo>
                  <a:pt x="252" y="175"/>
                </a:lnTo>
                <a:lnTo>
                  <a:pt x="252" y="172"/>
                </a:lnTo>
                <a:lnTo>
                  <a:pt x="252" y="171"/>
                </a:lnTo>
                <a:lnTo>
                  <a:pt x="253" y="169"/>
                </a:lnTo>
                <a:lnTo>
                  <a:pt x="253" y="168"/>
                </a:lnTo>
                <a:lnTo>
                  <a:pt x="253" y="167"/>
                </a:lnTo>
                <a:lnTo>
                  <a:pt x="254" y="167"/>
                </a:lnTo>
                <a:lnTo>
                  <a:pt x="255" y="167"/>
                </a:lnTo>
                <a:lnTo>
                  <a:pt x="259" y="167"/>
                </a:lnTo>
                <a:lnTo>
                  <a:pt x="261" y="168"/>
                </a:lnTo>
                <a:lnTo>
                  <a:pt x="262" y="168"/>
                </a:lnTo>
                <a:lnTo>
                  <a:pt x="265" y="168"/>
                </a:lnTo>
                <a:lnTo>
                  <a:pt x="266" y="168"/>
                </a:lnTo>
                <a:lnTo>
                  <a:pt x="266" y="140"/>
                </a:lnTo>
                <a:lnTo>
                  <a:pt x="266" y="138"/>
                </a:lnTo>
                <a:lnTo>
                  <a:pt x="266" y="127"/>
                </a:lnTo>
                <a:lnTo>
                  <a:pt x="267" y="127"/>
                </a:lnTo>
                <a:lnTo>
                  <a:pt x="270" y="127"/>
                </a:lnTo>
                <a:lnTo>
                  <a:pt x="276" y="127"/>
                </a:lnTo>
                <a:lnTo>
                  <a:pt x="278" y="127"/>
                </a:lnTo>
                <a:lnTo>
                  <a:pt x="279" y="127"/>
                </a:lnTo>
                <a:lnTo>
                  <a:pt x="279" y="128"/>
                </a:lnTo>
                <a:lnTo>
                  <a:pt x="280" y="128"/>
                </a:lnTo>
                <a:lnTo>
                  <a:pt x="280" y="127"/>
                </a:lnTo>
                <a:lnTo>
                  <a:pt x="282" y="127"/>
                </a:lnTo>
                <a:lnTo>
                  <a:pt x="287" y="128"/>
                </a:lnTo>
                <a:lnTo>
                  <a:pt x="287" y="127"/>
                </a:lnTo>
                <a:lnTo>
                  <a:pt x="287" y="126"/>
                </a:lnTo>
                <a:lnTo>
                  <a:pt x="285" y="123"/>
                </a:lnTo>
                <a:lnTo>
                  <a:pt x="285" y="121"/>
                </a:lnTo>
                <a:lnTo>
                  <a:pt x="296" y="120"/>
                </a:lnTo>
                <a:lnTo>
                  <a:pt x="296" y="119"/>
                </a:lnTo>
                <a:lnTo>
                  <a:pt x="296" y="117"/>
                </a:lnTo>
                <a:lnTo>
                  <a:pt x="298" y="117"/>
                </a:lnTo>
                <a:lnTo>
                  <a:pt x="299" y="117"/>
                </a:lnTo>
                <a:lnTo>
                  <a:pt x="300" y="117"/>
                </a:lnTo>
                <a:lnTo>
                  <a:pt x="302" y="117"/>
                </a:lnTo>
                <a:lnTo>
                  <a:pt x="304" y="117"/>
                </a:lnTo>
                <a:lnTo>
                  <a:pt x="305" y="117"/>
                </a:lnTo>
                <a:lnTo>
                  <a:pt x="306" y="117"/>
                </a:lnTo>
                <a:lnTo>
                  <a:pt x="307" y="117"/>
                </a:lnTo>
                <a:lnTo>
                  <a:pt x="308" y="117"/>
                </a:lnTo>
                <a:lnTo>
                  <a:pt x="309" y="114"/>
                </a:lnTo>
                <a:lnTo>
                  <a:pt x="310" y="111"/>
                </a:lnTo>
                <a:lnTo>
                  <a:pt x="311" y="110"/>
                </a:lnTo>
                <a:lnTo>
                  <a:pt x="311" y="105"/>
                </a:lnTo>
                <a:lnTo>
                  <a:pt x="311" y="94"/>
                </a:lnTo>
                <a:lnTo>
                  <a:pt x="313" y="94"/>
                </a:lnTo>
                <a:lnTo>
                  <a:pt x="314" y="94"/>
                </a:lnTo>
                <a:lnTo>
                  <a:pt x="315" y="94"/>
                </a:lnTo>
                <a:lnTo>
                  <a:pt x="316" y="94"/>
                </a:lnTo>
                <a:lnTo>
                  <a:pt x="316" y="93"/>
                </a:lnTo>
                <a:lnTo>
                  <a:pt x="316" y="91"/>
                </a:lnTo>
                <a:lnTo>
                  <a:pt x="316" y="89"/>
                </a:lnTo>
                <a:lnTo>
                  <a:pt x="316" y="88"/>
                </a:lnTo>
                <a:lnTo>
                  <a:pt x="317" y="88"/>
                </a:lnTo>
                <a:lnTo>
                  <a:pt x="318" y="88"/>
                </a:lnTo>
                <a:lnTo>
                  <a:pt x="326" y="88"/>
                </a:lnTo>
                <a:lnTo>
                  <a:pt x="328" y="88"/>
                </a:lnTo>
                <a:lnTo>
                  <a:pt x="330" y="88"/>
                </a:lnTo>
                <a:lnTo>
                  <a:pt x="334" y="88"/>
                </a:lnTo>
                <a:lnTo>
                  <a:pt x="335" y="88"/>
                </a:lnTo>
                <a:lnTo>
                  <a:pt x="336" y="88"/>
                </a:lnTo>
                <a:lnTo>
                  <a:pt x="336" y="84"/>
                </a:lnTo>
                <a:lnTo>
                  <a:pt x="336" y="78"/>
                </a:lnTo>
                <a:lnTo>
                  <a:pt x="336" y="75"/>
                </a:lnTo>
                <a:lnTo>
                  <a:pt x="336" y="73"/>
                </a:lnTo>
                <a:lnTo>
                  <a:pt x="336" y="71"/>
                </a:lnTo>
                <a:lnTo>
                  <a:pt x="336" y="70"/>
                </a:lnTo>
                <a:lnTo>
                  <a:pt x="336" y="68"/>
                </a:lnTo>
                <a:lnTo>
                  <a:pt x="336" y="63"/>
                </a:lnTo>
                <a:lnTo>
                  <a:pt x="336" y="58"/>
                </a:lnTo>
                <a:lnTo>
                  <a:pt x="336" y="56"/>
                </a:lnTo>
                <a:lnTo>
                  <a:pt x="335" y="56"/>
                </a:lnTo>
                <a:lnTo>
                  <a:pt x="335" y="53"/>
                </a:lnTo>
                <a:lnTo>
                  <a:pt x="335" y="52"/>
                </a:lnTo>
                <a:lnTo>
                  <a:pt x="335" y="51"/>
                </a:lnTo>
                <a:lnTo>
                  <a:pt x="330" y="50"/>
                </a:lnTo>
                <a:lnTo>
                  <a:pt x="328" y="50"/>
                </a:lnTo>
                <a:lnTo>
                  <a:pt x="327" y="50"/>
                </a:lnTo>
                <a:lnTo>
                  <a:pt x="328" y="50"/>
                </a:lnTo>
                <a:lnTo>
                  <a:pt x="330" y="50"/>
                </a:lnTo>
                <a:lnTo>
                  <a:pt x="331" y="50"/>
                </a:lnTo>
                <a:lnTo>
                  <a:pt x="331" y="48"/>
                </a:lnTo>
                <a:lnTo>
                  <a:pt x="332" y="48"/>
                </a:lnTo>
                <a:lnTo>
                  <a:pt x="332" y="47"/>
                </a:lnTo>
                <a:lnTo>
                  <a:pt x="332" y="46"/>
                </a:lnTo>
                <a:lnTo>
                  <a:pt x="333" y="46"/>
                </a:lnTo>
                <a:lnTo>
                  <a:pt x="333" y="45"/>
                </a:lnTo>
                <a:lnTo>
                  <a:pt x="333" y="44"/>
                </a:lnTo>
                <a:lnTo>
                  <a:pt x="333" y="43"/>
                </a:lnTo>
                <a:lnTo>
                  <a:pt x="334" y="43"/>
                </a:lnTo>
                <a:lnTo>
                  <a:pt x="335" y="43"/>
                </a:lnTo>
                <a:lnTo>
                  <a:pt x="336" y="43"/>
                </a:lnTo>
                <a:lnTo>
                  <a:pt x="339" y="43"/>
                </a:lnTo>
                <a:lnTo>
                  <a:pt x="340" y="43"/>
                </a:lnTo>
                <a:lnTo>
                  <a:pt x="341" y="42"/>
                </a:lnTo>
                <a:lnTo>
                  <a:pt x="341" y="41"/>
                </a:lnTo>
                <a:lnTo>
                  <a:pt x="342" y="43"/>
                </a:lnTo>
                <a:lnTo>
                  <a:pt x="341" y="44"/>
                </a:lnTo>
                <a:lnTo>
                  <a:pt x="340" y="45"/>
                </a:lnTo>
                <a:lnTo>
                  <a:pt x="340" y="46"/>
                </a:lnTo>
                <a:lnTo>
                  <a:pt x="339" y="47"/>
                </a:lnTo>
                <a:lnTo>
                  <a:pt x="339" y="48"/>
                </a:lnTo>
                <a:lnTo>
                  <a:pt x="338" y="48"/>
                </a:lnTo>
                <a:lnTo>
                  <a:pt x="338" y="50"/>
                </a:lnTo>
                <a:lnTo>
                  <a:pt x="338" y="51"/>
                </a:lnTo>
                <a:lnTo>
                  <a:pt x="338" y="53"/>
                </a:lnTo>
                <a:lnTo>
                  <a:pt x="338" y="56"/>
                </a:lnTo>
                <a:lnTo>
                  <a:pt x="338" y="60"/>
                </a:lnTo>
                <a:lnTo>
                  <a:pt x="338" y="62"/>
                </a:lnTo>
                <a:lnTo>
                  <a:pt x="338" y="66"/>
                </a:lnTo>
                <a:lnTo>
                  <a:pt x="338" y="67"/>
                </a:lnTo>
                <a:lnTo>
                  <a:pt x="338" y="68"/>
                </a:lnTo>
                <a:lnTo>
                  <a:pt x="338" y="69"/>
                </a:lnTo>
                <a:lnTo>
                  <a:pt x="338" y="72"/>
                </a:lnTo>
                <a:lnTo>
                  <a:pt x="336" y="72"/>
                </a:lnTo>
                <a:lnTo>
                  <a:pt x="338" y="77"/>
                </a:lnTo>
                <a:lnTo>
                  <a:pt x="339" y="77"/>
                </a:lnTo>
                <a:lnTo>
                  <a:pt x="339" y="86"/>
                </a:lnTo>
                <a:lnTo>
                  <a:pt x="339" y="88"/>
                </a:lnTo>
                <a:lnTo>
                  <a:pt x="340" y="88"/>
                </a:lnTo>
                <a:lnTo>
                  <a:pt x="342" y="88"/>
                </a:lnTo>
                <a:lnTo>
                  <a:pt x="349" y="88"/>
                </a:lnTo>
                <a:lnTo>
                  <a:pt x="351" y="88"/>
                </a:lnTo>
                <a:lnTo>
                  <a:pt x="352" y="88"/>
                </a:lnTo>
                <a:lnTo>
                  <a:pt x="352" y="95"/>
                </a:lnTo>
                <a:lnTo>
                  <a:pt x="352" y="96"/>
                </a:lnTo>
                <a:lnTo>
                  <a:pt x="352" y="97"/>
                </a:lnTo>
                <a:lnTo>
                  <a:pt x="352" y="98"/>
                </a:lnTo>
                <a:lnTo>
                  <a:pt x="352" y="100"/>
                </a:lnTo>
                <a:lnTo>
                  <a:pt x="352" y="101"/>
                </a:lnTo>
                <a:lnTo>
                  <a:pt x="356" y="101"/>
                </a:lnTo>
                <a:lnTo>
                  <a:pt x="357" y="101"/>
                </a:lnTo>
                <a:lnTo>
                  <a:pt x="357" y="100"/>
                </a:lnTo>
                <a:lnTo>
                  <a:pt x="358" y="100"/>
                </a:lnTo>
                <a:lnTo>
                  <a:pt x="366" y="100"/>
                </a:lnTo>
                <a:lnTo>
                  <a:pt x="367" y="100"/>
                </a:lnTo>
                <a:lnTo>
                  <a:pt x="367" y="87"/>
                </a:lnTo>
                <a:lnTo>
                  <a:pt x="368" y="87"/>
                </a:lnTo>
                <a:lnTo>
                  <a:pt x="368" y="93"/>
                </a:lnTo>
                <a:lnTo>
                  <a:pt x="368" y="103"/>
                </a:lnTo>
                <a:lnTo>
                  <a:pt x="368" y="106"/>
                </a:lnTo>
                <a:lnTo>
                  <a:pt x="368" y="108"/>
                </a:lnTo>
                <a:lnTo>
                  <a:pt x="367" y="108"/>
                </a:lnTo>
                <a:lnTo>
                  <a:pt x="367" y="109"/>
                </a:lnTo>
                <a:lnTo>
                  <a:pt x="367" y="113"/>
                </a:lnTo>
                <a:lnTo>
                  <a:pt x="367" y="114"/>
                </a:lnTo>
                <a:lnTo>
                  <a:pt x="367" y="118"/>
                </a:lnTo>
                <a:lnTo>
                  <a:pt x="367" y="119"/>
                </a:lnTo>
                <a:lnTo>
                  <a:pt x="366" y="119"/>
                </a:lnTo>
                <a:lnTo>
                  <a:pt x="364" y="119"/>
                </a:lnTo>
                <a:lnTo>
                  <a:pt x="362" y="119"/>
                </a:lnTo>
                <a:lnTo>
                  <a:pt x="361" y="119"/>
                </a:lnTo>
                <a:lnTo>
                  <a:pt x="359" y="119"/>
                </a:lnTo>
                <a:lnTo>
                  <a:pt x="351" y="119"/>
                </a:lnTo>
                <a:lnTo>
                  <a:pt x="349" y="119"/>
                </a:lnTo>
                <a:lnTo>
                  <a:pt x="348" y="119"/>
                </a:lnTo>
                <a:lnTo>
                  <a:pt x="348" y="121"/>
                </a:lnTo>
                <a:lnTo>
                  <a:pt x="348" y="128"/>
                </a:lnTo>
                <a:lnTo>
                  <a:pt x="348" y="129"/>
                </a:lnTo>
                <a:lnTo>
                  <a:pt x="348" y="135"/>
                </a:lnTo>
                <a:lnTo>
                  <a:pt x="348" y="136"/>
                </a:lnTo>
                <a:lnTo>
                  <a:pt x="348" y="138"/>
                </a:lnTo>
                <a:lnTo>
                  <a:pt x="347" y="138"/>
                </a:lnTo>
                <a:lnTo>
                  <a:pt x="344" y="138"/>
                </a:lnTo>
                <a:lnTo>
                  <a:pt x="343" y="138"/>
                </a:lnTo>
                <a:lnTo>
                  <a:pt x="342" y="138"/>
                </a:lnTo>
                <a:lnTo>
                  <a:pt x="340" y="138"/>
                </a:lnTo>
                <a:lnTo>
                  <a:pt x="338" y="138"/>
                </a:lnTo>
                <a:lnTo>
                  <a:pt x="336" y="138"/>
                </a:lnTo>
                <a:lnTo>
                  <a:pt x="335" y="139"/>
                </a:lnTo>
                <a:lnTo>
                  <a:pt x="334" y="139"/>
                </a:lnTo>
                <a:lnTo>
                  <a:pt x="333" y="139"/>
                </a:lnTo>
                <a:lnTo>
                  <a:pt x="332" y="139"/>
                </a:lnTo>
                <a:lnTo>
                  <a:pt x="330" y="139"/>
                </a:lnTo>
                <a:lnTo>
                  <a:pt x="328" y="139"/>
                </a:lnTo>
                <a:lnTo>
                  <a:pt x="327" y="139"/>
                </a:lnTo>
                <a:lnTo>
                  <a:pt x="326" y="139"/>
                </a:lnTo>
                <a:lnTo>
                  <a:pt x="324" y="139"/>
                </a:lnTo>
                <a:lnTo>
                  <a:pt x="323" y="139"/>
                </a:lnTo>
                <a:lnTo>
                  <a:pt x="321" y="139"/>
                </a:lnTo>
                <a:lnTo>
                  <a:pt x="319" y="139"/>
                </a:lnTo>
                <a:lnTo>
                  <a:pt x="298" y="139"/>
                </a:lnTo>
                <a:lnTo>
                  <a:pt x="289" y="139"/>
                </a:lnTo>
                <a:lnTo>
                  <a:pt x="288" y="139"/>
                </a:lnTo>
                <a:lnTo>
                  <a:pt x="282" y="139"/>
                </a:lnTo>
                <a:lnTo>
                  <a:pt x="280" y="139"/>
                </a:lnTo>
                <a:lnTo>
                  <a:pt x="279" y="139"/>
                </a:lnTo>
                <a:lnTo>
                  <a:pt x="276" y="139"/>
                </a:lnTo>
                <a:lnTo>
                  <a:pt x="275" y="140"/>
                </a:lnTo>
                <a:lnTo>
                  <a:pt x="274" y="140"/>
                </a:lnTo>
                <a:lnTo>
                  <a:pt x="274" y="146"/>
                </a:lnTo>
                <a:lnTo>
                  <a:pt x="274" y="153"/>
                </a:lnTo>
                <a:lnTo>
                  <a:pt x="274" y="160"/>
                </a:lnTo>
                <a:lnTo>
                  <a:pt x="274" y="164"/>
                </a:lnTo>
                <a:lnTo>
                  <a:pt x="274" y="168"/>
                </a:lnTo>
                <a:lnTo>
                  <a:pt x="275" y="168"/>
                </a:lnTo>
                <a:lnTo>
                  <a:pt x="278" y="168"/>
                </a:lnTo>
                <a:lnTo>
                  <a:pt x="279" y="168"/>
                </a:lnTo>
                <a:lnTo>
                  <a:pt x="280" y="168"/>
                </a:lnTo>
                <a:lnTo>
                  <a:pt x="282" y="168"/>
                </a:lnTo>
                <a:lnTo>
                  <a:pt x="283" y="168"/>
                </a:lnTo>
                <a:lnTo>
                  <a:pt x="283" y="169"/>
                </a:lnTo>
                <a:lnTo>
                  <a:pt x="284" y="169"/>
                </a:lnTo>
                <a:lnTo>
                  <a:pt x="285" y="169"/>
                </a:lnTo>
                <a:lnTo>
                  <a:pt x="287" y="169"/>
                </a:lnTo>
                <a:lnTo>
                  <a:pt x="288" y="169"/>
                </a:lnTo>
                <a:lnTo>
                  <a:pt x="289" y="169"/>
                </a:lnTo>
                <a:lnTo>
                  <a:pt x="289" y="170"/>
                </a:lnTo>
                <a:lnTo>
                  <a:pt x="289" y="172"/>
                </a:lnTo>
                <a:lnTo>
                  <a:pt x="296" y="173"/>
                </a:lnTo>
                <a:lnTo>
                  <a:pt x="304" y="173"/>
                </a:lnTo>
                <a:lnTo>
                  <a:pt x="305" y="173"/>
                </a:lnTo>
                <a:lnTo>
                  <a:pt x="304" y="181"/>
                </a:lnTo>
                <a:lnTo>
                  <a:pt x="304" y="184"/>
                </a:lnTo>
                <a:lnTo>
                  <a:pt x="304" y="185"/>
                </a:lnTo>
                <a:lnTo>
                  <a:pt x="304" y="186"/>
                </a:lnTo>
                <a:lnTo>
                  <a:pt x="305" y="186"/>
                </a:lnTo>
                <a:lnTo>
                  <a:pt x="305" y="187"/>
                </a:lnTo>
                <a:lnTo>
                  <a:pt x="305" y="188"/>
                </a:lnTo>
                <a:lnTo>
                  <a:pt x="306" y="188"/>
                </a:lnTo>
                <a:lnTo>
                  <a:pt x="306" y="189"/>
                </a:lnTo>
                <a:lnTo>
                  <a:pt x="307" y="189"/>
                </a:lnTo>
                <a:lnTo>
                  <a:pt x="307" y="190"/>
                </a:lnTo>
                <a:lnTo>
                  <a:pt x="308" y="190"/>
                </a:lnTo>
                <a:lnTo>
                  <a:pt x="309" y="190"/>
                </a:lnTo>
                <a:lnTo>
                  <a:pt x="310" y="190"/>
                </a:lnTo>
                <a:lnTo>
                  <a:pt x="310" y="195"/>
                </a:lnTo>
                <a:lnTo>
                  <a:pt x="309" y="210"/>
                </a:lnTo>
                <a:lnTo>
                  <a:pt x="309" y="212"/>
                </a:lnTo>
                <a:lnTo>
                  <a:pt x="305" y="212"/>
                </a:lnTo>
                <a:lnTo>
                  <a:pt x="305" y="232"/>
                </a:lnTo>
                <a:lnTo>
                  <a:pt x="306" y="232"/>
                </a:lnTo>
                <a:lnTo>
                  <a:pt x="307" y="232"/>
                </a:lnTo>
                <a:lnTo>
                  <a:pt x="309" y="232"/>
                </a:lnTo>
                <a:lnTo>
                  <a:pt x="310" y="232"/>
                </a:lnTo>
                <a:lnTo>
                  <a:pt x="310" y="234"/>
                </a:lnTo>
                <a:lnTo>
                  <a:pt x="310" y="237"/>
                </a:lnTo>
                <a:lnTo>
                  <a:pt x="310" y="238"/>
                </a:lnTo>
                <a:lnTo>
                  <a:pt x="310" y="240"/>
                </a:lnTo>
                <a:lnTo>
                  <a:pt x="310" y="242"/>
                </a:lnTo>
                <a:lnTo>
                  <a:pt x="310" y="243"/>
                </a:lnTo>
                <a:lnTo>
                  <a:pt x="319" y="243"/>
                </a:lnTo>
                <a:lnTo>
                  <a:pt x="319" y="240"/>
                </a:lnTo>
                <a:lnTo>
                  <a:pt x="319" y="239"/>
                </a:lnTo>
                <a:lnTo>
                  <a:pt x="319" y="235"/>
                </a:lnTo>
                <a:lnTo>
                  <a:pt x="319" y="232"/>
                </a:lnTo>
                <a:lnTo>
                  <a:pt x="319" y="231"/>
                </a:lnTo>
                <a:lnTo>
                  <a:pt x="321" y="231"/>
                </a:lnTo>
                <a:lnTo>
                  <a:pt x="322" y="231"/>
                </a:lnTo>
                <a:lnTo>
                  <a:pt x="327" y="231"/>
                </a:lnTo>
                <a:lnTo>
                  <a:pt x="330" y="231"/>
                </a:lnTo>
                <a:lnTo>
                  <a:pt x="330" y="237"/>
                </a:lnTo>
                <a:lnTo>
                  <a:pt x="330" y="252"/>
                </a:lnTo>
                <a:lnTo>
                  <a:pt x="331" y="252"/>
                </a:lnTo>
                <a:lnTo>
                  <a:pt x="332" y="252"/>
                </a:lnTo>
                <a:lnTo>
                  <a:pt x="334" y="252"/>
                </a:lnTo>
                <a:lnTo>
                  <a:pt x="334" y="245"/>
                </a:lnTo>
                <a:lnTo>
                  <a:pt x="334" y="240"/>
                </a:lnTo>
                <a:lnTo>
                  <a:pt x="336" y="240"/>
                </a:lnTo>
                <a:lnTo>
                  <a:pt x="336" y="245"/>
                </a:lnTo>
                <a:lnTo>
                  <a:pt x="339" y="245"/>
                </a:lnTo>
                <a:lnTo>
                  <a:pt x="345" y="245"/>
                </a:lnTo>
                <a:lnTo>
                  <a:pt x="345" y="246"/>
                </a:lnTo>
                <a:lnTo>
                  <a:pt x="345" y="247"/>
                </a:lnTo>
                <a:lnTo>
                  <a:pt x="345" y="251"/>
                </a:lnTo>
                <a:lnTo>
                  <a:pt x="345" y="252"/>
                </a:lnTo>
                <a:lnTo>
                  <a:pt x="347" y="252"/>
                </a:lnTo>
                <a:lnTo>
                  <a:pt x="349" y="252"/>
                </a:lnTo>
                <a:lnTo>
                  <a:pt x="350" y="252"/>
                </a:lnTo>
                <a:lnTo>
                  <a:pt x="350" y="244"/>
                </a:lnTo>
                <a:lnTo>
                  <a:pt x="352" y="244"/>
                </a:lnTo>
                <a:lnTo>
                  <a:pt x="358" y="244"/>
                </a:lnTo>
                <a:lnTo>
                  <a:pt x="359" y="244"/>
                </a:lnTo>
                <a:lnTo>
                  <a:pt x="361" y="244"/>
                </a:lnTo>
                <a:lnTo>
                  <a:pt x="368" y="244"/>
                </a:lnTo>
                <a:lnTo>
                  <a:pt x="370" y="244"/>
                </a:lnTo>
                <a:lnTo>
                  <a:pt x="370" y="247"/>
                </a:lnTo>
                <a:lnTo>
                  <a:pt x="370" y="248"/>
                </a:lnTo>
                <a:lnTo>
                  <a:pt x="369" y="248"/>
                </a:lnTo>
                <a:lnTo>
                  <a:pt x="367" y="248"/>
                </a:lnTo>
                <a:lnTo>
                  <a:pt x="366" y="248"/>
                </a:lnTo>
                <a:lnTo>
                  <a:pt x="366" y="251"/>
                </a:lnTo>
                <a:lnTo>
                  <a:pt x="366" y="252"/>
                </a:lnTo>
                <a:lnTo>
                  <a:pt x="367" y="252"/>
                </a:lnTo>
                <a:lnTo>
                  <a:pt x="370" y="252"/>
                </a:lnTo>
                <a:lnTo>
                  <a:pt x="373" y="252"/>
                </a:lnTo>
                <a:lnTo>
                  <a:pt x="374" y="251"/>
                </a:lnTo>
                <a:lnTo>
                  <a:pt x="379" y="251"/>
                </a:lnTo>
                <a:lnTo>
                  <a:pt x="383" y="251"/>
                </a:lnTo>
                <a:lnTo>
                  <a:pt x="384" y="251"/>
                </a:lnTo>
                <a:lnTo>
                  <a:pt x="385" y="251"/>
                </a:lnTo>
                <a:lnTo>
                  <a:pt x="390" y="251"/>
                </a:lnTo>
                <a:lnTo>
                  <a:pt x="395" y="251"/>
                </a:lnTo>
                <a:lnTo>
                  <a:pt x="403" y="251"/>
                </a:lnTo>
                <a:lnTo>
                  <a:pt x="404" y="251"/>
                </a:lnTo>
                <a:lnTo>
                  <a:pt x="407" y="250"/>
                </a:lnTo>
                <a:lnTo>
                  <a:pt x="411" y="250"/>
                </a:lnTo>
                <a:lnTo>
                  <a:pt x="413" y="250"/>
                </a:lnTo>
                <a:lnTo>
                  <a:pt x="416" y="250"/>
                </a:lnTo>
                <a:lnTo>
                  <a:pt x="418" y="250"/>
                </a:lnTo>
                <a:lnTo>
                  <a:pt x="423" y="250"/>
                </a:lnTo>
                <a:lnTo>
                  <a:pt x="425" y="250"/>
                </a:lnTo>
                <a:lnTo>
                  <a:pt x="427" y="250"/>
                </a:lnTo>
                <a:lnTo>
                  <a:pt x="428" y="250"/>
                </a:lnTo>
                <a:lnTo>
                  <a:pt x="429" y="250"/>
                </a:lnTo>
                <a:lnTo>
                  <a:pt x="431" y="250"/>
                </a:lnTo>
                <a:lnTo>
                  <a:pt x="433" y="250"/>
                </a:lnTo>
                <a:lnTo>
                  <a:pt x="435" y="250"/>
                </a:lnTo>
                <a:lnTo>
                  <a:pt x="440" y="248"/>
                </a:lnTo>
                <a:lnTo>
                  <a:pt x="445" y="248"/>
                </a:lnTo>
                <a:lnTo>
                  <a:pt x="457" y="248"/>
                </a:lnTo>
                <a:lnTo>
                  <a:pt x="461" y="248"/>
                </a:lnTo>
                <a:lnTo>
                  <a:pt x="461" y="250"/>
                </a:lnTo>
                <a:lnTo>
                  <a:pt x="461" y="251"/>
                </a:lnTo>
                <a:lnTo>
                  <a:pt x="461" y="254"/>
                </a:lnTo>
                <a:lnTo>
                  <a:pt x="461" y="255"/>
                </a:lnTo>
                <a:lnTo>
                  <a:pt x="461" y="259"/>
                </a:lnTo>
                <a:lnTo>
                  <a:pt x="480" y="257"/>
                </a:lnTo>
                <a:lnTo>
                  <a:pt x="481" y="257"/>
                </a:lnTo>
                <a:lnTo>
                  <a:pt x="481" y="260"/>
                </a:lnTo>
                <a:lnTo>
                  <a:pt x="481" y="261"/>
                </a:lnTo>
                <a:lnTo>
                  <a:pt x="481" y="263"/>
                </a:lnTo>
                <a:lnTo>
                  <a:pt x="481" y="264"/>
                </a:lnTo>
                <a:lnTo>
                  <a:pt x="481" y="265"/>
                </a:lnTo>
                <a:lnTo>
                  <a:pt x="481" y="268"/>
                </a:lnTo>
                <a:lnTo>
                  <a:pt x="481" y="269"/>
                </a:lnTo>
                <a:lnTo>
                  <a:pt x="481" y="270"/>
                </a:lnTo>
                <a:lnTo>
                  <a:pt x="482" y="272"/>
                </a:lnTo>
                <a:lnTo>
                  <a:pt x="482" y="273"/>
                </a:lnTo>
                <a:lnTo>
                  <a:pt x="482" y="274"/>
                </a:lnTo>
                <a:lnTo>
                  <a:pt x="482" y="277"/>
                </a:lnTo>
                <a:lnTo>
                  <a:pt x="482" y="278"/>
                </a:lnTo>
                <a:lnTo>
                  <a:pt x="482" y="280"/>
                </a:lnTo>
                <a:lnTo>
                  <a:pt x="482" y="281"/>
                </a:lnTo>
                <a:lnTo>
                  <a:pt x="482" y="282"/>
                </a:lnTo>
                <a:lnTo>
                  <a:pt x="482" y="284"/>
                </a:lnTo>
                <a:lnTo>
                  <a:pt x="482" y="285"/>
                </a:lnTo>
                <a:lnTo>
                  <a:pt x="482" y="286"/>
                </a:lnTo>
                <a:lnTo>
                  <a:pt x="482" y="288"/>
                </a:lnTo>
                <a:lnTo>
                  <a:pt x="482" y="289"/>
                </a:lnTo>
                <a:lnTo>
                  <a:pt x="482" y="290"/>
                </a:lnTo>
                <a:lnTo>
                  <a:pt x="482" y="293"/>
                </a:lnTo>
                <a:lnTo>
                  <a:pt x="482" y="294"/>
                </a:lnTo>
                <a:lnTo>
                  <a:pt x="482" y="296"/>
                </a:lnTo>
                <a:lnTo>
                  <a:pt x="482" y="297"/>
                </a:lnTo>
                <a:lnTo>
                  <a:pt x="482" y="298"/>
                </a:lnTo>
                <a:lnTo>
                  <a:pt x="482" y="301"/>
                </a:lnTo>
                <a:lnTo>
                  <a:pt x="482" y="302"/>
                </a:lnTo>
                <a:lnTo>
                  <a:pt x="482" y="304"/>
                </a:lnTo>
                <a:lnTo>
                  <a:pt x="482" y="305"/>
                </a:lnTo>
                <a:lnTo>
                  <a:pt x="482" y="306"/>
                </a:lnTo>
                <a:lnTo>
                  <a:pt x="482" y="309"/>
                </a:lnTo>
                <a:lnTo>
                  <a:pt x="482" y="310"/>
                </a:lnTo>
                <a:lnTo>
                  <a:pt x="482" y="313"/>
                </a:lnTo>
                <a:lnTo>
                  <a:pt x="482" y="314"/>
                </a:lnTo>
                <a:lnTo>
                  <a:pt x="482" y="317"/>
                </a:lnTo>
                <a:lnTo>
                  <a:pt x="483" y="318"/>
                </a:lnTo>
                <a:lnTo>
                  <a:pt x="483" y="319"/>
                </a:lnTo>
                <a:lnTo>
                  <a:pt x="483" y="320"/>
                </a:lnTo>
                <a:lnTo>
                  <a:pt x="483" y="321"/>
                </a:lnTo>
                <a:lnTo>
                  <a:pt x="483" y="322"/>
                </a:lnTo>
                <a:lnTo>
                  <a:pt x="483" y="324"/>
                </a:lnTo>
                <a:lnTo>
                  <a:pt x="483" y="326"/>
                </a:lnTo>
                <a:lnTo>
                  <a:pt x="483" y="327"/>
                </a:lnTo>
                <a:lnTo>
                  <a:pt x="483" y="328"/>
                </a:lnTo>
                <a:lnTo>
                  <a:pt x="483" y="329"/>
                </a:lnTo>
                <a:lnTo>
                  <a:pt x="483" y="330"/>
                </a:lnTo>
                <a:lnTo>
                  <a:pt x="485" y="330"/>
                </a:lnTo>
                <a:lnTo>
                  <a:pt x="489" y="329"/>
                </a:lnTo>
                <a:lnTo>
                  <a:pt x="490" y="329"/>
                </a:lnTo>
                <a:lnTo>
                  <a:pt x="491" y="329"/>
                </a:lnTo>
                <a:lnTo>
                  <a:pt x="492" y="329"/>
                </a:lnTo>
                <a:lnTo>
                  <a:pt x="495" y="329"/>
                </a:lnTo>
                <a:lnTo>
                  <a:pt x="500" y="329"/>
                </a:lnTo>
                <a:lnTo>
                  <a:pt x="502" y="329"/>
                </a:lnTo>
                <a:lnTo>
                  <a:pt x="504" y="329"/>
                </a:lnTo>
                <a:lnTo>
                  <a:pt x="511" y="329"/>
                </a:lnTo>
                <a:lnTo>
                  <a:pt x="513" y="329"/>
                </a:lnTo>
                <a:lnTo>
                  <a:pt x="515" y="329"/>
                </a:lnTo>
                <a:lnTo>
                  <a:pt x="522" y="329"/>
                </a:lnTo>
                <a:lnTo>
                  <a:pt x="523" y="329"/>
                </a:lnTo>
                <a:lnTo>
                  <a:pt x="525" y="329"/>
                </a:lnTo>
                <a:lnTo>
                  <a:pt x="532" y="329"/>
                </a:lnTo>
                <a:lnTo>
                  <a:pt x="534" y="329"/>
                </a:lnTo>
                <a:lnTo>
                  <a:pt x="539" y="328"/>
                </a:lnTo>
                <a:lnTo>
                  <a:pt x="540" y="328"/>
                </a:lnTo>
                <a:lnTo>
                  <a:pt x="545" y="328"/>
                </a:lnTo>
                <a:lnTo>
                  <a:pt x="555" y="328"/>
                </a:lnTo>
                <a:lnTo>
                  <a:pt x="559" y="328"/>
                </a:lnTo>
                <a:lnTo>
                  <a:pt x="565" y="328"/>
                </a:lnTo>
                <a:lnTo>
                  <a:pt x="568" y="328"/>
                </a:lnTo>
                <a:lnTo>
                  <a:pt x="580" y="328"/>
                </a:lnTo>
                <a:lnTo>
                  <a:pt x="583" y="328"/>
                </a:lnTo>
                <a:lnTo>
                  <a:pt x="584" y="327"/>
                </a:lnTo>
                <a:lnTo>
                  <a:pt x="587" y="327"/>
                </a:lnTo>
                <a:lnTo>
                  <a:pt x="589" y="327"/>
                </a:lnTo>
                <a:lnTo>
                  <a:pt x="589" y="326"/>
                </a:lnTo>
                <a:lnTo>
                  <a:pt x="587" y="326"/>
                </a:lnTo>
                <a:lnTo>
                  <a:pt x="587" y="324"/>
                </a:lnTo>
                <a:lnTo>
                  <a:pt x="587" y="323"/>
                </a:lnTo>
                <a:lnTo>
                  <a:pt x="587" y="322"/>
                </a:lnTo>
                <a:lnTo>
                  <a:pt x="589" y="322"/>
                </a:lnTo>
                <a:lnTo>
                  <a:pt x="589" y="321"/>
                </a:lnTo>
                <a:lnTo>
                  <a:pt x="589" y="320"/>
                </a:lnTo>
                <a:lnTo>
                  <a:pt x="589" y="319"/>
                </a:lnTo>
                <a:lnTo>
                  <a:pt x="589" y="306"/>
                </a:lnTo>
                <a:lnTo>
                  <a:pt x="587" y="299"/>
                </a:lnTo>
                <a:lnTo>
                  <a:pt x="587" y="295"/>
                </a:lnTo>
                <a:lnTo>
                  <a:pt x="587" y="290"/>
                </a:lnTo>
                <a:lnTo>
                  <a:pt x="587" y="286"/>
                </a:lnTo>
                <a:lnTo>
                  <a:pt x="587" y="276"/>
                </a:lnTo>
                <a:lnTo>
                  <a:pt x="587" y="272"/>
                </a:lnTo>
                <a:lnTo>
                  <a:pt x="586" y="265"/>
                </a:lnTo>
                <a:lnTo>
                  <a:pt x="586" y="254"/>
                </a:lnTo>
                <a:lnTo>
                  <a:pt x="586" y="245"/>
                </a:lnTo>
                <a:lnTo>
                  <a:pt x="586" y="244"/>
                </a:lnTo>
                <a:lnTo>
                  <a:pt x="586" y="235"/>
                </a:lnTo>
                <a:lnTo>
                  <a:pt x="586" y="225"/>
                </a:lnTo>
                <a:lnTo>
                  <a:pt x="586" y="223"/>
                </a:lnTo>
                <a:lnTo>
                  <a:pt x="592" y="223"/>
                </a:lnTo>
                <a:lnTo>
                  <a:pt x="600" y="223"/>
                </a:lnTo>
                <a:lnTo>
                  <a:pt x="602" y="223"/>
                </a:lnTo>
                <a:lnTo>
                  <a:pt x="602" y="222"/>
                </a:lnTo>
                <a:lnTo>
                  <a:pt x="602" y="215"/>
                </a:lnTo>
                <a:lnTo>
                  <a:pt x="602" y="203"/>
                </a:lnTo>
                <a:lnTo>
                  <a:pt x="602" y="192"/>
                </a:lnTo>
                <a:lnTo>
                  <a:pt x="602" y="180"/>
                </a:lnTo>
                <a:lnTo>
                  <a:pt x="601" y="180"/>
                </a:lnTo>
                <a:lnTo>
                  <a:pt x="601" y="181"/>
                </a:lnTo>
                <a:lnTo>
                  <a:pt x="600" y="181"/>
                </a:lnTo>
                <a:lnTo>
                  <a:pt x="598" y="181"/>
                </a:lnTo>
                <a:lnTo>
                  <a:pt x="597" y="183"/>
                </a:lnTo>
                <a:lnTo>
                  <a:pt x="595" y="183"/>
                </a:lnTo>
                <a:lnTo>
                  <a:pt x="594" y="183"/>
                </a:lnTo>
                <a:lnTo>
                  <a:pt x="592" y="184"/>
                </a:lnTo>
                <a:lnTo>
                  <a:pt x="591" y="168"/>
                </a:lnTo>
                <a:lnTo>
                  <a:pt x="591" y="165"/>
                </a:lnTo>
                <a:lnTo>
                  <a:pt x="591" y="143"/>
                </a:lnTo>
                <a:lnTo>
                  <a:pt x="590" y="123"/>
                </a:lnTo>
                <a:lnTo>
                  <a:pt x="590" y="113"/>
                </a:lnTo>
                <a:lnTo>
                  <a:pt x="600" y="113"/>
                </a:lnTo>
                <a:lnTo>
                  <a:pt x="599" y="96"/>
                </a:lnTo>
                <a:lnTo>
                  <a:pt x="599" y="84"/>
                </a:lnTo>
                <a:lnTo>
                  <a:pt x="599" y="73"/>
                </a:lnTo>
                <a:lnTo>
                  <a:pt x="599" y="71"/>
                </a:lnTo>
                <a:lnTo>
                  <a:pt x="599" y="69"/>
                </a:lnTo>
                <a:lnTo>
                  <a:pt x="599" y="62"/>
                </a:lnTo>
                <a:lnTo>
                  <a:pt x="599" y="61"/>
                </a:lnTo>
                <a:lnTo>
                  <a:pt x="599" y="60"/>
                </a:lnTo>
                <a:lnTo>
                  <a:pt x="599" y="59"/>
                </a:lnTo>
                <a:lnTo>
                  <a:pt x="599" y="46"/>
                </a:lnTo>
                <a:lnTo>
                  <a:pt x="599" y="42"/>
                </a:lnTo>
                <a:lnTo>
                  <a:pt x="598" y="30"/>
                </a:lnTo>
                <a:lnTo>
                  <a:pt x="598" y="26"/>
                </a:lnTo>
                <a:lnTo>
                  <a:pt x="598" y="21"/>
                </a:lnTo>
                <a:lnTo>
                  <a:pt x="597" y="21"/>
                </a:lnTo>
                <a:lnTo>
                  <a:pt x="593" y="21"/>
                </a:lnTo>
                <a:lnTo>
                  <a:pt x="592" y="21"/>
                </a:lnTo>
                <a:lnTo>
                  <a:pt x="585" y="21"/>
                </a:lnTo>
                <a:lnTo>
                  <a:pt x="577" y="21"/>
                </a:lnTo>
                <a:lnTo>
                  <a:pt x="568" y="22"/>
                </a:lnTo>
                <a:lnTo>
                  <a:pt x="565" y="22"/>
                </a:lnTo>
                <a:lnTo>
                  <a:pt x="561" y="21"/>
                </a:lnTo>
                <a:lnTo>
                  <a:pt x="560" y="21"/>
                </a:lnTo>
                <a:lnTo>
                  <a:pt x="558" y="21"/>
                </a:lnTo>
                <a:lnTo>
                  <a:pt x="558" y="19"/>
                </a:lnTo>
                <a:lnTo>
                  <a:pt x="558" y="18"/>
                </a:lnTo>
                <a:lnTo>
                  <a:pt x="558" y="17"/>
                </a:lnTo>
                <a:lnTo>
                  <a:pt x="558" y="14"/>
                </a:lnTo>
                <a:lnTo>
                  <a:pt x="559" y="9"/>
                </a:lnTo>
                <a:lnTo>
                  <a:pt x="560" y="6"/>
                </a:lnTo>
                <a:lnTo>
                  <a:pt x="560" y="5"/>
                </a:lnTo>
                <a:lnTo>
                  <a:pt x="561" y="2"/>
                </a:lnTo>
                <a:lnTo>
                  <a:pt x="561" y="1"/>
                </a:lnTo>
                <a:lnTo>
                  <a:pt x="563" y="1"/>
                </a:lnTo>
                <a:lnTo>
                  <a:pt x="564" y="1"/>
                </a:lnTo>
                <a:lnTo>
                  <a:pt x="565" y="1"/>
                </a:lnTo>
                <a:lnTo>
                  <a:pt x="566" y="1"/>
                </a:lnTo>
                <a:lnTo>
                  <a:pt x="567" y="1"/>
                </a:lnTo>
                <a:lnTo>
                  <a:pt x="577" y="0"/>
                </a:lnTo>
                <a:lnTo>
                  <a:pt x="587" y="0"/>
                </a:lnTo>
                <a:lnTo>
                  <a:pt x="590" y="0"/>
                </a:lnTo>
                <a:lnTo>
                  <a:pt x="591" y="0"/>
                </a:lnTo>
                <a:lnTo>
                  <a:pt x="592" y="0"/>
                </a:lnTo>
                <a:lnTo>
                  <a:pt x="597" y="0"/>
                </a:lnTo>
                <a:lnTo>
                  <a:pt x="608" y="0"/>
                </a:lnTo>
                <a:lnTo>
                  <a:pt x="616" y="0"/>
                </a:lnTo>
                <a:lnTo>
                  <a:pt x="618" y="0"/>
                </a:lnTo>
                <a:lnTo>
                  <a:pt x="620" y="0"/>
                </a:lnTo>
                <a:lnTo>
                  <a:pt x="620" y="2"/>
                </a:lnTo>
                <a:lnTo>
                  <a:pt x="624" y="2"/>
                </a:lnTo>
                <a:lnTo>
                  <a:pt x="635" y="1"/>
                </a:lnTo>
                <a:lnTo>
                  <a:pt x="638" y="1"/>
                </a:lnTo>
                <a:lnTo>
                  <a:pt x="638" y="2"/>
                </a:lnTo>
                <a:lnTo>
                  <a:pt x="638" y="3"/>
                </a:lnTo>
                <a:lnTo>
                  <a:pt x="638" y="4"/>
                </a:lnTo>
                <a:lnTo>
                  <a:pt x="638" y="5"/>
                </a:lnTo>
                <a:lnTo>
                  <a:pt x="638" y="8"/>
                </a:lnTo>
                <a:lnTo>
                  <a:pt x="638" y="9"/>
                </a:lnTo>
                <a:lnTo>
                  <a:pt x="619" y="10"/>
                </a:lnTo>
                <a:lnTo>
                  <a:pt x="620" y="13"/>
                </a:lnTo>
                <a:lnTo>
                  <a:pt x="638" y="13"/>
                </a:lnTo>
                <a:lnTo>
                  <a:pt x="640" y="37"/>
                </a:lnTo>
                <a:lnTo>
                  <a:pt x="640" y="38"/>
                </a:lnTo>
                <a:lnTo>
                  <a:pt x="659" y="38"/>
                </a:lnTo>
                <a:lnTo>
                  <a:pt x="658" y="19"/>
                </a:lnTo>
                <a:lnTo>
                  <a:pt x="658" y="18"/>
                </a:lnTo>
                <a:lnTo>
                  <a:pt x="659" y="18"/>
                </a:lnTo>
                <a:lnTo>
                  <a:pt x="661" y="18"/>
                </a:lnTo>
                <a:lnTo>
                  <a:pt x="662" y="18"/>
                </a:lnTo>
                <a:lnTo>
                  <a:pt x="663" y="18"/>
                </a:lnTo>
                <a:lnTo>
                  <a:pt x="664" y="18"/>
                </a:lnTo>
                <a:lnTo>
                  <a:pt x="667" y="18"/>
                </a:lnTo>
                <a:lnTo>
                  <a:pt x="668" y="18"/>
                </a:lnTo>
                <a:lnTo>
                  <a:pt x="669" y="18"/>
                </a:lnTo>
                <a:lnTo>
                  <a:pt x="672" y="18"/>
                </a:lnTo>
                <a:lnTo>
                  <a:pt x="673" y="17"/>
                </a:lnTo>
                <a:lnTo>
                  <a:pt x="675" y="17"/>
                </a:lnTo>
                <a:lnTo>
                  <a:pt x="675" y="16"/>
                </a:lnTo>
                <a:lnTo>
                  <a:pt x="675" y="14"/>
                </a:lnTo>
                <a:lnTo>
                  <a:pt x="676" y="14"/>
                </a:lnTo>
                <a:lnTo>
                  <a:pt x="677" y="12"/>
                </a:lnTo>
                <a:lnTo>
                  <a:pt x="677" y="11"/>
                </a:lnTo>
                <a:lnTo>
                  <a:pt x="677" y="10"/>
                </a:lnTo>
                <a:lnTo>
                  <a:pt x="679" y="11"/>
                </a:lnTo>
                <a:lnTo>
                  <a:pt x="677" y="13"/>
                </a:lnTo>
                <a:lnTo>
                  <a:pt x="679" y="14"/>
                </a:lnTo>
                <a:lnTo>
                  <a:pt x="681" y="10"/>
                </a:lnTo>
                <a:lnTo>
                  <a:pt x="680" y="9"/>
                </a:lnTo>
                <a:lnTo>
                  <a:pt x="679" y="10"/>
                </a:lnTo>
                <a:lnTo>
                  <a:pt x="678" y="10"/>
                </a:lnTo>
                <a:lnTo>
                  <a:pt x="679" y="9"/>
                </a:lnTo>
                <a:lnTo>
                  <a:pt x="679" y="8"/>
                </a:lnTo>
                <a:lnTo>
                  <a:pt x="680" y="8"/>
                </a:lnTo>
                <a:lnTo>
                  <a:pt x="681" y="6"/>
                </a:lnTo>
                <a:lnTo>
                  <a:pt x="680" y="5"/>
                </a:lnTo>
                <a:lnTo>
                  <a:pt x="681" y="5"/>
                </a:lnTo>
                <a:lnTo>
                  <a:pt x="680" y="5"/>
                </a:lnTo>
                <a:lnTo>
                  <a:pt x="680" y="4"/>
                </a:lnTo>
                <a:lnTo>
                  <a:pt x="681" y="2"/>
                </a:lnTo>
                <a:lnTo>
                  <a:pt x="681" y="3"/>
                </a:lnTo>
                <a:lnTo>
                  <a:pt x="682" y="3"/>
                </a:lnTo>
                <a:lnTo>
                  <a:pt x="684" y="3"/>
                </a:lnTo>
                <a:lnTo>
                  <a:pt x="686" y="3"/>
                </a:lnTo>
                <a:lnTo>
                  <a:pt x="693" y="3"/>
                </a:lnTo>
                <a:lnTo>
                  <a:pt x="694" y="3"/>
                </a:lnTo>
                <a:lnTo>
                  <a:pt x="695" y="3"/>
                </a:lnTo>
                <a:lnTo>
                  <a:pt x="697" y="3"/>
                </a:lnTo>
                <a:lnTo>
                  <a:pt x="699" y="3"/>
                </a:lnTo>
                <a:close/>
                <a:moveTo>
                  <a:pt x="592" y="118"/>
                </a:moveTo>
                <a:lnTo>
                  <a:pt x="592" y="121"/>
                </a:lnTo>
                <a:lnTo>
                  <a:pt x="594" y="121"/>
                </a:lnTo>
                <a:lnTo>
                  <a:pt x="599" y="121"/>
                </a:lnTo>
                <a:lnTo>
                  <a:pt x="601" y="121"/>
                </a:lnTo>
                <a:lnTo>
                  <a:pt x="601" y="119"/>
                </a:lnTo>
                <a:lnTo>
                  <a:pt x="601" y="114"/>
                </a:lnTo>
                <a:lnTo>
                  <a:pt x="600" y="113"/>
                </a:lnTo>
                <a:lnTo>
                  <a:pt x="598" y="113"/>
                </a:lnTo>
                <a:lnTo>
                  <a:pt x="592" y="113"/>
                </a:lnTo>
                <a:lnTo>
                  <a:pt x="592" y="118"/>
                </a:lnTo>
                <a:close/>
                <a:moveTo>
                  <a:pt x="207" y="256"/>
                </a:moveTo>
                <a:lnTo>
                  <a:pt x="207" y="254"/>
                </a:lnTo>
                <a:lnTo>
                  <a:pt x="207" y="253"/>
                </a:lnTo>
                <a:lnTo>
                  <a:pt x="212" y="253"/>
                </a:lnTo>
                <a:lnTo>
                  <a:pt x="212" y="254"/>
                </a:lnTo>
                <a:lnTo>
                  <a:pt x="212" y="255"/>
                </a:lnTo>
                <a:lnTo>
                  <a:pt x="215" y="255"/>
                </a:lnTo>
                <a:lnTo>
                  <a:pt x="216" y="255"/>
                </a:lnTo>
                <a:lnTo>
                  <a:pt x="216" y="251"/>
                </a:lnTo>
                <a:lnTo>
                  <a:pt x="218" y="251"/>
                </a:lnTo>
                <a:lnTo>
                  <a:pt x="218" y="250"/>
                </a:lnTo>
                <a:lnTo>
                  <a:pt x="215" y="248"/>
                </a:lnTo>
                <a:lnTo>
                  <a:pt x="214" y="248"/>
                </a:lnTo>
                <a:lnTo>
                  <a:pt x="207" y="244"/>
                </a:lnTo>
                <a:lnTo>
                  <a:pt x="207" y="245"/>
                </a:lnTo>
                <a:lnTo>
                  <a:pt x="206" y="245"/>
                </a:lnTo>
                <a:lnTo>
                  <a:pt x="205" y="248"/>
                </a:lnTo>
                <a:lnTo>
                  <a:pt x="204" y="250"/>
                </a:lnTo>
                <a:lnTo>
                  <a:pt x="203" y="254"/>
                </a:lnTo>
                <a:lnTo>
                  <a:pt x="204" y="256"/>
                </a:lnTo>
                <a:lnTo>
                  <a:pt x="205" y="256"/>
                </a:lnTo>
                <a:lnTo>
                  <a:pt x="206" y="256"/>
                </a:lnTo>
                <a:lnTo>
                  <a:pt x="207" y="256"/>
                </a:lnTo>
                <a:close/>
                <a:moveTo>
                  <a:pt x="279" y="245"/>
                </a:moveTo>
                <a:lnTo>
                  <a:pt x="279" y="244"/>
                </a:lnTo>
                <a:lnTo>
                  <a:pt x="278" y="244"/>
                </a:lnTo>
                <a:lnTo>
                  <a:pt x="276" y="244"/>
                </a:lnTo>
                <a:lnTo>
                  <a:pt x="273" y="244"/>
                </a:lnTo>
                <a:lnTo>
                  <a:pt x="272" y="244"/>
                </a:lnTo>
                <a:lnTo>
                  <a:pt x="272" y="246"/>
                </a:lnTo>
                <a:lnTo>
                  <a:pt x="271" y="252"/>
                </a:lnTo>
                <a:lnTo>
                  <a:pt x="271" y="254"/>
                </a:lnTo>
                <a:lnTo>
                  <a:pt x="272" y="254"/>
                </a:lnTo>
                <a:lnTo>
                  <a:pt x="276" y="254"/>
                </a:lnTo>
                <a:lnTo>
                  <a:pt x="278" y="254"/>
                </a:lnTo>
                <a:lnTo>
                  <a:pt x="279" y="254"/>
                </a:lnTo>
                <a:lnTo>
                  <a:pt x="279" y="253"/>
                </a:lnTo>
                <a:lnTo>
                  <a:pt x="279" y="252"/>
                </a:lnTo>
                <a:lnTo>
                  <a:pt x="279" y="251"/>
                </a:lnTo>
                <a:lnTo>
                  <a:pt x="279" y="250"/>
                </a:lnTo>
                <a:lnTo>
                  <a:pt x="279" y="248"/>
                </a:lnTo>
                <a:lnTo>
                  <a:pt x="279" y="247"/>
                </a:lnTo>
                <a:lnTo>
                  <a:pt x="279" y="246"/>
                </a:lnTo>
                <a:lnTo>
                  <a:pt x="279" y="245"/>
                </a:lnTo>
                <a:close/>
              </a:path>
            </a:pathLst>
          </a:custGeom>
          <a:solidFill>
            <a:schemeClr val="accent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100" name="Freeform 98">
            <a:extLst>
              <a:ext uri="{FF2B5EF4-FFF2-40B4-BE49-F238E27FC236}">
                <a16:creationId xmlns:a16="http://schemas.microsoft.com/office/drawing/2014/main" id="{179C231C-EFB1-F395-8C39-6F0358C060F0}"/>
              </a:ext>
            </a:extLst>
          </p:cNvPr>
          <p:cNvSpPr>
            <a:spLocks/>
          </p:cNvSpPr>
          <p:nvPr/>
        </p:nvSpPr>
        <p:spPr bwMode="auto">
          <a:xfrm>
            <a:off x="4247051" y="3789961"/>
            <a:ext cx="1587366" cy="293957"/>
          </a:xfrm>
          <a:custGeom>
            <a:avLst/>
            <a:gdLst>
              <a:gd name="T0" fmla="*/ 1124 w 1161"/>
              <a:gd name="T1" fmla="*/ 127 h 215"/>
              <a:gd name="T2" fmla="*/ 1074 w 1161"/>
              <a:gd name="T3" fmla="*/ 129 h 215"/>
              <a:gd name="T4" fmla="*/ 1044 w 1161"/>
              <a:gd name="T5" fmla="*/ 129 h 215"/>
              <a:gd name="T6" fmla="*/ 1004 w 1161"/>
              <a:gd name="T7" fmla="*/ 130 h 215"/>
              <a:gd name="T8" fmla="*/ 952 w 1161"/>
              <a:gd name="T9" fmla="*/ 131 h 215"/>
              <a:gd name="T10" fmla="*/ 884 w 1161"/>
              <a:gd name="T11" fmla="*/ 134 h 215"/>
              <a:gd name="T12" fmla="*/ 800 w 1161"/>
              <a:gd name="T13" fmla="*/ 137 h 215"/>
              <a:gd name="T14" fmla="*/ 721 w 1161"/>
              <a:gd name="T15" fmla="*/ 159 h 215"/>
              <a:gd name="T16" fmla="*/ 721 w 1161"/>
              <a:gd name="T17" fmla="*/ 215 h 215"/>
              <a:gd name="T18" fmla="*/ 645 w 1161"/>
              <a:gd name="T19" fmla="*/ 213 h 215"/>
              <a:gd name="T20" fmla="*/ 636 w 1161"/>
              <a:gd name="T21" fmla="*/ 213 h 215"/>
              <a:gd name="T22" fmla="*/ 604 w 1161"/>
              <a:gd name="T23" fmla="*/ 213 h 215"/>
              <a:gd name="T24" fmla="*/ 507 w 1161"/>
              <a:gd name="T25" fmla="*/ 213 h 215"/>
              <a:gd name="T26" fmla="*/ 490 w 1161"/>
              <a:gd name="T27" fmla="*/ 213 h 215"/>
              <a:gd name="T28" fmla="*/ 457 w 1161"/>
              <a:gd name="T29" fmla="*/ 213 h 215"/>
              <a:gd name="T30" fmla="*/ 389 w 1161"/>
              <a:gd name="T31" fmla="*/ 213 h 215"/>
              <a:gd name="T32" fmla="*/ 325 w 1161"/>
              <a:gd name="T33" fmla="*/ 213 h 215"/>
              <a:gd name="T34" fmla="*/ 165 w 1161"/>
              <a:gd name="T35" fmla="*/ 214 h 215"/>
              <a:gd name="T36" fmla="*/ 44 w 1161"/>
              <a:gd name="T37" fmla="*/ 214 h 215"/>
              <a:gd name="T38" fmla="*/ 0 w 1161"/>
              <a:gd name="T39" fmla="*/ 13 h 215"/>
              <a:gd name="T40" fmla="*/ 81 w 1161"/>
              <a:gd name="T41" fmla="*/ 13 h 215"/>
              <a:gd name="T42" fmla="*/ 160 w 1161"/>
              <a:gd name="T43" fmla="*/ 13 h 215"/>
              <a:gd name="T44" fmla="*/ 181 w 1161"/>
              <a:gd name="T45" fmla="*/ 13 h 215"/>
              <a:gd name="T46" fmla="*/ 279 w 1161"/>
              <a:gd name="T47" fmla="*/ 13 h 215"/>
              <a:gd name="T48" fmla="*/ 320 w 1161"/>
              <a:gd name="T49" fmla="*/ 14 h 215"/>
              <a:gd name="T50" fmla="*/ 396 w 1161"/>
              <a:gd name="T51" fmla="*/ 14 h 215"/>
              <a:gd name="T52" fmla="*/ 454 w 1161"/>
              <a:gd name="T53" fmla="*/ 13 h 215"/>
              <a:gd name="T54" fmla="*/ 516 w 1161"/>
              <a:gd name="T55" fmla="*/ 13 h 215"/>
              <a:gd name="T56" fmla="*/ 549 w 1161"/>
              <a:gd name="T57" fmla="*/ 13 h 215"/>
              <a:gd name="T58" fmla="*/ 599 w 1161"/>
              <a:gd name="T59" fmla="*/ 13 h 215"/>
              <a:gd name="T60" fmla="*/ 631 w 1161"/>
              <a:gd name="T61" fmla="*/ 13 h 215"/>
              <a:gd name="T62" fmla="*/ 659 w 1161"/>
              <a:gd name="T63" fmla="*/ 13 h 215"/>
              <a:gd name="T64" fmla="*/ 700 w 1161"/>
              <a:gd name="T65" fmla="*/ 13 h 215"/>
              <a:gd name="T66" fmla="*/ 737 w 1161"/>
              <a:gd name="T67" fmla="*/ 12 h 215"/>
              <a:gd name="T68" fmla="*/ 774 w 1161"/>
              <a:gd name="T69" fmla="*/ 10 h 215"/>
              <a:gd name="T70" fmla="*/ 791 w 1161"/>
              <a:gd name="T71" fmla="*/ 10 h 215"/>
              <a:gd name="T72" fmla="*/ 805 w 1161"/>
              <a:gd name="T73" fmla="*/ 9 h 215"/>
              <a:gd name="T74" fmla="*/ 815 w 1161"/>
              <a:gd name="T75" fmla="*/ 9 h 215"/>
              <a:gd name="T76" fmla="*/ 827 w 1161"/>
              <a:gd name="T77" fmla="*/ 8 h 215"/>
              <a:gd name="T78" fmla="*/ 838 w 1161"/>
              <a:gd name="T79" fmla="*/ 8 h 215"/>
              <a:gd name="T80" fmla="*/ 869 w 1161"/>
              <a:gd name="T81" fmla="*/ 7 h 215"/>
              <a:gd name="T82" fmla="*/ 911 w 1161"/>
              <a:gd name="T83" fmla="*/ 6 h 215"/>
              <a:gd name="T84" fmla="*/ 944 w 1161"/>
              <a:gd name="T85" fmla="*/ 5 h 215"/>
              <a:gd name="T86" fmla="*/ 958 w 1161"/>
              <a:gd name="T87" fmla="*/ 4 h 215"/>
              <a:gd name="T88" fmla="*/ 1006 w 1161"/>
              <a:gd name="T89" fmla="*/ 4 h 215"/>
              <a:gd name="T90" fmla="*/ 1038 w 1161"/>
              <a:gd name="T91" fmla="*/ 3 h 215"/>
              <a:gd name="T92" fmla="*/ 1050 w 1161"/>
              <a:gd name="T93" fmla="*/ 3 h 215"/>
              <a:gd name="T94" fmla="*/ 1058 w 1161"/>
              <a:gd name="T95" fmla="*/ 9 h 215"/>
              <a:gd name="T96" fmla="*/ 1069 w 1161"/>
              <a:gd name="T97" fmla="*/ 3 h 215"/>
              <a:gd name="T98" fmla="*/ 1077 w 1161"/>
              <a:gd name="T99" fmla="*/ 3 h 215"/>
              <a:gd name="T100" fmla="*/ 1096 w 1161"/>
              <a:gd name="T101" fmla="*/ 6 h 215"/>
              <a:gd name="T102" fmla="*/ 1117 w 1161"/>
              <a:gd name="T103" fmla="*/ 0 h 215"/>
              <a:gd name="T104" fmla="*/ 1145 w 1161"/>
              <a:gd name="T105" fmla="*/ 0 h 215"/>
              <a:gd name="T106" fmla="*/ 1157 w 1161"/>
              <a:gd name="T107" fmla="*/ 9 h 215"/>
              <a:gd name="T108" fmla="*/ 1159 w 1161"/>
              <a:gd name="T109" fmla="*/ 48 h 215"/>
              <a:gd name="T110" fmla="*/ 1160 w 1161"/>
              <a:gd name="T111" fmla="*/ 84 h 215"/>
              <a:gd name="T112" fmla="*/ 1161 w 1161"/>
              <a:gd name="T113" fmla="*/ 114 h 2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1161" h="215">
                <a:moveTo>
                  <a:pt x="1161" y="126"/>
                </a:moveTo>
                <a:lnTo>
                  <a:pt x="1156" y="127"/>
                </a:lnTo>
                <a:lnTo>
                  <a:pt x="1142" y="127"/>
                </a:lnTo>
                <a:lnTo>
                  <a:pt x="1133" y="129"/>
                </a:lnTo>
                <a:lnTo>
                  <a:pt x="1130" y="129"/>
                </a:lnTo>
                <a:lnTo>
                  <a:pt x="1128" y="127"/>
                </a:lnTo>
                <a:lnTo>
                  <a:pt x="1126" y="127"/>
                </a:lnTo>
                <a:lnTo>
                  <a:pt x="1124" y="127"/>
                </a:lnTo>
                <a:lnTo>
                  <a:pt x="1122" y="127"/>
                </a:lnTo>
                <a:lnTo>
                  <a:pt x="1121" y="129"/>
                </a:lnTo>
                <a:lnTo>
                  <a:pt x="1119" y="129"/>
                </a:lnTo>
                <a:lnTo>
                  <a:pt x="1107" y="129"/>
                </a:lnTo>
                <a:lnTo>
                  <a:pt x="1095" y="129"/>
                </a:lnTo>
                <a:lnTo>
                  <a:pt x="1079" y="129"/>
                </a:lnTo>
                <a:lnTo>
                  <a:pt x="1077" y="129"/>
                </a:lnTo>
                <a:lnTo>
                  <a:pt x="1074" y="129"/>
                </a:lnTo>
                <a:lnTo>
                  <a:pt x="1070" y="129"/>
                </a:lnTo>
                <a:lnTo>
                  <a:pt x="1068" y="129"/>
                </a:lnTo>
                <a:lnTo>
                  <a:pt x="1066" y="129"/>
                </a:lnTo>
                <a:lnTo>
                  <a:pt x="1059" y="129"/>
                </a:lnTo>
                <a:lnTo>
                  <a:pt x="1055" y="129"/>
                </a:lnTo>
                <a:lnTo>
                  <a:pt x="1050" y="129"/>
                </a:lnTo>
                <a:lnTo>
                  <a:pt x="1045" y="129"/>
                </a:lnTo>
                <a:lnTo>
                  <a:pt x="1044" y="129"/>
                </a:lnTo>
                <a:lnTo>
                  <a:pt x="1043" y="129"/>
                </a:lnTo>
                <a:lnTo>
                  <a:pt x="1040" y="129"/>
                </a:lnTo>
                <a:lnTo>
                  <a:pt x="1036" y="130"/>
                </a:lnTo>
                <a:lnTo>
                  <a:pt x="1033" y="130"/>
                </a:lnTo>
                <a:lnTo>
                  <a:pt x="1026" y="130"/>
                </a:lnTo>
                <a:lnTo>
                  <a:pt x="1023" y="130"/>
                </a:lnTo>
                <a:lnTo>
                  <a:pt x="1018" y="130"/>
                </a:lnTo>
                <a:lnTo>
                  <a:pt x="1004" y="130"/>
                </a:lnTo>
                <a:lnTo>
                  <a:pt x="976" y="131"/>
                </a:lnTo>
                <a:lnTo>
                  <a:pt x="962" y="131"/>
                </a:lnTo>
                <a:lnTo>
                  <a:pt x="961" y="131"/>
                </a:lnTo>
                <a:lnTo>
                  <a:pt x="959" y="131"/>
                </a:lnTo>
                <a:lnTo>
                  <a:pt x="955" y="131"/>
                </a:lnTo>
                <a:lnTo>
                  <a:pt x="954" y="131"/>
                </a:lnTo>
                <a:lnTo>
                  <a:pt x="953" y="131"/>
                </a:lnTo>
                <a:lnTo>
                  <a:pt x="952" y="131"/>
                </a:lnTo>
                <a:lnTo>
                  <a:pt x="950" y="131"/>
                </a:lnTo>
                <a:lnTo>
                  <a:pt x="939" y="132"/>
                </a:lnTo>
                <a:lnTo>
                  <a:pt x="905" y="133"/>
                </a:lnTo>
                <a:lnTo>
                  <a:pt x="894" y="134"/>
                </a:lnTo>
                <a:lnTo>
                  <a:pt x="893" y="134"/>
                </a:lnTo>
                <a:lnTo>
                  <a:pt x="892" y="134"/>
                </a:lnTo>
                <a:lnTo>
                  <a:pt x="886" y="134"/>
                </a:lnTo>
                <a:lnTo>
                  <a:pt x="884" y="134"/>
                </a:lnTo>
                <a:lnTo>
                  <a:pt x="883" y="134"/>
                </a:lnTo>
                <a:lnTo>
                  <a:pt x="880" y="134"/>
                </a:lnTo>
                <a:lnTo>
                  <a:pt x="864" y="134"/>
                </a:lnTo>
                <a:lnTo>
                  <a:pt x="819" y="135"/>
                </a:lnTo>
                <a:lnTo>
                  <a:pt x="803" y="135"/>
                </a:lnTo>
                <a:lnTo>
                  <a:pt x="802" y="135"/>
                </a:lnTo>
                <a:lnTo>
                  <a:pt x="801" y="135"/>
                </a:lnTo>
                <a:lnTo>
                  <a:pt x="800" y="137"/>
                </a:lnTo>
                <a:lnTo>
                  <a:pt x="785" y="137"/>
                </a:lnTo>
                <a:lnTo>
                  <a:pt x="764" y="137"/>
                </a:lnTo>
                <a:lnTo>
                  <a:pt x="738" y="138"/>
                </a:lnTo>
                <a:lnTo>
                  <a:pt x="722" y="138"/>
                </a:lnTo>
                <a:lnTo>
                  <a:pt x="721" y="138"/>
                </a:lnTo>
                <a:lnTo>
                  <a:pt x="721" y="148"/>
                </a:lnTo>
                <a:lnTo>
                  <a:pt x="721" y="150"/>
                </a:lnTo>
                <a:lnTo>
                  <a:pt x="721" y="159"/>
                </a:lnTo>
                <a:lnTo>
                  <a:pt x="721" y="167"/>
                </a:lnTo>
                <a:lnTo>
                  <a:pt x="721" y="168"/>
                </a:lnTo>
                <a:lnTo>
                  <a:pt x="721" y="172"/>
                </a:lnTo>
                <a:lnTo>
                  <a:pt x="721" y="173"/>
                </a:lnTo>
                <a:lnTo>
                  <a:pt x="721" y="177"/>
                </a:lnTo>
                <a:lnTo>
                  <a:pt x="721" y="193"/>
                </a:lnTo>
                <a:lnTo>
                  <a:pt x="721" y="214"/>
                </a:lnTo>
                <a:lnTo>
                  <a:pt x="721" y="215"/>
                </a:lnTo>
                <a:lnTo>
                  <a:pt x="720" y="215"/>
                </a:lnTo>
                <a:lnTo>
                  <a:pt x="703" y="214"/>
                </a:lnTo>
                <a:lnTo>
                  <a:pt x="702" y="214"/>
                </a:lnTo>
                <a:lnTo>
                  <a:pt x="688" y="214"/>
                </a:lnTo>
                <a:lnTo>
                  <a:pt x="687" y="214"/>
                </a:lnTo>
                <a:lnTo>
                  <a:pt x="686" y="214"/>
                </a:lnTo>
                <a:lnTo>
                  <a:pt x="646" y="213"/>
                </a:lnTo>
                <a:lnTo>
                  <a:pt x="645" y="213"/>
                </a:lnTo>
                <a:lnTo>
                  <a:pt x="644" y="213"/>
                </a:lnTo>
                <a:lnTo>
                  <a:pt x="643" y="213"/>
                </a:lnTo>
                <a:lnTo>
                  <a:pt x="642" y="213"/>
                </a:lnTo>
                <a:lnTo>
                  <a:pt x="641" y="213"/>
                </a:lnTo>
                <a:lnTo>
                  <a:pt x="639" y="213"/>
                </a:lnTo>
                <a:lnTo>
                  <a:pt x="638" y="213"/>
                </a:lnTo>
                <a:lnTo>
                  <a:pt x="637" y="213"/>
                </a:lnTo>
                <a:lnTo>
                  <a:pt x="636" y="213"/>
                </a:lnTo>
                <a:lnTo>
                  <a:pt x="633" y="213"/>
                </a:lnTo>
                <a:lnTo>
                  <a:pt x="631" y="213"/>
                </a:lnTo>
                <a:lnTo>
                  <a:pt x="630" y="213"/>
                </a:lnTo>
                <a:lnTo>
                  <a:pt x="629" y="213"/>
                </a:lnTo>
                <a:lnTo>
                  <a:pt x="626" y="213"/>
                </a:lnTo>
                <a:lnTo>
                  <a:pt x="615" y="213"/>
                </a:lnTo>
                <a:lnTo>
                  <a:pt x="610" y="213"/>
                </a:lnTo>
                <a:lnTo>
                  <a:pt x="604" y="213"/>
                </a:lnTo>
                <a:lnTo>
                  <a:pt x="585" y="213"/>
                </a:lnTo>
                <a:lnTo>
                  <a:pt x="579" y="213"/>
                </a:lnTo>
                <a:lnTo>
                  <a:pt x="575" y="213"/>
                </a:lnTo>
                <a:lnTo>
                  <a:pt x="564" y="213"/>
                </a:lnTo>
                <a:lnTo>
                  <a:pt x="539" y="213"/>
                </a:lnTo>
                <a:lnTo>
                  <a:pt x="532" y="213"/>
                </a:lnTo>
                <a:lnTo>
                  <a:pt x="518" y="213"/>
                </a:lnTo>
                <a:lnTo>
                  <a:pt x="507" y="213"/>
                </a:lnTo>
                <a:lnTo>
                  <a:pt x="503" y="213"/>
                </a:lnTo>
                <a:lnTo>
                  <a:pt x="501" y="213"/>
                </a:lnTo>
                <a:lnTo>
                  <a:pt x="498" y="213"/>
                </a:lnTo>
                <a:lnTo>
                  <a:pt x="497" y="213"/>
                </a:lnTo>
                <a:lnTo>
                  <a:pt x="495" y="213"/>
                </a:lnTo>
                <a:lnTo>
                  <a:pt x="493" y="213"/>
                </a:lnTo>
                <a:lnTo>
                  <a:pt x="492" y="213"/>
                </a:lnTo>
                <a:lnTo>
                  <a:pt x="490" y="213"/>
                </a:lnTo>
                <a:lnTo>
                  <a:pt x="489" y="213"/>
                </a:lnTo>
                <a:lnTo>
                  <a:pt x="484" y="213"/>
                </a:lnTo>
                <a:lnTo>
                  <a:pt x="483" y="213"/>
                </a:lnTo>
                <a:lnTo>
                  <a:pt x="480" y="213"/>
                </a:lnTo>
                <a:lnTo>
                  <a:pt x="478" y="213"/>
                </a:lnTo>
                <a:lnTo>
                  <a:pt x="472" y="213"/>
                </a:lnTo>
                <a:lnTo>
                  <a:pt x="463" y="213"/>
                </a:lnTo>
                <a:lnTo>
                  <a:pt x="457" y="213"/>
                </a:lnTo>
                <a:lnTo>
                  <a:pt x="452" y="214"/>
                </a:lnTo>
                <a:lnTo>
                  <a:pt x="447" y="214"/>
                </a:lnTo>
                <a:lnTo>
                  <a:pt x="441" y="214"/>
                </a:lnTo>
                <a:lnTo>
                  <a:pt x="438" y="214"/>
                </a:lnTo>
                <a:lnTo>
                  <a:pt x="431" y="214"/>
                </a:lnTo>
                <a:lnTo>
                  <a:pt x="411" y="213"/>
                </a:lnTo>
                <a:lnTo>
                  <a:pt x="404" y="213"/>
                </a:lnTo>
                <a:lnTo>
                  <a:pt x="389" y="213"/>
                </a:lnTo>
                <a:lnTo>
                  <a:pt x="367" y="213"/>
                </a:lnTo>
                <a:lnTo>
                  <a:pt x="349" y="213"/>
                </a:lnTo>
                <a:lnTo>
                  <a:pt x="346" y="213"/>
                </a:lnTo>
                <a:lnTo>
                  <a:pt x="335" y="213"/>
                </a:lnTo>
                <a:lnTo>
                  <a:pt x="332" y="213"/>
                </a:lnTo>
                <a:lnTo>
                  <a:pt x="331" y="213"/>
                </a:lnTo>
                <a:lnTo>
                  <a:pt x="326" y="213"/>
                </a:lnTo>
                <a:lnTo>
                  <a:pt x="325" y="213"/>
                </a:lnTo>
                <a:lnTo>
                  <a:pt x="324" y="213"/>
                </a:lnTo>
                <a:lnTo>
                  <a:pt x="323" y="213"/>
                </a:lnTo>
                <a:lnTo>
                  <a:pt x="308" y="213"/>
                </a:lnTo>
                <a:lnTo>
                  <a:pt x="265" y="213"/>
                </a:lnTo>
                <a:lnTo>
                  <a:pt x="250" y="213"/>
                </a:lnTo>
                <a:lnTo>
                  <a:pt x="232" y="213"/>
                </a:lnTo>
                <a:lnTo>
                  <a:pt x="181" y="214"/>
                </a:lnTo>
                <a:lnTo>
                  <a:pt x="165" y="214"/>
                </a:lnTo>
                <a:lnTo>
                  <a:pt x="164" y="214"/>
                </a:lnTo>
                <a:lnTo>
                  <a:pt x="158" y="214"/>
                </a:lnTo>
                <a:lnTo>
                  <a:pt x="83" y="214"/>
                </a:lnTo>
                <a:lnTo>
                  <a:pt x="50" y="214"/>
                </a:lnTo>
                <a:lnTo>
                  <a:pt x="48" y="214"/>
                </a:lnTo>
                <a:lnTo>
                  <a:pt x="47" y="214"/>
                </a:lnTo>
                <a:lnTo>
                  <a:pt x="46" y="214"/>
                </a:lnTo>
                <a:lnTo>
                  <a:pt x="44" y="214"/>
                </a:lnTo>
                <a:lnTo>
                  <a:pt x="34" y="214"/>
                </a:lnTo>
                <a:lnTo>
                  <a:pt x="23" y="214"/>
                </a:lnTo>
                <a:lnTo>
                  <a:pt x="9" y="214"/>
                </a:lnTo>
                <a:lnTo>
                  <a:pt x="6" y="214"/>
                </a:lnTo>
                <a:lnTo>
                  <a:pt x="5" y="214"/>
                </a:lnTo>
                <a:lnTo>
                  <a:pt x="5" y="183"/>
                </a:lnTo>
                <a:lnTo>
                  <a:pt x="0" y="14"/>
                </a:lnTo>
                <a:lnTo>
                  <a:pt x="0" y="13"/>
                </a:lnTo>
                <a:lnTo>
                  <a:pt x="6" y="13"/>
                </a:lnTo>
                <a:lnTo>
                  <a:pt x="38" y="13"/>
                </a:lnTo>
                <a:lnTo>
                  <a:pt x="40" y="13"/>
                </a:lnTo>
                <a:lnTo>
                  <a:pt x="42" y="13"/>
                </a:lnTo>
                <a:lnTo>
                  <a:pt x="50" y="13"/>
                </a:lnTo>
                <a:lnTo>
                  <a:pt x="73" y="13"/>
                </a:lnTo>
                <a:lnTo>
                  <a:pt x="78" y="13"/>
                </a:lnTo>
                <a:lnTo>
                  <a:pt x="81" y="13"/>
                </a:lnTo>
                <a:lnTo>
                  <a:pt x="83" y="13"/>
                </a:lnTo>
                <a:lnTo>
                  <a:pt x="89" y="13"/>
                </a:lnTo>
                <a:lnTo>
                  <a:pt x="90" y="13"/>
                </a:lnTo>
                <a:lnTo>
                  <a:pt x="91" y="13"/>
                </a:lnTo>
                <a:lnTo>
                  <a:pt x="99" y="13"/>
                </a:lnTo>
                <a:lnTo>
                  <a:pt x="119" y="13"/>
                </a:lnTo>
                <a:lnTo>
                  <a:pt x="141" y="13"/>
                </a:lnTo>
                <a:lnTo>
                  <a:pt x="160" y="13"/>
                </a:lnTo>
                <a:lnTo>
                  <a:pt x="164" y="13"/>
                </a:lnTo>
                <a:lnTo>
                  <a:pt x="168" y="14"/>
                </a:lnTo>
                <a:lnTo>
                  <a:pt x="170" y="14"/>
                </a:lnTo>
                <a:lnTo>
                  <a:pt x="171" y="14"/>
                </a:lnTo>
                <a:lnTo>
                  <a:pt x="173" y="13"/>
                </a:lnTo>
                <a:lnTo>
                  <a:pt x="176" y="13"/>
                </a:lnTo>
                <a:lnTo>
                  <a:pt x="179" y="13"/>
                </a:lnTo>
                <a:lnTo>
                  <a:pt x="181" y="13"/>
                </a:lnTo>
                <a:lnTo>
                  <a:pt x="228" y="13"/>
                </a:lnTo>
                <a:lnTo>
                  <a:pt x="239" y="13"/>
                </a:lnTo>
                <a:lnTo>
                  <a:pt x="241" y="13"/>
                </a:lnTo>
                <a:lnTo>
                  <a:pt x="247" y="13"/>
                </a:lnTo>
                <a:lnTo>
                  <a:pt x="262" y="13"/>
                </a:lnTo>
                <a:lnTo>
                  <a:pt x="263" y="13"/>
                </a:lnTo>
                <a:lnTo>
                  <a:pt x="268" y="13"/>
                </a:lnTo>
                <a:lnTo>
                  <a:pt x="279" y="13"/>
                </a:lnTo>
                <a:lnTo>
                  <a:pt x="302" y="13"/>
                </a:lnTo>
                <a:lnTo>
                  <a:pt x="307" y="13"/>
                </a:lnTo>
                <a:lnTo>
                  <a:pt x="309" y="13"/>
                </a:lnTo>
                <a:lnTo>
                  <a:pt x="310" y="13"/>
                </a:lnTo>
                <a:lnTo>
                  <a:pt x="313" y="14"/>
                </a:lnTo>
                <a:lnTo>
                  <a:pt x="318" y="14"/>
                </a:lnTo>
                <a:lnTo>
                  <a:pt x="319" y="14"/>
                </a:lnTo>
                <a:lnTo>
                  <a:pt x="320" y="14"/>
                </a:lnTo>
                <a:lnTo>
                  <a:pt x="336" y="14"/>
                </a:lnTo>
                <a:lnTo>
                  <a:pt x="354" y="14"/>
                </a:lnTo>
                <a:lnTo>
                  <a:pt x="376" y="14"/>
                </a:lnTo>
                <a:lnTo>
                  <a:pt x="380" y="14"/>
                </a:lnTo>
                <a:lnTo>
                  <a:pt x="389" y="14"/>
                </a:lnTo>
                <a:lnTo>
                  <a:pt x="391" y="14"/>
                </a:lnTo>
                <a:lnTo>
                  <a:pt x="392" y="14"/>
                </a:lnTo>
                <a:lnTo>
                  <a:pt x="396" y="14"/>
                </a:lnTo>
                <a:lnTo>
                  <a:pt x="398" y="14"/>
                </a:lnTo>
                <a:lnTo>
                  <a:pt x="400" y="14"/>
                </a:lnTo>
                <a:lnTo>
                  <a:pt x="401" y="14"/>
                </a:lnTo>
                <a:lnTo>
                  <a:pt x="402" y="14"/>
                </a:lnTo>
                <a:lnTo>
                  <a:pt x="409" y="14"/>
                </a:lnTo>
                <a:lnTo>
                  <a:pt x="438" y="13"/>
                </a:lnTo>
                <a:lnTo>
                  <a:pt x="441" y="13"/>
                </a:lnTo>
                <a:lnTo>
                  <a:pt x="454" y="13"/>
                </a:lnTo>
                <a:lnTo>
                  <a:pt x="463" y="13"/>
                </a:lnTo>
                <a:lnTo>
                  <a:pt x="471" y="13"/>
                </a:lnTo>
                <a:lnTo>
                  <a:pt x="478" y="13"/>
                </a:lnTo>
                <a:lnTo>
                  <a:pt x="479" y="13"/>
                </a:lnTo>
                <a:lnTo>
                  <a:pt x="491" y="13"/>
                </a:lnTo>
                <a:lnTo>
                  <a:pt x="495" y="13"/>
                </a:lnTo>
                <a:lnTo>
                  <a:pt x="509" y="13"/>
                </a:lnTo>
                <a:lnTo>
                  <a:pt x="516" y="13"/>
                </a:lnTo>
                <a:lnTo>
                  <a:pt x="517" y="13"/>
                </a:lnTo>
                <a:lnTo>
                  <a:pt x="518" y="13"/>
                </a:lnTo>
                <a:lnTo>
                  <a:pt x="525" y="13"/>
                </a:lnTo>
                <a:lnTo>
                  <a:pt x="529" y="13"/>
                </a:lnTo>
                <a:lnTo>
                  <a:pt x="535" y="13"/>
                </a:lnTo>
                <a:lnTo>
                  <a:pt x="538" y="13"/>
                </a:lnTo>
                <a:lnTo>
                  <a:pt x="546" y="13"/>
                </a:lnTo>
                <a:lnTo>
                  <a:pt x="549" y="13"/>
                </a:lnTo>
                <a:lnTo>
                  <a:pt x="557" y="13"/>
                </a:lnTo>
                <a:lnTo>
                  <a:pt x="561" y="13"/>
                </a:lnTo>
                <a:lnTo>
                  <a:pt x="562" y="13"/>
                </a:lnTo>
                <a:lnTo>
                  <a:pt x="570" y="13"/>
                </a:lnTo>
                <a:lnTo>
                  <a:pt x="574" y="13"/>
                </a:lnTo>
                <a:lnTo>
                  <a:pt x="577" y="13"/>
                </a:lnTo>
                <a:lnTo>
                  <a:pt x="583" y="13"/>
                </a:lnTo>
                <a:lnTo>
                  <a:pt x="599" y="13"/>
                </a:lnTo>
                <a:lnTo>
                  <a:pt x="604" y="13"/>
                </a:lnTo>
                <a:lnTo>
                  <a:pt x="605" y="13"/>
                </a:lnTo>
                <a:lnTo>
                  <a:pt x="608" y="13"/>
                </a:lnTo>
                <a:lnTo>
                  <a:pt x="615" y="13"/>
                </a:lnTo>
                <a:lnTo>
                  <a:pt x="617" y="13"/>
                </a:lnTo>
                <a:lnTo>
                  <a:pt x="618" y="13"/>
                </a:lnTo>
                <a:lnTo>
                  <a:pt x="621" y="13"/>
                </a:lnTo>
                <a:lnTo>
                  <a:pt x="631" y="13"/>
                </a:lnTo>
                <a:lnTo>
                  <a:pt x="633" y="13"/>
                </a:lnTo>
                <a:lnTo>
                  <a:pt x="634" y="13"/>
                </a:lnTo>
                <a:lnTo>
                  <a:pt x="637" y="13"/>
                </a:lnTo>
                <a:lnTo>
                  <a:pt x="638" y="13"/>
                </a:lnTo>
                <a:lnTo>
                  <a:pt x="639" y="13"/>
                </a:lnTo>
                <a:lnTo>
                  <a:pt x="653" y="13"/>
                </a:lnTo>
                <a:lnTo>
                  <a:pt x="657" y="13"/>
                </a:lnTo>
                <a:lnTo>
                  <a:pt x="659" y="13"/>
                </a:lnTo>
                <a:lnTo>
                  <a:pt x="664" y="13"/>
                </a:lnTo>
                <a:lnTo>
                  <a:pt x="672" y="13"/>
                </a:lnTo>
                <a:lnTo>
                  <a:pt x="677" y="13"/>
                </a:lnTo>
                <a:lnTo>
                  <a:pt x="687" y="13"/>
                </a:lnTo>
                <a:lnTo>
                  <a:pt x="691" y="13"/>
                </a:lnTo>
                <a:lnTo>
                  <a:pt x="696" y="13"/>
                </a:lnTo>
                <a:lnTo>
                  <a:pt x="697" y="13"/>
                </a:lnTo>
                <a:lnTo>
                  <a:pt x="700" y="13"/>
                </a:lnTo>
                <a:lnTo>
                  <a:pt x="702" y="13"/>
                </a:lnTo>
                <a:lnTo>
                  <a:pt x="705" y="13"/>
                </a:lnTo>
                <a:lnTo>
                  <a:pt x="714" y="13"/>
                </a:lnTo>
                <a:lnTo>
                  <a:pt x="717" y="13"/>
                </a:lnTo>
                <a:lnTo>
                  <a:pt x="723" y="13"/>
                </a:lnTo>
                <a:lnTo>
                  <a:pt x="728" y="12"/>
                </a:lnTo>
                <a:lnTo>
                  <a:pt x="729" y="12"/>
                </a:lnTo>
                <a:lnTo>
                  <a:pt x="737" y="12"/>
                </a:lnTo>
                <a:lnTo>
                  <a:pt x="738" y="12"/>
                </a:lnTo>
                <a:lnTo>
                  <a:pt x="745" y="12"/>
                </a:lnTo>
                <a:lnTo>
                  <a:pt x="755" y="12"/>
                </a:lnTo>
                <a:lnTo>
                  <a:pt x="760" y="10"/>
                </a:lnTo>
                <a:lnTo>
                  <a:pt x="768" y="10"/>
                </a:lnTo>
                <a:lnTo>
                  <a:pt x="771" y="10"/>
                </a:lnTo>
                <a:lnTo>
                  <a:pt x="772" y="10"/>
                </a:lnTo>
                <a:lnTo>
                  <a:pt x="774" y="10"/>
                </a:lnTo>
                <a:lnTo>
                  <a:pt x="775" y="10"/>
                </a:lnTo>
                <a:lnTo>
                  <a:pt x="781" y="10"/>
                </a:lnTo>
                <a:lnTo>
                  <a:pt x="783" y="10"/>
                </a:lnTo>
                <a:lnTo>
                  <a:pt x="784" y="10"/>
                </a:lnTo>
                <a:lnTo>
                  <a:pt x="786" y="10"/>
                </a:lnTo>
                <a:lnTo>
                  <a:pt x="788" y="10"/>
                </a:lnTo>
                <a:lnTo>
                  <a:pt x="790" y="10"/>
                </a:lnTo>
                <a:lnTo>
                  <a:pt x="791" y="10"/>
                </a:lnTo>
                <a:lnTo>
                  <a:pt x="792" y="9"/>
                </a:lnTo>
                <a:lnTo>
                  <a:pt x="797" y="9"/>
                </a:lnTo>
                <a:lnTo>
                  <a:pt x="798" y="9"/>
                </a:lnTo>
                <a:lnTo>
                  <a:pt x="799" y="9"/>
                </a:lnTo>
                <a:lnTo>
                  <a:pt x="800" y="9"/>
                </a:lnTo>
                <a:lnTo>
                  <a:pt x="802" y="9"/>
                </a:lnTo>
                <a:lnTo>
                  <a:pt x="803" y="9"/>
                </a:lnTo>
                <a:lnTo>
                  <a:pt x="805" y="9"/>
                </a:lnTo>
                <a:lnTo>
                  <a:pt x="807" y="9"/>
                </a:lnTo>
                <a:lnTo>
                  <a:pt x="808" y="9"/>
                </a:lnTo>
                <a:lnTo>
                  <a:pt x="809" y="9"/>
                </a:lnTo>
                <a:lnTo>
                  <a:pt x="810" y="9"/>
                </a:lnTo>
                <a:lnTo>
                  <a:pt x="811" y="9"/>
                </a:lnTo>
                <a:lnTo>
                  <a:pt x="812" y="9"/>
                </a:lnTo>
                <a:lnTo>
                  <a:pt x="814" y="9"/>
                </a:lnTo>
                <a:lnTo>
                  <a:pt x="815" y="9"/>
                </a:lnTo>
                <a:lnTo>
                  <a:pt x="816" y="9"/>
                </a:lnTo>
                <a:lnTo>
                  <a:pt x="817" y="9"/>
                </a:lnTo>
                <a:lnTo>
                  <a:pt x="819" y="9"/>
                </a:lnTo>
                <a:lnTo>
                  <a:pt x="820" y="9"/>
                </a:lnTo>
                <a:lnTo>
                  <a:pt x="823" y="9"/>
                </a:lnTo>
                <a:lnTo>
                  <a:pt x="824" y="9"/>
                </a:lnTo>
                <a:lnTo>
                  <a:pt x="826" y="9"/>
                </a:lnTo>
                <a:lnTo>
                  <a:pt x="827" y="8"/>
                </a:lnTo>
                <a:lnTo>
                  <a:pt x="829" y="8"/>
                </a:lnTo>
                <a:lnTo>
                  <a:pt x="831" y="8"/>
                </a:lnTo>
                <a:lnTo>
                  <a:pt x="832" y="8"/>
                </a:lnTo>
                <a:lnTo>
                  <a:pt x="833" y="8"/>
                </a:lnTo>
                <a:lnTo>
                  <a:pt x="834" y="8"/>
                </a:lnTo>
                <a:lnTo>
                  <a:pt x="836" y="8"/>
                </a:lnTo>
                <a:lnTo>
                  <a:pt x="837" y="8"/>
                </a:lnTo>
                <a:lnTo>
                  <a:pt x="838" y="8"/>
                </a:lnTo>
                <a:lnTo>
                  <a:pt x="843" y="8"/>
                </a:lnTo>
                <a:lnTo>
                  <a:pt x="845" y="8"/>
                </a:lnTo>
                <a:lnTo>
                  <a:pt x="848" y="8"/>
                </a:lnTo>
                <a:lnTo>
                  <a:pt x="857" y="8"/>
                </a:lnTo>
                <a:lnTo>
                  <a:pt x="859" y="8"/>
                </a:lnTo>
                <a:lnTo>
                  <a:pt x="863" y="7"/>
                </a:lnTo>
                <a:lnTo>
                  <a:pt x="866" y="7"/>
                </a:lnTo>
                <a:lnTo>
                  <a:pt x="869" y="7"/>
                </a:lnTo>
                <a:lnTo>
                  <a:pt x="876" y="7"/>
                </a:lnTo>
                <a:lnTo>
                  <a:pt x="878" y="7"/>
                </a:lnTo>
                <a:lnTo>
                  <a:pt x="879" y="7"/>
                </a:lnTo>
                <a:lnTo>
                  <a:pt x="889" y="7"/>
                </a:lnTo>
                <a:lnTo>
                  <a:pt x="894" y="7"/>
                </a:lnTo>
                <a:lnTo>
                  <a:pt x="906" y="6"/>
                </a:lnTo>
                <a:lnTo>
                  <a:pt x="910" y="6"/>
                </a:lnTo>
                <a:lnTo>
                  <a:pt x="911" y="6"/>
                </a:lnTo>
                <a:lnTo>
                  <a:pt x="913" y="6"/>
                </a:lnTo>
                <a:lnTo>
                  <a:pt x="917" y="6"/>
                </a:lnTo>
                <a:lnTo>
                  <a:pt x="921" y="6"/>
                </a:lnTo>
                <a:lnTo>
                  <a:pt x="924" y="6"/>
                </a:lnTo>
                <a:lnTo>
                  <a:pt x="926" y="6"/>
                </a:lnTo>
                <a:lnTo>
                  <a:pt x="927" y="6"/>
                </a:lnTo>
                <a:lnTo>
                  <a:pt x="931" y="5"/>
                </a:lnTo>
                <a:lnTo>
                  <a:pt x="944" y="5"/>
                </a:lnTo>
                <a:lnTo>
                  <a:pt x="947" y="5"/>
                </a:lnTo>
                <a:lnTo>
                  <a:pt x="948" y="4"/>
                </a:lnTo>
                <a:lnTo>
                  <a:pt x="952" y="4"/>
                </a:lnTo>
                <a:lnTo>
                  <a:pt x="953" y="4"/>
                </a:lnTo>
                <a:lnTo>
                  <a:pt x="955" y="4"/>
                </a:lnTo>
                <a:lnTo>
                  <a:pt x="956" y="4"/>
                </a:lnTo>
                <a:lnTo>
                  <a:pt x="957" y="4"/>
                </a:lnTo>
                <a:lnTo>
                  <a:pt x="958" y="4"/>
                </a:lnTo>
                <a:lnTo>
                  <a:pt x="963" y="4"/>
                </a:lnTo>
                <a:lnTo>
                  <a:pt x="967" y="4"/>
                </a:lnTo>
                <a:lnTo>
                  <a:pt x="974" y="4"/>
                </a:lnTo>
                <a:lnTo>
                  <a:pt x="979" y="4"/>
                </a:lnTo>
                <a:lnTo>
                  <a:pt x="983" y="4"/>
                </a:lnTo>
                <a:lnTo>
                  <a:pt x="997" y="4"/>
                </a:lnTo>
                <a:lnTo>
                  <a:pt x="1001" y="4"/>
                </a:lnTo>
                <a:lnTo>
                  <a:pt x="1006" y="4"/>
                </a:lnTo>
                <a:lnTo>
                  <a:pt x="1017" y="4"/>
                </a:lnTo>
                <a:lnTo>
                  <a:pt x="1021" y="4"/>
                </a:lnTo>
                <a:lnTo>
                  <a:pt x="1024" y="4"/>
                </a:lnTo>
                <a:lnTo>
                  <a:pt x="1025" y="4"/>
                </a:lnTo>
                <a:lnTo>
                  <a:pt x="1030" y="3"/>
                </a:lnTo>
                <a:lnTo>
                  <a:pt x="1033" y="3"/>
                </a:lnTo>
                <a:lnTo>
                  <a:pt x="1034" y="3"/>
                </a:lnTo>
                <a:lnTo>
                  <a:pt x="1038" y="3"/>
                </a:lnTo>
                <a:lnTo>
                  <a:pt x="1039" y="3"/>
                </a:lnTo>
                <a:lnTo>
                  <a:pt x="1042" y="3"/>
                </a:lnTo>
                <a:lnTo>
                  <a:pt x="1043" y="3"/>
                </a:lnTo>
                <a:lnTo>
                  <a:pt x="1045" y="3"/>
                </a:lnTo>
                <a:lnTo>
                  <a:pt x="1047" y="3"/>
                </a:lnTo>
                <a:lnTo>
                  <a:pt x="1048" y="3"/>
                </a:lnTo>
                <a:lnTo>
                  <a:pt x="1049" y="3"/>
                </a:lnTo>
                <a:lnTo>
                  <a:pt x="1050" y="3"/>
                </a:lnTo>
                <a:lnTo>
                  <a:pt x="1052" y="3"/>
                </a:lnTo>
                <a:lnTo>
                  <a:pt x="1053" y="3"/>
                </a:lnTo>
                <a:lnTo>
                  <a:pt x="1057" y="3"/>
                </a:lnTo>
                <a:lnTo>
                  <a:pt x="1058" y="3"/>
                </a:lnTo>
                <a:lnTo>
                  <a:pt x="1058" y="4"/>
                </a:lnTo>
                <a:lnTo>
                  <a:pt x="1058" y="7"/>
                </a:lnTo>
                <a:lnTo>
                  <a:pt x="1058" y="8"/>
                </a:lnTo>
                <a:lnTo>
                  <a:pt x="1058" y="9"/>
                </a:lnTo>
                <a:lnTo>
                  <a:pt x="1058" y="13"/>
                </a:lnTo>
                <a:lnTo>
                  <a:pt x="1058" y="14"/>
                </a:lnTo>
                <a:lnTo>
                  <a:pt x="1058" y="16"/>
                </a:lnTo>
                <a:lnTo>
                  <a:pt x="1058" y="17"/>
                </a:lnTo>
                <a:lnTo>
                  <a:pt x="1062" y="10"/>
                </a:lnTo>
                <a:lnTo>
                  <a:pt x="1067" y="5"/>
                </a:lnTo>
                <a:lnTo>
                  <a:pt x="1068" y="3"/>
                </a:lnTo>
                <a:lnTo>
                  <a:pt x="1069" y="3"/>
                </a:lnTo>
                <a:lnTo>
                  <a:pt x="1070" y="3"/>
                </a:lnTo>
                <a:lnTo>
                  <a:pt x="1071" y="3"/>
                </a:lnTo>
                <a:lnTo>
                  <a:pt x="1071" y="1"/>
                </a:lnTo>
                <a:lnTo>
                  <a:pt x="1073" y="1"/>
                </a:lnTo>
                <a:lnTo>
                  <a:pt x="1074" y="1"/>
                </a:lnTo>
                <a:lnTo>
                  <a:pt x="1076" y="1"/>
                </a:lnTo>
                <a:lnTo>
                  <a:pt x="1077" y="1"/>
                </a:lnTo>
                <a:lnTo>
                  <a:pt x="1077" y="3"/>
                </a:lnTo>
                <a:lnTo>
                  <a:pt x="1077" y="5"/>
                </a:lnTo>
                <a:lnTo>
                  <a:pt x="1077" y="6"/>
                </a:lnTo>
                <a:lnTo>
                  <a:pt x="1079" y="6"/>
                </a:lnTo>
                <a:lnTo>
                  <a:pt x="1085" y="6"/>
                </a:lnTo>
                <a:lnTo>
                  <a:pt x="1087" y="6"/>
                </a:lnTo>
                <a:lnTo>
                  <a:pt x="1088" y="6"/>
                </a:lnTo>
                <a:lnTo>
                  <a:pt x="1094" y="6"/>
                </a:lnTo>
                <a:lnTo>
                  <a:pt x="1096" y="6"/>
                </a:lnTo>
                <a:lnTo>
                  <a:pt x="1096" y="5"/>
                </a:lnTo>
                <a:lnTo>
                  <a:pt x="1096" y="1"/>
                </a:lnTo>
                <a:lnTo>
                  <a:pt x="1097" y="1"/>
                </a:lnTo>
                <a:lnTo>
                  <a:pt x="1103" y="1"/>
                </a:lnTo>
                <a:lnTo>
                  <a:pt x="1104" y="0"/>
                </a:lnTo>
                <a:lnTo>
                  <a:pt x="1107" y="0"/>
                </a:lnTo>
                <a:lnTo>
                  <a:pt x="1114" y="0"/>
                </a:lnTo>
                <a:lnTo>
                  <a:pt x="1117" y="0"/>
                </a:lnTo>
                <a:lnTo>
                  <a:pt x="1119" y="0"/>
                </a:lnTo>
                <a:lnTo>
                  <a:pt x="1125" y="0"/>
                </a:lnTo>
                <a:lnTo>
                  <a:pt x="1127" y="0"/>
                </a:lnTo>
                <a:lnTo>
                  <a:pt x="1129" y="0"/>
                </a:lnTo>
                <a:lnTo>
                  <a:pt x="1135" y="0"/>
                </a:lnTo>
                <a:lnTo>
                  <a:pt x="1137" y="0"/>
                </a:lnTo>
                <a:lnTo>
                  <a:pt x="1139" y="0"/>
                </a:lnTo>
                <a:lnTo>
                  <a:pt x="1145" y="0"/>
                </a:lnTo>
                <a:lnTo>
                  <a:pt x="1147" y="0"/>
                </a:lnTo>
                <a:lnTo>
                  <a:pt x="1148" y="0"/>
                </a:lnTo>
                <a:lnTo>
                  <a:pt x="1152" y="0"/>
                </a:lnTo>
                <a:lnTo>
                  <a:pt x="1153" y="0"/>
                </a:lnTo>
                <a:lnTo>
                  <a:pt x="1154" y="0"/>
                </a:lnTo>
                <a:lnTo>
                  <a:pt x="1156" y="1"/>
                </a:lnTo>
                <a:lnTo>
                  <a:pt x="1157" y="1"/>
                </a:lnTo>
                <a:lnTo>
                  <a:pt x="1157" y="9"/>
                </a:lnTo>
                <a:lnTo>
                  <a:pt x="1157" y="13"/>
                </a:lnTo>
                <a:lnTo>
                  <a:pt x="1157" y="14"/>
                </a:lnTo>
                <a:lnTo>
                  <a:pt x="1157" y="15"/>
                </a:lnTo>
                <a:lnTo>
                  <a:pt x="1157" y="16"/>
                </a:lnTo>
                <a:lnTo>
                  <a:pt x="1157" y="22"/>
                </a:lnTo>
                <a:lnTo>
                  <a:pt x="1157" y="32"/>
                </a:lnTo>
                <a:lnTo>
                  <a:pt x="1159" y="42"/>
                </a:lnTo>
                <a:lnTo>
                  <a:pt x="1159" y="48"/>
                </a:lnTo>
                <a:lnTo>
                  <a:pt x="1159" y="55"/>
                </a:lnTo>
                <a:lnTo>
                  <a:pt x="1159" y="60"/>
                </a:lnTo>
                <a:lnTo>
                  <a:pt x="1160" y="62"/>
                </a:lnTo>
                <a:lnTo>
                  <a:pt x="1160" y="66"/>
                </a:lnTo>
                <a:lnTo>
                  <a:pt x="1160" y="68"/>
                </a:lnTo>
                <a:lnTo>
                  <a:pt x="1160" y="75"/>
                </a:lnTo>
                <a:lnTo>
                  <a:pt x="1160" y="80"/>
                </a:lnTo>
                <a:lnTo>
                  <a:pt x="1160" y="84"/>
                </a:lnTo>
                <a:lnTo>
                  <a:pt x="1160" y="89"/>
                </a:lnTo>
                <a:lnTo>
                  <a:pt x="1161" y="93"/>
                </a:lnTo>
                <a:lnTo>
                  <a:pt x="1161" y="100"/>
                </a:lnTo>
                <a:lnTo>
                  <a:pt x="1161" y="105"/>
                </a:lnTo>
                <a:lnTo>
                  <a:pt x="1161" y="106"/>
                </a:lnTo>
                <a:lnTo>
                  <a:pt x="1161" y="107"/>
                </a:lnTo>
                <a:lnTo>
                  <a:pt x="1161" y="110"/>
                </a:lnTo>
                <a:lnTo>
                  <a:pt x="1161" y="114"/>
                </a:lnTo>
                <a:lnTo>
                  <a:pt x="1161" y="118"/>
                </a:lnTo>
                <a:lnTo>
                  <a:pt x="1161" y="122"/>
                </a:lnTo>
                <a:lnTo>
                  <a:pt x="1161" y="126"/>
                </a:lnTo>
                <a:close/>
              </a:path>
            </a:pathLst>
          </a:custGeom>
          <a:solidFill>
            <a:schemeClr val="accent4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111" name="Freeform 109">
            <a:extLst>
              <a:ext uri="{FF2B5EF4-FFF2-40B4-BE49-F238E27FC236}">
                <a16:creationId xmlns:a16="http://schemas.microsoft.com/office/drawing/2014/main" id="{38E778F3-C016-9B24-C8CE-4976EB4594C5}"/>
              </a:ext>
            </a:extLst>
          </p:cNvPr>
          <p:cNvSpPr>
            <a:spLocks noEditPoints="1"/>
          </p:cNvSpPr>
          <p:nvPr/>
        </p:nvSpPr>
        <p:spPr bwMode="auto">
          <a:xfrm>
            <a:off x="4240215" y="3293652"/>
            <a:ext cx="1547716" cy="519551"/>
          </a:xfrm>
          <a:custGeom>
            <a:avLst/>
            <a:gdLst>
              <a:gd name="T0" fmla="*/ 398 w 1132"/>
              <a:gd name="T1" fmla="*/ 138 h 380"/>
              <a:gd name="T2" fmla="*/ 167 w 1132"/>
              <a:gd name="T3" fmla="*/ 65 h 380"/>
              <a:gd name="T4" fmla="*/ 200 w 1132"/>
              <a:gd name="T5" fmla="*/ 119 h 380"/>
              <a:gd name="T6" fmla="*/ 189 w 1132"/>
              <a:gd name="T7" fmla="*/ 140 h 380"/>
              <a:gd name="T8" fmla="*/ 198 w 1132"/>
              <a:gd name="T9" fmla="*/ 170 h 380"/>
              <a:gd name="T10" fmla="*/ 250 w 1132"/>
              <a:gd name="T11" fmla="*/ 176 h 380"/>
              <a:gd name="T12" fmla="*/ 319 w 1132"/>
              <a:gd name="T13" fmla="*/ 176 h 380"/>
              <a:gd name="T14" fmla="*/ 358 w 1132"/>
              <a:gd name="T15" fmla="*/ 152 h 380"/>
              <a:gd name="T16" fmla="*/ 399 w 1132"/>
              <a:gd name="T17" fmla="*/ 175 h 380"/>
              <a:gd name="T18" fmla="*/ 442 w 1132"/>
              <a:gd name="T19" fmla="*/ 175 h 380"/>
              <a:gd name="T20" fmla="*/ 478 w 1132"/>
              <a:gd name="T21" fmla="*/ 174 h 380"/>
              <a:gd name="T22" fmla="*/ 518 w 1132"/>
              <a:gd name="T23" fmla="*/ 167 h 380"/>
              <a:gd name="T24" fmla="*/ 601 w 1132"/>
              <a:gd name="T25" fmla="*/ 174 h 380"/>
              <a:gd name="T26" fmla="*/ 655 w 1132"/>
              <a:gd name="T27" fmla="*/ 175 h 380"/>
              <a:gd name="T28" fmla="*/ 722 w 1132"/>
              <a:gd name="T29" fmla="*/ 174 h 380"/>
              <a:gd name="T30" fmla="*/ 798 w 1132"/>
              <a:gd name="T31" fmla="*/ 172 h 380"/>
              <a:gd name="T32" fmla="*/ 865 w 1132"/>
              <a:gd name="T33" fmla="*/ 169 h 380"/>
              <a:gd name="T34" fmla="*/ 917 w 1132"/>
              <a:gd name="T35" fmla="*/ 167 h 380"/>
              <a:gd name="T36" fmla="*/ 972 w 1132"/>
              <a:gd name="T37" fmla="*/ 166 h 380"/>
              <a:gd name="T38" fmla="*/ 1013 w 1132"/>
              <a:gd name="T39" fmla="*/ 165 h 380"/>
              <a:gd name="T40" fmla="*/ 1036 w 1132"/>
              <a:gd name="T41" fmla="*/ 180 h 380"/>
              <a:gd name="T42" fmla="*/ 1036 w 1132"/>
              <a:gd name="T43" fmla="*/ 204 h 380"/>
              <a:gd name="T44" fmla="*/ 1001 w 1132"/>
              <a:gd name="T45" fmla="*/ 205 h 380"/>
              <a:gd name="T46" fmla="*/ 998 w 1132"/>
              <a:gd name="T47" fmla="*/ 225 h 380"/>
              <a:gd name="T48" fmla="*/ 992 w 1132"/>
              <a:gd name="T49" fmla="*/ 241 h 380"/>
              <a:gd name="T50" fmla="*/ 998 w 1132"/>
              <a:gd name="T51" fmla="*/ 245 h 380"/>
              <a:gd name="T52" fmla="*/ 1000 w 1132"/>
              <a:gd name="T53" fmla="*/ 270 h 380"/>
              <a:gd name="T54" fmla="*/ 1029 w 1132"/>
              <a:gd name="T55" fmla="*/ 276 h 380"/>
              <a:gd name="T56" fmla="*/ 1040 w 1132"/>
              <a:gd name="T57" fmla="*/ 285 h 380"/>
              <a:gd name="T58" fmla="*/ 1086 w 1132"/>
              <a:gd name="T59" fmla="*/ 284 h 380"/>
              <a:gd name="T60" fmla="*/ 1119 w 1132"/>
              <a:gd name="T61" fmla="*/ 283 h 380"/>
              <a:gd name="T62" fmla="*/ 1118 w 1132"/>
              <a:gd name="T63" fmla="*/ 296 h 380"/>
              <a:gd name="T64" fmla="*/ 1109 w 1132"/>
              <a:gd name="T65" fmla="*/ 328 h 380"/>
              <a:gd name="T66" fmla="*/ 1097 w 1132"/>
              <a:gd name="T67" fmla="*/ 356 h 380"/>
              <a:gd name="T68" fmla="*/ 1090 w 1132"/>
              <a:gd name="T69" fmla="*/ 369 h 380"/>
              <a:gd name="T70" fmla="*/ 1072 w 1132"/>
              <a:gd name="T71" fmla="*/ 368 h 380"/>
              <a:gd name="T72" fmla="*/ 1055 w 1132"/>
              <a:gd name="T73" fmla="*/ 366 h 380"/>
              <a:gd name="T74" fmla="*/ 1026 w 1132"/>
              <a:gd name="T75" fmla="*/ 367 h 380"/>
              <a:gd name="T76" fmla="*/ 958 w 1132"/>
              <a:gd name="T77" fmla="*/ 367 h 380"/>
              <a:gd name="T78" fmla="*/ 911 w 1132"/>
              <a:gd name="T79" fmla="*/ 369 h 380"/>
              <a:gd name="T80" fmla="*/ 843 w 1132"/>
              <a:gd name="T81" fmla="*/ 371 h 380"/>
              <a:gd name="T82" fmla="*/ 822 w 1132"/>
              <a:gd name="T83" fmla="*/ 372 h 380"/>
              <a:gd name="T84" fmla="*/ 804 w 1132"/>
              <a:gd name="T85" fmla="*/ 372 h 380"/>
              <a:gd name="T86" fmla="*/ 776 w 1132"/>
              <a:gd name="T87" fmla="*/ 373 h 380"/>
              <a:gd name="T88" fmla="*/ 705 w 1132"/>
              <a:gd name="T89" fmla="*/ 376 h 380"/>
              <a:gd name="T90" fmla="*/ 639 w 1132"/>
              <a:gd name="T91" fmla="*/ 376 h 380"/>
              <a:gd name="T92" fmla="*/ 575 w 1132"/>
              <a:gd name="T93" fmla="*/ 376 h 380"/>
              <a:gd name="T94" fmla="*/ 500 w 1132"/>
              <a:gd name="T95" fmla="*/ 376 h 380"/>
              <a:gd name="T96" fmla="*/ 401 w 1132"/>
              <a:gd name="T97" fmla="*/ 377 h 380"/>
              <a:gd name="T98" fmla="*/ 312 w 1132"/>
              <a:gd name="T99" fmla="*/ 376 h 380"/>
              <a:gd name="T100" fmla="*/ 176 w 1132"/>
              <a:gd name="T101" fmla="*/ 377 h 380"/>
              <a:gd name="T102" fmla="*/ 78 w 1132"/>
              <a:gd name="T103" fmla="*/ 376 h 380"/>
              <a:gd name="T104" fmla="*/ 38 w 1132"/>
              <a:gd name="T105" fmla="*/ 175 h 380"/>
              <a:gd name="T106" fmla="*/ 99 w 1132"/>
              <a:gd name="T107" fmla="*/ 162 h 380"/>
              <a:gd name="T108" fmla="*/ 135 w 1132"/>
              <a:gd name="T109" fmla="*/ 175 h 380"/>
              <a:gd name="T110" fmla="*/ 137 w 1132"/>
              <a:gd name="T111" fmla="*/ 94 h 380"/>
              <a:gd name="T112" fmla="*/ 87 w 1132"/>
              <a:gd name="T113" fmla="*/ 84 h 380"/>
              <a:gd name="T114" fmla="*/ 77 w 1132"/>
              <a:gd name="T115" fmla="*/ 0 h 380"/>
              <a:gd name="T116" fmla="*/ 111 w 1132"/>
              <a:gd name="T117" fmla="*/ 33 h 380"/>
              <a:gd name="T118" fmla="*/ 129 w 1132"/>
              <a:gd name="T119" fmla="*/ 36 h 3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132" h="380">
                <a:moveTo>
                  <a:pt x="398" y="140"/>
                </a:moveTo>
                <a:lnTo>
                  <a:pt x="377" y="140"/>
                </a:lnTo>
                <a:lnTo>
                  <a:pt x="377" y="137"/>
                </a:lnTo>
                <a:lnTo>
                  <a:pt x="377" y="135"/>
                </a:lnTo>
                <a:lnTo>
                  <a:pt x="379" y="135"/>
                </a:lnTo>
                <a:lnTo>
                  <a:pt x="384" y="135"/>
                </a:lnTo>
                <a:lnTo>
                  <a:pt x="386" y="135"/>
                </a:lnTo>
                <a:lnTo>
                  <a:pt x="388" y="135"/>
                </a:lnTo>
                <a:lnTo>
                  <a:pt x="390" y="135"/>
                </a:lnTo>
                <a:lnTo>
                  <a:pt x="396" y="135"/>
                </a:lnTo>
                <a:lnTo>
                  <a:pt x="398" y="135"/>
                </a:lnTo>
                <a:lnTo>
                  <a:pt x="398" y="136"/>
                </a:lnTo>
                <a:lnTo>
                  <a:pt x="398" y="137"/>
                </a:lnTo>
                <a:lnTo>
                  <a:pt x="398" y="138"/>
                </a:lnTo>
                <a:lnTo>
                  <a:pt x="398" y="140"/>
                </a:lnTo>
                <a:close/>
                <a:moveTo>
                  <a:pt x="137" y="94"/>
                </a:moveTo>
                <a:lnTo>
                  <a:pt x="139" y="94"/>
                </a:lnTo>
                <a:lnTo>
                  <a:pt x="140" y="94"/>
                </a:lnTo>
                <a:lnTo>
                  <a:pt x="142" y="94"/>
                </a:lnTo>
                <a:lnTo>
                  <a:pt x="144" y="94"/>
                </a:lnTo>
                <a:lnTo>
                  <a:pt x="147" y="94"/>
                </a:lnTo>
                <a:lnTo>
                  <a:pt x="153" y="94"/>
                </a:lnTo>
                <a:lnTo>
                  <a:pt x="157" y="94"/>
                </a:lnTo>
                <a:lnTo>
                  <a:pt x="157" y="93"/>
                </a:lnTo>
                <a:lnTo>
                  <a:pt x="163" y="93"/>
                </a:lnTo>
                <a:lnTo>
                  <a:pt x="167" y="94"/>
                </a:lnTo>
                <a:lnTo>
                  <a:pt x="167" y="74"/>
                </a:lnTo>
                <a:lnTo>
                  <a:pt x="167" y="65"/>
                </a:lnTo>
                <a:lnTo>
                  <a:pt x="167" y="63"/>
                </a:lnTo>
                <a:lnTo>
                  <a:pt x="175" y="63"/>
                </a:lnTo>
                <a:lnTo>
                  <a:pt x="177" y="63"/>
                </a:lnTo>
                <a:lnTo>
                  <a:pt x="177" y="65"/>
                </a:lnTo>
                <a:lnTo>
                  <a:pt x="177" y="68"/>
                </a:lnTo>
                <a:lnTo>
                  <a:pt x="177" y="74"/>
                </a:lnTo>
                <a:lnTo>
                  <a:pt x="177" y="75"/>
                </a:lnTo>
                <a:lnTo>
                  <a:pt x="177" y="94"/>
                </a:lnTo>
                <a:lnTo>
                  <a:pt x="186" y="94"/>
                </a:lnTo>
                <a:lnTo>
                  <a:pt x="187" y="94"/>
                </a:lnTo>
                <a:lnTo>
                  <a:pt x="187" y="119"/>
                </a:lnTo>
                <a:lnTo>
                  <a:pt x="191" y="119"/>
                </a:lnTo>
                <a:lnTo>
                  <a:pt x="198" y="119"/>
                </a:lnTo>
                <a:lnTo>
                  <a:pt x="200" y="119"/>
                </a:lnTo>
                <a:lnTo>
                  <a:pt x="202" y="119"/>
                </a:lnTo>
                <a:lnTo>
                  <a:pt x="202" y="120"/>
                </a:lnTo>
                <a:lnTo>
                  <a:pt x="202" y="121"/>
                </a:lnTo>
                <a:lnTo>
                  <a:pt x="202" y="122"/>
                </a:lnTo>
                <a:lnTo>
                  <a:pt x="202" y="124"/>
                </a:lnTo>
                <a:lnTo>
                  <a:pt x="202" y="125"/>
                </a:lnTo>
                <a:lnTo>
                  <a:pt x="191" y="125"/>
                </a:lnTo>
                <a:lnTo>
                  <a:pt x="187" y="125"/>
                </a:lnTo>
                <a:lnTo>
                  <a:pt x="187" y="127"/>
                </a:lnTo>
                <a:lnTo>
                  <a:pt x="187" y="133"/>
                </a:lnTo>
                <a:lnTo>
                  <a:pt x="187" y="134"/>
                </a:lnTo>
                <a:lnTo>
                  <a:pt x="189" y="136"/>
                </a:lnTo>
                <a:lnTo>
                  <a:pt x="189" y="137"/>
                </a:lnTo>
                <a:lnTo>
                  <a:pt x="189" y="140"/>
                </a:lnTo>
                <a:lnTo>
                  <a:pt x="191" y="140"/>
                </a:lnTo>
                <a:lnTo>
                  <a:pt x="198" y="140"/>
                </a:lnTo>
                <a:lnTo>
                  <a:pt x="198" y="142"/>
                </a:lnTo>
                <a:lnTo>
                  <a:pt x="198" y="145"/>
                </a:lnTo>
                <a:lnTo>
                  <a:pt x="198" y="152"/>
                </a:lnTo>
                <a:lnTo>
                  <a:pt x="199" y="162"/>
                </a:lnTo>
                <a:lnTo>
                  <a:pt x="199" y="163"/>
                </a:lnTo>
                <a:lnTo>
                  <a:pt x="199" y="165"/>
                </a:lnTo>
                <a:lnTo>
                  <a:pt x="198" y="165"/>
                </a:lnTo>
                <a:lnTo>
                  <a:pt x="198" y="166"/>
                </a:lnTo>
                <a:lnTo>
                  <a:pt x="198" y="167"/>
                </a:lnTo>
                <a:lnTo>
                  <a:pt x="198" y="168"/>
                </a:lnTo>
                <a:lnTo>
                  <a:pt x="198" y="169"/>
                </a:lnTo>
                <a:lnTo>
                  <a:pt x="198" y="170"/>
                </a:lnTo>
                <a:lnTo>
                  <a:pt x="198" y="171"/>
                </a:lnTo>
                <a:lnTo>
                  <a:pt x="198" y="172"/>
                </a:lnTo>
                <a:lnTo>
                  <a:pt x="196" y="174"/>
                </a:lnTo>
                <a:lnTo>
                  <a:pt x="196" y="175"/>
                </a:lnTo>
                <a:lnTo>
                  <a:pt x="198" y="175"/>
                </a:lnTo>
                <a:lnTo>
                  <a:pt x="229" y="176"/>
                </a:lnTo>
                <a:lnTo>
                  <a:pt x="234" y="176"/>
                </a:lnTo>
                <a:lnTo>
                  <a:pt x="235" y="176"/>
                </a:lnTo>
                <a:lnTo>
                  <a:pt x="238" y="176"/>
                </a:lnTo>
                <a:lnTo>
                  <a:pt x="239" y="176"/>
                </a:lnTo>
                <a:lnTo>
                  <a:pt x="242" y="176"/>
                </a:lnTo>
                <a:lnTo>
                  <a:pt x="247" y="176"/>
                </a:lnTo>
                <a:lnTo>
                  <a:pt x="249" y="176"/>
                </a:lnTo>
                <a:lnTo>
                  <a:pt x="250" y="176"/>
                </a:lnTo>
                <a:lnTo>
                  <a:pt x="255" y="176"/>
                </a:lnTo>
                <a:lnTo>
                  <a:pt x="259" y="176"/>
                </a:lnTo>
                <a:lnTo>
                  <a:pt x="273" y="176"/>
                </a:lnTo>
                <a:lnTo>
                  <a:pt x="279" y="176"/>
                </a:lnTo>
                <a:lnTo>
                  <a:pt x="285" y="176"/>
                </a:lnTo>
                <a:lnTo>
                  <a:pt x="303" y="176"/>
                </a:lnTo>
                <a:lnTo>
                  <a:pt x="308" y="176"/>
                </a:lnTo>
                <a:lnTo>
                  <a:pt x="310" y="176"/>
                </a:lnTo>
                <a:lnTo>
                  <a:pt x="311" y="176"/>
                </a:lnTo>
                <a:lnTo>
                  <a:pt x="314" y="176"/>
                </a:lnTo>
                <a:lnTo>
                  <a:pt x="315" y="176"/>
                </a:lnTo>
                <a:lnTo>
                  <a:pt x="316" y="176"/>
                </a:lnTo>
                <a:lnTo>
                  <a:pt x="318" y="176"/>
                </a:lnTo>
                <a:lnTo>
                  <a:pt x="319" y="176"/>
                </a:lnTo>
                <a:lnTo>
                  <a:pt x="318" y="160"/>
                </a:lnTo>
                <a:lnTo>
                  <a:pt x="318" y="159"/>
                </a:lnTo>
                <a:lnTo>
                  <a:pt x="318" y="157"/>
                </a:lnTo>
                <a:lnTo>
                  <a:pt x="318" y="155"/>
                </a:lnTo>
                <a:lnTo>
                  <a:pt x="329" y="155"/>
                </a:lnTo>
                <a:lnTo>
                  <a:pt x="333" y="155"/>
                </a:lnTo>
                <a:lnTo>
                  <a:pt x="341" y="154"/>
                </a:lnTo>
                <a:lnTo>
                  <a:pt x="345" y="154"/>
                </a:lnTo>
                <a:lnTo>
                  <a:pt x="349" y="154"/>
                </a:lnTo>
                <a:lnTo>
                  <a:pt x="353" y="154"/>
                </a:lnTo>
                <a:lnTo>
                  <a:pt x="355" y="154"/>
                </a:lnTo>
                <a:lnTo>
                  <a:pt x="357" y="154"/>
                </a:lnTo>
                <a:lnTo>
                  <a:pt x="358" y="154"/>
                </a:lnTo>
                <a:lnTo>
                  <a:pt x="358" y="152"/>
                </a:lnTo>
                <a:lnTo>
                  <a:pt x="358" y="146"/>
                </a:lnTo>
                <a:lnTo>
                  <a:pt x="358" y="145"/>
                </a:lnTo>
                <a:lnTo>
                  <a:pt x="362" y="145"/>
                </a:lnTo>
                <a:lnTo>
                  <a:pt x="398" y="145"/>
                </a:lnTo>
                <a:lnTo>
                  <a:pt x="398" y="149"/>
                </a:lnTo>
                <a:lnTo>
                  <a:pt x="398" y="153"/>
                </a:lnTo>
                <a:lnTo>
                  <a:pt x="398" y="163"/>
                </a:lnTo>
                <a:lnTo>
                  <a:pt x="398" y="165"/>
                </a:lnTo>
                <a:lnTo>
                  <a:pt x="398" y="166"/>
                </a:lnTo>
                <a:lnTo>
                  <a:pt x="398" y="168"/>
                </a:lnTo>
                <a:lnTo>
                  <a:pt x="398" y="169"/>
                </a:lnTo>
                <a:lnTo>
                  <a:pt x="398" y="174"/>
                </a:lnTo>
                <a:lnTo>
                  <a:pt x="398" y="175"/>
                </a:lnTo>
                <a:lnTo>
                  <a:pt x="399" y="175"/>
                </a:lnTo>
                <a:lnTo>
                  <a:pt x="403" y="175"/>
                </a:lnTo>
                <a:lnTo>
                  <a:pt x="406" y="175"/>
                </a:lnTo>
                <a:lnTo>
                  <a:pt x="408" y="175"/>
                </a:lnTo>
                <a:lnTo>
                  <a:pt x="410" y="175"/>
                </a:lnTo>
                <a:lnTo>
                  <a:pt x="415" y="175"/>
                </a:lnTo>
                <a:lnTo>
                  <a:pt x="416" y="175"/>
                </a:lnTo>
                <a:lnTo>
                  <a:pt x="418" y="175"/>
                </a:lnTo>
                <a:lnTo>
                  <a:pt x="420" y="175"/>
                </a:lnTo>
                <a:lnTo>
                  <a:pt x="426" y="175"/>
                </a:lnTo>
                <a:lnTo>
                  <a:pt x="428" y="175"/>
                </a:lnTo>
                <a:lnTo>
                  <a:pt x="431" y="175"/>
                </a:lnTo>
                <a:lnTo>
                  <a:pt x="439" y="175"/>
                </a:lnTo>
                <a:lnTo>
                  <a:pt x="441" y="175"/>
                </a:lnTo>
                <a:lnTo>
                  <a:pt x="442" y="175"/>
                </a:lnTo>
                <a:lnTo>
                  <a:pt x="443" y="175"/>
                </a:lnTo>
                <a:lnTo>
                  <a:pt x="444" y="175"/>
                </a:lnTo>
                <a:lnTo>
                  <a:pt x="445" y="175"/>
                </a:lnTo>
                <a:lnTo>
                  <a:pt x="446" y="175"/>
                </a:lnTo>
                <a:lnTo>
                  <a:pt x="449" y="175"/>
                </a:lnTo>
                <a:lnTo>
                  <a:pt x="450" y="175"/>
                </a:lnTo>
                <a:lnTo>
                  <a:pt x="452" y="175"/>
                </a:lnTo>
                <a:lnTo>
                  <a:pt x="461" y="175"/>
                </a:lnTo>
                <a:lnTo>
                  <a:pt x="469" y="174"/>
                </a:lnTo>
                <a:lnTo>
                  <a:pt x="471" y="174"/>
                </a:lnTo>
                <a:lnTo>
                  <a:pt x="475" y="174"/>
                </a:lnTo>
                <a:lnTo>
                  <a:pt x="476" y="174"/>
                </a:lnTo>
                <a:lnTo>
                  <a:pt x="477" y="174"/>
                </a:lnTo>
                <a:lnTo>
                  <a:pt x="478" y="174"/>
                </a:lnTo>
                <a:lnTo>
                  <a:pt x="482" y="174"/>
                </a:lnTo>
                <a:lnTo>
                  <a:pt x="483" y="174"/>
                </a:lnTo>
                <a:lnTo>
                  <a:pt x="484" y="174"/>
                </a:lnTo>
                <a:lnTo>
                  <a:pt x="486" y="174"/>
                </a:lnTo>
                <a:lnTo>
                  <a:pt x="487" y="174"/>
                </a:lnTo>
                <a:lnTo>
                  <a:pt x="491" y="174"/>
                </a:lnTo>
                <a:lnTo>
                  <a:pt x="495" y="174"/>
                </a:lnTo>
                <a:lnTo>
                  <a:pt x="501" y="174"/>
                </a:lnTo>
                <a:lnTo>
                  <a:pt x="503" y="174"/>
                </a:lnTo>
                <a:lnTo>
                  <a:pt x="503" y="165"/>
                </a:lnTo>
                <a:lnTo>
                  <a:pt x="514" y="165"/>
                </a:lnTo>
                <a:lnTo>
                  <a:pt x="517" y="165"/>
                </a:lnTo>
                <a:lnTo>
                  <a:pt x="518" y="166"/>
                </a:lnTo>
                <a:lnTo>
                  <a:pt x="518" y="167"/>
                </a:lnTo>
                <a:lnTo>
                  <a:pt x="518" y="172"/>
                </a:lnTo>
                <a:lnTo>
                  <a:pt x="518" y="174"/>
                </a:lnTo>
                <a:lnTo>
                  <a:pt x="519" y="174"/>
                </a:lnTo>
                <a:lnTo>
                  <a:pt x="524" y="174"/>
                </a:lnTo>
                <a:lnTo>
                  <a:pt x="526" y="174"/>
                </a:lnTo>
                <a:lnTo>
                  <a:pt x="532" y="174"/>
                </a:lnTo>
                <a:lnTo>
                  <a:pt x="552" y="174"/>
                </a:lnTo>
                <a:lnTo>
                  <a:pt x="557" y="174"/>
                </a:lnTo>
                <a:lnTo>
                  <a:pt x="558" y="174"/>
                </a:lnTo>
                <a:lnTo>
                  <a:pt x="565" y="174"/>
                </a:lnTo>
                <a:lnTo>
                  <a:pt x="590" y="174"/>
                </a:lnTo>
                <a:lnTo>
                  <a:pt x="597" y="174"/>
                </a:lnTo>
                <a:lnTo>
                  <a:pt x="598" y="174"/>
                </a:lnTo>
                <a:lnTo>
                  <a:pt x="601" y="174"/>
                </a:lnTo>
                <a:lnTo>
                  <a:pt x="605" y="174"/>
                </a:lnTo>
                <a:lnTo>
                  <a:pt x="614" y="174"/>
                </a:lnTo>
                <a:lnTo>
                  <a:pt x="617" y="174"/>
                </a:lnTo>
                <a:lnTo>
                  <a:pt x="622" y="174"/>
                </a:lnTo>
                <a:lnTo>
                  <a:pt x="632" y="175"/>
                </a:lnTo>
                <a:lnTo>
                  <a:pt x="633" y="175"/>
                </a:lnTo>
                <a:lnTo>
                  <a:pt x="635" y="175"/>
                </a:lnTo>
                <a:lnTo>
                  <a:pt x="636" y="175"/>
                </a:lnTo>
                <a:lnTo>
                  <a:pt x="638" y="175"/>
                </a:lnTo>
                <a:lnTo>
                  <a:pt x="639" y="175"/>
                </a:lnTo>
                <a:lnTo>
                  <a:pt x="640" y="175"/>
                </a:lnTo>
                <a:lnTo>
                  <a:pt x="643" y="175"/>
                </a:lnTo>
                <a:lnTo>
                  <a:pt x="649" y="175"/>
                </a:lnTo>
                <a:lnTo>
                  <a:pt x="655" y="175"/>
                </a:lnTo>
                <a:lnTo>
                  <a:pt x="658" y="174"/>
                </a:lnTo>
                <a:lnTo>
                  <a:pt x="667" y="174"/>
                </a:lnTo>
                <a:lnTo>
                  <a:pt x="669" y="174"/>
                </a:lnTo>
                <a:lnTo>
                  <a:pt x="674" y="174"/>
                </a:lnTo>
                <a:lnTo>
                  <a:pt x="683" y="174"/>
                </a:lnTo>
                <a:lnTo>
                  <a:pt x="702" y="174"/>
                </a:lnTo>
                <a:lnTo>
                  <a:pt x="713" y="174"/>
                </a:lnTo>
                <a:lnTo>
                  <a:pt x="715" y="174"/>
                </a:lnTo>
                <a:lnTo>
                  <a:pt x="716" y="174"/>
                </a:lnTo>
                <a:lnTo>
                  <a:pt x="717" y="174"/>
                </a:lnTo>
                <a:lnTo>
                  <a:pt x="718" y="174"/>
                </a:lnTo>
                <a:lnTo>
                  <a:pt x="719" y="174"/>
                </a:lnTo>
                <a:lnTo>
                  <a:pt x="721" y="174"/>
                </a:lnTo>
                <a:lnTo>
                  <a:pt x="722" y="174"/>
                </a:lnTo>
                <a:lnTo>
                  <a:pt x="724" y="174"/>
                </a:lnTo>
                <a:lnTo>
                  <a:pt x="725" y="174"/>
                </a:lnTo>
                <a:lnTo>
                  <a:pt x="726" y="174"/>
                </a:lnTo>
                <a:lnTo>
                  <a:pt x="727" y="174"/>
                </a:lnTo>
                <a:lnTo>
                  <a:pt x="728" y="174"/>
                </a:lnTo>
                <a:lnTo>
                  <a:pt x="731" y="174"/>
                </a:lnTo>
                <a:lnTo>
                  <a:pt x="734" y="174"/>
                </a:lnTo>
                <a:lnTo>
                  <a:pt x="738" y="174"/>
                </a:lnTo>
                <a:lnTo>
                  <a:pt x="742" y="174"/>
                </a:lnTo>
                <a:lnTo>
                  <a:pt x="753" y="172"/>
                </a:lnTo>
                <a:lnTo>
                  <a:pt x="757" y="172"/>
                </a:lnTo>
                <a:lnTo>
                  <a:pt x="774" y="172"/>
                </a:lnTo>
                <a:lnTo>
                  <a:pt x="782" y="172"/>
                </a:lnTo>
                <a:lnTo>
                  <a:pt x="798" y="172"/>
                </a:lnTo>
                <a:lnTo>
                  <a:pt x="798" y="171"/>
                </a:lnTo>
                <a:lnTo>
                  <a:pt x="802" y="171"/>
                </a:lnTo>
                <a:lnTo>
                  <a:pt x="813" y="171"/>
                </a:lnTo>
                <a:lnTo>
                  <a:pt x="817" y="171"/>
                </a:lnTo>
                <a:lnTo>
                  <a:pt x="820" y="171"/>
                </a:lnTo>
                <a:lnTo>
                  <a:pt x="828" y="170"/>
                </a:lnTo>
                <a:lnTo>
                  <a:pt x="830" y="170"/>
                </a:lnTo>
                <a:lnTo>
                  <a:pt x="832" y="170"/>
                </a:lnTo>
                <a:lnTo>
                  <a:pt x="840" y="170"/>
                </a:lnTo>
                <a:lnTo>
                  <a:pt x="843" y="170"/>
                </a:lnTo>
                <a:lnTo>
                  <a:pt x="850" y="170"/>
                </a:lnTo>
                <a:lnTo>
                  <a:pt x="857" y="169"/>
                </a:lnTo>
                <a:lnTo>
                  <a:pt x="862" y="169"/>
                </a:lnTo>
                <a:lnTo>
                  <a:pt x="865" y="169"/>
                </a:lnTo>
                <a:lnTo>
                  <a:pt x="867" y="168"/>
                </a:lnTo>
                <a:lnTo>
                  <a:pt x="871" y="168"/>
                </a:lnTo>
                <a:lnTo>
                  <a:pt x="873" y="168"/>
                </a:lnTo>
                <a:lnTo>
                  <a:pt x="877" y="168"/>
                </a:lnTo>
                <a:lnTo>
                  <a:pt x="881" y="168"/>
                </a:lnTo>
                <a:lnTo>
                  <a:pt x="882" y="168"/>
                </a:lnTo>
                <a:lnTo>
                  <a:pt x="890" y="168"/>
                </a:lnTo>
                <a:lnTo>
                  <a:pt x="893" y="168"/>
                </a:lnTo>
                <a:lnTo>
                  <a:pt x="894" y="167"/>
                </a:lnTo>
                <a:lnTo>
                  <a:pt x="897" y="167"/>
                </a:lnTo>
                <a:lnTo>
                  <a:pt x="898" y="167"/>
                </a:lnTo>
                <a:lnTo>
                  <a:pt x="899" y="167"/>
                </a:lnTo>
                <a:lnTo>
                  <a:pt x="910" y="167"/>
                </a:lnTo>
                <a:lnTo>
                  <a:pt x="917" y="167"/>
                </a:lnTo>
                <a:lnTo>
                  <a:pt x="924" y="167"/>
                </a:lnTo>
                <a:lnTo>
                  <a:pt x="928" y="166"/>
                </a:lnTo>
                <a:lnTo>
                  <a:pt x="935" y="166"/>
                </a:lnTo>
                <a:lnTo>
                  <a:pt x="943" y="166"/>
                </a:lnTo>
                <a:lnTo>
                  <a:pt x="945" y="166"/>
                </a:lnTo>
                <a:lnTo>
                  <a:pt x="953" y="166"/>
                </a:lnTo>
                <a:lnTo>
                  <a:pt x="954" y="166"/>
                </a:lnTo>
                <a:lnTo>
                  <a:pt x="955" y="166"/>
                </a:lnTo>
                <a:lnTo>
                  <a:pt x="957" y="166"/>
                </a:lnTo>
                <a:lnTo>
                  <a:pt x="958" y="166"/>
                </a:lnTo>
                <a:lnTo>
                  <a:pt x="960" y="166"/>
                </a:lnTo>
                <a:lnTo>
                  <a:pt x="963" y="166"/>
                </a:lnTo>
                <a:lnTo>
                  <a:pt x="966" y="166"/>
                </a:lnTo>
                <a:lnTo>
                  <a:pt x="972" y="166"/>
                </a:lnTo>
                <a:lnTo>
                  <a:pt x="976" y="166"/>
                </a:lnTo>
                <a:lnTo>
                  <a:pt x="977" y="166"/>
                </a:lnTo>
                <a:lnTo>
                  <a:pt x="978" y="166"/>
                </a:lnTo>
                <a:lnTo>
                  <a:pt x="981" y="166"/>
                </a:lnTo>
                <a:lnTo>
                  <a:pt x="984" y="166"/>
                </a:lnTo>
                <a:lnTo>
                  <a:pt x="986" y="166"/>
                </a:lnTo>
                <a:lnTo>
                  <a:pt x="988" y="166"/>
                </a:lnTo>
                <a:lnTo>
                  <a:pt x="994" y="166"/>
                </a:lnTo>
                <a:lnTo>
                  <a:pt x="996" y="166"/>
                </a:lnTo>
                <a:lnTo>
                  <a:pt x="998" y="166"/>
                </a:lnTo>
                <a:lnTo>
                  <a:pt x="1004" y="165"/>
                </a:lnTo>
                <a:lnTo>
                  <a:pt x="1005" y="165"/>
                </a:lnTo>
                <a:lnTo>
                  <a:pt x="1007" y="165"/>
                </a:lnTo>
                <a:lnTo>
                  <a:pt x="1013" y="165"/>
                </a:lnTo>
                <a:lnTo>
                  <a:pt x="1015" y="165"/>
                </a:lnTo>
                <a:lnTo>
                  <a:pt x="1018" y="165"/>
                </a:lnTo>
                <a:lnTo>
                  <a:pt x="1023" y="165"/>
                </a:lnTo>
                <a:lnTo>
                  <a:pt x="1024" y="165"/>
                </a:lnTo>
                <a:lnTo>
                  <a:pt x="1027" y="165"/>
                </a:lnTo>
                <a:lnTo>
                  <a:pt x="1033" y="163"/>
                </a:lnTo>
                <a:lnTo>
                  <a:pt x="1036" y="163"/>
                </a:lnTo>
                <a:lnTo>
                  <a:pt x="1036" y="165"/>
                </a:lnTo>
                <a:lnTo>
                  <a:pt x="1036" y="167"/>
                </a:lnTo>
                <a:lnTo>
                  <a:pt x="1036" y="174"/>
                </a:lnTo>
                <a:lnTo>
                  <a:pt x="1036" y="176"/>
                </a:lnTo>
                <a:lnTo>
                  <a:pt x="1036" y="177"/>
                </a:lnTo>
                <a:lnTo>
                  <a:pt x="1036" y="179"/>
                </a:lnTo>
                <a:lnTo>
                  <a:pt x="1036" y="180"/>
                </a:lnTo>
                <a:lnTo>
                  <a:pt x="1036" y="183"/>
                </a:lnTo>
                <a:lnTo>
                  <a:pt x="1036" y="184"/>
                </a:lnTo>
                <a:lnTo>
                  <a:pt x="1036" y="185"/>
                </a:lnTo>
                <a:lnTo>
                  <a:pt x="1036" y="187"/>
                </a:lnTo>
                <a:lnTo>
                  <a:pt x="1037" y="188"/>
                </a:lnTo>
                <a:lnTo>
                  <a:pt x="1037" y="192"/>
                </a:lnTo>
                <a:lnTo>
                  <a:pt x="1037" y="193"/>
                </a:lnTo>
                <a:lnTo>
                  <a:pt x="1037" y="195"/>
                </a:lnTo>
                <a:lnTo>
                  <a:pt x="1037" y="196"/>
                </a:lnTo>
                <a:lnTo>
                  <a:pt x="1037" y="200"/>
                </a:lnTo>
                <a:lnTo>
                  <a:pt x="1037" y="201"/>
                </a:lnTo>
                <a:lnTo>
                  <a:pt x="1037" y="203"/>
                </a:lnTo>
                <a:lnTo>
                  <a:pt x="1037" y="204"/>
                </a:lnTo>
                <a:lnTo>
                  <a:pt x="1036" y="204"/>
                </a:lnTo>
                <a:lnTo>
                  <a:pt x="1035" y="204"/>
                </a:lnTo>
                <a:lnTo>
                  <a:pt x="1033" y="204"/>
                </a:lnTo>
                <a:lnTo>
                  <a:pt x="1032" y="204"/>
                </a:lnTo>
                <a:lnTo>
                  <a:pt x="1028" y="204"/>
                </a:lnTo>
                <a:lnTo>
                  <a:pt x="1027" y="204"/>
                </a:lnTo>
                <a:lnTo>
                  <a:pt x="1026" y="204"/>
                </a:lnTo>
                <a:lnTo>
                  <a:pt x="1023" y="204"/>
                </a:lnTo>
                <a:lnTo>
                  <a:pt x="1022" y="204"/>
                </a:lnTo>
                <a:lnTo>
                  <a:pt x="1020" y="204"/>
                </a:lnTo>
                <a:lnTo>
                  <a:pt x="1019" y="204"/>
                </a:lnTo>
                <a:lnTo>
                  <a:pt x="1018" y="204"/>
                </a:lnTo>
                <a:lnTo>
                  <a:pt x="1015" y="204"/>
                </a:lnTo>
                <a:lnTo>
                  <a:pt x="1012" y="204"/>
                </a:lnTo>
                <a:lnTo>
                  <a:pt x="1001" y="205"/>
                </a:lnTo>
                <a:lnTo>
                  <a:pt x="997" y="205"/>
                </a:lnTo>
                <a:lnTo>
                  <a:pt x="997" y="207"/>
                </a:lnTo>
                <a:lnTo>
                  <a:pt x="997" y="209"/>
                </a:lnTo>
                <a:lnTo>
                  <a:pt x="997" y="210"/>
                </a:lnTo>
                <a:lnTo>
                  <a:pt x="997" y="212"/>
                </a:lnTo>
                <a:lnTo>
                  <a:pt x="997" y="213"/>
                </a:lnTo>
                <a:lnTo>
                  <a:pt x="997" y="214"/>
                </a:lnTo>
                <a:lnTo>
                  <a:pt x="997" y="217"/>
                </a:lnTo>
                <a:lnTo>
                  <a:pt x="997" y="218"/>
                </a:lnTo>
                <a:lnTo>
                  <a:pt x="997" y="220"/>
                </a:lnTo>
                <a:lnTo>
                  <a:pt x="997" y="221"/>
                </a:lnTo>
                <a:lnTo>
                  <a:pt x="998" y="222"/>
                </a:lnTo>
                <a:lnTo>
                  <a:pt x="998" y="224"/>
                </a:lnTo>
                <a:lnTo>
                  <a:pt x="998" y="225"/>
                </a:lnTo>
                <a:lnTo>
                  <a:pt x="998" y="226"/>
                </a:lnTo>
                <a:lnTo>
                  <a:pt x="997" y="226"/>
                </a:lnTo>
                <a:lnTo>
                  <a:pt x="994" y="226"/>
                </a:lnTo>
                <a:lnTo>
                  <a:pt x="993" y="226"/>
                </a:lnTo>
                <a:lnTo>
                  <a:pt x="993" y="227"/>
                </a:lnTo>
                <a:lnTo>
                  <a:pt x="993" y="229"/>
                </a:lnTo>
                <a:lnTo>
                  <a:pt x="993" y="230"/>
                </a:lnTo>
                <a:lnTo>
                  <a:pt x="993" y="233"/>
                </a:lnTo>
                <a:lnTo>
                  <a:pt x="993" y="234"/>
                </a:lnTo>
                <a:lnTo>
                  <a:pt x="994" y="236"/>
                </a:lnTo>
                <a:lnTo>
                  <a:pt x="994" y="237"/>
                </a:lnTo>
                <a:lnTo>
                  <a:pt x="994" y="238"/>
                </a:lnTo>
                <a:lnTo>
                  <a:pt x="994" y="241"/>
                </a:lnTo>
                <a:lnTo>
                  <a:pt x="992" y="241"/>
                </a:lnTo>
                <a:lnTo>
                  <a:pt x="989" y="241"/>
                </a:lnTo>
                <a:lnTo>
                  <a:pt x="988" y="242"/>
                </a:lnTo>
                <a:lnTo>
                  <a:pt x="987" y="242"/>
                </a:lnTo>
                <a:lnTo>
                  <a:pt x="986" y="242"/>
                </a:lnTo>
                <a:lnTo>
                  <a:pt x="986" y="246"/>
                </a:lnTo>
                <a:lnTo>
                  <a:pt x="987" y="246"/>
                </a:lnTo>
                <a:lnTo>
                  <a:pt x="988" y="246"/>
                </a:lnTo>
                <a:lnTo>
                  <a:pt x="989" y="246"/>
                </a:lnTo>
                <a:lnTo>
                  <a:pt x="992" y="246"/>
                </a:lnTo>
                <a:lnTo>
                  <a:pt x="993" y="246"/>
                </a:lnTo>
                <a:lnTo>
                  <a:pt x="994" y="246"/>
                </a:lnTo>
                <a:lnTo>
                  <a:pt x="995" y="246"/>
                </a:lnTo>
                <a:lnTo>
                  <a:pt x="997" y="246"/>
                </a:lnTo>
                <a:lnTo>
                  <a:pt x="998" y="245"/>
                </a:lnTo>
                <a:lnTo>
                  <a:pt x="998" y="246"/>
                </a:lnTo>
                <a:lnTo>
                  <a:pt x="998" y="249"/>
                </a:lnTo>
                <a:lnTo>
                  <a:pt x="998" y="250"/>
                </a:lnTo>
                <a:lnTo>
                  <a:pt x="998" y="251"/>
                </a:lnTo>
                <a:lnTo>
                  <a:pt x="1000" y="253"/>
                </a:lnTo>
                <a:lnTo>
                  <a:pt x="1000" y="254"/>
                </a:lnTo>
                <a:lnTo>
                  <a:pt x="1000" y="258"/>
                </a:lnTo>
                <a:lnTo>
                  <a:pt x="1000" y="259"/>
                </a:lnTo>
                <a:lnTo>
                  <a:pt x="1000" y="261"/>
                </a:lnTo>
                <a:lnTo>
                  <a:pt x="1000" y="262"/>
                </a:lnTo>
                <a:lnTo>
                  <a:pt x="1000" y="266"/>
                </a:lnTo>
                <a:lnTo>
                  <a:pt x="1000" y="267"/>
                </a:lnTo>
                <a:lnTo>
                  <a:pt x="1000" y="269"/>
                </a:lnTo>
                <a:lnTo>
                  <a:pt x="1000" y="270"/>
                </a:lnTo>
                <a:lnTo>
                  <a:pt x="1000" y="271"/>
                </a:lnTo>
                <a:lnTo>
                  <a:pt x="1000" y="272"/>
                </a:lnTo>
                <a:lnTo>
                  <a:pt x="1000" y="274"/>
                </a:lnTo>
                <a:lnTo>
                  <a:pt x="1000" y="275"/>
                </a:lnTo>
                <a:lnTo>
                  <a:pt x="1000" y="276"/>
                </a:lnTo>
                <a:lnTo>
                  <a:pt x="1010" y="276"/>
                </a:lnTo>
                <a:lnTo>
                  <a:pt x="1018" y="276"/>
                </a:lnTo>
                <a:lnTo>
                  <a:pt x="1020" y="276"/>
                </a:lnTo>
                <a:lnTo>
                  <a:pt x="1021" y="276"/>
                </a:lnTo>
                <a:lnTo>
                  <a:pt x="1023" y="276"/>
                </a:lnTo>
                <a:lnTo>
                  <a:pt x="1024" y="276"/>
                </a:lnTo>
                <a:lnTo>
                  <a:pt x="1027" y="276"/>
                </a:lnTo>
                <a:lnTo>
                  <a:pt x="1028" y="276"/>
                </a:lnTo>
                <a:lnTo>
                  <a:pt x="1029" y="276"/>
                </a:lnTo>
                <a:lnTo>
                  <a:pt x="1031" y="276"/>
                </a:lnTo>
                <a:lnTo>
                  <a:pt x="1031" y="275"/>
                </a:lnTo>
                <a:lnTo>
                  <a:pt x="1032" y="275"/>
                </a:lnTo>
                <a:lnTo>
                  <a:pt x="1035" y="275"/>
                </a:lnTo>
                <a:lnTo>
                  <a:pt x="1036" y="275"/>
                </a:lnTo>
                <a:lnTo>
                  <a:pt x="1037" y="275"/>
                </a:lnTo>
                <a:lnTo>
                  <a:pt x="1039" y="275"/>
                </a:lnTo>
                <a:lnTo>
                  <a:pt x="1039" y="276"/>
                </a:lnTo>
                <a:lnTo>
                  <a:pt x="1040" y="278"/>
                </a:lnTo>
                <a:lnTo>
                  <a:pt x="1040" y="279"/>
                </a:lnTo>
                <a:lnTo>
                  <a:pt x="1040" y="281"/>
                </a:lnTo>
                <a:lnTo>
                  <a:pt x="1040" y="283"/>
                </a:lnTo>
                <a:lnTo>
                  <a:pt x="1040" y="284"/>
                </a:lnTo>
                <a:lnTo>
                  <a:pt x="1040" y="285"/>
                </a:lnTo>
                <a:lnTo>
                  <a:pt x="1043" y="285"/>
                </a:lnTo>
                <a:lnTo>
                  <a:pt x="1049" y="285"/>
                </a:lnTo>
                <a:lnTo>
                  <a:pt x="1052" y="285"/>
                </a:lnTo>
                <a:lnTo>
                  <a:pt x="1054" y="285"/>
                </a:lnTo>
                <a:lnTo>
                  <a:pt x="1058" y="285"/>
                </a:lnTo>
                <a:lnTo>
                  <a:pt x="1060" y="284"/>
                </a:lnTo>
                <a:lnTo>
                  <a:pt x="1063" y="284"/>
                </a:lnTo>
                <a:lnTo>
                  <a:pt x="1074" y="284"/>
                </a:lnTo>
                <a:lnTo>
                  <a:pt x="1078" y="284"/>
                </a:lnTo>
                <a:lnTo>
                  <a:pt x="1079" y="284"/>
                </a:lnTo>
                <a:lnTo>
                  <a:pt x="1081" y="284"/>
                </a:lnTo>
                <a:lnTo>
                  <a:pt x="1082" y="284"/>
                </a:lnTo>
                <a:lnTo>
                  <a:pt x="1083" y="284"/>
                </a:lnTo>
                <a:lnTo>
                  <a:pt x="1086" y="284"/>
                </a:lnTo>
                <a:lnTo>
                  <a:pt x="1087" y="284"/>
                </a:lnTo>
                <a:lnTo>
                  <a:pt x="1088" y="284"/>
                </a:lnTo>
                <a:lnTo>
                  <a:pt x="1091" y="284"/>
                </a:lnTo>
                <a:lnTo>
                  <a:pt x="1092" y="284"/>
                </a:lnTo>
                <a:lnTo>
                  <a:pt x="1097" y="284"/>
                </a:lnTo>
                <a:lnTo>
                  <a:pt x="1098" y="284"/>
                </a:lnTo>
                <a:lnTo>
                  <a:pt x="1100" y="284"/>
                </a:lnTo>
                <a:lnTo>
                  <a:pt x="1101" y="283"/>
                </a:lnTo>
                <a:lnTo>
                  <a:pt x="1104" y="283"/>
                </a:lnTo>
                <a:lnTo>
                  <a:pt x="1110" y="283"/>
                </a:lnTo>
                <a:lnTo>
                  <a:pt x="1113" y="283"/>
                </a:lnTo>
                <a:lnTo>
                  <a:pt x="1114" y="283"/>
                </a:lnTo>
                <a:lnTo>
                  <a:pt x="1118" y="283"/>
                </a:lnTo>
                <a:lnTo>
                  <a:pt x="1119" y="283"/>
                </a:lnTo>
                <a:lnTo>
                  <a:pt x="1121" y="283"/>
                </a:lnTo>
                <a:lnTo>
                  <a:pt x="1125" y="283"/>
                </a:lnTo>
                <a:lnTo>
                  <a:pt x="1126" y="283"/>
                </a:lnTo>
                <a:lnTo>
                  <a:pt x="1127" y="283"/>
                </a:lnTo>
                <a:lnTo>
                  <a:pt x="1129" y="283"/>
                </a:lnTo>
                <a:lnTo>
                  <a:pt x="1130" y="283"/>
                </a:lnTo>
                <a:lnTo>
                  <a:pt x="1131" y="283"/>
                </a:lnTo>
                <a:lnTo>
                  <a:pt x="1132" y="283"/>
                </a:lnTo>
                <a:lnTo>
                  <a:pt x="1131" y="284"/>
                </a:lnTo>
                <a:lnTo>
                  <a:pt x="1131" y="285"/>
                </a:lnTo>
                <a:lnTo>
                  <a:pt x="1130" y="289"/>
                </a:lnTo>
                <a:lnTo>
                  <a:pt x="1126" y="292"/>
                </a:lnTo>
                <a:lnTo>
                  <a:pt x="1125" y="294"/>
                </a:lnTo>
                <a:lnTo>
                  <a:pt x="1118" y="296"/>
                </a:lnTo>
                <a:lnTo>
                  <a:pt x="1116" y="299"/>
                </a:lnTo>
                <a:lnTo>
                  <a:pt x="1115" y="301"/>
                </a:lnTo>
                <a:lnTo>
                  <a:pt x="1117" y="305"/>
                </a:lnTo>
                <a:lnTo>
                  <a:pt x="1123" y="308"/>
                </a:lnTo>
                <a:lnTo>
                  <a:pt x="1122" y="310"/>
                </a:lnTo>
                <a:lnTo>
                  <a:pt x="1121" y="311"/>
                </a:lnTo>
                <a:lnTo>
                  <a:pt x="1119" y="313"/>
                </a:lnTo>
                <a:lnTo>
                  <a:pt x="1118" y="316"/>
                </a:lnTo>
                <a:lnTo>
                  <a:pt x="1116" y="319"/>
                </a:lnTo>
                <a:lnTo>
                  <a:pt x="1115" y="320"/>
                </a:lnTo>
                <a:lnTo>
                  <a:pt x="1114" y="321"/>
                </a:lnTo>
                <a:lnTo>
                  <a:pt x="1113" y="324"/>
                </a:lnTo>
                <a:lnTo>
                  <a:pt x="1110" y="326"/>
                </a:lnTo>
                <a:lnTo>
                  <a:pt x="1109" y="328"/>
                </a:lnTo>
                <a:lnTo>
                  <a:pt x="1105" y="334"/>
                </a:lnTo>
                <a:lnTo>
                  <a:pt x="1104" y="335"/>
                </a:lnTo>
                <a:lnTo>
                  <a:pt x="1098" y="341"/>
                </a:lnTo>
                <a:lnTo>
                  <a:pt x="1096" y="343"/>
                </a:lnTo>
                <a:lnTo>
                  <a:pt x="1096" y="344"/>
                </a:lnTo>
                <a:lnTo>
                  <a:pt x="1096" y="345"/>
                </a:lnTo>
                <a:lnTo>
                  <a:pt x="1096" y="346"/>
                </a:lnTo>
                <a:lnTo>
                  <a:pt x="1096" y="348"/>
                </a:lnTo>
                <a:lnTo>
                  <a:pt x="1096" y="350"/>
                </a:lnTo>
                <a:lnTo>
                  <a:pt x="1096" y="351"/>
                </a:lnTo>
                <a:lnTo>
                  <a:pt x="1096" y="352"/>
                </a:lnTo>
                <a:lnTo>
                  <a:pt x="1096" y="353"/>
                </a:lnTo>
                <a:lnTo>
                  <a:pt x="1096" y="355"/>
                </a:lnTo>
                <a:lnTo>
                  <a:pt x="1097" y="356"/>
                </a:lnTo>
                <a:lnTo>
                  <a:pt x="1097" y="358"/>
                </a:lnTo>
                <a:lnTo>
                  <a:pt x="1097" y="360"/>
                </a:lnTo>
                <a:lnTo>
                  <a:pt x="1097" y="361"/>
                </a:lnTo>
                <a:lnTo>
                  <a:pt x="1097" y="363"/>
                </a:lnTo>
                <a:lnTo>
                  <a:pt x="1097" y="364"/>
                </a:lnTo>
                <a:lnTo>
                  <a:pt x="1098" y="364"/>
                </a:lnTo>
                <a:lnTo>
                  <a:pt x="1100" y="364"/>
                </a:lnTo>
                <a:lnTo>
                  <a:pt x="1101" y="364"/>
                </a:lnTo>
                <a:lnTo>
                  <a:pt x="1101" y="368"/>
                </a:lnTo>
                <a:lnTo>
                  <a:pt x="1101" y="369"/>
                </a:lnTo>
                <a:lnTo>
                  <a:pt x="1099" y="369"/>
                </a:lnTo>
                <a:lnTo>
                  <a:pt x="1093" y="369"/>
                </a:lnTo>
                <a:lnTo>
                  <a:pt x="1092" y="369"/>
                </a:lnTo>
                <a:lnTo>
                  <a:pt x="1090" y="369"/>
                </a:lnTo>
                <a:lnTo>
                  <a:pt x="1084" y="369"/>
                </a:lnTo>
                <a:lnTo>
                  <a:pt x="1082" y="369"/>
                </a:lnTo>
                <a:lnTo>
                  <a:pt x="1082" y="368"/>
                </a:lnTo>
                <a:lnTo>
                  <a:pt x="1082" y="366"/>
                </a:lnTo>
                <a:lnTo>
                  <a:pt x="1082" y="364"/>
                </a:lnTo>
                <a:lnTo>
                  <a:pt x="1081" y="364"/>
                </a:lnTo>
                <a:lnTo>
                  <a:pt x="1079" y="364"/>
                </a:lnTo>
                <a:lnTo>
                  <a:pt x="1078" y="364"/>
                </a:lnTo>
                <a:lnTo>
                  <a:pt x="1076" y="364"/>
                </a:lnTo>
                <a:lnTo>
                  <a:pt x="1076" y="366"/>
                </a:lnTo>
                <a:lnTo>
                  <a:pt x="1075" y="366"/>
                </a:lnTo>
                <a:lnTo>
                  <a:pt x="1074" y="366"/>
                </a:lnTo>
                <a:lnTo>
                  <a:pt x="1073" y="366"/>
                </a:lnTo>
                <a:lnTo>
                  <a:pt x="1072" y="368"/>
                </a:lnTo>
                <a:lnTo>
                  <a:pt x="1067" y="373"/>
                </a:lnTo>
                <a:lnTo>
                  <a:pt x="1063" y="380"/>
                </a:lnTo>
                <a:lnTo>
                  <a:pt x="1063" y="379"/>
                </a:lnTo>
                <a:lnTo>
                  <a:pt x="1063" y="377"/>
                </a:lnTo>
                <a:lnTo>
                  <a:pt x="1063" y="376"/>
                </a:lnTo>
                <a:lnTo>
                  <a:pt x="1063" y="372"/>
                </a:lnTo>
                <a:lnTo>
                  <a:pt x="1063" y="371"/>
                </a:lnTo>
                <a:lnTo>
                  <a:pt x="1063" y="370"/>
                </a:lnTo>
                <a:lnTo>
                  <a:pt x="1063" y="367"/>
                </a:lnTo>
                <a:lnTo>
                  <a:pt x="1063" y="366"/>
                </a:lnTo>
                <a:lnTo>
                  <a:pt x="1062" y="366"/>
                </a:lnTo>
                <a:lnTo>
                  <a:pt x="1058" y="366"/>
                </a:lnTo>
                <a:lnTo>
                  <a:pt x="1057" y="366"/>
                </a:lnTo>
                <a:lnTo>
                  <a:pt x="1055" y="366"/>
                </a:lnTo>
                <a:lnTo>
                  <a:pt x="1054" y="366"/>
                </a:lnTo>
                <a:lnTo>
                  <a:pt x="1053" y="366"/>
                </a:lnTo>
                <a:lnTo>
                  <a:pt x="1052" y="366"/>
                </a:lnTo>
                <a:lnTo>
                  <a:pt x="1050" y="366"/>
                </a:lnTo>
                <a:lnTo>
                  <a:pt x="1048" y="366"/>
                </a:lnTo>
                <a:lnTo>
                  <a:pt x="1047" y="366"/>
                </a:lnTo>
                <a:lnTo>
                  <a:pt x="1044" y="366"/>
                </a:lnTo>
                <a:lnTo>
                  <a:pt x="1043" y="366"/>
                </a:lnTo>
                <a:lnTo>
                  <a:pt x="1039" y="366"/>
                </a:lnTo>
                <a:lnTo>
                  <a:pt x="1038" y="366"/>
                </a:lnTo>
                <a:lnTo>
                  <a:pt x="1035" y="366"/>
                </a:lnTo>
                <a:lnTo>
                  <a:pt x="1030" y="367"/>
                </a:lnTo>
                <a:lnTo>
                  <a:pt x="1029" y="367"/>
                </a:lnTo>
                <a:lnTo>
                  <a:pt x="1026" y="367"/>
                </a:lnTo>
                <a:lnTo>
                  <a:pt x="1022" y="367"/>
                </a:lnTo>
                <a:lnTo>
                  <a:pt x="1011" y="367"/>
                </a:lnTo>
                <a:lnTo>
                  <a:pt x="1006" y="367"/>
                </a:lnTo>
                <a:lnTo>
                  <a:pt x="1002" y="367"/>
                </a:lnTo>
                <a:lnTo>
                  <a:pt x="988" y="367"/>
                </a:lnTo>
                <a:lnTo>
                  <a:pt x="984" y="367"/>
                </a:lnTo>
                <a:lnTo>
                  <a:pt x="979" y="367"/>
                </a:lnTo>
                <a:lnTo>
                  <a:pt x="972" y="367"/>
                </a:lnTo>
                <a:lnTo>
                  <a:pt x="968" y="367"/>
                </a:lnTo>
                <a:lnTo>
                  <a:pt x="963" y="367"/>
                </a:lnTo>
                <a:lnTo>
                  <a:pt x="962" y="367"/>
                </a:lnTo>
                <a:lnTo>
                  <a:pt x="961" y="367"/>
                </a:lnTo>
                <a:lnTo>
                  <a:pt x="960" y="367"/>
                </a:lnTo>
                <a:lnTo>
                  <a:pt x="958" y="367"/>
                </a:lnTo>
                <a:lnTo>
                  <a:pt x="957" y="367"/>
                </a:lnTo>
                <a:lnTo>
                  <a:pt x="953" y="367"/>
                </a:lnTo>
                <a:lnTo>
                  <a:pt x="952" y="368"/>
                </a:lnTo>
                <a:lnTo>
                  <a:pt x="949" y="368"/>
                </a:lnTo>
                <a:lnTo>
                  <a:pt x="936" y="368"/>
                </a:lnTo>
                <a:lnTo>
                  <a:pt x="932" y="369"/>
                </a:lnTo>
                <a:lnTo>
                  <a:pt x="931" y="369"/>
                </a:lnTo>
                <a:lnTo>
                  <a:pt x="929" y="369"/>
                </a:lnTo>
                <a:lnTo>
                  <a:pt x="926" y="369"/>
                </a:lnTo>
                <a:lnTo>
                  <a:pt x="922" y="369"/>
                </a:lnTo>
                <a:lnTo>
                  <a:pt x="918" y="369"/>
                </a:lnTo>
                <a:lnTo>
                  <a:pt x="916" y="369"/>
                </a:lnTo>
                <a:lnTo>
                  <a:pt x="915" y="369"/>
                </a:lnTo>
                <a:lnTo>
                  <a:pt x="911" y="369"/>
                </a:lnTo>
                <a:lnTo>
                  <a:pt x="899" y="370"/>
                </a:lnTo>
                <a:lnTo>
                  <a:pt x="894" y="370"/>
                </a:lnTo>
                <a:lnTo>
                  <a:pt x="884" y="370"/>
                </a:lnTo>
                <a:lnTo>
                  <a:pt x="883" y="370"/>
                </a:lnTo>
                <a:lnTo>
                  <a:pt x="881" y="370"/>
                </a:lnTo>
                <a:lnTo>
                  <a:pt x="874" y="370"/>
                </a:lnTo>
                <a:lnTo>
                  <a:pt x="871" y="370"/>
                </a:lnTo>
                <a:lnTo>
                  <a:pt x="868" y="370"/>
                </a:lnTo>
                <a:lnTo>
                  <a:pt x="864" y="371"/>
                </a:lnTo>
                <a:lnTo>
                  <a:pt x="862" y="371"/>
                </a:lnTo>
                <a:lnTo>
                  <a:pt x="853" y="371"/>
                </a:lnTo>
                <a:lnTo>
                  <a:pt x="850" y="371"/>
                </a:lnTo>
                <a:lnTo>
                  <a:pt x="848" y="371"/>
                </a:lnTo>
                <a:lnTo>
                  <a:pt x="843" y="371"/>
                </a:lnTo>
                <a:lnTo>
                  <a:pt x="842" y="371"/>
                </a:lnTo>
                <a:lnTo>
                  <a:pt x="841" y="371"/>
                </a:lnTo>
                <a:lnTo>
                  <a:pt x="839" y="371"/>
                </a:lnTo>
                <a:lnTo>
                  <a:pt x="838" y="371"/>
                </a:lnTo>
                <a:lnTo>
                  <a:pt x="837" y="371"/>
                </a:lnTo>
                <a:lnTo>
                  <a:pt x="836" y="371"/>
                </a:lnTo>
                <a:lnTo>
                  <a:pt x="834" y="371"/>
                </a:lnTo>
                <a:lnTo>
                  <a:pt x="832" y="371"/>
                </a:lnTo>
                <a:lnTo>
                  <a:pt x="831" y="372"/>
                </a:lnTo>
                <a:lnTo>
                  <a:pt x="829" y="372"/>
                </a:lnTo>
                <a:lnTo>
                  <a:pt x="828" y="372"/>
                </a:lnTo>
                <a:lnTo>
                  <a:pt x="825" y="372"/>
                </a:lnTo>
                <a:lnTo>
                  <a:pt x="824" y="372"/>
                </a:lnTo>
                <a:lnTo>
                  <a:pt x="822" y="372"/>
                </a:lnTo>
                <a:lnTo>
                  <a:pt x="821" y="372"/>
                </a:lnTo>
                <a:lnTo>
                  <a:pt x="820" y="372"/>
                </a:lnTo>
                <a:lnTo>
                  <a:pt x="819" y="372"/>
                </a:lnTo>
                <a:lnTo>
                  <a:pt x="817" y="372"/>
                </a:lnTo>
                <a:lnTo>
                  <a:pt x="816" y="372"/>
                </a:lnTo>
                <a:lnTo>
                  <a:pt x="815" y="372"/>
                </a:lnTo>
                <a:lnTo>
                  <a:pt x="814" y="372"/>
                </a:lnTo>
                <a:lnTo>
                  <a:pt x="813" y="372"/>
                </a:lnTo>
                <a:lnTo>
                  <a:pt x="812" y="372"/>
                </a:lnTo>
                <a:lnTo>
                  <a:pt x="810" y="372"/>
                </a:lnTo>
                <a:lnTo>
                  <a:pt x="808" y="372"/>
                </a:lnTo>
                <a:lnTo>
                  <a:pt x="807" y="372"/>
                </a:lnTo>
                <a:lnTo>
                  <a:pt x="805" y="372"/>
                </a:lnTo>
                <a:lnTo>
                  <a:pt x="804" y="372"/>
                </a:lnTo>
                <a:lnTo>
                  <a:pt x="803" y="372"/>
                </a:lnTo>
                <a:lnTo>
                  <a:pt x="802" y="372"/>
                </a:lnTo>
                <a:lnTo>
                  <a:pt x="797" y="372"/>
                </a:lnTo>
                <a:lnTo>
                  <a:pt x="796" y="373"/>
                </a:lnTo>
                <a:lnTo>
                  <a:pt x="795" y="373"/>
                </a:lnTo>
                <a:lnTo>
                  <a:pt x="793" y="373"/>
                </a:lnTo>
                <a:lnTo>
                  <a:pt x="791" y="373"/>
                </a:lnTo>
                <a:lnTo>
                  <a:pt x="789" y="373"/>
                </a:lnTo>
                <a:lnTo>
                  <a:pt x="788" y="373"/>
                </a:lnTo>
                <a:lnTo>
                  <a:pt x="786" y="373"/>
                </a:lnTo>
                <a:lnTo>
                  <a:pt x="780" y="373"/>
                </a:lnTo>
                <a:lnTo>
                  <a:pt x="779" y="373"/>
                </a:lnTo>
                <a:lnTo>
                  <a:pt x="777" y="373"/>
                </a:lnTo>
                <a:lnTo>
                  <a:pt x="776" y="373"/>
                </a:lnTo>
                <a:lnTo>
                  <a:pt x="773" y="373"/>
                </a:lnTo>
                <a:lnTo>
                  <a:pt x="765" y="373"/>
                </a:lnTo>
                <a:lnTo>
                  <a:pt x="760" y="375"/>
                </a:lnTo>
                <a:lnTo>
                  <a:pt x="750" y="375"/>
                </a:lnTo>
                <a:lnTo>
                  <a:pt x="743" y="375"/>
                </a:lnTo>
                <a:lnTo>
                  <a:pt x="742" y="375"/>
                </a:lnTo>
                <a:lnTo>
                  <a:pt x="734" y="375"/>
                </a:lnTo>
                <a:lnTo>
                  <a:pt x="733" y="375"/>
                </a:lnTo>
                <a:lnTo>
                  <a:pt x="728" y="376"/>
                </a:lnTo>
                <a:lnTo>
                  <a:pt x="722" y="376"/>
                </a:lnTo>
                <a:lnTo>
                  <a:pt x="719" y="376"/>
                </a:lnTo>
                <a:lnTo>
                  <a:pt x="710" y="376"/>
                </a:lnTo>
                <a:lnTo>
                  <a:pt x="707" y="376"/>
                </a:lnTo>
                <a:lnTo>
                  <a:pt x="705" y="376"/>
                </a:lnTo>
                <a:lnTo>
                  <a:pt x="702" y="376"/>
                </a:lnTo>
                <a:lnTo>
                  <a:pt x="701" y="376"/>
                </a:lnTo>
                <a:lnTo>
                  <a:pt x="696" y="376"/>
                </a:lnTo>
                <a:lnTo>
                  <a:pt x="692" y="376"/>
                </a:lnTo>
                <a:lnTo>
                  <a:pt x="682" y="376"/>
                </a:lnTo>
                <a:lnTo>
                  <a:pt x="677" y="376"/>
                </a:lnTo>
                <a:lnTo>
                  <a:pt x="669" y="376"/>
                </a:lnTo>
                <a:lnTo>
                  <a:pt x="664" y="376"/>
                </a:lnTo>
                <a:lnTo>
                  <a:pt x="662" y="376"/>
                </a:lnTo>
                <a:lnTo>
                  <a:pt x="658" y="376"/>
                </a:lnTo>
                <a:lnTo>
                  <a:pt x="644" y="376"/>
                </a:lnTo>
                <a:lnTo>
                  <a:pt x="643" y="376"/>
                </a:lnTo>
                <a:lnTo>
                  <a:pt x="642" y="376"/>
                </a:lnTo>
                <a:lnTo>
                  <a:pt x="639" y="376"/>
                </a:lnTo>
                <a:lnTo>
                  <a:pt x="638" y="376"/>
                </a:lnTo>
                <a:lnTo>
                  <a:pt x="636" y="376"/>
                </a:lnTo>
                <a:lnTo>
                  <a:pt x="626" y="376"/>
                </a:lnTo>
                <a:lnTo>
                  <a:pt x="623" y="376"/>
                </a:lnTo>
                <a:lnTo>
                  <a:pt x="622" y="376"/>
                </a:lnTo>
                <a:lnTo>
                  <a:pt x="620" y="376"/>
                </a:lnTo>
                <a:lnTo>
                  <a:pt x="613" y="376"/>
                </a:lnTo>
                <a:lnTo>
                  <a:pt x="610" y="376"/>
                </a:lnTo>
                <a:lnTo>
                  <a:pt x="609" y="376"/>
                </a:lnTo>
                <a:lnTo>
                  <a:pt x="604" y="376"/>
                </a:lnTo>
                <a:lnTo>
                  <a:pt x="588" y="376"/>
                </a:lnTo>
                <a:lnTo>
                  <a:pt x="582" y="376"/>
                </a:lnTo>
                <a:lnTo>
                  <a:pt x="579" y="376"/>
                </a:lnTo>
                <a:lnTo>
                  <a:pt x="575" y="376"/>
                </a:lnTo>
                <a:lnTo>
                  <a:pt x="567" y="376"/>
                </a:lnTo>
                <a:lnTo>
                  <a:pt x="566" y="376"/>
                </a:lnTo>
                <a:lnTo>
                  <a:pt x="562" y="376"/>
                </a:lnTo>
                <a:lnTo>
                  <a:pt x="554" y="376"/>
                </a:lnTo>
                <a:lnTo>
                  <a:pt x="551" y="376"/>
                </a:lnTo>
                <a:lnTo>
                  <a:pt x="543" y="376"/>
                </a:lnTo>
                <a:lnTo>
                  <a:pt x="540" y="376"/>
                </a:lnTo>
                <a:lnTo>
                  <a:pt x="534" y="376"/>
                </a:lnTo>
                <a:lnTo>
                  <a:pt x="530" y="376"/>
                </a:lnTo>
                <a:lnTo>
                  <a:pt x="523" y="376"/>
                </a:lnTo>
                <a:lnTo>
                  <a:pt x="522" y="376"/>
                </a:lnTo>
                <a:lnTo>
                  <a:pt x="521" y="376"/>
                </a:lnTo>
                <a:lnTo>
                  <a:pt x="514" y="376"/>
                </a:lnTo>
                <a:lnTo>
                  <a:pt x="500" y="376"/>
                </a:lnTo>
                <a:lnTo>
                  <a:pt x="496" y="376"/>
                </a:lnTo>
                <a:lnTo>
                  <a:pt x="484" y="376"/>
                </a:lnTo>
                <a:lnTo>
                  <a:pt x="483" y="376"/>
                </a:lnTo>
                <a:lnTo>
                  <a:pt x="476" y="376"/>
                </a:lnTo>
                <a:lnTo>
                  <a:pt x="468" y="376"/>
                </a:lnTo>
                <a:lnTo>
                  <a:pt x="459" y="376"/>
                </a:lnTo>
                <a:lnTo>
                  <a:pt x="446" y="376"/>
                </a:lnTo>
                <a:lnTo>
                  <a:pt x="443" y="376"/>
                </a:lnTo>
                <a:lnTo>
                  <a:pt x="414" y="377"/>
                </a:lnTo>
                <a:lnTo>
                  <a:pt x="407" y="377"/>
                </a:lnTo>
                <a:lnTo>
                  <a:pt x="406" y="377"/>
                </a:lnTo>
                <a:lnTo>
                  <a:pt x="405" y="377"/>
                </a:lnTo>
                <a:lnTo>
                  <a:pt x="403" y="377"/>
                </a:lnTo>
                <a:lnTo>
                  <a:pt x="401" y="377"/>
                </a:lnTo>
                <a:lnTo>
                  <a:pt x="397" y="377"/>
                </a:lnTo>
                <a:lnTo>
                  <a:pt x="396" y="377"/>
                </a:lnTo>
                <a:lnTo>
                  <a:pt x="394" y="377"/>
                </a:lnTo>
                <a:lnTo>
                  <a:pt x="385" y="377"/>
                </a:lnTo>
                <a:lnTo>
                  <a:pt x="381" y="377"/>
                </a:lnTo>
                <a:lnTo>
                  <a:pt x="359" y="377"/>
                </a:lnTo>
                <a:lnTo>
                  <a:pt x="341" y="377"/>
                </a:lnTo>
                <a:lnTo>
                  <a:pt x="325" y="377"/>
                </a:lnTo>
                <a:lnTo>
                  <a:pt x="324" y="377"/>
                </a:lnTo>
                <a:lnTo>
                  <a:pt x="323" y="377"/>
                </a:lnTo>
                <a:lnTo>
                  <a:pt x="318" y="377"/>
                </a:lnTo>
                <a:lnTo>
                  <a:pt x="315" y="376"/>
                </a:lnTo>
                <a:lnTo>
                  <a:pt x="314" y="376"/>
                </a:lnTo>
                <a:lnTo>
                  <a:pt x="312" y="376"/>
                </a:lnTo>
                <a:lnTo>
                  <a:pt x="307" y="376"/>
                </a:lnTo>
                <a:lnTo>
                  <a:pt x="284" y="376"/>
                </a:lnTo>
                <a:lnTo>
                  <a:pt x="273" y="376"/>
                </a:lnTo>
                <a:lnTo>
                  <a:pt x="268" y="376"/>
                </a:lnTo>
                <a:lnTo>
                  <a:pt x="267" y="376"/>
                </a:lnTo>
                <a:lnTo>
                  <a:pt x="252" y="376"/>
                </a:lnTo>
                <a:lnTo>
                  <a:pt x="246" y="376"/>
                </a:lnTo>
                <a:lnTo>
                  <a:pt x="244" y="376"/>
                </a:lnTo>
                <a:lnTo>
                  <a:pt x="233" y="376"/>
                </a:lnTo>
                <a:lnTo>
                  <a:pt x="186" y="376"/>
                </a:lnTo>
                <a:lnTo>
                  <a:pt x="184" y="376"/>
                </a:lnTo>
                <a:lnTo>
                  <a:pt x="181" y="376"/>
                </a:lnTo>
                <a:lnTo>
                  <a:pt x="178" y="376"/>
                </a:lnTo>
                <a:lnTo>
                  <a:pt x="176" y="377"/>
                </a:lnTo>
                <a:lnTo>
                  <a:pt x="175" y="377"/>
                </a:lnTo>
                <a:lnTo>
                  <a:pt x="173" y="377"/>
                </a:lnTo>
                <a:lnTo>
                  <a:pt x="169" y="376"/>
                </a:lnTo>
                <a:lnTo>
                  <a:pt x="165" y="376"/>
                </a:lnTo>
                <a:lnTo>
                  <a:pt x="146" y="376"/>
                </a:lnTo>
                <a:lnTo>
                  <a:pt x="124" y="376"/>
                </a:lnTo>
                <a:lnTo>
                  <a:pt x="104" y="376"/>
                </a:lnTo>
                <a:lnTo>
                  <a:pt x="96" y="376"/>
                </a:lnTo>
                <a:lnTo>
                  <a:pt x="95" y="376"/>
                </a:lnTo>
                <a:lnTo>
                  <a:pt x="94" y="376"/>
                </a:lnTo>
                <a:lnTo>
                  <a:pt x="88" y="376"/>
                </a:lnTo>
                <a:lnTo>
                  <a:pt x="86" y="376"/>
                </a:lnTo>
                <a:lnTo>
                  <a:pt x="83" y="376"/>
                </a:lnTo>
                <a:lnTo>
                  <a:pt x="78" y="376"/>
                </a:lnTo>
                <a:lnTo>
                  <a:pt x="55" y="376"/>
                </a:lnTo>
                <a:lnTo>
                  <a:pt x="47" y="376"/>
                </a:lnTo>
                <a:lnTo>
                  <a:pt x="45" y="376"/>
                </a:lnTo>
                <a:lnTo>
                  <a:pt x="43" y="376"/>
                </a:lnTo>
                <a:lnTo>
                  <a:pt x="11" y="376"/>
                </a:lnTo>
                <a:lnTo>
                  <a:pt x="5" y="376"/>
                </a:lnTo>
                <a:lnTo>
                  <a:pt x="4" y="364"/>
                </a:lnTo>
                <a:lnTo>
                  <a:pt x="4" y="341"/>
                </a:lnTo>
                <a:lnTo>
                  <a:pt x="4" y="336"/>
                </a:lnTo>
                <a:lnTo>
                  <a:pt x="3" y="295"/>
                </a:lnTo>
                <a:lnTo>
                  <a:pt x="1" y="214"/>
                </a:lnTo>
                <a:lnTo>
                  <a:pt x="0" y="175"/>
                </a:lnTo>
                <a:lnTo>
                  <a:pt x="5" y="175"/>
                </a:lnTo>
                <a:lnTo>
                  <a:pt x="38" y="175"/>
                </a:lnTo>
                <a:lnTo>
                  <a:pt x="39" y="175"/>
                </a:lnTo>
                <a:lnTo>
                  <a:pt x="42" y="175"/>
                </a:lnTo>
                <a:lnTo>
                  <a:pt x="47" y="175"/>
                </a:lnTo>
                <a:lnTo>
                  <a:pt x="62" y="175"/>
                </a:lnTo>
                <a:lnTo>
                  <a:pt x="66" y="175"/>
                </a:lnTo>
                <a:lnTo>
                  <a:pt x="69" y="175"/>
                </a:lnTo>
                <a:lnTo>
                  <a:pt x="77" y="175"/>
                </a:lnTo>
                <a:lnTo>
                  <a:pt x="80" y="175"/>
                </a:lnTo>
                <a:lnTo>
                  <a:pt x="83" y="175"/>
                </a:lnTo>
                <a:lnTo>
                  <a:pt x="90" y="175"/>
                </a:lnTo>
                <a:lnTo>
                  <a:pt x="96" y="175"/>
                </a:lnTo>
                <a:lnTo>
                  <a:pt x="99" y="175"/>
                </a:lnTo>
                <a:lnTo>
                  <a:pt x="99" y="174"/>
                </a:lnTo>
                <a:lnTo>
                  <a:pt x="99" y="162"/>
                </a:lnTo>
                <a:lnTo>
                  <a:pt x="99" y="154"/>
                </a:lnTo>
                <a:lnTo>
                  <a:pt x="98" y="144"/>
                </a:lnTo>
                <a:lnTo>
                  <a:pt x="101" y="144"/>
                </a:lnTo>
                <a:lnTo>
                  <a:pt x="105" y="144"/>
                </a:lnTo>
                <a:lnTo>
                  <a:pt x="105" y="142"/>
                </a:lnTo>
                <a:lnTo>
                  <a:pt x="105" y="141"/>
                </a:lnTo>
                <a:lnTo>
                  <a:pt x="111" y="141"/>
                </a:lnTo>
                <a:lnTo>
                  <a:pt x="118" y="141"/>
                </a:lnTo>
                <a:lnTo>
                  <a:pt x="118" y="142"/>
                </a:lnTo>
                <a:lnTo>
                  <a:pt x="118" y="149"/>
                </a:lnTo>
                <a:lnTo>
                  <a:pt x="118" y="161"/>
                </a:lnTo>
                <a:lnTo>
                  <a:pt x="120" y="174"/>
                </a:lnTo>
                <a:lnTo>
                  <a:pt x="120" y="175"/>
                </a:lnTo>
                <a:lnTo>
                  <a:pt x="135" y="175"/>
                </a:lnTo>
                <a:lnTo>
                  <a:pt x="139" y="175"/>
                </a:lnTo>
                <a:lnTo>
                  <a:pt x="140" y="175"/>
                </a:lnTo>
                <a:lnTo>
                  <a:pt x="140" y="172"/>
                </a:lnTo>
                <a:lnTo>
                  <a:pt x="140" y="171"/>
                </a:lnTo>
                <a:lnTo>
                  <a:pt x="139" y="142"/>
                </a:lnTo>
                <a:lnTo>
                  <a:pt x="139" y="138"/>
                </a:lnTo>
                <a:lnTo>
                  <a:pt x="138" y="130"/>
                </a:lnTo>
                <a:lnTo>
                  <a:pt x="138" y="129"/>
                </a:lnTo>
                <a:lnTo>
                  <a:pt x="138" y="126"/>
                </a:lnTo>
                <a:lnTo>
                  <a:pt x="138" y="125"/>
                </a:lnTo>
                <a:lnTo>
                  <a:pt x="138" y="120"/>
                </a:lnTo>
                <a:lnTo>
                  <a:pt x="138" y="94"/>
                </a:lnTo>
                <a:lnTo>
                  <a:pt x="137" y="94"/>
                </a:lnTo>
                <a:close/>
                <a:moveTo>
                  <a:pt x="137" y="94"/>
                </a:moveTo>
                <a:lnTo>
                  <a:pt x="134" y="94"/>
                </a:lnTo>
                <a:lnTo>
                  <a:pt x="132" y="94"/>
                </a:lnTo>
                <a:lnTo>
                  <a:pt x="127" y="94"/>
                </a:lnTo>
                <a:lnTo>
                  <a:pt x="125" y="94"/>
                </a:lnTo>
                <a:lnTo>
                  <a:pt x="117" y="94"/>
                </a:lnTo>
                <a:lnTo>
                  <a:pt x="94" y="94"/>
                </a:lnTo>
                <a:lnTo>
                  <a:pt x="92" y="94"/>
                </a:lnTo>
                <a:lnTo>
                  <a:pt x="84" y="94"/>
                </a:lnTo>
                <a:lnTo>
                  <a:pt x="79" y="94"/>
                </a:lnTo>
                <a:lnTo>
                  <a:pt x="80" y="94"/>
                </a:lnTo>
                <a:lnTo>
                  <a:pt x="78" y="94"/>
                </a:lnTo>
                <a:lnTo>
                  <a:pt x="78" y="84"/>
                </a:lnTo>
                <a:lnTo>
                  <a:pt x="81" y="84"/>
                </a:lnTo>
                <a:lnTo>
                  <a:pt x="87" y="84"/>
                </a:lnTo>
                <a:lnTo>
                  <a:pt x="87" y="83"/>
                </a:lnTo>
                <a:lnTo>
                  <a:pt x="87" y="53"/>
                </a:lnTo>
                <a:lnTo>
                  <a:pt x="86" y="53"/>
                </a:lnTo>
                <a:lnTo>
                  <a:pt x="84" y="53"/>
                </a:lnTo>
                <a:lnTo>
                  <a:pt x="83" y="53"/>
                </a:lnTo>
                <a:lnTo>
                  <a:pt x="81" y="53"/>
                </a:lnTo>
                <a:lnTo>
                  <a:pt x="78" y="53"/>
                </a:lnTo>
                <a:lnTo>
                  <a:pt x="78" y="28"/>
                </a:lnTo>
                <a:lnTo>
                  <a:pt x="72" y="28"/>
                </a:lnTo>
                <a:lnTo>
                  <a:pt x="72" y="24"/>
                </a:lnTo>
                <a:lnTo>
                  <a:pt x="77" y="24"/>
                </a:lnTo>
                <a:lnTo>
                  <a:pt x="77" y="19"/>
                </a:lnTo>
                <a:lnTo>
                  <a:pt x="77" y="8"/>
                </a:lnTo>
                <a:lnTo>
                  <a:pt x="77" y="0"/>
                </a:lnTo>
                <a:lnTo>
                  <a:pt x="79" y="0"/>
                </a:lnTo>
                <a:lnTo>
                  <a:pt x="82" y="0"/>
                </a:lnTo>
                <a:lnTo>
                  <a:pt x="83" y="0"/>
                </a:lnTo>
                <a:lnTo>
                  <a:pt x="83" y="1"/>
                </a:lnTo>
                <a:lnTo>
                  <a:pt x="83" y="12"/>
                </a:lnTo>
                <a:lnTo>
                  <a:pt x="84" y="12"/>
                </a:lnTo>
                <a:lnTo>
                  <a:pt x="87" y="12"/>
                </a:lnTo>
                <a:lnTo>
                  <a:pt x="87" y="18"/>
                </a:lnTo>
                <a:lnTo>
                  <a:pt x="87" y="28"/>
                </a:lnTo>
                <a:lnTo>
                  <a:pt x="91" y="28"/>
                </a:lnTo>
                <a:lnTo>
                  <a:pt x="95" y="29"/>
                </a:lnTo>
                <a:lnTo>
                  <a:pt x="97" y="29"/>
                </a:lnTo>
                <a:lnTo>
                  <a:pt x="105" y="29"/>
                </a:lnTo>
                <a:lnTo>
                  <a:pt x="111" y="33"/>
                </a:lnTo>
                <a:lnTo>
                  <a:pt x="115" y="30"/>
                </a:lnTo>
                <a:lnTo>
                  <a:pt x="117" y="30"/>
                </a:lnTo>
                <a:lnTo>
                  <a:pt x="117" y="33"/>
                </a:lnTo>
                <a:lnTo>
                  <a:pt x="117" y="34"/>
                </a:lnTo>
                <a:lnTo>
                  <a:pt x="117" y="35"/>
                </a:lnTo>
                <a:lnTo>
                  <a:pt x="117" y="41"/>
                </a:lnTo>
                <a:lnTo>
                  <a:pt x="117" y="43"/>
                </a:lnTo>
                <a:lnTo>
                  <a:pt x="118" y="43"/>
                </a:lnTo>
                <a:lnTo>
                  <a:pt x="122" y="43"/>
                </a:lnTo>
                <a:lnTo>
                  <a:pt x="123" y="43"/>
                </a:lnTo>
                <a:lnTo>
                  <a:pt x="127" y="43"/>
                </a:lnTo>
                <a:lnTo>
                  <a:pt x="127" y="42"/>
                </a:lnTo>
                <a:lnTo>
                  <a:pt x="127" y="36"/>
                </a:lnTo>
                <a:lnTo>
                  <a:pt x="129" y="36"/>
                </a:lnTo>
                <a:lnTo>
                  <a:pt x="132" y="36"/>
                </a:lnTo>
                <a:lnTo>
                  <a:pt x="133" y="36"/>
                </a:lnTo>
                <a:lnTo>
                  <a:pt x="135" y="37"/>
                </a:lnTo>
                <a:lnTo>
                  <a:pt x="138" y="37"/>
                </a:lnTo>
                <a:lnTo>
                  <a:pt x="138" y="93"/>
                </a:lnTo>
                <a:lnTo>
                  <a:pt x="138" y="94"/>
                </a:lnTo>
                <a:lnTo>
                  <a:pt x="137" y="94"/>
                </a:lnTo>
                <a:close/>
              </a:path>
            </a:pathLst>
          </a:custGeom>
          <a:solidFill>
            <a:schemeClr val="accent3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5" name="Oval 25">
            <a:extLst>
              <a:ext uri="{FF2B5EF4-FFF2-40B4-BE49-F238E27FC236}">
                <a16:creationId xmlns:a16="http://schemas.microsoft.com/office/drawing/2014/main" id="{8B224E5B-F030-CAB1-C67C-4529A99B074E}"/>
              </a:ext>
            </a:extLst>
          </p:cNvPr>
          <p:cNvSpPr>
            <a:spLocks noChangeArrowheads="1"/>
          </p:cNvSpPr>
          <p:nvPr/>
        </p:nvSpPr>
        <p:spPr bwMode="gray">
          <a:xfrm>
            <a:off x="6285241" y="2652210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6" name="肘形连接符 164">
            <a:extLst>
              <a:ext uri="{FF2B5EF4-FFF2-40B4-BE49-F238E27FC236}">
                <a16:creationId xmlns:a16="http://schemas.microsoft.com/office/drawing/2014/main" id="{F561678B-F934-9C92-FD78-A6A57F77B43B}"/>
              </a:ext>
            </a:extLst>
          </p:cNvPr>
          <p:cNvCxnSpPr>
            <a:cxnSpLocks/>
            <a:stCxn id="8" idx="1"/>
            <a:endCxn id="5" idx="0"/>
          </p:cNvCxnSpPr>
          <p:nvPr/>
        </p:nvCxnSpPr>
        <p:spPr>
          <a:xfrm rot="10800000" flipV="1">
            <a:off x="6327449" y="2480458"/>
            <a:ext cx="530982" cy="171751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8" name="圆角矩形 45">
            <a:extLst>
              <a:ext uri="{FF2B5EF4-FFF2-40B4-BE49-F238E27FC236}">
                <a16:creationId xmlns:a16="http://schemas.microsoft.com/office/drawing/2014/main" id="{189BE461-52BF-7B01-2424-74E1286A6392}"/>
              </a:ext>
            </a:extLst>
          </p:cNvPr>
          <p:cNvSpPr/>
          <p:nvPr/>
        </p:nvSpPr>
        <p:spPr>
          <a:xfrm>
            <a:off x="6858431" y="2316478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Fort Lauderdale</a:t>
            </a:r>
          </a:p>
        </p:txBody>
      </p:sp>
      <p:sp>
        <p:nvSpPr>
          <p:cNvPr id="31" name="Oval 25">
            <a:extLst>
              <a:ext uri="{FF2B5EF4-FFF2-40B4-BE49-F238E27FC236}">
                <a16:creationId xmlns:a16="http://schemas.microsoft.com/office/drawing/2014/main" id="{268439C9-9254-5CA5-B97F-250257BC1F7B}"/>
              </a:ext>
            </a:extLst>
          </p:cNvPr>
          <p:cNvSpPr>
            <a:spLocks noChangeArrowheads="1"/>
          </p:cNvSpPr>
          <p:nvPr/>
        </p:nvSpPr>
        <p:spPr bwMode="gray">
          <a:xfrm>
            <a:off x="6254761" y="3566610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33" name="肘形连接符 164">
            <a:extLst>
              <a:ext uri="{FF2B5EF4-FFF2-40B4-BE49-F238E27FC236}">
                <a16:creationId xmlns:a16="http://schemas.microsoft.com/office/drawing/2014/main" id="{57BB18C4-2988-CC21-1D69-BDD8E5F03832}"/>
              </a:ext>
            </a:extLst>
          </p:cNvPr>
          <p:cNvCxnSpPr>
            <a:cxnSpLocks/>
            <a:stCxn id="34" idx="1"/>
            <a:endCxn id="31" idx="0"/>
          </p:cNvCxnSpPr>
          <p:nvPr/>
        </p:nvCxnSpPr>
        <p:spPr>
          <a:xfrm rot="10800000" flipV="1">
            <a:off x="6296969" y="3394858"/>
            <a:ext cx="270440" cy="171751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34" name="圆角矩形 45">
            <a:extLst>
              <a:ext uri="{FF2B5EF4-FFF2-40B4-BE49-F238E27FC236}">
                <a16:creationId xmlns:a16="http://schemas.microsoft.com/office/drawing/2014/main" id="{3C4BB025-A4EA-9B50-9843-C320B48ABD0A}"/>
              </a:ext>
            </a:extLst>
          </p:cNvPr>
          <p:cNvSpPr/>
          <p:nvPr/>
        </p:nvSpPr>
        <p:spPr>
          <a:xfrm>
            <a:off x="6567409" y="3230878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Hollywood</a:t>
            </a:r>
          </a:p>
        </p:txBody>
      </p:sp>
      <p:sp>
        <p:nvSpPr>
          <p:cNvPr id="36" name="Oval 25">
            <a:extLst>
              <a:ext uri="{FF2B5EF4-FFF2-40B4-BE49-F238E27FC236}">
                <a16:creationId xmlns:a16="http://schemas.microsoft.com/office/drawing/2014/main" id="{323BFDC4-3A24-434A-5591-642B06974866}"/>
              </a:ext>
            </a:extLst>
          </p:cNvPr>
          <p:cNvSpPr>
            <a:spLocks noChangeArrowheads="1"/>
          </p:cNvSpPr>
          <p:nvPr/>
        </p:nvSpPr>
        <p:spPr bwMode="gray">
          <a:xfrm>
            <a:off x="5350767" y="3641108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37" name="肘形连接符 164">
            <a:extLst>
              <a:ext uri="{FF2B5EF4-FFF2-40B4-BE49-F238E27FC236}">
                <a16:creationId xmlns:a16="http://schemas.microsoft.com/office/drawing/2014/main" id="{0A80D4F3-B3DE-A856-ACB5-2B9395DA51F4}"/>
              </a:ext>
            </a:extLst>
          </p:cNvPr>
          <p:cNvCxnSpPr>
            <a:cxnSpLocks/>
            <a:stCxn id="38" idx="1"/>
            <a:endCxn id="36" idx="4"/>
          </p:cNvCxnSpPr>
          <p:nvPr/>
        </p:nvCxnSpPr>
        <p:spPr>
          <a:xfrm rot="10800000">
            <a:off x="5392975" y="3725523"/>
            <a:ext cx="311036" cy="441722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38" name="圆角矩形 45">
            <a:extLst>
              <a:ext uri="{FF2B5EF4-FFF2-40B4-BE49-F238E27FC236}">
                <a16:creationId xmlns:a16="http://schemas.microsoft.com/office/drawing/2014/main" id="{0A8D1DAA-2086-F6A2-A38B-3B1CF447F353}"/>
              </a:ext>
            </a:extLst>
          </p:cNvPr>
          <p:cNvSpPr/>
          <p:nvPr/>
        </p:nvSpPr>
        <p:spPr>
          <a:xfrm>
            <a:off x="5704011" y="4003264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Pembroke Pines</a:t>
            </a:r>
          </a:p>
        </p:txBody>
      </p:sp>
      <p:sp>
        <p:nvSpPr>
          <p:cNvPr id="43" name="Oval 25">
            <a:extLst>
              <a:ext uri="{FF2B5EF4-FFF2-40B4-BE49-F238E27FC236}">
                <a16:creationId xmlns:a16="http://schemas.microsoft.com/office/drawing/2014/main" id="{77C5ED62-7727-0C21-9D90-4FBD03D6E705}"/>
              </a:ext>
            </a:extLst>
          </p:cNvPr>
          <p:cNvSpPr>
            <a:spLocks noChangeArrowheads="1"/>
          </p:cNvSpPr>
          <p:nvPr/>
        </p:nvSpPr>
        <p:spPr bwMode="gray">
          <a:xfrm>
            <a:off x="4985007" y="3968768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44" name="肘形连接符 164">
            <a:extLst>
              <a:ext uri="{FF2B5EF4-FFF2-40B4-BE49-F238E27FC236}">
                <a16:creationId xmlns:a16="http://schemas.microsoft.com/office/drawing/2014/main" id="{AB17FF07-8140-A381-9FDD-903DC535C2FB}"/>
              </a:ext>
            </a:extLst>
          </p:cNvPr>
          <p:cNvCxnSpPr>
            <a:cxnSpLocks/>
            <a:stCxn id="45" idx="1"/>
            <a:endCxn id="43" idx="4"/>
          </p:cNvCxnSpPr>
          <p:nvPr/>
        </p:nvCxnSpPr>
        <p:spPr>
          <a:xfrm rot="10800000">
            <a:off x="5027216" y="4053183"/>
            <a:ext cx="274385" cy="547790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45" name="圆角矩形 45">
            <a:extLst>
              <a:ext uri="{FF2B5EF4-FFF2-40B4-BE49-F238E27FC236}">
                <a16:creationId xmlns:a16="http://schemas.microsoft.com/office/drawing/2014/main" id="{46D64D43-E1E3-594B-3571-A2E2A76C61E9}"/>
              </a:ext>
            </a:extLst>
          </p:cNvPr>
          <p:cNvSpPr/>
          <p:nvPr/>
        </p:nvSpPr>
        <p:spPr>
          <a:xfrm>
            <a:off x="5301600" y="4436992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Miramar</a:t>
            </a:r>
          </a:p>
        </p:txBody>
      </p:sp>
    </p:spTree>
    <p:extLst>
      <p:ext uri="{BB962C8B-B14F-4D97-AF65-F5344CB8AC3E}">
        <p14:creationId xmlns:p14="http://schemas.microsoft.com/office/powerpoint/2010/main" val="30066722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CC91C6-89C0-F6AC-8098-7614F028A7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D57504-BC72-882D-F584-8EEF4AFC56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 fontScale="90000"/>
          </a:bodyPr>
          <a:lstStyle/>
          <a:p>
            <a:r>
              <a:rPr lang="en-US" altLang="zh-CN" dirty="0"/>
              <a:t>San Bernardino County (CA): The Logistics Giant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188B2E5-AC99-3FB9-8523-B9CA0725494A}"/>
              </a:ext>
            </a:extLst>
          </p:cNvPr>
          <p:cNvGrpSpPr/>
          <p:nvPr/>
        </p:nvGrpSpPr>
        <p:grpSpPr>
          <a:xfrm>
            <a:off x="4499992" y="1419622"/>
            <a:ext cx="4444359" cy="2870519"/>
            <a:chOff x="3392510" y="1347614"/>
            <a:chExt cx="5351440" cy="3456384"/>
          </a:xfrm>
        </p:grpSpPr>
        <p:sp>
          <p:nvSpPr>
            <p:cNvPr id="1027" name="Freeform 248">
              <a:extLst>
                <a:ext uri="{FF2B5EF4-FFF2-40B4-BE49-F238E27FC236}">
                  <a16:creationId xmlns:a16="http://schemas.microsoft.com/office/drawing/2014/main" id="{B3A0A65C-E430-BFE2-6365-638BEEE742E7}"/>
                </a:ext>
              </a:extLst>
            </p:cNvPr>
            <p:cNvSpPr>
              <a:spLocks/>
            </p:cNvSpPr>
            <p:nvPr/>
          </p:nvSpPr>
          <p:spPr bwMode="auto">
            <a:xfrm>
              <a:off x="3392510" y="1347614"/>
              <a:ext cx="5351440" cy="3456384"/>
            </a:xfrm>
            <a:custGeom>
              <a:avLst/>
              <a:gdLst>
                <a:gd name="T0" fmla="*/ 851 w 3640"/>
                <a:gd name="T1" fmla="*/ 17 h 2351"/>
                <a:gd name="T2" fmla="*/ 1220 w 3640"/>
                <a:gd name="T3" fmla="*/ 17 h 2351"/>
                <a:gd name="T4" fmla="*/ 1419 w 3640"/>
                <a:gd name="T5" fmla="*/ 18 h 2351"/>
                <a:gd name="T6" fmla="*/ 1676 w 3640"/>
                <a:gd name="T7" fmla="*/ 19 h 2351"/>
                <a:gd name="T8" fmla="*/ 1894 w 3640"/>
                <a:gd name="T9" fmla="*/ 18 h 2351"/>
                <a:gd name="T10" fmla="*/ 2111 w 3640"/>
                <a:gd name="T11" fmla="*/ 0 h 2351"/>
                <a:gd name="T12" fmla="*/ 2327 w 3640"/>
                <a:gd name="T13" fmla="*/ 186 h 2351"/>
                <a:gd name="T14" fmla="*/ 2469 w 3640"/>
                <a:gd name="T15" fmla="*/ 325 h 2351"/>
                <a:gd name="T16" fmla="*/ 2612 w 3640"/>
                <a:gd name="T17" fmla="*/ 465 h 2351"/>
                <a:gd name="T18" fmla="*/ 2753 w 3640"/>
                <a:gd name="T19" fmla="*/ 603 h 2351"/>
                <a:gd name="T20" fmla="*/ 2928 w 3640"/>
                <a:gd name="T21" fmla="*/ 775 h 2351"/>
                <a:gd name="T22" fmla="*/ 3047 w 3640"/>
                <a:gd name="T23" fmla="*/ 892 h 2351"/>
                <a:gd name="T24" fmla="*/ 3143 w 3640"/>
                <a:gd name="T25" fmla="*/ 990 h 2351"/>
                <a:gd name="T26" fmla="*/ 3141 w 3640"/>
                <a:gd name="T27" fmla="*/ 1113 h 2351"/>
                <a:gd name="T28" fmla="*/ 3186 w 3640"/>
                <a:gd name="T29" fmla="*/ 1185 h 2351"/>
                <a:gd name="T30" fmla="*/ 3243 w 3640"/>
                <a:gd name="T31" fmla="*/ 1289 h 2351"/>
                <a:gd name="T32" fmla="*/ 3305 w 3640"/>
                <a:gd name="T33" fmla="*/ 1345 h 2351"/>
                <a:gd name="T34" fmla="*/ 3330 w 3640"/>
                <a:gd name="T35" fmla="*/ 1416 h 2351"/>
                <a:gd name="T36" fmla="*/ 3384 w 3640"/>
                <a:gd name="T37" fmla="*/ 1542 h 2351"/>
                <a:gd name="T38" fmla="*/ 3413 w 3640"/>
                <a:gd name="T39" fmla="*/ 1656 h 2351"/>
                <a:gd name="T40" fmla="*/ 3486 w 3640"/>
                <a:gd name="T41" fmla="*/ 1708 h 2351"/>
                <a:gd name="T42" fmla="*/ 3599 w 3640"/>
                <a:gd name="T43" fmla="*/ 1781 h 2351"/>
                <a:gd name="T44" fmla="*/ 3607 w 3640"/>
                <a:gd name="T45" fmla="*/ 1889 h 2351"/>
                <a:gd name="T46" fmla="*/ 3482 w 3640"/>
                <a:gd name="T47" fmla="*/ 1993 h 2351"/>
                <a:gd name="T48" fmla="*/ 3416 w 3640"/>
                <a:gd name="T49" fmla="*/ 2041 h 2351"/>
                <a:gd name="T50" fmla="*/ 3339 w 3640"/>
                <a:gd name="T51" fmla="*/ 2092 h 2351"/>
                <a:gd name="T52" fmla="*/ 3195 w 3640"/>
                <a:gd name="T53" fmla="*/ 2100 h 2351"/>
                <a:gd name="T54" fmla="*/ 3013 w 3640"/>
                <a:gd name="T55" fmla="*/ 2101 h 2351"/>
                <a:gd name="T56" fmla="*/ 2744 w 3640"/>
                <a:gd name="T57" fmla="*/ 2101 h 2351"/>
                <a:gd name="T58" fmla="*/ 2464 w 3640"/>
                <a:gd name="T59" fmla="*/ 2125 h 2351"/>
                <a:gd name="T60" fmla="*/ 2145 w 3640"/>
                <a:gd name="T61" fmla="*/ 2153 h 2351"/>
                <a:gd name="T62" fmla="*/ 1944 w 3640"/>
                <a:gd name="T63" fmla="*/ 2153 h 2351"/>
                <a:gd name="T64" fmla="*/ 1670 w 3640"/>
                <a:gd name="T65" fmla="*/ 2156 h 2351"/>
                <a:gd name="T66" fmla="*/ 1454 w 3640"/>
                <a:gd name="T67" fmla="*/ 2157 h 2351"/>
                <a:gd name="T68" fmla="*/ 1191 w 3640"/>
                <a:gd name="T69" fmla="*/ 2157 h 2351"/>
                <a:gd name="T70" fmla="*/ 977 w 3640"/>
                <a:gd name="T71" fmla="*/ 2156 h 2351"/>
                <a:gd name="T72" fmla="*/ 860 w 3640"/>
                <a:gd name="T73" fmla="*/ 2190 h 2351"/>
                <a:gd name="T74" fmla="*/ 764 w 3640"/>
                <a:gd name="T75" fmla="*/ 2191 h 2351"/>
                <a:gd name="T76" fmla="*/ 658 w 3640"/>
                <a:gd name="T77" fmla="*/ 2191 h 2351"/>
                <a:gd name="T78" fmla="*/ 530 w 3640"/>
                <a:gd name="T79" fmla="*/ 2174 h 2351"/>
                <a:gd name="T80" fmla="*/ 427 w 3640"/>
                <a:gd name="T81" fmla="*/ 2173 h 2351"/>
                <a:gd name="T82" fmla="*/ 333 w 3640"/>
                <a:gd name="T83" fmla="*/ 2156 h 2351"/>
                <a:gd name="T84" fmla="*/ 242 w 3640"/>
                <a:gd name="T85" fmla="*/ 2180 h 2351"/>
                <a:gd name="T86" fmla="*/ 190 w 3640"/>
                <a:gd name="T87" fmla="*/ 2275 h 2351"/>
                <a:gd name="T88" fmla="*/ 131 w 3640"/>
                <a:gd name="T89" fmla="*/ 2337 h 2351"/>
                <a:gd name="T90" fmla="*/ 36 w 3640"/>
                <a:gd name="T91" fmla="*/ 2275 h 2351"/>
                <a:gd name="T92" fmla="*/ 34 w 3640"/>
                <a:gd name="T93" fmla="*/ 2173 h 2351"/>
                <a:gd name="T94" fmla="*/ 78 w 3640"/>
                <a:gd name="T95" fmla="*/ 2137 h 2351"/>
                <a:gd name="T96" fmla="*/ 114 w 3640"/>
                <a:gd name="T97" fmla="*/ 2030 h 2351"/>
                <a:gd name="T98" fmla="*/ 144 w 3640"/>
                <a:gd name="T99" fmla="*/ 1896 h 2351"/>
                <a:gd name="T100" fmla="*/ 148 w 3640"/>
                <a:gd name="T101" fmla="*/ 1752 h 2351"/>
                <a:gd name="T102" fmla="*/ 141 w 3640"/>
                <a:gd name="T103" fmla="*/ 1647 h 2351"/>
                <a:gd name="T104" fmla="*/ 141 w 3640"/>
                <a:gd name="T105" fmla="*/ 1573 h 2351"/>
                <a:gd name="T106" fmla="*/ 134 w 3640"/>
                <a:gd name="T107" fmla="*/ 1432 h 2351"/>
                <a:gd name="T108" fmla="*/ 133 w 3640"/>
                <a:gd name="T109" fmla="*/ 1288 h 2351"/>
                <a:gd name="T110" fmla="*/ 168 w 3640"/>
                <a:gd name="T111" fmla="*/ 1070 h 2351"/>
                <a:gd name="T112" fmla="*/ 167 w 3640"/>
                <a:gd name="T113" fmla="*/ 904 h 2351"/>
                <a:gd name="T114" fmla="*/ 169 w 3640"/>
                <a:gd name="T115" fmla="*/ 587 h 2351"/>
                <a:gd name="T116" fmla="*/ 170 w 3640"/>
                <a:gd name="T117" fmla="*/ 342 h 2351"/>
                <a:gd name="T118" fmla="*/ 166 w 3640"/>
                <a:gd name="T119" fmla="*/ 220 h 2351"/>
                <a:gd name="T120" fmla="*/ 166 w 3640"/>
                <a:gd name="T121" fmla="*/ 117 h 2351"/>
                <a:gd name="T122" fmla="*/ 356 w 3640"/>
                <a:gd name="T123" fmla="*/ 16 h 2351"/>
                <a:gd name="T124" fmla="*/ 521 w 3640"/>
                <a:gd name="T125" fmla="*/ 17 h 2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640" h="2351">
                  <a:moveTo>
                    <a:pt x="629" y="17"/>
                  </a:moveTo>
                  <a:lnTo>
                    <a:pt x="638" y="16"/>
                  </a:lnTo>
                  <a:lnTo>
                    <a:pt x="641" y="16"/>
                  </a:lnTo>
                  <a:lnTo>
                    <a:pt x="649" y="16"/>
                  </a:lnTo>
                  <a:lnTo>
                    <a:pt x="651" y="16"/>
                  </a:lnTo>
                  <a:lnTo>
                    <a:pt x="652" y="16"/>
                  </a:lnTo>
                  <a:lnTo>
                    <a:pt x="653" y="16"/>
                  </a:lnTo>
                  <a:lnTo>
                    <a:pt x="658" y="16"/>
                  </a:lnTo>
                  <a:lnTo>
                    <a:pt x="670" y="16"/>
                  </a:lnTo>
                  <a:lnTo>
                    <a:pt x="674" y="16"/>
                  </a:lnTo>
                  <a:lnTo>
                    <a:pt x="678" y="17"/>
                  </a:lnTo>
                  <a:lnTo>
                    <a:pt x="679" y="17"/>
                  </a:lnTo>
                  <a:lnTo>
                    <a:pt x="682" y="17"/>
                  </a:lnTo>
                  <a:lnTo>
                    <a:pt x="683" y="17"/>
                  </a:lnTo>
                  <a:lnTo>
                    <a:pt x="684" y="17"/>
                  </a:lnTo>
                  <a:lnTo>
                    <a:pt x="687" y="17"/>
                  </a:lnTo>
                  <a:lnTo>
                    <a:pt x="688" y="17"/>
                  </a:lnTo>
                  <a:lnTo>
                    <a:pt x="690" y="17"/>
                  </a:lnTo>
                  <a:lnTo>
                    <a:pt x="691" y="17"/>
                  </a:lnTo>
                  <a:lnTo>
                    <a:pt x="692" y="17"/>
                  </a:lnTo>
                  <a:lnTo>
                    <a:pt x="695" y="17"/>
                  </a:lnTo>
                  <a:lnTo>
                    <a:pt x="696" y="17"/>
                  </a:lnTo>
                  <a:lnTo>
                    <a:pt x="698" y="17"/>
                  </a:lnTo>
                  <a:lnTo>
                    <a:pt x="703" y="17"/>
                  </a:lnTo>
                  <a:lnTo>
                    <a:pt x="705" y="17"/>
                  </a:lnTo>
                  <a:lnTo>
                    <a:pt x="709" y="17"/>
                  </a:lnTo>
                  <a:lnTo>
                    <a:pt x="719" y="17"/>
                  </a:lnTo>
                  <a:lnTo>
                    <a:pt x="721" y="17"/>
                  </a:lnTo>
                  <a:lnTo>
                    <a:pt x="722" y="17"/>
                  </a:lnTo>
                  <a:lnTo>
                    <a:pt x="726" y="17"/>
                  </a:lnTo>
                  <a:lnTo>
                    <a:pt x="734" y="17"/>
                  </a:lnTo>
                  <a:lnTo>
                    <a:pt x="737" y="17"/>
                  </a:lnTo>
                  <a:lnTo>
                    <a:pt x="741" y="17"/>
                  </a:lnTo>
                  <a:lnTo>
                    <a:pt x="743" y="17"/>
                  </a:lnTo>
                  <a:lnTo>
                    <a:pt x="748" y="17"/>
                  </a:lnTo>
                  <a:lnTo>
                    <a:pt x="752" y="17"/>
                  </a:lnTo>
                  <a:lnTo>
                    <a:pt x="753" y="17"/>
                  </a:lnTo>
                  <a:lnTo>
                    <a:pt x="754" y="17"/>
                  </a:lnTo>
                  <a:lnTo>
                    <a:pt x="755" y="17"/>
                  </a:lnTo>
                  <a:lnTo>
                    <a:pt x="757" y="17"/>
                  </a:lnTo>
                  <a:lnTo>
                    <a:pt x="764" y="17"/>
                  </a:lnTo>
                  <a:lnTo>
                    <a:pt x="774" y="17"/>
                  </a:lnTo>
                  <a:lnTo>
                    <a:pt x="786" y="17"/>
                  </a:lnTo>
                  <a:lnTo>
                    <a:pt x="791" y="17"/>
                  </a:lnTo>
                  <a:lnTo>
                    <a:pt x="795" y="17"/>
                  </a:lnTo>
                  <a:lnTo>
                    <a:pt x="798" y="17"/>
                  </a:lnTo>
                  <a:lnTo>
                    <a:pt x="802" y="17"/>
                  </a:lnTo>
                  <a:lnTo>
                    <a:pt x="811" y="16"/>
                  </a:lnTo>
                  <a:lnTo>
                    <a:pt x="814" y="16"/>
                  </a:lnTo>
                  <a:lnTo>
                    <a:pt x="817" y="16"/>
                  </a:lnTo>
                  <a:lnTo>
                    <a:pt x="819" y="16"/>
                  </a:lnTo>
                  <a:lnTo>
                    <a:pt x="823" y="16"/>
                  </a:lnTo>
                  <a:lnTo>
                    <a:pt x="832" y="17"/>
                  </a:lnTo>
                  <a:lnTo>
                    <a:pt x="833" y="17"/>
                  </a:lnTo>
                  <a:lnTo>
                    <a:pt x="837" y="17"/>
                  </a:lnTo>
                  <a:lnTo>
                    <a:pt x="840" y="17"/>
                  </a:lnTo>
                  <a:lnTo>
                    <a:pt x="848" y="17"/>
                  </a:lnTo>
                  <a:lnTo>
                    <a:pt x="851" y="17"/>
                  </a:lnTo>
                  <a:lnTo>
                    <a:pt x="854" y="17"/>
                  </a:lnTo>
                  <a:lnTo>
                    <a:pt x="856" y="17"/>
                  </a:lnTo>
                  <a:lnTo>
                    <a:pt x="859" y="17"/>
                  </a:lnTo>
                  <a:lnTo>
                    <a:pt x="871" y="17"/>
                  </a:lnTo>
                  <a:lnTo>
                    <a:pt x="872" y="17"/>
                  </a:lnTo>
                  <a:lnTo>
                    <a:pt x="874" y="17"/>
                  </a:lnTo>
                  <a:lnTo>
                    <a:pt x="875" y="17"/>
                  </a:lnTo>
                  <a:lnTo>
                    <a:pt x="879" y="17"/>
                  </a:lnTo>
                  <a:lnTo>
                    <a:pt x="888" y="17"/>
                  </a:lnTo>
                  <a:lnTo>
                    <a:pt x="891" y="17"/>
                  </a:lnTo>
                  <a:lnTo>
                    <a:pt x="898" y="17"/>
                  </a:lnTo>
                  <a:lnTo>
                    <a:pt x="907" y="17"/>
                  </a:lnTo>
                  <a:lnTo>
                    <a:pt x="917" y="17"/>
                  </a:lnTo>
                  <a:lnTo>
                    <a:pt x="918" y="17"/>
                  </a:lnTo>
                  <a:lnTo>
                    <a:pt x="924" y="17"/>
                  </a:lnTo>
                  <a:lnTo>
                    <a:pt x="936" y="17"/>
                  </a:lnTo>
                  <a:lnTo>
                    <a:pt x="949" y="17"/>
                  </a:lnTo>
                  <a:lnTo>
                    <a:pt x="953" y="17"/>
                  </a:lnTo>
                  <a:lnTo>
                    <a:pt x="963" y="16"/>
                  </a:lnTo>
                  <a:lnTo>
                    <a:pt x="971" y="16"/>
                  </a:lnTo>
                  <a:lnTo>
                    <a:pt x="976" y="16"/>
                  </a:lnTo>
                  <a:lnTo>
                    <a:pt x="988" y="16"/>
                  </a:lnTo>
                  <a:lnTo>
                    <a:pt x="990" y="16"/>
                  </a:lnTo>
                  <a:lnTo>
                    <a:pt x="993" y="16"/>
                  </a:lnTo>
                  <a:lnTo>
                    <a:pt x="998" y="17"/>
                  </a:lnTo>
                  <a:lnTo>
                    <a:pt x="1001" y="17"/>
                  </a:lnTo>
                  <a:lnTo>
                    <a:pt x="1006" y="17"/>
                  </a:lnTo>
                  <a:lnTo>
                    <a:pt x="1011" y="17"/>
                  </a:lnTo>
                  <a:lnTo>
                    <a:pt x="1012" y="17"/>
                  </a:lnTo>
                  <a:lnTo>
                    <a:pt x="1016" y="17"/>
                  </a:lnTo>
                  <a:lnTo>
                    <a:pt x="1043" y="17"/>
                  </a:lnTo>
                  <a:lnTo>
                    <a:pt x="1054" y="17"/>
                  </a:lnTo>
                  <a:lnTo>
                    <a:pt x="1063" y="17"/>
                  </a:lnTo>
                  <a:lnTo>
                    <a:pt x="1066" y="17"/>
                  </a:lnTo>
                  <a:lnTo>
                    <a:pt x="1067" y="17"/>
                  </a:lnTo>
                  <a:lnTo>
                    <a:pt x="1075" y="17"/>
                  </a:lnTo>
                  <a:lnTo>
                    <a:pt x="1078" y="17"/>
                  </a:lnTo>
                  <a:lnTo>
                    <a:pt x="1081" y="17"/>
                  </a:lnTo>
                  <a:lnTo>
                    <a:pt x="1088" y="17"/>
                  </a:lnTo>
                  <a:lnTo>
                    <a:pt x="1090" y="17"/>
                  </a:lnTo>
                  <a:lnTo>
                    <a:pt x="1093" y="17"/>
                  </a:lnTo>
                  <a:lnTo>
                    <a:pt x="1098" y="17"/>
                  </a:lnTo>
                  <a:lnTo>
                    <a:pt x="1100" y="17"/>
                  </a:lnTo>
                  <a:lnTo>
                    <a:pt x="1126" y="17"/>
                  </a:lnTo>
                  <a:lnTo>
                    <a:pt x="1128" y="17"/>
                  </a:lnTo>
                  <a:lnTo>
                    <a:pt x="1131" y="17"/>
                  </a:lnTo>
                  <a:lnTo>
                    <a:pt x="1139" y="17"/>
                  </a:lnTo>
                  <a:lnTo>
                    <a:pt x="1141" y="17"/>
                  </a:lnTo>
                  <a:lnTo>
                    <a:pt x="1149" y="17"/>
                  </a:lnTo>
                  <a:lnTo>
                    <a:pt x="1151" y="17"/>
                  </a:lnTo>
                  <a:lnTo>
                    <a:pt x="1160" y="17"/>
                  </a:lnTo>
                  <a:lnTo>
                    <a:pt x="1166" y="17"/>
                  </a:lnTo>
                  <a:lnTo>
                    <a:pt x="1173" y="17"/>
                  </a:lnTo>
                  <a:lnTo>
                    <a:pt x="1182" y="17"/>
                  </a:lnTo>
                  <a:lnTo>
                    <a:pt x="1192" y="17"/>
                  </a:lnTo>
                  <a:lnTo>
                    <a:pt x="1194" y="17"/>
                  </a:lnTo>
                  <a:lnTo>
                    <a:pt x="1201" y="17"/>
                  </a:lnTo>
                  <a:lnTo>
                    <a:pt x="1220" y="17"/>
                  </a:lnTo>
                  <a:lnTo>
                    <a:pt x="1225" y="17"/>
                  </a:lnTo>
                  <a:lnTo>
                    <a:pt x="1226" y="17"/>
                  </a:lnTo>
                  <a:lnTo>
                    <a:pt x="1227" y="17"/>
                  </a:lnTo>
                  <a:lnTo>
                    <a:pt x="1228" y="17"/>
                  </a:lnTo>
                  <a:lnTo>
                    <a:pt x="1230" y="17"/>
                  </a:lnTo>
                  <a:lnTo>
                    <a:pt x="1233" y="17"/>
                  </a:lnTo>
                  <a:lnTo>
                    <a:pt x="1235" y="17"/>
                  </a:lnTo>
                  <a:lnTo>
                    <a:pt x="1236" y="17"/>
                  </a:lnTo>
                  <a:lnTo>
                    <a:pt x="1238" y="17"/>
                  </a:lnTo>
                  <a:lnTo>
                    <a:pt x="1240" y="17"/>
                  </a:lnTo>
                  <a:lnTo>
                    <a:pt x="1243" y="17"/>
                  </a:lnTo>
                  <a:lnTo>
                    <a:pt x="1245" y="17"/>
                  </a:lnTo>
                  <a:lnTo>
                    <a:pt x="1246" y="17"/>
                  </a:lnTo>
                  <a:lnTo>
                    <a:pt x="1248" y="17"/>
                  </a:lnTo>
                  <a:lnTo>
                    <a:pt x="1250" y="17"/>
                  </a:lnTo>
                  <a:lnTo>
                    <a:pt x="1252" y="17"/>
                  </a:lnTo>
                  <a:lnTo>
                    <a:pt x="1257" y="17"/>
                  </a:lnTo>
                  <a:lnTo>
                    <a:pt x="1259" y="17"/>
                  </a:lnTo>
                  <a:lnTo>
                    <a:pt x="1261" y="17"/>
                  </a:lnTo>
                  <a:lnTo>
                    <a:pt x="1268" y="17"/>
                  </a:lnTo>
                  <a:lnTo>
                    <a:pt x="1271" y="17"/>
                  </a:lnTo>
                  <a:lnTo>
                    <a:pt x="1290" y="17"/>
                  </a:lnTo>
                  <a:lnTo>
                    <a:pt x="1295" y="17"/>
                  </a:lnTo>
                  <a:lnTo>
                    <a:pt x="1304" y="17"/>
                  </a:lnTo>
                  <a:lnTo>
                    <a:pt x="1306" y="17"/>
                  </a:lnTo>
                  <a:lnTo>
                    <a:pt x="1308" y="17"/>
                  </a:lnTo>
                  <a:lnTo>
                    <a:pt x="1311" y="17"/>
                  </a:lnTo>
                  <a:lnTo>
                    <a:pt x="1322" y="17"/>
                  </a:lnTo>
                  <a:lnTo>
                    <a:pt x="1328" y="17"/>
                  </a:lnTo>
                  <a:lnTo>
                    <a:pt x="1332" y="17"/>
                  </a:lnTo>
                  <a:lnTo>
                    <a:pt x="1337" y="17"/>
                  </a:lnTo>
                  <a:lnTo>
                    <a:pt x="1339" y="17"/>
                  </a:lnTo>
                  <a:lnTo>
                    <a:pt x="1343" y="17"/>
                  </a:lnTo>
                  <a:lnTo>
                    <a:pt x="1346" y="17"/>
                  </a:lnTo>
                  <a:lnTo>
                    <a:pt x="1348" y="17"/>
                  </a:lnTo>
                  <a:lnTo>
                    <a:pt x="1351" y="18"/>
                  </a:lnTo>
                  <a:lnTo>
                    <a:pt x="1354" y="18"/>
                  </a:lnTo>
                  <a:lnTo>
                    <a:pt x="1359" y="18"/>
                  </a:lnTo>
                  <a:lnTo>
                    <a:pt x="1360" y="18"/>
                  </a:lnTo>
                  <a:lnTo>
                    <a:pt x="1363" y="18"/>
                  </a:lnTo>
                  <a:lnTo>
                    <a:pt x="1367" y="18"/>
                  </a:lnTo>
                  <a:lnTo>
                    <a:pt x="1383" y="18"/>
                  </a:lnTo>
                  <a:lnTo>
                    <a:pt x="1387" y="18"/>
                  </a:lnTo>
                  <a:lnTo>
                    <a:pt x="1389" y="18"/>
                  </a:lnTo>
                  <a:lnTo>
                    <a:pt x="1390" y="18"/>
                  </a:lnTo>
                  <a:lnTo>
                    <a:pt x="1391" y="18"/>
                  </a:lnTo>
                  <a:lnTo>
                    <a:pt x="1392" y="18"/>
                  </a:lnTo>
                  <a:lnTo>
                    <a:pt x="1395" y="18"/>
                  </a:lnTo>
                  <a:lnTo>
                    <a:pt x="1397" y="18"/>
                  </a:lnTo>
                  <a:lnTo>
                    <a:pt x="1399" y="18"/>
                  </a:lnTo>
                  <a:lnTo>
                    <a:pt x="1400" y="18"/>
                  </a:lnTo>
                  <a:lnTo>
                    <a:pt x="1402" y="18"/>
                  </a:lnTo>
                  <a:lnTo>
                    <a:pt x="1407" y="18"/>
                  </a:lnTo>
                  <a:lnTo>
                    <a:pt x="1408" y="18"/>
                  </a:lnTo>
                  <a:lnTo>
                    <a:pt x="1409" y="18"/>
                  </a:lnTo>
                  <a:lnTo>
                    <a:pt x="1412" y="18"/>
                  </a:lnTo>
                  <a:lnTo>
                    <a:pt x="1414" y="18"/>
                  </a:lnTo>
                  <a:lnTo>
                    <a:pt x="1419" y="18"/>
                  </a:lnTo>
                  <a:lnTo>
                    <a:pt x="1421" y="18"/>
                  </a:lnTo>
                  <a:lnTo>
                    <a:pt x="1423" y="18"/>
                  </a:lnTo>
                  <a:lnTo>
                    <a:pt x="1425" y="18"/>
                  </a:lnTo>
                  <a:lnTo>
                    <a:pt x="1426" y="18"/>
                  </a:lnTo>
                  <a:lnTo>
                    <a:pt x="1427" y="18"/>
                  </a:lnTo>
                  <a:lnTo>
                    <a:pt x="1428" y="18"/>
                  </a:lnTo>
                  <a:lnTo>
                    <a:pt x="1433" y="18"/>
                  </a:lnTo>
                  <a:lnTo>
                    <a:pt x="1435" y="18"/>
                  </a:lnTo>
                  <a:lnTo>
                    <a:pt x="1436" y="18"/>
                  </a:lnTo>
                  <a:lnTo>
                    <a:pt x="1442" y="18"/>
                  </a:lnTo>
                  <a:lnTo>
                    <a:pt x="1444" y="18"/>
                  </a:lnTo>
                  <a:lnTo>
                    <a:pt x="1445" y="18"/>
                  </a:lnTo>
                  <a:lnTo>
                    <a:pt x="1449" y="18"/>
                  </a:lnTo>
                  <a:lnTo>
                    <a:pt x="1450" y="18"/>
                  </a:lnTo>
                  <a:lnTo>
                    <a:pt x="1461" y="18"/>
                  </a:lnTo>
                  <a:lnTo>
                    <a:pt x="1479" y="18"/>
                  </a:lnTo>
                  <a:lnTo>
                    <a:pt x="1492" y="19"/>
                  </a:lnTo>
                  <a:lnTo>
                    <a:pt x="1495" y="19"/>
                  </a:lnTo>
                  <a:lnTo>
                    <a:pt x="1497" y="19"/>
                  </a:lnTo>
                  <a:lnTo>
                    <a:pt x="1506" y="19"/>
                  </a:lnTo>
                  <a:lnTo>
                    <a:pt x="1507" y="19"/>
                  </a:lnTo>
                  <a:lnTo>
                    <a:pt x="1512" y="19"/>
                  </a:lnTo>
                  <a:lnTo>
                    <a:pt x="1523" y="19"/>
                  </a:lnTo>
                  <a:lnTo>
                    <a:pt x="1533" y="19"/>
                  </a:lnTo>
                  <a:lnTo>
                    <a:pt x="1536" y="19"/>
                  </a:lnTo>
                  <a:lnTo>
                    <a:pt x="1538" y="19"/>
                  </a:lnTo>
                  <a:lnTo>
                    <a:pt x="1544" y="19"/>
                  </a:lnTo>
                  <a:lnTo>
                    <a:pt x="1570" y="19"/>
                  </a:lnTo>
                  <a:lnTo>
                    <a:pt x="1578" y="19"/>
                  </a:lnTo>
                  <a:lnTo>
                    <a:pt x="1579" y="19"/>
                  </a:lnTo>
                  <a:lnTo>
                    <a:pt x="1582" y="19"/>
                  </a:lnTo>
                  <a:lnTo>
                    <a:pt x="1583" y="19"/>
                  </a:lnTo>
                  <a:lnTo>
                    <a:pt x="1587" y="19"/>
                  </a:lnTo>
                  <a:lnTo>
                    <a:pt x="1588" y="19"/>
                  </a:lnTo>
                  <a:lnTo>
                    <a:pt x="1589" y="19"/>
                  </a:lnTo>
                  <a:lnTo>
                    <a:pt x="1590" y="19"/>
                  </a:lnTo>
                  <a:lnTo>
                    <a:pt x="1592" y="19"/>
                  </a:lnTo>
                  <a:lnTo>
                    <a:pt x="1599" y="19"/>
                  </a:lnTo>
                  <a:lnTo>
                    <a:pt x="1602" y="19"/>
                  </a:lnTo>
                  <a:lnTo>
                    <a:pt x="1608" y="19"/>
                  </a:lnTo>
                  <a:lnTo>
                    <a:pt x="1625" y="19"/>
                  </a:lnTo>
                  <a:lnTo>
                    <a:pt x="1631" y="19"/>
                  </a:lnTo>
                  <a:lnTo>
                    <a:pt x="1632" y="19"/>
                  </a:lnTo>
                  <a:lnTo>
                    <a:pt x="1633" y="19"/>
                  </a:lnTo>
                  <a:lnTo>
                    <a:pt x="1636" y="19"/>
                  </a:lnTo>
                  <a:lnTo>
                    <a:pt x="1637" y="19"/>
                  </a:lnTo>
                  <a:lnTo>
                    <a:pt x="1642" y="19"/>
                  </a:lnTo>
                  <a:lnTo>
                    <a:pt x="1653" y="19"/>
                  </a:lnTo>
                  <a:lnTo>
                    <a:pt x="1656" y="19"/>
                  </a:lnTo>
                  <a:lnTo>
                    <a:pt x="1660" y="19"/>
                  </a:lnTo>
                  <a:lnTo>
                    <a:pt x="1661" y="19"/>
                  </a:lnTo>
                  <a:lnTo>
                    <a:pt x="1662" y="19"/>
                  </a:lnTo>
                  <a:lnTo>
                    <a:pt x="1663" y="19"/>
                  </a:lnTo>
                  <a:lnTo>
                    <a:pt x="1665" y="19"/>
                  </a:lnTo>
                  <a:lnTo>
                    <a:pt x="1667" y="19"/>
                  </a:lnTo>
                  <a:lnTo>
                    <a:pt x="1668" y="19"/>
                  </a:lnTo>
                  <a:lnTo>
                    <a:pt x="1669" y="19"/>
                  </a:lnTo>
                  <a:lnTo>
                    <a:pt x="1676" y="19"/>
                  </a:lnTo>
                  <a:lnTo>
                    <a:pt x="1678" y="19"/>
                  </a:lnTo>
                  <a:lnTo>
                    <a:pt x="1679" y="19"/>
                  </a:lnTo>
                  <a:lnTo>
                    <a:pt x="1680" y="19"/>
                  </a:lnTo>
                  <a:lnTo>
                    <a:pt x="1683" y="19"/>
                  </a:lnTo>
                  <a:lnTo>
                    <a:pt x="1684" y="19"/>
                  </a:lnTo>
                  <a:lnTo>
                    <a:pt x="1688" y="19"/>
                  </a:lnTo>
                  <a:lnTo>
                    <a:pt x="1690" y="19"/>
                  </a:lnTo>
                  <a:lnTo>
                    <a:pt x="1691" y="19"/>
                  </a:lnTo>
                  <a:lnTo>
                    <a:pt x="1695" y="19"/>
                  </a:lnTo>
                  <a:lnTo>
                    <a:pt x="1699" y="19"/>
                  </a:lnTo>
                  <a:lnTo>
                    <a:pt x="1701" y="19"/>
                  </a:lnTo>
                  <a:lnTo>
                    <a:pt x="1705" y="19"/>
                  </a:lnTo>
                  <a:lnTo>
                    <a:pt x="1706" y="19"/>
                  </a:lnTo>
                  <a:lnTo>
                    <a:pt x="1708" y="19"/>
                  </a:lnTo>
                  <a:lnTo>
                    <a:pt x="1709" y="19"/>
                  </a:lnTo>
                  <a:lnTo>
                    <a:pt x="1710" y="19"/>
                  </a:lnTo>
                  <a:lnTo>
                    <a:pt x="1713" y="19"/>
                  </a:lnTo>
                  <a:lnTo>
                    <a:pt x="1714" y="19"/>
                  </a:lnTo>
                  <a:lnTo>
                    <a:pt x="1716" y="19"/>
                  </a:lnTo>
                  <a:lnTo>
                    <a:pt x="1717" y="19"/>
                  </a:lnTo>
                  <a:lnTo>
                    <a:pt x="1718" y="19"/>
                  </a:lnTo>
                  <a:lnTo>
                    <a:pt x="1719" y="18"/>
                  </a:lnTo>
                  <a:lnTo>
                    <a:pt x="1720" y="18"/>
                  </a:lnTo>
                  <a:lnTo>
                    <a:pt x="1722" y="18"/>
                  </a:lnTo>
                  <a:lnTo>
                    <a:pt x="1723" y="18"/>
                  </a:lnTo>
                  <a:lnTo>
                    <a:pt x="1725" y="18"/>
                  </a:lnTo>
                  <a:lnTo>
                    <a:pt x="1727" y="18"/>
                  </a:lnTo>
                  <a:lnTo>
                    <a:pt x="1728" y="18"/>
                  </a:lnTo>
                  <a:lnTo>
                    <a:pt x="1729" y="18"/>
                  </a:lnTo>
                  <a:lnTo>
                    <a:pt x="1731" y="18"/>
                  </a:lnTo>
                  <a:lnTo>
                    <a:pt x="1734" y="18"/>
                  </a:lnTo>
                  <a:lnTo>
                    <a:pt x="1740" y="18"/>
                  </a:lnTo>
                  <a:lnTo>
                    <a:pt x="1742" y="18"/>
                  </a:lnTo>
                  <a:lnTo>
                    <a:pt x="1744" y="18"/>
                  </a:lnTo>
                  <a:lnTo>
                    <a:pt x="1745" y="18"/>
                  </a:lnTo>
                  <a:lnTo>
                    <a:pt x="1751" y="19"/>
                  </a:lnTo>
                  <a:lnTo>
                    <a:pt x="1786" y="18"/>
                  </a:lnTo>
                  <a:lnTo>
                    <a:pt x="1787" y="18"/>
                  </a:lnTo>
                  <a:lnTo>
                    <a:pt x="1788" y="18"/>
                  </a:lnTo>
                  <a:lnTo>
                    <a:pt x="1792" y="19"/>
                  </a:lnTo>
                  <a:lnTo>
                    <a:pt x="1794" y="19"/>
                  </a:lnTo>
                  <a:lnTo>
                    <a:pt x="1795" y="18"/>
                  </a:lnTo>
                  <a:lnTo>
                    <a:pt x="1796" y="18"/>
                  </a:lnTo>
                  <a:lnTo>
                    <a:pt x="1797" y="18"/>
                  </a:lnTo>
                  <a:lnTo>
                    <a:pt x="1798" y="18"/>
                  </a:lnTo>
                  <a:lnTo>
                    <a:pt x="1799" y="18"/>
                  </a:lnTo>
                  <a:lnTo>
                    <a:pt x="1800" y="18"/>
                  </a:lnTo>
                  <a:lnTo>
                    <a:pt x="1806" y="18"/>
                  </a:lnTo>
                  <a:lnTo>
                    <a:pt x="1811" y="18"/>
                  </a:lnTo>
                  <a:lnTo>
                    <a:pt x="1814" y="18"/>
                  </a:lnTo>
                  <a:lnTo>
                    <a:pt x="1818" y="18"/>
                  </a:lnTo>
                  <a:lnTo>
                    <a:pt x="1835" y="18"/>
                  </a:lnTo>
                  <a:lnTo>
                    <a:pt x="1841" y="18"/>
                  </a:lnTo>
                  <a:lnTo>
                    <a:pt x="1850" y="18"/>
                  </a:lnTo>
                  <a:lnTo>
                    <a:pt x="1881" y="18"/>
                  </a:lnTo>
                  <a:lnTo>
                    <a:pt x="1891" y="18"/>
                  </a:lnTo>
                  <a:lnTo>
                    <a:pt x="1892" y="18"/>
                  </a:lnTo>
                  <a:lnTo>
                    <a:pt x="1894" y="18"/>
                  </a:lnTo>
                  <a:lnTo>
                    <a:pt x="1895" y="18"/>
                  </a:lnTo>
                  <a:lnTo>
                    <a:pt x="1901" y="18"/>
                  </a:lnTo>
                  <a:lnTo>
                    <a:pt x="1910" y="18"/>
                  </a:lnTo>
                  <a:lnTo>
                    <a:pt x="1917" y="18"/>
                  </a:lnTo>
                  <a:lnTo>
                    <a:pt x="1918" y="19"/>
                  </a:lnTo>
                  <a:lnTo>
                    <a:pt x="1923" y="19"/>
                  </a:lnTo>
                  <a:lnTo>
                    <a:pt x="1925" y="19"/>
                  </a:lnTo>
                  <a:lnTo>
                    <a:pt x="1929" y="18"/>
                  </a:lnTo>
                  <a:lnTo>
                    <a:pt x="1930" y="18"/>
                  </a:lnTo>
                  <a:lnTo>
                    <a:pt x="1933" y="18"/>
                  </a:lnTo>
                  <a:lnTo>
                    <a:pt x="1934" y="18"/>
                  </a:lnTo>
                  <a:lnTo>
                    <a:pt x="1935" y="18"/>
                  </a:lnTo>
                  <a:lnTo>
                    <a:pt x="1937" y="18"/>
                  </a:lnTo>
                  <a:lnTo>
                    <a:pt x="1938" y="18"/>
                  </a:lnTo>
                  <a:lnTo>
                    <a:pt x="1942" y="18"/>
                  </a:lnTo>
                  <a:lnTo>
                    <a:pt x="1943" y="18"/>
                  </a:lnTo>
                  <a:lnTo>
                    <a:pt x="1945" y="18"/>
                  </a:lnTo>
                  <a:lnTo>
                    <a:pt x="1946" y="18"/>
                  </a:lnTo>
                  <a:lnTo>
                    <a:pt x="1950" y="18"/>
                  </a:lnTo>
                  <a:lnTo>
                    <a:pt x="1952" y="18"/>
                  </a:lnTo>
                  <a:lnTo>
                    <a:pt x="1956" y="18"/>
                  </a:lnTo>
                  <a:lnTo>
                    <a:pt x="1958" y="18"/>
                  </a:lnTo>
                  <a:lnTo>
                    <a:pt x="1978" y="18"/>
                  </a:lnTo>
                  <a:lnTo>
                    <a:pt x="1980" y="18"/>
                  </a:lnTo>
                  <a:lnTo>
                    <a:pt x="1997" y="18"/>
                  </a:lnTo>
                  <a:lnTo>
                    <a:pt x="1998" y="18"/>
                  </a:lnTo>
                  <a:lnTo>
                    <a:pt x="2033" y="18"/>
                  </a:lnTo>
                  <a:lnTo>
                    <a:pt x="2038" y="18"/>
                  </a:lnTo>
                  <a:lnTo>
                    <a:pt x="2041" y="18"/>
                  </a:lnTo>
                  <a:lnTo>
                    <a:pt x="2048" y="18"/>
                  </a:lnTo>
                  <a:lnTo>
                    <a:pt x="2048" y="16"/>
                  </a:lnTo>
                  <a:lnTo>
                    <a:pt x="2048" y="7"/>
                  </a:lnTo>
                  <a:lnTo>
                    <a:pt x="2048" y="6"/>
                  </a:lnTo>
                  <a:lnTo>
                    <a:pt x="2048" y="2"/>
                  </a:lnTo>
                  <a:lnTo>
                    <a:pt x="2048" y="1"/>
                  </a:lnTo>
                  <a:lnTo>
                    <a:pt x="2048" y="0"/>
                  </a:lnTo>
                  <a:lnTo>
                    <a:pt x="2049" y="0"/>
                  </a:lnTo>
                  <a:lnTo>
                    <a:pt x="2050" y="0"/>
                  </a:lnTo>
                  <a:lnTo>
                    <a:pt x="2051" y="0"/>
                  </a:lnTo>
                  <a:lnTo>
                    <a:pt x="2056" y="0"/>
                  </a:lnTo>
                  <a:lnTo>
                    <a:pt x="2057" y="0"/>
                  </a:lnTo>
                  <a:lnTo>
                    <a:pt x="2058" y="0"/>
                  </a:lnTo>
                  <a:lnTo>
                    <a:pt x="2064" y="0"/>
                  </a:lnTo>
                  <a:lnTo>
                    <a:pt x="2065" y="0"/>
                  </a:lnTo>
                  <a:lnTo>
                    <a:pt x="2070" y="0"/>
                  </a:lnTo>
                  <a:lnTo>
                    <a:pt x="2071" y="0"/>
                  </a:lnTo>
                  <a:lnTo>
                    <a:pt x="2074" y="0"/>
                  </a:lnTo>
                  <a:lnTo>
                    <a:pt x="2082" y="0"/>
                  </a:lnTo>
                  <a:lnTo>
                    <a:pt x="2085" y="0"/>
                  </a:lnTo>
                  <a:lnTo>
                    <a:pt x="2088" y="0"/>
                  </a:lnTo>
                  <a:lnTo>
                    <a:pt x="2090" y="0"/>
                  </a:lnTo>
                  <a:lnTo>
                    <a:pt x="2092" y="0"/>
                  </a:lnTo>
                  <a:lnTo>
                    <a:pt x="2093" y="0"/>
                  </a:lnTo>
                  <a:lnTo>
                    <a:pt x="2094" y="0"/>
                  </a:lnTo>
                  <a:lnTo>
                    <a:pt x="2097" y="0"/>
                  </a:lnTo>
                  <a:lnTo>
                    <a:pt x="2098" y="0"/>
                  </a:lnTo>
                  <a:lnTo>
                    <a:pt x="2102" y="0"/>
                  </a:lnTo>
                  <a:lnTo>
                    <a:pt x="2111" y="0"/>
                  </a:lnTo>
                  <a:lnTo>
                    <a:pt x="2117" y="0"/>
                  </a:lnTo>
                  <a:lnTo>
                    <a:pt x="2119" y="0"/>
                  </a:lnTo>
                  <a:lnTo>
                    <a:pt x="2120" y="0"/>
                  </a:lnTo>
                  <a:lnTo>
                    <a:pt x="2122" y="0"/>
                  </a:lnTo>
                  <a:lnTo>
                    <a:pt x="2123" y="0"/>
                  </a:lnTo>
                  <a:lnTo>
                    <a:pt x="2125" y="0"/>
                  </a:lnTo>
                  <a:lnTo>
                    <a:pt x="2128" y="0"/>
                  </a:lnTo>
                  <a:lnTo>
                    <a:pt x="2129" y="0"/>
                  </a:lnTo>
                  <a:lnTo>
                    <a:pt x="2132" y="0"/>
                  </a:lnTo>
                  <a:lnTo>
                    <a:pt x="2134" y="0"/>
                  </a:lnTo>
                  <a:lnTo>
                    <a:pt x="2135" y="0"/>
                  </a:lnTo>
                  <a:lnTo>
                    <a:pt x="2136" y="0"/>
                  </a:lnTo>
                  <a:lnTo>
                    <a:pt x="2137" y="1"/>
                  </a:lnTo>
                  <a:lnTo>
                    <a:pt x="2137" y="2"/>
                  </a:lnTo>
                  <a:lnTo>
                    <a:pt x="2140" y="3"/>
                  </a:lnTo>
                  <a:lnTo>
                    <a:pt x="2146" y="10"/>
                  </a:lnTo>
                  <a:lnTo>
                    <a:pt x="2148" y="11"/>
                  </a:lnTo>
                  <a:lnTo>
                    <a:pt x="2156" y="19"/>
                  </a:lnTo>
                  <a:lnTo>
                    <a:pt x="2157" y="20"/>
                  </a:lnTo>
                  <a:lnTo>
                    <a:pt x="2158" y="20"/>
                  </a:lnTo>
                  <a:lnTo>
                    <a:pt x="2162" y="25"/>
                  </a:lnTo>
                  <a:lnTo>
                    <a:pt x="2162" y="26"/>
                  </a:lnTo>
                  <a:lnTo>
                    <a:pt x="2174" y="36"/>
                  </a:lnTo>
                  <a:lnTo>
                    <a:pt x="2182" y="44"/>
                  </a:lnTo>
                  <a:lnTo>
                    <a:pt x="2185" y="48"/>
                  </a:lnTo>
                  <a:lnTo>
                    <a:pt x="2189" y="52"/>
                  </a:lnTo>
                  <a:lnTo>
                    <a:pt x="2192" y="53"/>
                  </a:lnTo>
                  <a:lnTo>
                    <a:pt x="2192" y="55"/>
                  </a:lnTo>
                  <a:lnTo>
                    <a:pt x="2193" y="56"/>
                  </a:lnTo>
                  <a:lnTo>
                    <a:pt x="2194" y="57"/>
                  </a:lnTo>
                  <a:lnTo>
                    <a:pt x="2195" y="58"/>
                  </a:lnTo>
                  <a:lnTo>
                    <a:pt x="2198" y="61"/>
                  </a:lnTo>
                  <a:lnTo>
                    <a:pt x="2209" y="70"/>
                  </a:lnTo>
                  <a:lnTo>
                    <a:pt x="2210" y="73"/>
                  </a:lnTo>
                  <a:lnTo>
                    <a:pt x="2226" y="87"/>
                  </a:lnTo>
                  <a:lnTo>
                    <a:pt x="2232" y="94"/>
                  </a:lnTo>
                  <a:lnTo>
                    <a:pt x="2241" y="103"/>
                  </a:lnTo>
                  <a:lnTo>
                    <a:pt x="2254" y="115"/>
                  </a:lnTo>
                  <a:lnTo>
                    <a:pt x="2257" y="117"/>
                  </a:lnTo>
                  <a:lnTo>
                    <a:pt x="2257" y="118"/>
                  </a:lnTo>
                  <a:lnTo>
                    <a:pt x="2258" y="119"/>
                  </a:lnTo>
                  <a:lnTo>
                    <a:pt x="2261" y="122"/>
                  </a:lnTo>
                  <a:lnTo>
                    <a:pt x="2265" y="125"/>
                  </a:lnTo>
                  <a:lnTo>
                    <a:pt x="2267" y="128"/>
                  </a:lnTo>
                  <a:lnTo>
                    <a:pt x="2272" y="133"/>
                  </a:lnTo>
                  <a:lnTo>
                    <a:pt x="2274" y="135"/>
                  </a:lnTo>
                  <a:lnTo>
                    <a:pt x="2275" y="136"/>
                  </a:lnTo>
                  <a:lnTo>
                    <a:pt x="2284" y="144"/>
                  </a:lnTo>
                  <a:lnTo>
                    <a:pt x="2297" y="157"/>
                  </a:lnTo>
                  <a:lnTo>
                    <a:pt x="2298" y="158"/>
                  </a:lnTo>
                  <a:lnTo>
                    <a:pt x="2300" y="159"/>
                  </a:lnTo>
                  <a:lnTo>
                    <a:pt x="2301" y="160"/>
                  </a:lnTo>
                  <a:lnTo>
                    <a:pt x="2309" y="168"/>
                  </a:lnTo>
                  <a:lnTo>
                    <a:pt x="2312" y="170"/>
                  </a:lnTo>
                  <a:lnTo>
                    <a:pt x="2320" y="178"/>
                  </a:lnTo>
                  <a:lnTo>
                    <a:pt x="2320" y="179"/>
                  </a:lnTo>
                  <a:lnTo>
                    <a:pt x="2324" y="183"/>
                  </a:lnTo>
                  <a:lnTo>
                    <a:pt x="2327" y="186"/>
                  </a:lnTo>
                  <a:lnTo>
                    <a:pt x="2332" y="191"/>
                  </a:lnTo>
                  <a:lnTo>
                    <a:pt x="2335" y="193"/>
                  </a:lnTo>
                  <a:lnTo>
                    <a:pt x="2338" y="195"/>
                  </a:lnTo>
                  <a:lnTo>
                    <a:pt x="2341" y="199"/>
                  </a:lnTo>
                  <a:lnTo>
                    <a:pt x="2342" y="201"/>
                  </a:lnTo>
                  <a:lnTo>
                    <a:pt x="2349" y="207"/>
                  </a:lnTo>
                  <a:lnTo>
                    <a:pt x="2352" y="210"/>
                  </a:lnTo>
                  <a:lnTo>
                    <a:pt x="2357" y="215"/>
                  </a:lnTo>
                  <a:lnTo>
                    <a:pt x="2361" y="219"/>
                  </a:lnTo>
                  <a:lnTo>
                    <a:pt x="2364" y="222"/>
                  </a:lnTo>
                  <a:lnTo>
                    <a:pt x="2373" y="231"/>
                  </a:lnTo>
                  <a:lnTo>
                    <a:pt x="2374" y="232"/>
                  </a:lnTo>
                  <a:lnTo>
                    <a:pt x="2376" y="233"/>
                  </a:lnTo>
                  <a:lnTo>
                    <a:pt x="2376" y="234"/>
                  </a:lnTo>
                  <a:lnTo>
                    <a:pt x="2377" y="234"/>
                  </a:lnTo>
                  <a:lnTo>
                    <a:pt x="2377" y="235"/>
                  </a:lnTo>
                  <a:lnTo>
                    <a:pt x="2378" y="236"/>
                  </a:lnTo>
                  <a:lnTo>
                    <a:pt x="2379" y="236"/>
                  </a:lnTo>
                  <a:lnTo>
                    <a:pt x="2381" y="237"/>
                  </a:lnTo>
                  <a:lnTo>
                    <a:pt x="2384" y="242"/>
                  </a:lnTo>
                  <a:lnTo>
                    <a:pt x="2385" y="243"/>
                  </a:lnTo>
                  <a:lnTo>
                    <a:pt x="2386" y="243"/>
                  </a:lnTo>
                  <a:lnTo>
                    <a:pt x="2387" y="244"/>
                  </a:lnTo>
                  <a:lnTo>
                    <a:pt x="2390" y="248"/>
                  </a:lnTo>
                  <a:lnTo>
                    <a:pt x="2391" y="248"/>
                  </a:lnTo>
                  <a:lnTo>
                    <a:pt x="2392" y="249"/>
                  </a:lnTo>
                  <a:lnTo>
                    <a:pt x="2392" y="250"/>
                  </a:lnTo>
                  <a:lnTo>
                    <a:pt x="2393" y="250"/>
                  </a:lnTo>
                  <a:lnTo>
                    <a:pt x="2395" y="252"/>
                  </a:lnTo>
                  <a:lnTo>
                    <a:pt x="2401" y="258"/>
                  </a:lnTo>
                  <a:lnTo>
                    <a:pt x="2403" y="260"/>
                  </a:lnTo>
                  <a:lnTo>
                    <a:pt x="2404" y="261"/>
                  </a:lnTo>
                  <a:lnTo>
                    <a:pt x="2405" y="262"/>
                  </a:lnTo>
                  <a:lnTo>
                    <a:pt x="2409" y="266"/>
                  </a:lnTo>
                  <a:lnTo>
                    <a:pt x="2410" y="267"/>
                  </a:lnTo>
                  <a:lnTo>
                    <a:pt x="2411" y="268"/>
                  </a:lnTo>
                  <a:lnTo>
                    <a:pt x="2412" y="268"/>
                  </a:lnTo>
                  <a:lnTo>
                    <a:pt x="2412" y="269"/>
                  </a:lnTo>
                  <a:lnTo>
                    <a:pt x="2415" y="271"/>
                  </a:lnTo>
                  <a:lnTo>
                    <a:pt x="2416" y="273"/>
                  </a:lnTo>
                  <a:lnTo>
                    <a:pt x="2420" y="276"/>
                  </a:lnTo>
                  <a:lnTo>
                    <a:pt x="2421" y="278"/>
                  </a:lnTo>
                  <a:lnTo>
                    <a:pt x="2425" y="281"/>
                  </a:lnTo>
                  <a:lnTo>
                    <a:pt x="2428" y="285"/>
                  </a:lnTo>
                  <a:lnTo>
                    <a:pt x="2435" y="291"/>
                  </a:lnTo>
                  <a:lnTo>
                    <a:pt x="2438" y="294"/>
                  </a:lnTo>
                  <a:lnTo>
                    <a:pt x="2444" y="300"/>
                  </a:lnTo>
                  <a:lnTo>
                    <a:pt x="2447" y="302"/>
                  </a:lnTo>
                  <a:lnTo>
                    <a:pt x="2450" y="306"/>
                  </a:lnTo>
                  <a:lnTo>
                    <a:pt x="2452" y="307"/>
                  </a:lnTo>
                  <a:lnTo>
                    <a:pt x="2452" y="308"/>
                  </a:lnTo>
                  <a:lnTo>
                    <a:pt x="2455" y="311"/>
                  </a:lnTo>
                  <a:lnTo>
                    <a:pt x="2456" y="312"/>
                  </a:lnTo>
                  <a:lnTo>
                    <a:pt x="2458" y="312"/>
                  </a:lnTo>
                  <a:lnTo>
                    <a:pt x="2460" y="315"/>
                  </a:lnTo>
                  <a:lnTo>
                    <a:pt x="2461" y="316"/>
                  </a:lnTo>
                  <a:lnTo>
                    <a:pt x="2465" y="321"/>
                  </a:lnTo>
                  <a:lnTo>
                    <a:pt x="2469" y="325"/>
                  </a:lnTo>
                  <a:lnTo>
                    <a:pt x="2471" y="326"/>
                  </a:lnTo>
                  <a:lnTo>
                    <a:pt x="2473" y="328"/>
                  </a:lnTo>
                  <a:lnTo>
                    <a:pt x="2476" y="331"/>
                  </a:lnTo>
                  <a:lnTo>
                    <a:pt x="2477" y="332"/>
                  </a:lnTo>
                  <a:lnTo>
                    <a:pt x="2496" y="351"/>
                  </a:lnTo>
                  <a:lnTo>
                    <a:pt x="2497" y="351"/>
                  </a:lnTo>
                  <a:lnTo>
                    <a:pt x="2498" y="353"/>
                  </a:lnTo>
                  <a:lnTo>
                    <a:pt x="2502" y="356"/>
                  </a:lnTo>
                  <a:lnTo>
                    <a:pt x="2504" y="359"/>
                  </a:lnTo>
                  <a:lnTo>
                    <a:pt x="2505" y="359"/>
                  </a:lnTo>
                  <a:lnTo>
                    <a:pt x="2508" y="363"/>
                  </a:lnTo>
                  <a:lnTo>
                    <a:pt x="2510" y="363"/>
                  </a:lnTo>
                  <a:lnTo>
                    <a:pt x="2511" y="365"/>
                  </a:lnTo>
                  <a:lnTo>
                    <a:pt x="2513" y="367"/>
                  </a:lnTo>
                  <a:lnTo>
                    <a:pt x="2514" y="368"/>
                  </a:lnTo>
                  <a:lnTo>
                    <a:pt x="2515" y="369"/>
                  </a:lnTo>
                  <a:lnTo>
                    <a:pt x="2519" y="373"/>
                  </a:lnTo>
                  <a:lnTo>
                    <a:pt x="2521" y="374"/>
                  </a:lnTo>
                  <a:lnTo>
                    <a:pt x="2522" y="376"/>
                  </a:lnTo>
                  <a:lnTo>
                    <a:pt x="2523" y="377"/>
                  </a:lnTo>
                  <a:lnTo>
                    <a:pt x="2527" y="379"/>
                  </a:lnTo>
                  <a:lnTo>
                    <a:pt x="2530" y="384"/>
                  </a:lnTo>
                  <a:lnTo>
                    <a:pt x="2532" y="386"/>
                  </a:lnTo>
                  <a:lnTo>
                    <a:pt x="2533" y="387"/>
                  </a:lnTo>
                  <a:lnTo>
                    <a:pt x="2536" y="388"/>
                  </a:lnTo>
                  <a:lnTo>
                    <a:pt x="2537" y="391"/>
                  </a:lnTo>
                  <a:lnTo>
                    <a:pt x="2538" y="392"/>
                  </a:lnTo>
                  <a:lnTo>
                    <a:pt x="2540" y="394"/>
                  </a:lnTo>
                  <a:lnTo>
                    <a:pt x="2542" y="396"/>
                  </a:lnTo>
                  <a:lnTo>
                    <a:pt x="2547" y="400"/>
                  </a:lnTo>
                  <a:lnTo>
                    <a:pt x="2548" y="401"/>
                  </a:lnTo>
                  <a:lnTo>
                    <a:pt x="2550" y="403"/>
                  </a:lnTo>
                  <a:lnTo>
                    <a:pt x="2551" y="404"/>
                  </a:lnTo>
                  <a:lnTo>
                    <a:pt x="2554" y="407"/>
                  </a:lnTo>
                  <a:lnTo>
                    <a:pt x="2555" y="408"/>
                  </a:lnTo>
                  <a:lnTo>
                    <a:pt x="2556" y="409"/>
                  </a:lnTo>
                  <a:lnTo>
                    <a:pt x="2557" y="411"/>
                  </a:lnTo>
                  <a:lnTo>
                    <a:pt x="2559" y="412"/>
                  </a:lnTo>
                  <a:lnTo>
                    <a:pt x="2560" y="413"/>
                  </a:lnTo>
                  <a:lnTo>
                    <a:pt x="2562" y="415"/>
                  </a:lnTo>
                  <a:lnTo>
                    <a:pt x="2565" y="418"/>
                  </a:lnTo>
                  <a:lnTo>
                    <a:pt x="2566" y="419"/>
                  </a:lnTo>
                  <a:lnTo>
                    <a:pt x="2567" y="420"/>
                  </a:lnTo>
                  <a:lnTo>
                    <a:pt x="2571" y="424"/>
                  </a:lnTo>
                  <a:lnTo>
                    <a:pt x="2575" y="428"/>
                  </a:lnTo>
                  <a:lnTo>
                    <a:pt x="2576" y="429"/>
                  </a:lnTo>
                  <a:lnTo>
                    <a:pt x="2582" y="435"/>
                  </a:lnTo>
                  <a:lnTo>
                    <a:pt x="2584" y="437"/>
                  </a:lnTo>
                  <a:lnTo>
                    <a:pt x="2585" y="438"/>
                  </a:lnTo>
                  <a:lnTo>
                    <a:pt x="2586" y="440"/>
                  </a:lnTo>
                  <a:lnTo>
                    <a:pt x="2589" y="442"/>
                  </a:lnTo>
                  <a:lnTo>
                    <a:pt x="2596" y="448"/>
                  </a:lnTo>
                  <a:lnTo>
                    <a:pt x="2599" y="451"/>
                  </a:lnTo>
                  <a:lnTo>
                    <a:pt x="2602" y="454"/>
                  </a:lnTo>
                  <a:lnTo>
                    <a:pt x="2602" y="455"/>
                  </a:lnTo>
                  <a:lnTo>
                    <a:pt x="2605" y="457"/>
                  </a:lnTo>
                  <a:lnTo>
                    <a:pt x="2610" y="462"/>
                  </a:lnTo>
                  <a:lnTo>
                    <a:pt x="2612" y="465"/>
                  </a:lnTo>
                  <a:lnTo>
                    <a:pt x="2614" y="466"/>
                  </a:lnTo>
                  <a:lnTo>
                    <a:pt x="2615" y="467"/>
                  </a:lnTo>
                  <a:lnTo>
                    <a:pt x="2617" y="470"/>
                  </a:lnTo>
                  <a:lnTo>
                    <a:pt x="2618" y="471"/>
                  </a:lnTo>
                  <a:lnTo>
                    <a:pt x="2619" y="471"/>
                  </a:lnTo>
                  <a:lnTo>
                    <a:pt x="2619" y="473"/>
                  </a:lnTo>
                  <a:lnTo>
                    <a:pt x="2622" y="475"/>
                  </a:lnTo>
                  <a:lnTo>
                    <a:pt x="2628" y="482"/>
                  </a:lnTo>
                  <a:lnTo>
                    <a:pt x="2631" y="484"/>
                  </a:lnTo>
                  <a:lnTo>
                    <a:pt x="2632" y="485"/>
                  </a:lnTo>
                  <a:lnTo>
                    <a:pt x="2633" y="485"/>
                  </a:lnTo>
                  <a:lnTo>
                    <a:pt x="2635" y="488"/>
                  </a:lnTo>
                  <a:lnTo>
                    <a:pt x="2637" y="490"/>
                  </a:lnTo>
                  <a:lnTo>
                    <a:pt x="2643" y="496"/>
                  </a:lnTo>
                  <a:lnTo>
                    <a:pt x="2646" y="499"/>
                  </a:lnTo>
                  <a:lnTo>
                    <a:pt x="2650" y="502"/>
                  </a:lnTo>
                  <a:lnTo>
                    <a:pt x="2655" y="508"/>
                  </a:lnTo>
                  <a:lnTo>
                    <a:pt x="2660" y="512"/>
                  </a:lnTo>
                  <a:lnTo>
                    <a:pt x="2663" y="516"/>
                  </a:lnTo>
                  <a:lnTo>
                    <a:pt x="2666" y="518"/>
                  </a:lnTo>
                  <a:lnTo>
                    <a:pt x="2667" y="519"/>
                  </a:lnTo>
                  <a:lnTo>
                    <a:pt x="2672" y="525"/>
                  </a:lnTo>
                  <a:lnTo>
                    <a:pt x="2675" y="527"/>
                  </a:lnTo>
                  <a:lnTo>
                    <a:pt x="2676" y="528"/>
                  </a:lnTo>
                  <a:lnTo>
                    <a:pt x="2678" y="530"/>
                  </a:lnTo>
                  <a:lnTo>
                    <a:pt x="2679" y="532"/>
                  </a:lnTo>
                  <a:lnTo>
                    <a:pt x="2680" y="533"/>
                  </a:lnTo>
                  <a:lnTo>
                    <a:pt x="2681" y="534"/>
                  </a:lnTo>
                  <a:lnTo>
                    <a:pt x="2683" y="535"/>
                  </a:lnTo>
                  <a:lnTo>
                    <a:pt x="2685" y="536"/>
                  </a:lnTo>
                  <a:lnTo>
                    <a:pt x="2686" y="537"/>
                  </a:lnTo>
                  <a:lnTo>
                    <a:pt x="2687" y="538"/>
                  </a:lnTo>
                  <a:lnTo>
                    <a:pt x="2689" y="541"/>
                  </a:lnTo>
                  <a:lnTo>
                    <a:pt x="2691" y="542"/>
                  </a:lnTo>
                  <a:lnTo>
                    <a:pt x="2692" y="542"/>
                  </a:lnTo>
                  <a:lnTo>
                    <a:pt x="2693" y="543"/>
                  </a:lnTo>
                  <a:lnTo>
                    <a:pt x="2694" y="544"/>
                  </a:lnTo>
                  <a:lnTo>
                    <a:pt x="2695" y="545"/>
                  </a:lnTo>
                  <a:lnTo>
                    <a:pt x="2698" y="549"/>
                  </a:lnTo>
                  <a:lnTo>
                    <a:pt x="2702" y="553"/>
                  </a:lnTo>
                  <a:lnTo>
                    <a:pt x="2707" y="559"/>
                  </a:lnTo>
                  <a:lnTo>
                    <a:pt x="2711" y="562"/>
                  </a:lnTo>
                  <a:lnTo>
                    <a:pt x="2715" y="567"/>
                  </a:lnTo>
                  <a:lnTo>
                    <a:pt x="2721" y="572"/>
                  </a:lnTo>
                  <a:lnTo>
                    <a:pt x="2726" y="576"/>
                  </a:lnTo>
                  <a:lnTo>
                    <a:pt x="2727" y="577"/>
                  </a:lnTo>
                  <a:lnTo>
                    <a:pt x="2729" y="580"/>
                  </a:lnTo>
                  <a:lnTo>
                    <a:pt x="2731" y="582"/>
                  </a:lnTo>
                  <a:lnTo>
                    <a:pt x="2734" y="584"/>
                  </a:lnTo>
                  <a:lnTo>
                    <a:pt x="2735" y="585"/>
                  </a:lnTo>
                  <a:lnTo>
                    <a:pt x="2736" y="585"/>
                  </a:lnTo>
                  <a:lnTo>
                    <a:pt x="2738" y="588"/>
                  </a:lnTo>
                  <a:lnTo>
                    <a:pt x="2739" y="588"/>
                  </a:lnTo>
                  <a:lnTo>
                    <a:pt x="2740" y="589"/>
                  </a:lnTo>
                  <a:lnTo>
                    <a:pt x="2740" y="591"/>
                  </a:lnTo>
                  <a:lnTo>
                    <a:pt x="2744" y="593"/>
                  </a:lnTo>
                  <a:lnTo>
                    <a:pt x="2746" y="596"/>
                  </a:lnTo>
                  <a:lnTo>
                    <a:pt x="2753" y="603"/>
                  </a:lnTo>
                  <a:lnTo>
                    <a:pt x="2756" y="607"/>
                  </a:lnTo>
                  <a:lnTo>
                    <a:pt x="2762" y="611"/>
                  </a:lnTo>
                  <a:lnTo>
                    <a:pt x="2766" y="616"/>
                  </a:lnTo>
                  <a:lnTo>
                    <a:pt x="2783" y="632"/>
                  </a:lnTo>
                  <a:lnTo>
                    <a:pt x="2788" y="636"/>
                  </a:lnTo>
                  <a:lnTo>
                    <a:pt x="2793" y="643"/>
                  </a:lnTo>
                  <a:lnTo>
                    <a:pt x="2796" y="644"/>
                  </a:lnTo>
                  <a:lnTo>
                    <a:pt x="2797" y="645"/>
                  </a:lnTo>
                  <a:lnTo>
                    <a:pt x="2806" y="655"/>
                  </a:lnTo>
                  <a:lnTo>
                    <a:pt x="2809" y="658"/>
                  </a:lnTo>
                  <a:lnTo>
                    <a:pt x="2818" y="666"/>
                  </a:lnTo>
                  <a:lnTo>
                    <a:pt x="2821" y="669"/>
                  </a:lnTo>
                  <a:lnTo>
                    <a:pt x="2822" y="669"/>
                  </a:lnTo>
                  <a:lnTo>
                    <a:pt x="2823" y="671"/>
                  </a:lnTo>
                  <a:lnTo>
                    <a:pt x="2824" y="671"/>
                  </a:lnTo>
                  <a:lnTo>
                    <a:pt x="2825" y="672"/>
                  </a:lnTo>
                  <a:lnTo>
                    <a:pt x="2829" y="676"/>
                  </a:lnTo>
                  <a:lnTo>
                    <a:pt x="2830" y="677"/>
                  </a:lnTo>
                  <a:lnTo>
                    <a:pt x="2830" y="678"/>
                  </a:lnTo>
                  <a:lnTo>
                    <a:pt x="2831" y="679"/>
                  </a:lnTo>
                  <a:lnTo>
                    <a:pt x="2834" y="683"/>
                  </a:lnTo>
                  <a:lnTo>
                    <a:pt x="2841" y="688"/>
                  </a:lnTo>
                  <a:lnTo>
                    <a:pt x="2847" y="694"/>
                  </a:lnTo>
                  <a:lnTo>
                    <a:pt x="2848" y="695"/>
                  </a:lnTo>
                  <a:lnTo>
                    <a:pt x="2852" y="700"/>
                  </a:lnTo>
                  <a:lnTo>
                    <a:pt x="2853" y="701"/>
                  </a:lnTo>
                  <a:lnTo>
                    <a:pt x="2855" y="702"/>
                  </a:lnTo>
                  <a:lnTo>
                    <a:pt x="2857" y="704"/>
                  </a:lnTo>
                  <a:lnTo>
                    <a:pt x="2859" y="706"/>
                  </a:lnTo>
                  <a:lnTo>
                    <a:pt x="2862" y="709"/>
                  </a:lnTo>
                  <a:lnTo>
                    <a:pt x="2864" y="711"/>
                  </a:lnTo>
                  <a:lnTo>
                    <a:pt x="2865" y="712"/>
                  </a:lnTo>
                  <a:lnTo>
                    <a:pt x="2868" y="714"/>
                  </a:lnTo>
                  <a:lnTo>
                    <a:pt x="2868" y="716"/>
                  </a:lnTo>
                  <a:lnTo>
                    <a:pt x="2870" y="717"/>
                  </a:lnTo>
                  <a:lnTo>
                    <a:pt x="2870" y="718"/>
                  </a:lnTo>
                  <a:lnTo>
                    <a:pt x="2872" y="718"/>
                  </a:lnTo>
                  <a:lnTo>
                    <a:pt x="2872" y="719"/>
                  </a:lnTo>
                  <a:lnTo>
                    <a:pt x="2873" y="719"/>
                  </a:lnTo>
                  <a:lnTo>
                    <a:pt x="2873" y="720"/>
                  </a:lnTo>
                  <a:lnTo>
                    <a:pt x="2875" y="721"/>
                  </a:lnTo>
                  <a:lnTo>
                    <a:pt x="2876" y="722"/>
                  </a:lnTo>
                  <a:lnTo>
                    <a:pt x="2879" y="726"/>
                  </a:lnTo>
                  <a:lnTo>
                    <a:pt x="2882" y="728"/>
                  </a:lnTo>
                  <a:lnTo>
                    <a:pt x="2883" y="730"/>
                  </a:lnTo>
                  <a:lnTo>
                    <a:pt x="2888" y="735"/>
                  </a:lnTo>
                  <a:lnTo>
                    <a:pt x="2890" y="737"/>
                  </a:lnTo>
                  <a:lnTo>
                    <a:pt x="2892" y="738"/>
                  </a:lnTo>
                  <a:lnTo>
                    <a:pt x="2898" y="745"/>
                  </a:lnTo>
                  <a:lnTo>
                    <a:pt x="2902" y="748"/>
                  </a:lnTo>
                  <a:lnTo>
                    <a:pt x="2903" y="750"/>
                  </a:lnTo>
                  <a:lnTo>
                    <a:pt x="2913" y="760"/>
                  </a:lnTo>
                  <a:lnTo>
                    <a:pt x="2914" y="762"/>
                  </a:lnTo>
                  <a:lnTo>
                    <a:pt x="2917" y="763"/>
                  </a:lnTo>
                  <a:lnTo>
                    <a:pt x="2922" y="770"/>
                  </a:lnTo>
                  <a:lnTo>
                    <a:pt x="2924" y="771"/>
                  </a:lnTo>
                  <a:lnTo>
                    <a:pt x="2927" y="773"/>
                  </a:lnTo>
                  <a:lnTo>
                    <a:pt x="2928" y="775"/>
                  </a:lnTo>
                  <a:lnTo>
                    <a:pt x="2930" y="777"/>
                  </a:lnTo>
                  <a:lnTo>
                    <a:pt x="2936" y="783"/>
                  </a:lnTo>
                  <a:lnTo>
                    <a:pt x="2938" y="784"/>
                  </a:lnTo>
                  <a:lnTo>
                    <a:pt x="2940" y="787"/>
                  </a:lnTo>
                  <a:lnTo>
                    <a:pt x="2944" y="789"/>
                  </a:lnTo>
                  <a:lnTo>
                    <a:pt x="2948" y="794"/>
                  </a:lnTo>
                  <a:lnTo>
                    <a:pt x="2950" y="795"/>
                  </a:lnTo>
                  <a:lnTo>
                    <a:pt x="2951" y="796"/>
                  </a:lnTo>
                  <a:lnTo>
                    <a:pt x="2952" y="797"/>
                  </a:lnTo>
                  <a:lnTo>
                    <a:pt x="2953" y="798"/>
                  </a:lnTo>
                  <a:lnTo>
                    <a:pt x="2956" y="802"/>
                  </a:lnTo>
                  <a:lnTo>
                    <a:pt x="2957" y="803"/>
                  </a:lnTo>
                  <a:lnTo>
                    <a:pt x="2962" y="806"/>
                  </a:lnTo>
                  <a:lnTo>
                    <a:pt x="2963" y="809"/>
                  </a:lnTo>
                  <a:lnTo>
                    <a:pt x="2964" y="810"/>
                  </a:lnTo>
                  <a:lnTo>
                    <a:pt x="2965" y="810"/>
                  </a:lnTo>
                  <a:lnTo>
                    <a:pt x="2965" y="811"/>
                  </a:lnTo>
                  <a:lnTo>
                    <a:pt x="2969" y="814"/>
                  </a:lnTo>
                  <a:lnTo>
                    <a:pt x="2970" y="815"/>
                  </a:lnTo>
                  <a:lnTo>
                    <a:pt x="2971" y="815"/>
                  </a:lnTo>
                  <a:lnTo>
                    <a:pt x="2971" y="817"/>
                  </a:lnTo>
                  <a:lnTo>
                    <a:pt x="2972" y="817"/>
                  </a:lnTo>
                  <a:lnTo>
                    <a:pt x="2972" y="818"/>
                  </a:lnTo>
                  <a:lnTo>
                    <a:pt x="2976" y="820"/>
                  </a:lnTo>
                  <a:lnTo>
                    <a:pt x="2979" y="823"/>
                  </a:lnTo>
                  <a:lnTo>
                    <a:pt x="2983" y="828"/>
                  </a:lnTo>
                  <a:lnTo>
                    <a:pt x="2985" y="829"/>
                  </a:lnTo>
                  <a:lnTo>
                    <a:pt x="2985" y="830"/>
                  </a:lnTo>
                  <a:lnTo>
                    <a:pt x="2987" y="833"/>
                  </a:lnTo>
                  <a:lnTo>
                    <a:pt x="2988" y="833"/>
                  </a:lnTo>
                  <a:lnTo>
                    <a:pt x="2988" y="834"/>
                  </a:lnTo>
                  <a:lnTo>
                    <a:pt x="2991" y="836"/>
                  </a:lnTo>
                  <a:lnTo>
                    <a:pt x="2993" y="837"/>
                  </a:lnTo>
                  <a:lnTo>
                    <a:pt x="2996" y="840"/>
                  </a:lnTo>
                  <a:lnTo>
                    <a:pt x="2997" y="842"/>
                  </a:lnTo>
                  <a:lnTo>
                    <a:pt x="3000" y="845"/>
                  </a:lnTo>
                  <a:lnTo>
                    <a:pt x="3003" y="847"/>
                  </a:lnTo>
                  <a:lnTo>
                    <a:pt x="3004" y="848"/>
                  </a:lnTo>
                  <a:lnTo>
                    <a:pt x="3005" y="850"/>
                  </a:lnTo>
                  <a:lnTo>
                    <a:pt x="3006" y="851"/>
                  </a:lnTo>
                  <a:lnTo>
                    <a:pt x="3011" y="855"/>
                  </a:lnTo>
                  <a:lnTo>
                    <a:pt x="3014" y="859"/>
                  </a:lnTo>
                  <a:lnTo>
                    <a:pt x="3017" y="861"/>
                  </a:lnTo>
                  <a:lnTo>
                    <a:pt x="3020" y="864"/>
                  </a:lnTo>
                  <a:lnTo>
                    <a:pt x="3026" y="871"/>
                  </a:lnTo>
                  <a:lnTo>
                    <a:pt x="3029" y="873"/>
                  </a:lnTo>
                  <a:lnTo>
                    <a:pt x="3030" y="875"/>
                  </a:lnTo>
                  <a:lnTo>
                    <a:pt x="3031" y="876"/>
                  </a:lnTo>
                  <a:lnTo>
                    <a:pt x="3032" y="877"/>
                  </a:lnTo>
                  <a:lnTo>
                    <a:pt x="3037" y="881"/>
                  </a:lnTo>
                  <a:lnTo>
                    <a:pt x="3038" y="883"/>
                  </a:lnTo>
                  <a:lnTo>
                    <a:pt x="3039" y="885"/>
                  </a:lnTo>
                  <a:lnTo>
                    <a:pt x="3040" y="885"/>
                  </a:lnTo>
                  <a:lnTo>
                    <a:pt x="3041" y="886"/>
                  </a:lnTo>
                  <a:lnTo>
                    <a:pt x="3042" y="887"/>
                  </a:lnTo>
                  <a:lnTo>
                    <a:pt x="3045" y="889"/>
                  </a:lnTo>
                  <a:lnTo>
                    <a:pt x="3046" y="890"/>
                  </a:lnTo>
                  <a:lnTo>
                    <a:pt x="3047" y="892"/>
                  </a:lnTo>
                  <a:lnTo>
                    <a:pt x="3048" y="893"/>
                  </a:lnTo>
                  <a:lnTo>
                    <a:pt x="3049" y="894"/>
                  </a:lnTo>
                  <a:lnTo>
                    <a:pt x="3050" y="895"/>
                  </a:lnTo>
                  <a:lnTo>
                    <a:pt x="3051" y="896"/>
                  </a:lnTo>
                  <a:lnTo>
                    <a:pt x="3054" y="898"/>
                  </a:lnTo>
                  <a:lnTo>
                    <a:pt x="3058" y="903"/>
                  </a:lnTo>
                  <a:lnTo>
                    <a:pt x="3060" y="905"/>
                  </a:lnTo>
                  <a:lnTo>
                    <a:pt x="3062" y="906"/>
                  </a:lnTo>
                  <a:lnTo>
                    <a:pt x="3063" y="907"/>
                  </a:lnTo>
                  <a:lnTo>
                    <a:pt x="3064" y="909"/>
                  </a:lnTo>
                  <a:lnTo>
                    <a:pt x="3066" y="911"/>
                  </a:lnTo>
                  <a:lnTo>
                    <a:pt x="3067" y="912"/>
                  </a:lnTo>
                  <a:lnTo>
                    <a:pt x="3068" y="912"/>
                  </a:lnTo>
                  <a:lnTo>
                    <a:pt x="3068" y="913"/>
                  </a:lnTo>
                  <a:lnTo>
                    <a:pt x="3073" y="917"/>
                  </a:lnTo>
                  <a:lnTo>
                    <a:pt x="3073" y="918"/>
                  </a:lnTo>
                  <a:lnTo>
                    <a:pt x="3080" y="925"/>
                  </a:lnTo>
                  <a:lnTo>
                    <a:pt x="3082" y="927"/>
                  </a:lnTo>
                  <a:lnTo>
                    <a:pt x="3085" y="930"/>
                  </a:lnTo>
                  <a:lnTo>
                    <a:pt x="3090" y="934"/>
                  </a:lnTo>
                  <a:lnTo>
                    <a:pt x="3090" y="935"/>
                  </a:lnTo>
                  <a:lnTo>
                    <a:pt x="3091" y="936"/>
                  </a:lnTo>
                  <a:lnTo>
                    <a:pt x="3092" y="936"/>
                  </a:lnTo>
                  <a:lnTo>
                    <a:pt x="3092" y="937"/>
                  </a:lnTo>
                  <a:lnTo>
                    <a:pt x="3094" y="938"/>
                  </a:lnTo>
                  <a:lnTo>
                    <a:pt x="3094" y="939"/>
                  </a:lnTo>
                  <a:lnTo>
                    <a:pt x="3095" y="939"/>
                  </a:lnTo>
                  <a:lnTo>
                    <a:pt x="3097" y="940"/>
                  </a:lnTo>
                  <a:lnTo>
                    <a:pt x="3097" y="942"/>
                  </a:lnTo>
                  <a:lnTo>
                    <a:pt x="3098" y="942"/>
                  </a:lnTo>
                  <a:lnTo>
                    <a:pt x="3099" y="944"/>
                  </a:lnTo>
                  <a:lnTo>
                    <a:pt x="3100" y="945"/>
                  </a:lnTo>
                  <a:lnTo>
                    <a:pt x="3101" y="946"/>
                  </a:lnTo>
                  <a:lnTo>
                    <a:pt x="3106" y="950"/>
                  </a:lnTo>
                  <a:lnTo>
                    <a:pt x="3107" y="951"/>
                  </a:lnTo>
                  <a:lnTo>
                    <a:pt x="3108" y="952"/>
                  </a:lnTo>
                  <a:lnTo>
                    <a:pt x="3110" y="955"/>
                  </a:lnTo>
                  <a:lnTo>
                    <a:pt x="3111" y="956"/>
                  </a:lnTo>
                  <a:lnTo>
                    <a:pt x="3114" y="957"/>
                  </a:lnTo>
                  <a:lnTo>
                    <a:pt x="3117" y="961"/>
                  </a:lnTo>
                  <a:lnTo>
                    <a:pt x="3117" y="962"/>
                  </a:lnTo>
                  <a:lnTo>
                    <a:pt x="3118" y="962"/>
                  </a:lnTo>
                  <a:lnTo>
                    <a:pt x="3119" y="963"/>
                  </a:lnTo>
                  <a:lnTo>
                    <a:pt x="3120" y="965"/>
                  </a:lnTo>
                  <a:lnTo>
                    <a:pt x="3121" y="965"/>
                  </a:lnTo>
                  <a:lnTo>
                    <a:pt x="3124" y="968"/>
                  </a:lnTo>
                  <a:lnTo>
                    <a:pt x="3129" y="973"/>
                  </a:lnTo>
                  <a:lnTo>
                    <a:pt x="3132" y="976"/>
                  </a:lnTo>
                  <a:lnTo>
                    <a:pt x="3132" y="977"/>
                  </a:lnTo>
                  <a:lnTo>
                    <a:pt x="3133" y="977"/>
                  </a:lnTo>
                  <a:lnTo>
                    <a:pt x="3134" y="978"/>
                  </a:lnTo>
                  <a:lnTo>
                    <a:pt x="3138" y="984"/>
                  </a:lnTo>
                  <a:lnTo>
                    <a:pt x="3141" y="985"/>
                  </a:lnTo>
                  <a:lnTo>
                    <a:pt x="3141" y="986"/>
                  </a:lnTo>
                  <a:lnTo>
                    <a:pt x="3142" y="986"/>
                  </a:lnTo>
                  <a:lnTo>
                    <a:pt x="3142" y="988"/>
                  </a:lnTo>
                  <a:lnTo>
                    <a:pt x="3143" y="989"/>
                  </a:lnTo>
                  <a:lnTo>
                    <a:pt x="3143" y="990"/>
                  </a:lnTo>
                  <a:lnTo>
                    <a:pt x="3145" y="995"/>
                  </a:lnTo>
                  <a:lnTo>
                    <a:pt x="3145" y="998"/>
                  </a:lnTo>
                  <a:lnTo>
                    <a:pt x="3145" y="1002"/>
                  </a:lnTo>
                  <a:lnTo>
                    <a:pt x="3146" y="1005"/>
                  </a:lnTo>
                  <a:lnTo>
                    <a:pt x="3145" y="1009"/>
                  </a:lnTo>
                  <a:lnTo>
                    <a:pt x="3145" y="1011"/>
                  </a:lnTo>
                  <a:lnTo>
                    <a:pt x="3144" y="1014"/>
                  </a:lnTo>
                  <a:lnTo>
                    <a:pt x="3143" y="1019"/>
                  </a:lnTo>
                  <a:lnTo>
                    <a:pt x="3142" y="1022"/>
                  </a:lnTo>
                  <a:lnTo>
                    <a:pt x="3141" y="1026"/>
                  </a:lnTo>
                  <a:lnTo>
                    <a:pt x="3141" y="1027"/>
                  </a:lnTo>
                  <a:lnTo>
                    <a:pt x="3140" y="1027"/>
                  </a:lnTo>
                  <a:lnTo>
                    <a:pt x="3140" y="1028"/>
                  </a:lnTo>
                  <a:lnTo>
                    <a:pt x="3140" y="1030"/>
                  </a:lnTo>
                  <a:lnTo>
                    <a:pt x="3140" y="1031"/>
                  </a:lnTo>
                  <a:lnTo>
                    <a:pt x="3140" y="1032"/>
                  </a:lnTo>
                  <a:lnTo>
                    <a:pt x="3140" y="1034"/>
                  </a:lnTo>
                  <a:lnTo>
                    <a:pt x="3140" y="1035"/>
                  </a:lnTo>
                  <a:lnTo>
                    <a:pt x="3140" y="1038"/>
                  </a:lnTo>
                  <a:lnTo>
                    <a:pt x="3141" y="1040"/>
                  </a:lnTo>
                  <a:lnTo>
                    <a:pt x="3141" y="1042"/>
                  </a:lnTo>
                  <a:lnTo>
                    <a:pt x="3143" y="1045"/>
                  </a:lnTo>
                  <a:lnTo>
                    <a:pt x="3143" y="1047"/>
                  </a:lnTo>
                  <a:lnTo>
                    <a:pt x="3145" y="1054"/>
                  </a:lnTo>
                  <a:lnTo>
                    <a:pt x="3145" y="1055"/>
                  </a:lnTo>
                  <a:lnTo>
                    <a:pt x="3145" y="1056"/>
                  </a:lnTo>
                  <a:lnTo>
                    <a:pt x="3145" y="1057"/>
                  </a:lnTo>
                  <a:lnTo>
                    <a:pt x="3145" y="1062"/>
                  </a:lnTo>
                  <a:lnTo>
                    <a:pt x="3145" y="1063"/>
                  </a:lnTo>
                  <a:lnTo>
                    <a:pt x="3145" y="1064"/>
                  </a:lnTo>
                  <a:lnTo>
                    <a:pt x="3144" y="1066"/>
                  </a:lnTo>
                  <a:lnTo>
                    <a:pt x="3144" y="1068"/>
                  </a:lnTo>
                  <a:lnTo>
                    <a:pt x="3144" y="1069"/>
                  </a:lnTo>
                  <a:lnTo>
                    <a:pt x="3144" y="1070"/>
                  </a:lnTo>
                  <a:lnTo>
                    <a:pt x="3143" y="1070"/>
                  </a:lnTo>
                  <a:lnTo>
                    <a:pt x="3143" y="1071"/>
                  </a:lnTo>
                  <a:lnTo>
                    <a:pt x="3143" y="1072"/>
                  </a:lnTo>
                  <a:lnTo>
                    <a:pt x="3143" y="1074"/>
                  </a:lnTo>
                  <a:lnTo>
                    <a:pt x="3142" y="1076"/>
                  </a:lnTo>
                  <a:lnTo>
                    <a:pt x="3142" y="1077"/>
                  </a:lnTo>
                  <a:lnTo>
                    <a:pt x="3142" y="1079"/>
                  </a:lnTo>
                  <a:lnTo>
                    <a:pt x="3142" y="1080"/>
                  </a:lnTo>
                  <a:lnTo>
                    <a:pt x="3142" y="1081"/>
                  </a:lnTo>
                  <a:lnTo>
                    <a:pt x="3142" y="1082"/>
                  </a:lnTo>
                  <a:lnTo>
                    <a:pt x="3142" y="1084"/>
                  </a:lnTo>
                  <a:lnTo>
                    <a:pt x="3142" y="1085"/>
                  </a:lnTo>
                  <a:lnTo>
                    <a:pt x="3143" y="1087"/>
                  </a:lnTo>
                  <a:lnTo>
                    <a:pt x="3143" y="1090"/>
                  </a:lnTo>
                  <a:lnTo>
                    <a:pt x="3144" y="1094"/>
                  </a:lnTo>
                  <a:lnTo>
                    <a:pt x="3144" y="1095"/>
                  </a:lnTo>
                  <a:lnTo>
                    <a:pt x="3144" y="1096"/>
                  </a:lnTo>
                  <a:lnTo>
                    <a:pt x="3144" y="1098"/>
                  </a:lnTo>
                  <a:lnTo>
                    <a:pt x="3144" y="1101"/>
                  </a:lnTo>
                  <a:lnTo>
                    <a:pt x="3143" y="1105"/>
                  </a:lnTo>
                  <a:lnTo>
                    <a:pt x="3143" y="1106"/>
                  </a:lnTo>
                  <a:lnTo>
                    <a:pt x="3142" y="1109"/>
                  </a:lnTo>
                  <a:lnTo>
                    <a:pt x="3141" y="1112"/>
                  </a:lnTo>
                  <a:lnTo>
                    <a:pt x="3141" y="1113"/>
                  </a:lnTo>
                  <a:lnTo>
                    <a:pt x="3140" y="1115"/>
                  </a:lnTo>
                  <a:lnTo>
                    <a:pt x="3140" y="1116"/>
                  </a:lnTo>
                  <a:lnTo>
                    <a:pt x="3138" y="1119"/>
                  </a:lnTo>
                  <a:lnTo>
                    <a:pt x="3138" y="1120"/>
                  </a:lnTo>
                  <a:lnTo>
                    <a:pt x="3138" y="1122"/>
                  </a:lnTo>
                  <a:lnTo>
                    <a:pt x="3138" y="1123"/>
                  </a:lnTo>
                  <a:lnTo>
                    <a:pt x="3138" y="1127"/>
                  </a:lnTo>
                  <a:lnTo>
                    <a:pt x="3138" y="1129"/>
                  </a:lnTo>
                  <a:lnTo>
                    <a:pt x="3138" y="1130"/>
                  </a:lnTo>
                  <a:lnTo>
                    <a:pt x="3138" y="1131"/>
                  </a:lnTo>
                  <a:lnTo>
                    <a:pt x="3140" y="1134"/>
                  </a:lnTo>
                  <a:lnTo>
                    <a:pt x="3140" y="1138"/>
                  </a:lnTo>
                  <a:lnTo>
                    <a:pt x="3140" y="1140"/>
                  </a:lnTo>
                  <a:lnTo>
                    <a:pt x="3141" y="1143"/>
                  </a:lnTo>
                  <a:lnTo>
                    <a:pt x="3142" y="1145"/>
                  </a:lnTo>
                  <a:lnTo>
                    <a:pt x="3142" y="1146"/>
                  </a:lnTo>
                  <a:lnTo>
                    <a:pt x="3143" y="1148"/>
                  </a:lnTo>
                  <a:lnTo>
                    <a:pt x="3144" y="1149"/>
                  </a:lnTo>
                  <a:lnTo>
                    <a:pt x="3144" y="1151"/>
                  </a:lnTo>
                  <a:lnTo>
                    <a:pt x="3145" y="1152"/>
                  </a:lnTo>
                  <a:lnTo>
                    <a:pt x="3146" y="1153"/>
                  </a:lnTo>
                  <a:lnTo>
                    <a:pt x="3146" y="1154"/>
                  </a:lnTo>
                  <a:lnTo>
                    <a:pt x="3147" y="1154"/>
                  </a:lnTo>
                  <a:lnTo>
                    <a:pt x="3147" y="1155"/>
                  </a:lnTo>
                  <a:lnTo>
                    <a:pt x="3149" y="1155"/>
                  </a:lnTo>
                  <a:lnTo>
                    <a:pt x="3149" y="1156"/>
                  </a:lnTo>
                  <a:lnTo>
                    <a:pt x="3150" y="1156"/>
                  </a:lnTo>
                  <a:lnTo>
                    <a:pt x="3150" y="1157"/>
                  </a:lnTo>
                  <a:lnTo>
                    <a:pt x="3151" y="1158"/>
                  </a:lnTo>
                  <a:lnTo>
                    <a:pt x="3153" y="1161"/>
                  </a:lnTo>
                  <a:lnTo>
                    <a:pt x="3154" y="1162"/>
                  </a:lnTo>
                  <a:lnTo>
                    <a:pt x="3155" y="1162"/>
                  </a:lnTo>
                  <a:lnTo>
                    <a:pt x="3157" y="1163"/>
                  </a:lnTo>
                  <a:lnTo>
                    <a:pt x="3158" y="1163"/>
                  </a:lnTo>
                  <a:lnTo>
                    <a:pt x="3158" y="1164"/>
                  </a:lnTo>
                  <a:lnTo>
                    <a:pt x="3160" y="1165"/>
                  </a:lnTo>
                  <a:lnTo>
                    <a:pt x="3161" y="1165"/>
                  </a:lnTo>
                  <a:lnTo>
                    <a:pt x="3162" y="1166"/>
                  </a:lnTo>
                  <a:lnTo>
                    <a:pt x="3163" y="1166"/>
                  </a:lnTo>
                  <a:lnTo>
                    <a:pt x="3164" y="1168"/>
                  </a:lnTo>
                  <a:lnTo>
                    <a:pt x="3166" y="1168"/>
                  </a:lnTo>
                  <a:lnTo>
                    <a:pt x="3166" y="1169"/>
                  </a:lnTo>
                  <a:lnTo>
                    <a:pt x="3167" y="1169"/>
                  </a:lnTo>
                  <a:lnTo>
                    <a:pt x="3169" y="1170"/>
                  </a:lnTo>
                  <a:lnTo>
                    <a:pt x="3170" y="1171"/>
                  </a:lnTo>
                  <a:lnTo>
                    <a:pt x="3171" y="1171"/>
                  </a:lnTo>
                  <a:lnTo>
                    <a:pt x="3171" y="1172"/>
                  </a:lnTo>
                  <a:lnTo>
                    <a:pt x="3172" y="1172"/>
                  </a:lnTo>
                  <a:lnTo>
                    <a:pt x="3175" y="1173"/>
                  </a:lnTo>
                  <a:lnTo>
                    <a:pt x="3176" y="1174"/>
                  </a:lnTo>
                  <a:lnTo>
                    <a:pt x="3176" y="1176"/>
                  </a:lnTo>
                  <a:lnTo>
                    <a:pt x="3177" y="1176"/>
                  </a:lnTo>
                  <a:lnTo>
                    <a:pt x="3179" y="1178"/>
                  </a:lnTo>
                  <a:lnTo>
                    <a:pt x="3180" y="1179"/>
                  </a:lnTo>
                  <a:lnTo>
                    <a:pt x="3181" y="1180"/>
                  </a:lnTo>
                  <a:lnTo>
                    <a:pt x="3183" y="1181"/>
                  </a:lnTo>
                  <a:lnTo>
                    <a:pt x="3185" y="1183"/>
                  </a:lnTo>
                  <a:lnTo>
                    <a:pt x="3186" y="1185"/>
                  </a:lnTo>
                  <a:lnTo>
                    <a:pt x="3187" y="1187"/>
                  </a:lnTo>
                  <a:lnTo>
                    <a:pt x="3188" y="1188"/>
                  </a:lnTo>
                  <a:lnTo>
                    <a:pt x="3189" y="1190"/>
                  </a:lnTo>
                  <a:lnTo>
                    <a:pt x="3190" y="1193"/>
                  </a:lnTo>
                  <a:lnTo>
                    <a:pt x="3190" y="1194"/>
                  </a:lnTo>
                  <a:lnTo>
                    <a:pt x="3190" y="1195"/>
                  </a:lnTo>
                  <a:lnTo>
                    <a:pt x="3192" y="1195"/>
                  </a:lnTo>
                  <a:lnTo>
                    <a:pt x="3192" y="1196"/>
                  </a:lnTo>
                  <a:lnTo>
                    <a:pt x="3193" y="1197"/>
                  </a:lnTo>
                  <a:lnTo>
                    <a:pt x="3194" y="1199"/>
                  </a:lnTo>
                  <a:lnTo>
                    <a:pt x="3195" y="1202"/>
                  </a:lnTo>
                  <a:lnTo>
                    <a:pt x="3196" y="1205"/>
                  </a:lnTo>
                  <a:lnTo>
                    <a:pt x="3197" y="1208"/>
                  </a:lnTo>
                  <a:lnTo>
                    <a:pt x="3197" y="1210"/>
                  </a:lnTo>
                  <a:lnTo>
                    <a:pt x="3197" y="1211"/>
                  </a:lnTo>
                  <a:lnTo>
                    <a:pt x="3198" y="1212"/>
                  </a:lnTo>
                  <a:lnTo>
                    <a:pt x="3198" y="1214"/>
                  </a:lnTo>
                  <a:lnTo>
                    <a:pt x="3198" y="1215"/>
                  </a:lnTo>
                  <a:lnTo>
                    <a:pt x="3200" y="1219"/>
                  </a:lnTo>
                  <a:lnTo>
                    <a:pt x="3200" y="1221"/>
                  </a:lnTo>
                  <a:lnTo>
                    <a:pt x="3200" y="1222"/>
                  </a:lnTo>
                  <a:lnTo>
                    <a:pt x="3200" y="1224"/>
                  </a:lnTo>
                  <a:lnTo>
                    <a:pt x="3200" y="1225"/>
                  </a:lnTo>
                  <a:lnTo>
                    <a:pt x="3201" y="1227"/>
                  </a:lnTo>
                  <a:lnTo>
                    <a:pt x="3201" y="1229"/>
                  </a:lnTo>
                  <a:lnTo>
                    <a:pt x="3202" y="1232"/>
                  </a:lnTo>
                  <a:lnTo>
                    <a:pt x="3203" y="1236"/>
                  </a:lnTo>
                  <a:lnTo>
                    <a:pt x="3203" y="1238"/>
                  </a:lnTo>
                  <a:lnTo>
                    <a:pt x="3204" y="1239"/>
                  </a:lnTo>
                  <a:lnTo>
                    <a:pt x="3205" y="1240"/>
                  </a:lnTo>
                  <a:lnTo>
                    <a:pt x="3205" y="1241"/>
                  </a:lnTo>
                  <a:lnTo>
                    <a:pt x="3207" y="1244"/>
                  </a:lnTo>
                  <a:lnTo>
                    <a:pt x="3209" y="1246"/>
                  </a:lnTo>
                  <a:lnTo>
                    <a:pt x="3209" y="1247"/>
                  </a:lnTo>
                  <a:lnTo>
                    <a:pt x="3210" y="1248"/>
                  </a:lnTo>
                  <a:lnTo>
                    <a:pt x="3210" y="1249"/>
                  </a:lnTo>
                  <a:lnTo>
                    <a:pt x="3211" y="1252"/>
                  </a:lnTo>
                  <a:lnTo>
                    <a:pt x="3212" y="1254"/>
                  </a:lnTo>
                  <a:lnTo>
                    <a:pt x="3212" y="1255"/>
                  </a:lnTo>
                  <a:lnTo>
                    <a:pt x="3212" y="1256"/>
                  </a:lnTo>
                  <a:lnTo>
                    <a:pt x="3213" y="1256"/>
                  </a:lnTo>
                  <a:lnTo>
                    <a:pt x="3213" y="1257"/>
                  </a:lnTo>
                  <a:lnTo>
                    <a:pt x="3214" y="1258"/>
                  </a:lnTo>
                  <a:lnTo>
                    <a:pt x="3214" y="1260"/>
                  </a:lnTo>
                  <a:lnTo>
                    <a:pt x="3215" y="1263"/>
                  </a:lnTo>
                  <a:lnTo>
                    <a:pt x="3218" y="1265"/>
                  </a:lnTo>
                  <a:lnTo>
                    <a:pt x="3220" y="1269"/>
                  </a:lnTo>
                  <a:lnTo>
                    <a:pt x="3222" y="1271"/>
                  </a:lnTo>
                  <a:lnTo>
                    <a:pt x="3223" y="1272"/>
                  </a:lnTo>
                  <a:lnTo>
                    <a:pt x="3224" y="1273"/>
                  </a:lnTo>
                  <a:lnTo>
                    <a:pt x="3226" y="1274"/>
                  </a:lnTo>
                  <a:lnTo>
                    <a:pt x="3228" y="1277"/>
                  </a:lnTo>
                  <a:lnTo>
                    <a:pt x="3230" y="1280"/>
                  </a:lnTo>
                  <a:lnTo>
                    <a:pt x="3233" y="1282"/>
                  </a:lnTo>
                  <a:lnTo>
                    <a:pt x="3238" y="1286"/>
                  </a:lnTo>
                  <a:lnTo>
                    <a:pt x="3240" y="1288"/>
                  </a:lnTo>
                  <a:lnTo>
                    <a:pt x="3241" y="1288"/>
                  </a:lnTo>
                  <a:lnTo>
                    <a:pt x="3243" y="1289"/>
                  </a:lnTo>
                  <a:lnTo>
                    <a:pt x="3244" y="1290"/>
                  </a:lnTo>
                  <a:lnTo>
                    <a:pt x="3245" y="1290"/>
                  </a:lnTo>
                  <a:lnTo>
                    <a:pt x="3245" y="1291"/>
                  </a:lnTo>
                  <a:lnTo>
                    <a:pt x="3246" y="1293"/>
                  </a:lnTo>
                  <a:lnTo>
                    <a:pt x="3247" y="1294"/>
                  </a:lnTo>
                  <a:lnTo>
                    <a:pt x="3248" y="1295"/>
                  </a:lnTo>
                  <a:lnTo>
                    <a:pt x="3250" y="1297"/>
                  </a:lnTo>
                  <a:lnTo>
                    <a:pt x="3252" y="1299"/>
                  </a:lnTo>
                  <a:lnTo>
                    <a:pt x="3252" y="1300"/>
                  </a:lnTo>
                  <a:lnTo>
                    <a:pt x="3253" y="1302"/>
                  </a:lnTo>
                  <a:lnTo>
                    <a:pt x="3254" y="1304"/>
                  </a:lnTo>
                  <a:lnTo>
                    <a:pt x="3256" y="1306"/>
                  </a:lnTo>
                  <a:lnTo>
                    <a:pt x="3257" y="1307"/>
                  </a:lnTo>
                  <a:lnTo>
                    <a:pt x="3258" y="1308"/>
                  </a:lnTo>
                  <a:lnTo>
                    <a:pt x="3259" y="1310"/>
                  </a:lnTo>
                  <a:lnTo>
                    <a:pt x="3262" y="1311"/>
                  </a:lnTo>
                  <a:lnTo>
                    <a:pt x="3264" y="1312"/>
                  </a:lnTo>
                  <a:lnTo>
                    <a:pt x="3265" y="1312"/>
                  </a:lnTo>
                  <a:lnTo>
                    <a:pt x="3267" y="1313"/>
                  </a:lnTo>
                  <a:lnTo>
                    <a:pt x="3270" y="1314"/>
                  </a:lnTo>
                  <a:lnTo>
                    <a:pt x="3271" y="1314"/>
                  </a:lnTo>
                  <a:lnTo>
                    <a:pt x="3273" y="1315"/>
                  </a:lnTo>
                  <a:lnTo>
                    <a:pt x="3274" y="1316"/>
                  </a:lnTo>
                  <a:lnTo>
                    <a:pt x="3275" y="1316"/>
                  </a:lnTo>
                  <a:lnTo>
                    <a:pt x="3275" y="1317"/>
                  </a:lnTo>
                  <a:lnTo>
                    <a:pt x="3276" y="1317"/>
                  </a:lnTo>
                  <a:lnTo>
                    <a:pt x="3278" y="1317"/>
                  </a:lnTo>
                  <a:lnTo>
                    <a:pt x="3278" y="1319"/>
                  </a:lnTo>
                  <a:lnTo>
                    <a:pt x="3279" y="1319"/>
                  </a:lnTo>
                  <a:lnTo>
                    <a:pt x="3281" y="1320"/>
                  </a:lnTo>
                  <a:lnTo>
                    <a:pt x="3281" y="1321"/>
                  </a:lnTo>
                  <a:lnTo>
                    <a:pt x="3282" y="1321"/>
                  </a:lnTo>
                  <a:lnTo>
                    <a:pt x="3282" y="1322"/>
                  </a:lnTo>
                  <a:lnTo>
                    <a:pt x="3283" y="1322"/>
                  </a:lnTo>
                  <a:lnTo>
                    <a:pt x="3283" y="1323"/>
                  </a:lnTo>
                  <a:lnTo>
                    <a:pt x="3284" y="1328"/>
                  </a:lnTo>
                  <a:lnTo>
                    <a:pt x="3284" y="1329"/>
                  </a:lnTo>
                  <a:lnTo>
                    <a:pt x="3285" y="1329"/>
                  </a:lnTo>
                  <a:lnTo>
                    <a:pt x="3285" y="1330"/>
                  </a:lnTo>
                  <a:lnTo>
                    <a:pt x="3285" y="1331"/>
                  </a:lnTo>
                  <a:lnTo>
                    <a:pt x="3287" y="1331"/>
                  </a:lnTo>
                  <a:lnTo>
                    <a:pt x="3287" y="1332"/>
                  </a:lnTo>
                  <a:lnTo>
                    <a:pt x="3288" y="1332"/>
                  </a:lnTo>
                  <a:lnTo>
                    <a:pt x="3289" y="1333"/>
                  </a:lnTo>
                  <a:lnTo>
                    <a:pt x="3291" y="1335"/>
                  </a:lnTo>
                  <a:lnTo>
                    <a:pt x="3293" y="1335"/>
                  </a:lnTo>
                  <a:lnTo>
                    <a:pt x="3295" y="1335"/>
                  </a:lnTo>
                  <a:lnTo>
                    <a:pt x="3297" y="1335"/>
                  </a:lnTo>
                  <a:lnTo>
                    <a:pt x="3298" y="1335"/>
                  </a:lnTo>
                  <a:lnTo>
                    <a:pt x="3299" y="1335"/>
                  </a:lnTo>
                  <a:lnTo>
                    <a:pt x="3300" y="1336"/>
                  </a:lnTo>
                  <a:lnTo>
                    <a:pt x="3301" y="1336"/>
                  </a:lnTo>
                  <a:lnTo>
                    <a:pt x="3302" y="1337"/>
                  </a:lnTo>
                  <a:lnTo>
                    <a:pt x="3304" y="1338"/>
                  </a:lnTo>
                  <a:lnTo>
                    <a:pt x="3304" y="1340"/>
                  </a:lnTo>
                  <a:lnTo>
                    <a:pt x="3305" y="1341"/>
                  </a:lnTo>
                  <a:lnTo>
                    <a:pt x="3305" y="1342"/>
                  </a:lnTo>
                  <a:lnTo>
                    <a:pt x="3305" y="1345"/>
                  </a:lnTo>
                  <a:lnTo>
                    <a:pt x="3306" y="1345"/>
                  </a:lnTo>
                  <a:lnTo>
                    <a:pt x="3306" y="1347"/>
                  </a:lnTo>
                  <a:lnTo>
                    <a:pt x="3306" y="1348"/>
                  </a:lnTo>
                  <a:lnTo>
                    <a:pt x="3306" y="1349"/>
                  </a:lnTo>
                  <a:lnTo>
                    <a:pt x="3306" y="1352"/>
                  </a:lnTo>
                  <a:lnTo>
                    <a:pt x="3306" y="1353"/>
                  </a:lnTo>
                  <a:lnTo>
                    <a:pt x="3307" y="1354"/>
                  </a:lnTo>
                  <a:lnTo>
                    <a:pt x="3307" y="1355"/>
                  </a:lnTo>
                  <a:lnTo>
                    <a:pt x="3307" y="1356"/>
                  </a:lnTo>
                  <a:lnTo>
                    <a:pt x="3307" y="1357"/>
                  </a:lnTo>
                  <a:lnTo>
                    <a:pt x="3307" y="1360"/>
                  </a:lnTo>
                  <a:lnTo>
                    <a:pt x="3308" y="1361"/>
                  </a:lnTo>
                  <a:lnTo>
                    <a:pt x="3308" y="1362"/>
                  </a:lnTo>
                  <a:lnTo>
                    <a:pt x="3308" y="1363"/>
                  </a:lnTo>
                  <a:lnTo>
                    <a:pt x="3309" y="1364"/>
                  </a:lnTo>
                  <a:lnTo>
                    <a:pt x="3309" y="1366"/>
                  </a:lnTo>
                  <a:lnTo>
                    <a:pt x="3310" y="1366"/>
                  </a:lnTo>
                  <a:lnTo>
                    <a:pt x="3310" y="1367"/>
                  </a:lnTo>
                  <a:lnTo>
                    <a:pt x="3310" y="1369"/>
                  </a:lnTo>
                  <a:lnTo>
                    <a:pt x="3311" y="1369"/>
                  </a:lnTo>
                  <a:lnTo>
                    <a:pt x="3311" y="1370"/>
                  </a:lnTo>
                  <a:lnTo>
                    <a:pt x="3314" y="1372"/>
                  </a:lnTo>
                  <a:lnTo>
                    <a:pt x="3314" y="1373"/>
                  </a:lnTo>
                  <a:lnTo>
                    <a:pt x="3315" y="1373"/>
                  </a:lnTo>
                  <a:lnTo>
                    <a:pt x="3315" y="1374"/>
                  </a:lnTo>
                  <a:lnTo>
                    <a:pt x="3317" y="1378"/>
                  </a:lnTo>
                  <a:lnTo>
                    <a:pt x="3318" y="1380"/>
                  </a:lnTo>
                  <a:lnTo>
                    <a:pt x="3318" y="1381"/>
                  </a:lnTo>
                  <a:lnTo>
                    <a:pt x="3318" y="1383"/>
                  </a:lnTo>
                  <a:lnTo>
                    <a:pt x="3318" y="1384"/>
                  </a:lnTo>
                  <a:lnTo>
                    <a:pt x="3318" y="1386"/>
                  </a:lnTo>
                  <a:lnTo>
                    <a:pt x="3319" y="1387"/>
                  </a:lnTo>
                  <a:lnTo>
                    <a:pt x="3321" y="1388"/>
                  </a:lnTo>
                  <a:lnTo>
                    <a:pt x="3322" y="1390"/>
                  </a:lnTo>
                  <a:lnTo>
                    <a:pt x="3323" y="1391"/>
                  </a:lnTo>
                  <a:lnTo>
                    <a:pt x="3323" y="1392"/>
                  </a:lnTo>
                  <a:lnTo>
                    <a:pt x="3323" y="1394"/>
                  </a:lnTo>
                  <a:lnTo>
                    <a:pt x="3323" y="1395"/>
                  </a:lnTo>
                  <a:lnTo>
                    <a:pt x="3322" y="1396"/>
                  </a:lnTo>
                  <a:lnTo>
                    <a:pt x="3321" y="1397"/>
                  </a:lnTo>
                  <a:lnTo>
                    <a:pt x="3319" y="1398"/>
                  </a:lnTo>
                  <a:lnTo>
                    <a:pt x="3317" y="1400"/>
                  </a:lnTo>
                  <a:lnTo>
                    <a:pt x="3316" y="1400"/>
                  </a:lnTo>
                  <a:lnTo>
                    <a:pt x="3316" y="1402"/>
                  </a:lnTo>
                  <a:lnTo>
                    <a:pt x="3315" y="1402"/>
                  </a:lnTo>
                  <a:lnTo>
                    <a:pt x="3315" y="1403"/>
                  </a:lnTo>
                  <a:lnTo>
                    <a:pt x="3316" y="1404"/>
                  </a:lnTo>
                  <a:lnTo>
                    <a:pt x="3316" y="1405"/>
                  </a:lnTo>
                  <a:lnTo>
                    <a:pt x="3318" y="1406"/>
                  </a:lnTo>
                  <a:lnTo>
                    <a:pt x="3319" y="1407"/>
                  </a:lnTo>
                  <a:lnTo>
                    <a:pt x="3321" y="1408"/>
                  </a:lnTo>
                  <a:lnTo>
                    <a:pt x="3323" y="1409"/>
                  </a:lnTo>
                  <a:lnTo>
                    <a:pt x="3324" y="1411"/>
                  </a:lnTo>
                  <a:lnTo>
                    <a:pt x="3325" y="1412"/>
                  </a:lnTo>
                  <a:lnTo>
                    <a:pt x="3326" y="1413"/>
                  </a:lnTo>
                  <a:lnTo>
                    <a:pt x="3326" y="1414"/>
                  </a:lnTo>
                  <a:lnTo>
                    <a:pt x="3327" y="1415"/>
                  </a:lnTo>
                  <a:lnTo>
                    <a:pt x="3330" y="1416"/>
                  </a:lnTo>
                  <a:lnTo>
                    <a:pt x="3330" y="1419"/>
                  </a:lnTo>
                  <a:lnTo>
                    <a:pt x="3331" y="1420"/>
                  </a:lnTo>
                  <a:lnTo>
                    <a:pt x="3332" y="1421"/>
                  </a:lnTo>
                  <a:lnTo>
                    <a:pt x="3332" y="1422"/>
                  </a:lnTo>
                  <a:lnTo>
                    <a:pt x="3332" y="1423"/>
                  </a:lnTo>
                  <a:lnTo>
                    <a:pt x="3333" y="1424"/>
                  </a:lnTo>
                  <a:lnTo>
                    <a:pt x="3333" y="1427"/>
                  </a:lnTo>
                  <a:lnTo>
                    <a:pt x="3333" y="1429"/>
                  </a:lnTo>
                  <a:lnTo>
                    <a:pt x="3333" y="1431"/>
                  </a:lnTo>
                  <a:lnTo>
                    <a:pt x="3332" y="1433"/>
                  </a:lnTo>
                  <a:lnTo>
                    <a:pt x="3332" y="1434"/>
                  </a:lnTo>
                  <a:lnTo>
                    <a:pt x="3332" y="1436"/>
                  </a:lnTo>
                  <a:lnTo>
                    <a:pt x="3332" y="1437"/>
                  </a:lnTo>
                  <a:lnTo>
                    <a:pt x="3333" y="1438"/>
                  </a:lnTo>
                  <a:lnTo>
                    <a:pt x="3333" y="1439"/>
                  </a:lnTo>
                  <a:lnTo>
                    <a:pt x="3333" y="1440"/>
                  </a:lnTo>
                  <a:lnTo>
                    <a:pt x="3334" y="1441"/>
                  </a:lnTo>
                  <a:lnTo>
                    <a:pt x="3334" y="1442"/>
                  </a:lnTo>
                  <a:lnTo>
                    <a:pt x="3334" y="1444"/>
                  </a:lnTo>
                  <a:lnTo>
                    <a:pt x="3334" y="1445"/>
                  </a:lnTo>
                  <a:lnTo>
                    <a:pt x="3334" y="1446"/>
                  </a:lnTo>
                  <a:lnTo>
                    <a:pt x="3334" y="1447"/>
                  </a:lnTo>
                  <a:lnTo>
                    <a:pt x="3335" y="1448"/>
                  </a:lnTo>
                  <a:lnTo>
                    <a:pt x="3339" y="1450"/>
                  </a:lnTo>
                  <a:lnTo>
                    <a:pt x="3344" y="1455"/>
                  </a:lnTo>
                  <a:lnTo>
                    <a:pt x="3345" y="1457"/>
                  </a:lnTo>
                  <a:lnTo>
                    <a:pt x="3348" y="1458"/>
                  </a:lnTo>
                  <a:lnTo>
                    <a:pt x="3349" y="1461"/>
                  </a:lnTo>
                  <a:lnTo>
                    <a:pt x="3349" y="1464"/>
                  </a:lnTo>
                  <a:lnTo>
                    <a:pt x="3349" y="1465"/>
                  </a:lnTo>
                  <a:lnTo>
                    <a:pt x="3349" y="1466"/>
                  </a:lnTo>
                  <a:lnTo>
                    <a:pt x="3349" y="1469"/>
                  </a:lnTo>
                  <a:lnTo>
                    <a:pt x="3349" y="1470"/>
                  </a:lnTo>
                  <a:lnTo>
                    <a:pt x="3349" y="1471"/>
                  </a:lnTo>
                  <a:lnTo>
                    <a:pt x="3348" y="1472"/>
                  </a:lnTo>
                  <a:lnTo>
                    <a:pt x="3345" y="1474"/>
                  </a:lnTo>
                  <a:lnTo>
                    <a:pt x="3338" y="1476"/>
                  </a:lnTo>
                  <a:lnTo>
                    <a:pt x="3336" y="1478"/>
                  </a:lnTo>
                  <a:lnTo>
                    <a:pt x="3336" y="1479"/>
                  </a:lnTo>
                  <a:lnTo>
                    <a:pt x="3338" y="1481"/>
                  </a:lnTo>
                  <a:lnTo>
                    <a:pt x="3339" y="1482"/>
                  </a:lnTo>
                  <a:lnTo>
                    <a:pt x="3351" y="1496"/>
                  </a:lnTo>
                  <a:lnTo>
                    <a:pt x="3351" y="1497"/>
                  </a:lnTo>
                  <a:lnTo>
                    <a:pt x="3367" y="1509"/>
                  </a:lnTo>
                  <a:lnTo>
                    <a:pt x="3368" y="1509"/>
                  </a:lnTo>
                  <a:lnTo>
                    <a:pt x="3368" y="1511"/>
                  </a:lnTo>
                  <a:lnTo>
                    <a:pt x="3371" y="1517"/>
                  </a:lnTo>
                  <a:lnTo>
                    <a:pt x="3374" y="1521"/>
                  </a:lnTo>
                  <a:lnTo>
                    <a:pt x="3374" y="1522"/>
                  </a:lnTo>
                  <a:lnTo>
                    <a:pt x="3376" y="1526"/>
                  </a:lnTo>
                  <a:lnTo>
                    <a:pt x="3376" y="1528"/>
                  </a:lnTo>
                  <a:lnTo>
                    <a:pt x="3377" y="1528"/>
                  </a:lnTo>
                  <a:lnTo>
                    <a:pt x="3377" y="1529"/>
                  </a:lnTo>
                  <a:lnTo>
                    <a:pt x="3378" y="1531"/>
                  </a:lnTo>
                  <a:lnTo>
                    <a:pt x="3379" y="1533"/>
                  </a:lnTo>
                  <a:lnTo>
                    <a:pt x="3380" y="1537"/>
                  </a:lnTo>
                  <a:lnTo>
                    <a:pt x="3383" y="1541"/>
                  </a:lnTo>
                  <a:lnTo>
                    <a:pt x="3384" y="1542"/>
                  </a:lnTo>
                  <a:lnTo>
                    <a:pt x="3384" y="1544"/>
                  </a:lnTo>
                  <a:lnTo>
                    <a:pt x="3391" y="1556"/>
                  </a:lnTo>
                  <a:lnTo>
                    <a:pt x="3392" y="1558"/>
                  </a:lnTo>
                  <a:lnTo>
                    <a:pt x="3393" y="1562"/>
                  </a:lnTo>
                  <a:lnTo>
                    <a:pt x="3393" y="1567"/>
                  </a:lnTo>
                  <a:lnTo>
                    <a:pt x="3394" y="1574"/>
                  </a:lnTo>
                  <a:lnTo>
                    <a:pt x="3395" y="1584"/>
                  </a:lnTo>
                  <a:lnTo>
                    <a:pt x="3395" y="1586"/>
                  </a:lnTo>
                  <a:lnTo>
                    <a:pt x="3393" y="1590"/>
                  </a:lnTo>
                  <a:lnTo>
                    <a:pt x="3393" y="1591"/>
                  </a:lnTo>
                  <a:lnTo>
                    <a:pt x="3392" y="1592"/>
                  </a:lnTo>
                  <a:lnTo>
                    <a:pt x="3392" y="1593"/>
                  </a:lnTo>
                  <a:lnTo>
                    <a:pt x="3392" y="1595"/>
                  </a:lnTo>
                  <a:lnTo>
                    <a:pt x="3391" y="1596"/>
                  </a:lnTo>
                  <a:lnTo>
                    <a:pt x="3391" y="1597"/>
                  </a:lnTo>
                  <a:lnTo>
                    <a:pt x="3391" y="1599"/>
                  </a:lnTo>
                  <a:lnTo>
                    <a:pt x="3391" y="1600"/>
                  </a:lnTo>
                  <a:lnTo>
                    <a:pt x="3391" y="1601"/>
                  </a:lnTo>
                  <a:lnTo>
                    <a:pt x="3390" y="1604"/>
                  </a:lnTo>
                  <a:lnTo>
                    <a:pt x="3390" y="1605"/>
                  </a:lnTo>
                  <a:lnTo>
                    <a:pt x="3390" y="1607"/>
                  </a:lnTo>
                  <a:lnTo>
                    <a:pt x="3390" y="1608"/>
                  </a:lnTo>
                  <a:lnTo>
                    <a:pt x="3390" y="1609"/>
                  </a:lnTo>
                  <a:lnTo>
                    <a:pt x="3391" y="1612"/>
                  </a:lnTo>
                  <a:lnTo>
                    <a:pt x="3391" y="1615"/>
                  </a:lnTo>
                  <a:lnTo>
                    <a:pt x="3391" y="1617"/>
                  </a:lnTo>
                  <a:lnTo>
                    <a:pt x="3391" y="1618"/>
                  </a:lnTo>
                  <a:lnTo>
                    <a:pt x="3391" y="1620"/>
                  </a:lnTo>
                  <a:lnTo>
                    <a:pt x="3392" y="1621"/>
                  </a:lnTo>
                  <a:lnTo>
                    <a:pt x="3391" y="1623"/>
                  </a:lnTo>
                  <a:lnTo>
                    <a:pt x="3391" y="1626"/>
                  </a:lnTo>
                  <a:lnTo>
                    <a:pt x="3391" y="1628"/>
                  </a:lnTo>
                  <a:lnTo>
                    <a:pt x="3390" y="1628"/>
                  </a:lnTo>
                  <a:lnTo>
                    <a:pt x="3390" y="1630"/>
                  </a:lnTo>
                  <a:lnTo>
                    <a:pt x="3388" y="1633"/>
                  </a:lnTo>
                  <a:lnTo>
                    <a:pt x="3387" y="1635"/>
                  </a:lnTo>
                  <a:lnTo>
                    <a:pt x="3386" y="1637"/>
                  </a:lnTo>
                  <a:lnTo>
                    <a:pt x="3386" y="1638"/>
                  </a:lnTo>
                  <a:lnTo>
                    <a:pt x="3386" y="1639"/>
                  </a:lnTo>
                  <a:lnTo>
                    <a:pt x="3386" y="1640"/>
                  </a:lnTo>
                  <a:lnTo>
                    <a:pt x="3385" y="1641"/>
                  </a:lnTo>
                  <a:lnTo>
                    <a:pt x="3385" y="1642"/>
                  </a:lnTo>
                  <a:lnTo>
                    <a:pt x="3386" y="1643"/>
                  </a:lnTo>
                  <a:lnTo>
                    <a:pt x="3386" y="1645"/>
                  </a:lnTo>
                  <a:lnTo>
                    <a:pt x="3387" y="1647"/>
                  </a:lnTo>
                  <a:lnTo>
                    <a:pt x="3388" y="1648"/>
                  </a:lnTo>
                  <a:lnTo>
                    <a:pt x="3390" y="1649"/>
                  </a:lnTo>
                  <a:lnTo>
                    <a:pt x="3394" y="1654"/>
                  </a:lnTo>
                  <a:lnTo>
                    <a:pt x="3397" y="1657"/>
                  </a:lnTo>
                  <a:lnTo>
                    <a:pt x="3399" y="1658"/>
                  </a:lnTo>
                  <a:lnTo>
                    <a:pt x="3400" y="1658"/>
                  </a:lnTo>
                  <a:lnTo>
                    <a:pt x="3402" y="1658"/>
                  </a:lnTo>
                  <a:lnTo>
                    <a:pt x="3405" y="1657"/>
                  </a:lnTo>
                  <a:lnTo>
                    <a:pt x="3408" y="1657"/>
                  </a:lnTo>
                  <a:lnTo>
                    <a:pt x="3409" y="1657"/>
                  </a:lnTo>
                  <a:lnTo>
                    <a:pt x="3410" y="1657"/>
                  </a:lnTo>
                  <a:lnTo>
                    <a:pt x="3412" y="1656"/>
                  </a:lnTo>
                  <a:lnTo>
                    <a:pt x="3413" y="1656"/>
                  </a:lnTo>
                  <a:lnTo>
                    <a:pt x="3414" y="1655"/>
                  </a:lnTo>
                  <a:lnTo>
                    <a:pt x="3416" y="1655"/>
                  </a:lnTo>
                  <a:lnTo>
                    <a:pt x="3417" y="1655"/>
                  </a:lnTo>
                  <a:lnTo>
                    <a:pt x="3419" y="1655"/>
                  </a:lnTo>
                  <a:lnTo>
                    <a:pt x="3421" y="1655"/>
                  </a:lnTo>
                  <a:lnTo>
                    <a:pt x="3423" y="1654"/>
                  </a:lnTo>
                  <a:lnTo>
                    <a:pt x="3426" y="1654"/>
                  </a:lnTo>
                  <a:lnTo>
                    <a:pt x="3428" y="1653"/>
                  </a:lnTo>
                  <a:lnTo>
                    <a:pt x="3430" y="1653"/>
                  </a:lnTo>
                  <a:lnTo>
                    <a:pt x="3431" y="1653"/>
                  </a:lnTo>
                  <a:lnTo>
                    <a:pt x="3433" y="1653"/>
                  </a:lnTo>
                  <a:lnTo>
                    <a:pt x="3434" y="1653"/>
                  </a:lnTo>
                  <a:lnTo>
                    <a:pt x="3435" y="1653"/>
                  </a:lnTo>
                  <a:lnTo>
                    <a:pt x="3435" y="1654"/>
                  </a:lnTo>
                  <a:lnTo>
                    <a:pt x="3436" y="1654"/>
                  </a:lnTo>
                  <a:lnTo>
                    <a:pt x="3437" y="1654"/>
                  </a:lnTo>
                  <a:lnTo>
                    <a:pt x="3437" y="1655"/>
                  </a:lnTo>
                  <a:lnTo>
                    <a:pt x="3438" y="1655"/>
                  </a:lnTo>
                  <a:lnTo>
                    <a:pt x="3439" y="1657"/>
                  </a:lnTo>
                  <a:lnTo>
                    <a:pt x="3440" y="1658"/>
                  </a:lnTo>
                  <a:lnTo>
                    <a:pt x="3442" y="1659"/>
                  </a:lnTo>
                  <a:lnTo>
                    <a:pt x="3442" y="1660"/>
                  </a:lnTo>
                  <a:lnTo>
                    <a:pt x="3444" y="1664"/>
                  </a:lnTo>
                  <a:lnTo>
                    <a:pt x="3444" y="1665"/>
                  </a:lnTo>
                  <a:lnTo>
                    <a:pt x="3444" y="1666"/>
                  </a:lnTo>
                  <a:lnTo>
                    <a:pt x="3445" y="1667"/>
                  </a:lnTo>
                  <a:lnTo>
                    <a:pt x="3445" y="1668"/>
                  </a:lnTo>
                  <a:lnTo>
                    <a:pt x="3446" y="1668"/>
                  </a:lnTo>
                  <a:lnTo>
                    <a:pt x="3446" y="1670"/>
                  </a:lnTo>
                  <a:lnTo>
                    <a:pt x="3447" y="1670"/>
                  </a:lnTo>
                  <a:lnTo>
                    <a:pt x="3448" y="1670"/>
                  </a:lnTo>
                  <a:lnTo>
                    <a:pt x="3449" y="1671"/>
                  </a:lnTo>
                  <a:lnTo>
                    <a:pt x="3452" y="1671"/>
                  </a:lnTo>
                  <a:lnTo>
                    <a:pt x="3453" y="1672"/>
                  </a:lnTo>
                  <a:lnTo>
                    <a:pt x="3455" y="1672"/>
                  </a:lnTo>
                  <a:lnTo>
                    <a:pt x="3457" y="1673"/>
                  </a:lnTo>
                  <a:lnTo>
                    <a:pt x="3459" y="1674"/>
                  </a:lnTo>
                  <a:lnTo>
                    <a:pt x="3460" y="1675"/>
                  </a:lnTo>
                  <a:lnTo>
                    <a:pt x="3462" y="1676"/>
                  </a:lnTo>
                  <a:lnTo>
                    <a:pt x="3463" y="1678"/>
                  </a:lnTo>
                  <a:lnTo>
                    <a:pt x="3468" y="1680"/>
                  </a:lnTo>
                  <a:lnTo>
                    <a:pt x="3470" y="1681"/>
                  </a:lnTo>
                  <a:lnTo>
                    <a:pt x="3470" y="1682"/>
                  </a:lnTo>
                  <a:lnTo>
                    <a:pt x="3471" y="1682"/>
                  </a:lnTo>
                  <a:lnTo>
                    <a:pt x="3472" y="1683"/>
                  </a:lnTo>
                  <a:lnTo>
                    <a:pt x="3473" y="1684"/>
                  </a:lnTo>
                  <a:lnTo>
                    <a:pt x="3478" y="1689"/>
                  </a:lnTo>
                  <a:lnTo>
                    <a:pt x="3479" y="1691"/>
                  </a:lnTo>
                  <a:lnTo>
                    <a:pt x="3480" y="1693"/>
                  </a:lnTo>
                  <a:lnTo>
                    <a:pt x="3480" y="1695"/>
                  </a:lnTo>
                  <a:lnTo>
                    <a:pt x="3480" y="1696"/>
                  </a:lnTo>
                  <a:lnTo>
                    <a:pt x="3480" y="1697"/>
                  </a:lnTo>
                  <a:lnTo>
                    <a:pt x="3480" y="1700"/>
                  </a:lnTo>
                  <a:lnTo>
                    <a:pt x="3480" y="1701"/>
                  </a:lnTo>
                  <a:lnTo>
                    <a:pt x="3481" y="1703"/>
                  </a:lnTo>
                  <a:lnTo>
                    <a:pt x="3482" y="1705"/>
                  </a:lnTo>
                  <a:lnTo>
                    <a:pt x="3483" y="1707"/>
                  </a:lnTo>
                  <a:lnTo>
                    <a:pt x="3486" y="1708"/>
                  </a:lnTo>
                  <a:lnTo>
                    <a:pt x="3487" y="1708"/>
                  </a:lnTo>
                  <a:lnTo>
                    <a:pt x="3488" y="1709"/>
                  </a:lnTo>
                  <a:lnTo>
                    <a:pt x="3490" y="1710"/>
                  </a:lnTo>
                  <a:lnTo>
                    <a:pt x="3491" y="1710"/>
                  </a:lnTo>
                  <a:lnTo>
                    <a:pt x="3494" y="1710"/>
                  </a:lnTo>
                  <a:lnTo>
                    <a:pt x="3495" y="1712"/>
                  </a:lnTo>
                  <a:lnTo>
                    <a:pt x="3499" y="1712"/>
                  </a:lnTo>
                  <a:lnTo>
                    <a:pt x="3502" y="1712"/>
                  </a:lnTo>
                  <a:lnTo>
                    <a:pt x="3504" y="1712"/>
                  </a:lnTo>
                  <a:lnTo>
                    <a:pt x="3505" y="1712"/>
                  </a:lnTo>
                  <a:lnTo>
                    <a:pt x="3506" y="1713"/>
                  </a:lnTo>
                  <a:lnTo>
                    <a:pt x="3507" y="1713"/>
                  </a:lnTo>
                  <a:lnTo>
                    <a:pt x="3509" y="1714"/>
                  </a:lnTo>
                  <a:lnTo>
                    <a:pt x="3511" y="1716"/>
                  </a:lnTo>
                  <a:lnTo>
                    <a:pt x="3512" y="1717"/>
                  </a:lnTo>
                  <a:lnTo>
                    <a:pt x="3514" y="1721"/>
                  </a:lnTo>
                  <a:lnTo>
                    <a:pt x="3516" y="1724"/>
                  </a:lnTo>
                  <a:lnTo>
                    <a:pt x="3517" y="1725"/>
                  </a:lnTo>
                  <a:lnTo>
                    <a:pt x="3518" y="1726"/>
                  </a:lnTo>
                  <a:lnTo>
                    <a:pt x="3520" y="1727"/>
                  </a:lnTo>
                  <a:lnTo>
                    <a:pt x="3521" y="1727"/>
                  </a:lnTo>
                  <a:lnTo>
                    <a:pt x="3523" y="1729"/>
                  </a:lnTo>
                  <a:lnTo>
                    <a:pt x="3524" y="1730"/>
                  </a:lnTo>
                  <a:lnTo>
                    <a:pt x="3526" y="1732"/>
                  </a:lnTo>
                  <a:lnTo>
                    <a:pt x="3529" y="1734"/>
                  </a:lnTo>
                  <a:lnTo>
                    <a:pt x="3531" y="1735"/>
                  </a:lnTo>
                  <a:lnTo>
                    <a:pt x="3532" y="1737"/>
                  </a:lnTo>
                  <a:lnTo>
                    <a:pt x="3533" y="1738"/>
                  </a:lnTo>
                  <a:lnTo>
                    <a:pt x="3534" y="1740"/>
                  </a:lnTo>
                  <a:lnTo>
                    <a:pt x="3535" y="1741"/>
                  </a:lnTo>
                  <a:lnTo>
                    <a:pt x="3538" y="1742"/>
                  </a:lnTo>
                  <a:lnTo>
                    <a:pt x="3538" y="1745"/>
                  </a:lnTo>
                  <a:lnTo>
                    <a:pt x="3539" y="1745"/>
                  </a:lnTo>
                  <a:lnTo>
                    <a:pt x="3539" y="1746"/>
                  </a:lnTo>
                  <a:lnTo>
                    <a:pt x="3540" y="1748"/>
                  </a:lnTo>
                  <a:lnTo>
                    <a:pt x="3541" y="1750"/>
                  </a:lnTo>
                  <a:lnTo>
                    <a:pt x="3542" y="1752"/>
                  </a:lnTo>
                  <a:lnTo>
                    <a:pt x="3545" y="1755"/>
                  </a:lnTo>
                  <a:lnTo>
                    <a:pt x="3546" y="1756"/>
                  </a:lnTo>
                  <a:lnTo>
                    <a:pt x="3551" y="1758"/>
                  </a:lnTo>
                  <a:lnTo>
                    <a:pt x="3558" y="1760"/>
                  </a:lnTo>
                  <a:lnTo>
                    <a:pt x="3559" y="1760"/>
                  </a:lnTo>
                  <a:lnTo>
                    <a:pt x="3565" y="1760"/>
                  </a:lnTo>
                  <a:lnTo>
                    <a:pt x="3568" y="1760"/>
                  </a:lnTo>
                  <a:lnTo>
                    <a:pt x="3571" y="1762"/>
                  </a:lnTo>
                  <a:lnTo>
                    <a:pt x="3572" y="1762"/>
                  </a:lnTo>
                  <a:lnTo>
                    <a:pt x="3575" y="1764"/>
                  </a:lnTo>
                  <a:lnTo>
                    <a:pt x="3576" y="1765"/>
                  </a:lnTo>
                  <a:lnTo>
                    <a:pt x="3577" y="1765"/>
                  </a:lnTo>
                  <a:lnTo>
                    <a:pt x="3578" y="1766"/>
                  </a:lnTo>
                  <a:lnTo>
                    <a:pt x="3581" y="1767"/>
                  </a:lnTo>
                  <a:lnTo>
                    <a:pt x="3585" y="1770"/>
                  </a:lnTo>
                  <a:lnTo>
                    <a:pt x="3590" y="1772"/>
                  </a:lnTo>
                  <a:lnTo>
                    <a:pt x="3592" y="1774"/>
                  </a:lnTo>
                  <a:lnTo>
                    <a:pt x="3594" y="1776"/>
                  </a:lnTo>
                  <a:lnTo>
                    <a:pt x="3595" y="1777"/>
                  </a:lnTo>
                  <a:lnTo>
                    <a:pt x="3597" y="1779"/>
                  </a:lnTo>
                  <a:lnTo>
                    <a:pt x="3599" y="1781"/>
                  </a:lnTo>
                  <a:lnTo>
                    <a:pt x="3602" y="1788"/>
                  </a:lnTo>
                  <a:lnTo>
                    <a:pt x="3604" y="1792"/>
                  </a:lnTo>
                  <a:lnTo>
                    <a:pt x="3607" y="1798"/>
                  </a:lnTo>
                  <a:lnTo>
                    <a:pt x="3608" y="1801"/>
                  </a:lnTo>
                  <a:lnTo>
                    <a:pt x="3609" y="1801"/>
                  </a:lnTo>
                  <a:lnTo>
                    <a:pt x="3609" y="1802"/>
                  </a:lnTo>
                  <a:lnTo>
                    <a:pt x="3610" y="1806"/>
                  </a:lnTo>
                  <a:lnTo>
                    <a:pt x="3614" y="1810"/>
                  </a:lnTo>
                  <a:lnTo>
                    <a:pt x="3614" y="1814"/>
                  </a:lnTo>
                  <a:lnTo>
                    <a:pt x="3615" y="1814"/>
                  </a:lnTo>
                  <a:lnTo>
                    <a:pt x="3615" y="1815"/>
                  </a:lnTo>
                  <a:lnTo>
                    <a:pt x="3617" y="1816"/>
                  </a:lnTo>
                  <a:lnTo>
                    <a:pt x="3618" y="1817"/>
                  </a:lnTo>
                  <a:lnTo>
                    <a:pt x="3621" y="1821"/>
                  </a:lnTo>
                  <a:lnTo>
                    <a:pt x="3624" y="1822"/>
                  </a:lnTo>
                  <a:lnTo>
                    <a:pt x="3625" y="1823"/>
                  </a:lnTo>
                  <a:lnTo>
                    <a:pt x="3627" y="1825"/>
                  </a:lnTo>
                  <a:lnTo>
                    <a:pt x="3629" y="1827"/>
                  </a:lnTo>
                  <a:lnTo>
                    <a:pt x="3629" y="1829"/>
                  </a:lnTo>
                  <a:lnTo>
                    <a:pt x="3630" y="1829"/>
                  </a:lnTo>
                  <a:lnTo>
                    <a:pt x="3632" y="1831"/>
                  </a:lnTo>
                  <a:lnTo>
                    <a:pt x="3633" y="1831"/>
                  </a:lnTo>
                  <a:lnTo>
                    <a:pt x="3633" y="1834"/>
                  </a:lnTo>
                  <a:lnTo>
                    <a:pt x="3632" y="1838"/>
                  </a:lnTo>
                  <a:lnTo>
                    <a:pt x="3632" y="1839"/>
                  </a:lnTo>
                  <a:lnTo>
                    <a:pt x="3632" y="1840"/>
                  </a:lnTo>
                  <a:lnTo>
                    <a:pt x="3632" y="1841"/>
                  </a:lnTo>
                  <a:lnTo>
                    <a:pt x="3632" y="1843"/>
                  </a:lnTo>
                  <a:lnTo>
                    <a:pt x="3632" y="1844"/>
                  </a:lnTo>
                  <a:lnTo>
                    <a:pt x="3633" y="1849"/>
                  </a:lnTo>
                  <a:lnTo>
                    <a:pt x="3634" y="1855"/>
                  </a:lnTo>
                  <a:lnTo>
                    <a:pt x="3635" y="1858"/>
                  </a:lnTo>
                  <a:lnTo>
                    <a:pt x="3634" y="1860"/>
                  </a:lnTo>
                  <a:lnTo>
                    <a:pt x="3634" y="1863"/>
                  </a:lnTo>
                  <a:lnTo>
                    <a:pt x="3634" y="1866"/>
                  </a:lnTo>
                  <a:lnTo>
                    <a:pt x="3635" y="1868"/>
                  </a:lnTo>
                  <a:lnTo>
                    <a:pt x="3636" y="1873"/>
                  </a:lnTo>
                  <a:lnTo>
                    <a:pt x="3638" y="1877"/>
                  </a:lnTo>
                  <a:lnTo>
                    <a:pt x="3640" y="1879"/>
                  </a:lnTo>
                  <a:lnTo>
                    <a:pt x="3640" y="1880"/>
                  </a:lnTo>
                  <a:lnTo>
                    <a:pt x="3640" y="1881"/>
                  </a:lnTo>
                  <a:lnTo>
                    <a:pt x="3640" y="1883"/>
                  </a:lnTo>
                  <a:lnTo>
                    <a:pt x="3638" y="1884"/>
                  </a:lnTo>
                  <a:lnTo>
                    <a:pt x="3637" y="1885"/>
                  </a:lnTo>
                  <a:lnTo>
                    <a:pt x="3635" y="1886"/>
                  </a:lnTo>
                  <a:lnTo>
                    <a:pt x="3633" y="1885"/>
                  </a:lnTo>
                  <a:lnTo>
                    <a:pt x="3629" y="1884"/>
                  </a:lnTo>
                  <a:lnTo>
                    <a:pt x="3626" y="1884"/>
                  </a:lnTo>
                  <a:lnTo>
                    <a:pt x="3624" y="1884"/>
                  </a:lnTo>
                  <a:lnTo>
                    <a:pt x="3620" y="1884"/>
                  </a:lnTo>
                  <a:lnTo>
                    <a:pt x="3618" y="1885"/>
                  </a:lnTo>
                  <a:lnTo>
                    <a:pt x="3615" y="1885"/>
                  </a:lnTo>
                  <a:lnTo>
                    <a:pt x="3610" y="1884"/>
                  </a:lnTo>
                  <a:lnTo>
                    <a:pt x="3607" y="1884"/>
                  </a:lnTo>
                  <a:lnTo>
                    <a:pt x="3606" y="1884"/>
                  </a:lnTo>
                  <a:lnTo>
                    <a:pt x="3606" y="1885"/>
                  </a:lnTo>
                  <a:lnTo>
                    <a:pt x="3607" y="1886"/>
                  </a:lnTo>
                  <a:lnTo>
                    <a:pt x="3607" y="1889"/>
                  </a:lnTo>
                  <a:lnTo>
                    <a:pt x="3607" y="1891"/>
                  </a:lnTo>
                  <a:lnTo>
                    <a:pt x="3607" y="1893"/>
                  </a:lnTo>
                  <a:lnTo>
                    <a:pt x="3604" y="1896"/>
                  </a:lnTo>
                  <a:lnTo>
                    <a:pt x="3602" y="1897"/>
                  </a:lnTo>
                  <a:lnTo>
                    <a:pt x="3600" y="1898"/>
                  </a:lnTo>
                  <a:lnTo>
                    <a:pt x="3598" y="1898"/>
                  </a:lnTo>
                  <a:lnTo>
                    <a:pt x="3597" y="1899"/>
                  </a:lnTo>
                  <a:lnTo>
                    <a:pt x="3595" y="1900"/>
                  </a:lnTo>
                  <a:lnTo>
                    <a:pt x="3595" y="1901"/>
                  </a:lnTo>
                  <a:lnTo>
                    <a:pt x="3595" y="1902"/>
                  </a:lnTo>
                  <a:lnTo>
                    <a:pt x="3595" y="1905"/>
                  </a:lnTo>
                  <a:lnTo>
                    <a:pt x="3594" y="1906"/>
                  </a:lnTo>
                  <a:lnTo>
                    <a:pt x="3593" y="1908"/>
                  </a:lnTo>
                  <a:lnTo>
                    <a:pt x="3581" y="1918"/>
                  </a:lnTo>
                  <a:lnTo>
                    <a:pt x="3573" y="1927"/>
                  </a:lnTo>
                  <a:lnTo>
                    <a:pt x="3567" y="1933"/>
                  </a:lnTo>
                  <a:lnTo>
                    <a:pt x="3565" y="1935"/>
                  </a:lnTo>
                  <a:lnTo>
                    <a:pt x="3563" y="1936"/>
                  </a:lnTo>
                  <a:lnTo>
                    <a:pt x="3559" y="1942"/>
                  </a:lnTo>
                  <a:lnTo>
                    <a:pt x="3556" y="1944"/>
                  </a:lnTo>
                  <a:lnTo>
                    <a:pt x="3548" y="1949"/>
                  </a:lnTo>
                  <a:lnTo>
                    <a:pt x="3547" y="1951"/>
                  </a:lnTo>
                  <a:lnTo>
                    <a:pt x="3546" y="1954"/>
                  </a:lnTo>
                  <a:lnTo>
                    <a:pt x="3546" y="1957"/>
                  </a:lnTo>
                  <a:lnTo>
                    <a:pt x="3547" y="1959"/>
                  </a:lnTo>
                  <a:lnTo>
                    <a:pt x="3547" y="1960"/>
                  </a:lnTo>
                  <a:lnTo>
                    <a:pt x="3547" y="1963"/>
                  </a:lnTo>
                  <a:lnTo>
                    <a:pt x="3546" y="1966"/>
                  </a:lnTo>
                  <a:lnTo>
                    <a:pt x="3545" y="1969"/>
                  </a:lnTo>
                  <a:lnTo>
                    <a:pt x="3542" y="1971"/>
                  </a:lnTo>
                  <a:lnTo>
                    <a:pt x="3542" y="1972"/>
                  </a:lnTo>
                  <a:lnTo>
                    <a:pt x="3537" y="1974"/>
                  </a:lnTo>
                  <a:lnTo>
                    <a:pt x="3532" y="1975"/>
                  </a:lnTo>
                  <a:lnTo>
                    <a:pt x="3531" y="1976"/>
                  </a:lnTo>
                  <a:lnTo>
                    <a:pt x="3530" y="1977"/>
                  </a:lnTo>
                  <a:lnTo>
                    <a:pt x="3528" y="1981"/>
                  </a:lnTo>
                  <a:lnTo>
                    <a:pt x="3521" y="1985"/>
                  </a:lnTo>
                  <a:lnTo>
                    <a:pt x="3520" y="1986"/>
                  </a:lnTo>
                  <a:lnTo>
                    <a:pt x="3518" y="1986"/>
                  </a:lnTo>
                  <a:lnTo>
                    <a:pt x="3517" y="1988"/>
                  </a:lnTo>
                  <a:lnTo>
                    <a:pt x="3516" y="1988"/>
                  </a:lnTo>
                  <a:lnTo>
                    <a:pt x="3515" y="1989"/>
                  </a:lnTo>
                  <a:lnTo>
                    <a:pt x="3514" y="1989"/>
                  </a:lnTo>
                  <a:lnTo>
                    <a:pt x="3513" y="1989"/>
                  </a:lnTo>
                  <a:lnTo>
                    <a:pt x="3512" y="1989"/>
                  </a:lnTo>
                  <a:lnTo>
                    <a:pt x="3511" y="1990"/>
                  </a:lnTo>
                  <a:lnTo>
                    <a:pt x="3509" y="1990"/>
                  </a:lnTo>
                  <a:lnTo>
                    <a:pt x="3508" y="1990"/>
                  </a:lnTo>
                  <a:lnTo>
                    <a:pt x="3504" y="1991"/>
                  </a:lnTo>
                  <a:lnTo>
                    <a:pt x="3504" y="1992"/>
                  </a:lnTo>
                  <a:lnTo>
                    <a:pt x="3503" y="1991"/>
                  </a:lnTo>
                  <a:lnTo>
                    <a:pt x="3497" y="1990"/>
                  </a:lnTo>
                  <a:lnTo>
                    <a:pt x="3497" y="1989"/>
                  </a:lnTo>
                  <a:lnTo>
                    <a:pt x="3492" y="1990"/>
                  </a:lnTo>
                  <a:lnTo>
                    <a:pt x="3486" y="1991"/>
                  </a:lnTo>
                  <a:lnTo>
                    <a:pt x="3485" y="1991"/>
                  </a:lnTo>
                  <a:lnTo>
                    <a:pt x="3485" y="1992"/>
                  </a:lnTo>
                  <a:lnTo>
                    <a:pt x="3482" y="1993"/>
                  </a:lnTo>
                  <a:lnTo>
                    <a:pt x="3481" y="1994"/>
                  </a:lnTo>
                  <a:lnTo>
                    <a:pt x="3480" y="1996"/>
                  </a:lnTo>
                  <a:lnTo>
                    <a:pt x="3479" y="1996"/>
                  </a:lnTo>
                  <a:lnTo>
                    <a:pt x="3479" y="1997"/>
                  </a:lnTo>
                  <a:lnTo>
                    <a:pt x="3474" y="2002"/>
                  </a:lnTo>
                  <a:lnTo>
                    <a:pt x="3474" y="2003"/>
                  </a:lnTo>
                  <a:lnTo>
                    <a:pt x="3473" y="2003"/>
                  </a:lnTo>
                  <a:lnTo>
                    <a:pt x="3473" y="2005"/>
                  </a:lnTo>
                  <a:lnTo>
                    <a:pt x="3472" y="2005"/>
                  </a:lnTo>
                  <a:lnTo>
                    <a:pt x="3472" y="2006"/>
                  </a:lnTo>
                  <a:lnTo>
                    <a:pt x="3471" y="2007"/>
                  </a:lnTo>
                  <a:lnTo>
                    <a:pt x="3471" y="2008"/>
                  </a:lnTo>
                  <a:lnTo>
                    <a:pt x="3470" y="2008"/>
                  </a:lnTo>
                  <a:lnTo>
                    <a:pt x="3470" y="2009"/>
                  </a:lnTo>
                  <a:lnTo>
                    <a:pt x="3469" y="2010"/>
                  </a:lnTo>
                  <a:lnTo>
                    <a:pt x="3468" y="2010"/>
                  </a:lnTo>
                  <a:lnTo>
                    <a:pt x="3468" y="2011"/>
                  </a:lnTo>
                  <a:lnTo>
                    <a:pt x="3466" y="2013"/>
                  </a:lnTo>
                  <a:lnTo>
                    <a:pt x="3465" y="2014"/>
                  </a:lnTo>
                  <a:lnTo>
                    <a:pt x="3464" y="2015"/>
                  </a:lnTo>
                  <a:lnTo>
                    <a:pt x="3464" y="2016"/>
                  </a:lnTo>
                  <a:lnTo>
                    <a:pt x="3463" y="2017"/>
                  </a:lnTo>
                  <a:lnTo>
                    <a:pt x="3463" y="2018"/>
                  </a:lnTo>
                  <a:lnTo>
                    <a:pt x="3462" y="2018"/>
                  </a:lnTo>
                  <a:lnTo>
                    <a:pt x="3461" y="2021"/>
                  </a:lnTo>
                  <a:lnTo>
                    <a:pt x="3461" y="2022"/>
                  </a:lnTo>
                  <a:lnTo>
                    <a:pt x="3460" y="2022"/>
                  </a:lnTo>
                  <a:lnTo>
                    <a:pt x="3460" y="2023"/>
                  </a:lnTo>
                  <a:lnTo>
                    <a:pt x="3454" y="2027"/>
                  </a:lnTo>
                  <a:lnTo>
                    <a:pt x="3453" y="2028"/>
                  </a:lnTo>
                  <a:lnTo>
                    <a:pt x="3452" y="2030"/>
                  </a:lnTo>
                  <a:lnTo>
                    <a:pt x="3451" y="2031"/>
                  </a:lnTo>
                  <a:lnTo>
                    <a:pt x="3448" y="2032"/>
                  </a:lnTo>
                  <a:lnTo>
                    <a:pt x="3447" y="2032"/>
                  </a:lnTo>
                  <a:lnTo>
                    <a:pt x="3446" y="2032"/>
                  </a:lnTo>
                  <a:lnTo>
                    <a:pt x="3443" y="2033"/>
                  </a:lnTo>
                  <a:lnTo>
                    <a:pt x="3442" y="2034"/>
                  </a:lnTo>
                  <a:lnTo>
                    <a:pt x="3440" y="2034"/>
                  </a:lnTo>
                  <a:lnTo>
                    <a:pt x="3439" y="2034"/>
                  </a:lnTo>
                  <a:lnTo>
                    <a:pt x="3438" y="2034"/>
                  </a:lnTo>
                  <a:lnTo>
                    <a:pt x="3436" y="2035"/>
                  </a:lnTo>
                  <a:lnTo>
                    <a:pt x="3434" y="2035"/>
                  </a:lnTo>
                  <a:lnTo>
                    <a:pt x="3433" y="2035"/>
                  </a:lnTo>
                  <a:lnTo>
                    <a:pt x="3431" y="2035"/>
                  </a:lnTo>
                  <a:lnTo>
                    <a:pt x="3429" y="2035"/>
                  </a:lnTo>
                  <a:lnTo>
                    <a:pt x="3428" y="2035"/>
                  </a:lnTo>
                  <a:lnTo>
                    <a:pt x="3427" y="2034"/>
                  </a:lnTo>
                  <a:lnTo>
                    <a:pt x="3425" y="2034"/>
                  </a:lnTo>
                  <a:lnTo>
                    <a:pt x="3423" y="2035"/>
                  </a:lnTo>
                  <a:lnTo>
                    <a:pt x="3422" y="2035"/>
                  </a:lnTo>
                  <a:lnTo>
                    <a:pt x="3421" y="2035"/>
                  </a:lnTo>
                  <a:lnTo>
                    <a:pt x="3420" y="2036"/>
                  </a:lnTo>
                  <a:lnTo>
                    <a:pt x="3419" y="2036"/>
                  </a:lnTo>
                  <a:lnTo>
                    <a:pt x="3419" y="2038"/>
                  </a:lnTo>
                  <a:lnTo>
                    <a:pt x="3418" y="2038"/>
                  </a:lnTo>
                  <a:lnTo>
                    <a:pt x="3417" y="2039"/>
                  </a:lnTo>
                  <a:lnTo>
                    <a:pt x="3417" y="2040"/>
                  </a:lnTo>
                  <a:lnTo>
                    <a:pt x="3416" y="2041"/>
                  </a:lnTo>
                  <a:lnTo>
                    <a:pt x="3416" y="2042"/>
                  </a:lnTo>
                  <a:lnTo>
                    <a:pt x="3414" y="2043"/>
                  </a:lnTo>
                  <a:lnTo>
                    <a:pt x="3414" y="2044"/>
                  </a:lnTo>
                  <a:lnTo>
                    <a:pt x="3413" y="2044"/>
                  </a:lnTo>
                  <a:lnTo>
                    <a:pt x="3413" y="2045"/>
                  </a:lnTo>
                  <a:lnTo>
                    <a:pt x="3413" y="2047"/>
                  </a:lnTo>
                  <a:lnTo>
                    <a:pt x="3412" y="2048"/>
                  </a:lnTo>
                  <a:lnTo>
                    <a:pt x="3411" y="2049"/>
                  </a:lnTo>
                  <a:lnTo>
                    <a:pt x="3410" y="2050"/>
                  </a:lnTo>
                  <a:lnTo>
                    <a:pt x="3408" y="2052"/>
                  </a:lnTo>
                  <a:lnTo>
                    <a:pt x="3407" y="2053"/>
                  </a:lnTo>
                  <a:lnTo>
                    <a:pt x="3405" y="2055"/>
                  </a:lnTo>
                  <a:lnTo>
                    <a:pt x="3403" y="2055"/>
                  </a:lnTo>
                  <a:lnTo>
                    <a:pt x="3401" y="2056"/>
                  </a:lnTo>
                  <a:lnTo>
                    <a:pt x="3399" y="2056"/>
                  </a:lnTo>
                  <a:lnTo>
                    <a:pt x="3397" y="2056"/>
                  </a:lnTo>
                  <a:lnTo>
                    <a:pt x="3394" y="2057"/>
                  </a:lnTo>
                  <a:lnTo>
                    <a:pt x="3392" y="2058"/>
                  </a:lnTo>
                  <a:lnTo>
                    <a:pt x="3388" y="2060"/>
                  </a:lnTo>
                  <a:lnTo>
                    <a:pt x="3387" y="2061"/>
                  </a:lnTo>
                  <a:lnTo>
                    <a:pt x="3386" y="2061"/>
                  </a:lnTo>
                  <a:lnTo>
                    <a:pt x="3385" y="2063"/>
                  </a:lnTo>
                  <a:lnTo>
                    <a:pt x="3384" y="2064"/>
                  </a:lnTo>
                  <a:lnTo>
                    <a:pt x="3383" y="2064"/>
                  </a:lnTo>
                  <a:lnTo>
                    <a:pt x="3380" y="2064"/>
                  </a:lnTo>
                  <a:lnTo>
                    <a:pt x="3377" y="2063"/>
                  </a:lnTo>
                  <a:lnTo>
                    <a:pt x="3376" y="2063"/>
                  </a:lnTo>
                  <a:lnTo>
                    <a:pt x="3375" y="2063"/>
                  </a:lnTo>
                  <a:lnTo>
                    <a:pt x="3374" y="2063"/>
                  </a:lnTo>
                  <a:lnTo>
                    <a:pt x="3373" y="2063"/>
                  </a:lnTo>
                  <a:lnTo>
                    <a:pt x="3371" y="2063"/>
                  </a:lnTo>
                  <a:lnTo>
                    <a:pt x="3370" y="2063"/>
                  </a:lnTo>
                  <a:lnTo>
                    <a:pt x="3368" y="2063"/>
                  </a:lnTo>
                  <a:lnTo>
                    <a:pt x="3367" y="2063"/>
                  </a:lnTo>
                  <a:lnTo>
                    <a:pt x="3366" y="2063"/>
                  </a:lnTo>
                  <a:lnTo>
                    <a:pt x="3365" y="2063"/>
                  </a:lnTo>
                  <a:lnTo>
                    <a:pt x="3364" y="2064"/>
                  </a:lnTo>
                  <a:lnTo>
                    <a:pt x="3362" y="2064"/>
                  </a:lnTo>
                  <a:lnTo>
                    <a:pt x="3361" y="2064"/>
                  </a:lnTo>
                  <a:lnTo>
                    <a:pt x="3359" y="2066"/>
                  </a:lnTo>
                  <a:lnTo>
                    <a:pt x="3358" y="2066"/>
                  </a:lnTo>
                  <a:lnTo>
                    <a:pt x="3357" y="2067"/>
                  </a:lnTo>
                  <a:lnTo>
                    <a:pt x="3356" y="2069"/>
                  </a:lnTo>
                  <a:lnTo>
                    <a:pt x="3352" y="2072"/>
                  </a:lnTo>
                  <a:lnTo>
                    <a:pt x="3351" y="2074"/>
                  </a:lnTo>
                  <a:lnTo>
                    <a:pt x="3351" y="2075"/>
                  </a:lnTo>
                  <a:lnTo>
                    <a:pt x="3350" y="2076"/>
                  </a:lnTo>
                  <a:lnTo>
                    <a:pt x="3349" y="2077"/>
                  </a:lnTo>
                  <a:lnTo>
                    <a:pt x="3348" y="2078"/>
                  </a:lnTo>
                  <a:lnTo>
                    <a:pt x="3348" y="2080"/>
                  </a:lnTo>
                  <a:lnTo>
                    <a:pt x="3347" y="2080"/>
                  </a:lnTo>
                  <a:lnTo>
                    <a:pt x="3347" y="2081"/>
                  </a:lnTo>
                  <a:lnTo>
                    <a:pt x="3347" y="2082"/>
                  </a:lnTo>
                  <a:lnTo>
                    <a:pt x="3345" y="2084"/>
                  </a:lnTo>
                  <a:lnTo>
                    <a:pt x="3342" y="2089"/>
                  </a:lnTo>
                  <a:lnTo>
                    <a:pt x="3340" y="2090"/>
                  </a:lnTo>
                  <a:lnTo>
                    <a:pt x="3339" y="2091"/>
                  </a:lnTo>
                  <a:lnTo>
                    <a:pt x="3339" y="2092"/>
                  </a:lnTo>
                  <a:lnTo>
                    <a:pt x="3338" y="2100"/>
                  </a:lnTo>
                  <a:lnTo>
                    <a:pt x="3336" y="2100"/>
                  </a:lnTo>
                  <a:lnTo>
                    <a:pt x="3334" y="2100"/>
                  </a:lnTo>
                  <a:lnTo>
                    <a:pt x="3326" y="2100"/>
                  </a:lnTo>
                  <a:lnTo>
                    <a:pt x="3323" y="2100"/>
                  </a:lnTo>
                  <a:lnTo>
                    <a:pt x="3322" y="2100"/>
                  </a:lnTo>
                  <a:lnTo>
                    <a:pt x="3321" y="2100"/>
                  </a:lnTo>
                  <a:lnTo>
                    <a:pt x="3319" y="2100"/>
                  </a:lnTo>
                  <a:lnTo>
                    <a:pt x="3318" y="2100"/>
                  </a:lnTo>
                  <a:lnTo>
                    <a:pt x="3317" y="2100"/>
                  </a:lnTo>
                  <a:lnTo>
                    <a:pt x="3316" y="2100"/>
                  </a:lnTo>
                  <a:lnTo>
                    <a:pt x="3315" y="2100"/>
                  </a:lnTo>
                  <a:lnTo>
                    <a:pt x="3314" y="2100"/>
                  </a:lnTo>
                  <a:lnTo>
                    <a:pt x="3313" y="2100"/>
                  </a:lnTo>
                  <a:lnTo>
                    <a:pt x="3310" y="2100"/>
                  </a:lnTo>
                  <a:lnTo>
                    <a:pt x="3309" y="2100"/>
                  </a:lnTo>
                  <a:lnTo>
                    <a:pt x="3306" y="2100"/>
                  </a:lnTo>
                  <a:lnTo>
                    <a:pt x="3296" y="2100"/>
                  </a:lnTo>
                  <a:lnTo>
                    <a:pt x="3292" y="2100"/>
                  </a:lnTo>
                  <a:lnTo>
                    <a:pt x="3291" y="2100"/>
                  </a:lnTo>
                  <a:lnTo>
                    <a:pt x="3287" y="2100"/>
                  </a:lnTo>
                  <a:lnTo>
                    <a:pt x="3284" y="2100"/>
                  </a:lnTo>
                  <a:lnTo>
                    <a:pt x="3283" y="2100"/>
                  </a:lnTo>
                  <a:lnTo>
                    <a:pt x="3282" y="2100"/>
                  </a:lnTo>
                  <a:lnTo>
                    <a:pt x="3281" y="2100"/>
                  </a:lnTo>
                  <a:lnTo>
                    <a:pt x="3278" y="2100"/>
                  </a:lnTo>
                  <a:lnTo>
                    <a:pt x="3276" y="2100"/>
                  </a:lnTo>
                  <a:lnTo>
                    <a:pt x="3274" y="2100"/>
                  </a:lnTo>
                  <a:lnTo>
                    <a:pt x="3273" y="2100"/>
                  </a:lnTo>
                  <a:lnTo>
                    <a:pt x="3271" y="2100"/>
                  </a:lnTo>
                  <a:lnTo>
                    <a:pt x="3270" y="2100"/>
                  </a:lnTo>
                  <a:lnTo>
                    <a:pt x="3267" y="2100"/>
                  </a:lnTo>
                  <a:lnTo>
                    <a:pt x="3266" y="2100"/>
                  </a:lnTo>
                  <a:lnTo>
                    <a:pt x="3265" y="2100"/>
                  </a:lnTo>
                  <a:lnTo>
                    <a:pt x="3259" y="2100"/>
                  </a:lnTo>
                  <a:lnTo>
                    <a:pt x="3257" y="2100"/>
                  </a:lnTo>
                  <a:lnTo>
                    <a:pt x="3256" y="2100"/>
                  </a:lnTo>
                  <a:lnTo>
                    <a:pt x="3255" y="2100"/>
                  </a:lnTo>
                  <a:lnTo>
                    <a:pt x="3248" y="2100"/>
                  </a:lnTo>
                  <a:lnTo>
                    <a:pt x="3246" y="2100"/>
                  </a:lnTo>
                  <a:lnTo>
                    <a:pt x="3244" y="2100"/>
                  </a:lnTo>
                  <a:lnTo>
                    <a:pt x="3236" y="2100"/>
                  </a:lnTo>
                  <a:lnTo>
                    <a:pt x="3233" y="2100"/>
                  </a:lnTo>
                  <a:lnTo>
                    <a:pt x="3232" y="2100"/>
                  </a:lnTo>
                  <a:lnTo>
                    <a:pt x="3230" y="2100"/>
                  </a:lnTo>
                  <a:lnTo>
                    <a:pt x="3229" y="2100"/>
                  </a:lnTo>
                  <a:lnTo>
                    <a:pt x="3227" y="2100"/>
                  </a:lnTo>
                  <a:lnTo>
                    <a:pt x="3226" y="2100"/>
                  </a:lnTo>
                  <a:lnTo>
                    <a:pt x="3222" y="2100"/>
                  </a:lnTo>
                  <a:lnTo>
                    <a:pt x="3213" y="2100"/>
                  </a:lnTo>
                  <a:lnTo>
                    <a:pt x="3210" y="2100"/>
                  </a:lnTo>
                  <a:lnTo>
                    <a:pt x="3209" y="2100"/>
                  </a:lnTo>
                  <a:lnTo>
                    <a:pt x="3205" y="2100"/>
                  </a:lnTo>
                  <a:lnTo>
                    <a:pt x="3204" y="2100"/>
                  </a:lnTo>
                  <a:lnTo>
                    <a:pt x="3203" y="2100"/>
                  </a:lnTo>
                  <a:lnTo>
                    <a:pt x="3201" y="2100"/>
                  </a:lnTo>
                  <a:lnTo>
                    <a:pt x="3200" y="2100"/>
                  </a:lnTo>
                  <a:lnTo>
                    <a:pt x="3195" y="2100"/>
                  </a:lnTo>
                  <a:lnTo>
                    <a:pt x="3194" y="2100"/>
                  </a:lnTo>
                  <a:lnTo>
                    <a:pt x="3192" y="2100"/>
                  </a:lnTo>
                  <a:lnTo>
                    <a:pt x="3189" y="2100"/>
                  </a:lnTo>
                  <a:lnTo>
                    <a:pt x="3188" y="2100"/>
                  </a:lnTo>
                  <a:lnTo>
                    <a:pt x="3179" y="2100"/>
                  </a:lnTo>
                  <a:lnTo>
                    <a:pt x="3178" y="2100"/>
                  </a:lnTo>
                  <a:lnTo>
                    <a:pt x="3175" y="2100"/>
                  </a:lnTo>
                  <a:lnTo>
                    <a:pt x="3174" y="2100"/>
                  </a:lnTo>
                  <a:lnTo>
                    <a:pt x="3172" y="2100"/>
                  </a:lnTo>
                  <a:lnTo>
                    <a:pt x="3171" y="2100"/>
                  </a:lnTo>
                  <a:lnTo>
                    <a:pt x="3170" y="2100"/>
                  </a:lnTo>
                  <a:lnTo>
                    <a:pt x="3167" y="2100"/>
                  </a:lnTo>
                  <a:lnTo>
                    <a:pt x="3164" y="2100"/>
                  </a:lnTo>
                  <a:lnTo>
                    <a:pt x="3163" y="2100"/>
                  </a:lnTo>
                  <a:lnTo>
                    <a:pt x="3162" y="2100"/>
                  </a:lnTo>
                  <a:lnTo>
                    <a:pt x="3159" y="2100"/>
                  </a:lnTo>
                  <a:lnTo>
                    <a:pt x="3149" y="2101"/>
                  </a:lnTo>
                  <a:lnTo>
                    <a:pt x="3145" y="2101"/>
                  </a:lnTo>
                  <a:lnTo>
                    <a:pt x="3143" y="2101"/>
                  </a:lnTo>
                  <a:lnTo>
                    <a:pt x="3137" y="2101"/>
                  </a:lnTo>
                  <a:lnTo>
                    <a:pt x="3136" y="2101"/>
                  </a:lnTo>
                  <a:lnTo>
                    <a:pt x="3128" y="2101"/>
                  </a:lnTo>
                  <a:lnTo>
                    <a:pt x="3124" y="2101"/>
                  </a:lnTo>
                  <a:lnTo>
                    <a:pt x="3108" y="2101"/>
                  </a:lnTo>
                  <a:lnTo>
                    <a:pt x="3103" y="2101"/>
                  </a:lnTo>
                  <a:lnTo>
                    <a:pt x="3101" y="2101"/>
                  </a:lnTo>
                  <a:lnTo>
                    <a:pt x="3100" y="2101"/>
                  </a:lnTo>
                  <a:lnTo>
                    <a:pt x="3099" y="2101"/>
                  </a:lnTo>
                  <a:lnTo>
                    <a:pt x="3097" y="2101"/>
                  </a:lnTo>
                  <a:lnTo>
                    <a:pt x="3090" y="2101"/>
                  </a:lnTo>
                  <a:lnTo>
                    <a:pt x="3088" y="2101"/>
                  </a:lnTo>
                  <a:lnTo>
                    <a:pt x="3082" y="2101"/>
                  </a:lnTo>
                  <a:lnTo>
                    <a:pt x="3074" y="2101"/>
                  </a:lnTo>
                  <a:lnTo>
                    <a:pt x="3064" y="2101"/>
                  </a:lnTo>
                  <a:lnTo>
                    <a:pt x="3058" y="2101"/>
                  </a:lnTo>
                  <a:lnTo>
                    <a:pt x="3057" y="2101"/>
                  </a:lnTo>
                  <a:lnTo>
                    <a:pt x="3055" y="2101"/>
                  </a:lnTo>
                  <a:lnTo>
                    <a:pt x="3054" y="2101"/>
                  </a:lnTo>
                  <a:lnTo>
                    <a:pt x="3043" y="2101"/>
                  </a:lnTo>
                  <a:lnTo>
                    <a:pt x="3041" y="2101"/>
                  </a:lnTo>
                  <a:lnTo>
                    <a:pt x="3040" y="2101"/>
                  </a:lnTo>
                  <a:lnTo>
                    <a:pt x="3039" y="2101"/>
                  </a:lnTo>
                  <a:lnTo>
                    <a:pt x="3038" y="2101"/>
                  </a:lnTo>
                  <a:lnTo>
                    <a:pt x="3033" y="2101"/>
                  </a:lnTo>
                  <a:lnTo>
                    <a:pt x="3031" y="2101"/>
                  </a:lnTo>
                  <a:lnTo>
                    <a:pt x="3030" y="2101"/>
                  </a:lnTo>
                  <a:lnTo>
                    <a:pt x="3029" y="2101"/>
                  </a:lnTo>
                  <a:lnTo>
                    <a:pt x="3025" y="2101"/>
                  </a:lnTo>
                  <a:lnTo>
                    <a:pt x="3024" y="2101"/>
                  </a:lnTo>
                  <a:lnTo>
                    <a:pt x="3023" y="2101"/>
                  </a:lnTo>
                  <a:lnTo>
                    <a:pt x="3022" y="2101"/>
                  </a:lnTo>
                  <a:lnTo>
                    <a:pt x="3021" y="2101"/>
                  </a:lnTo>
                  <a:lnTo>
                    <a:pt x="3020" y="2101"/>
                  </a:lnTo>
                  <a:lnTo>
                    <a:pt x="3017" y="2101"/>
                  </a:lnTo>
                  <a:lnTo>
                    <a:pt x="3016" y="2101"/>
                  </a:lnTo>
                  <a:lnTo>
                    <a:pt x="3015" y="2101"/>
                  </a:lnTo>
                  <a:lnTo>
                    <a:pt x="3014" y="2101"/>
                  </a:lnTo>
                  <a:lnTo>
                    <a:pt x="3013" y="2101"/>
                  </a:lnTo>
                  <a:lnTo>
                    <a:pt x="3012" y="2101"/>
                  </a:lnTo>
                  <a:lnTo>
                    <a:pt x="3011" y="2101"/>
                  </a:lnTo>
                  <a:lnTo>
                    <a:pt x="3008" y="2101"/>
                  </a:lnTo>
                  <a:lnTo>
                    <a:pt x="3006" y="2101"/>
                  </a:lnTo>
                  <a:lnTo>
                    <a:pt x="3005" y="2101"/>
                  </a:lnTo>
                  <a:lnTo>
                    <a:pt x="3004" y="2101"/>
                  </a:lnTo>
                  <a:lnTo>
                    <a:pt x="3003" y="2101"/>
                  </a:lnTo>
                  <a:lnTo>
                    <a:pt x="3002" y="2101"/>
                  </a:lnTo>
                  <a:lnTo>
                    <a:pt x="3000" y="2101"/>
                  </a:lnTo>
                  <a:lnTo>
                    <a:pt x="2999" y="2101"/>
                  </a:lnTo>
                  <a:lnTo>
                    <a:pt x="2998" y="2101"/>
                  </a:lnTo>
                  <a:lnTo>
                    <a:pt x="2997" y="2101"/>
                  </a:lnTo>
                  <a:lnTo>
                    <a:pt x="2995" y="2101"/>
                  </a:lnTo>
                  <a:lnTo>
                    <a:pt x="2994" y="2100"/>
                  </a:lnTo>
                  <a:lnTo>
                    <a:pt x="2993" y="2100"/>
                  </a:lnTo>
                  <a:lnTo>
                    <a:pt x="2991" y="2100"/>
                  </a:lnTo>
                  <a:lnTo>
                    <a:pt x="2991" y="2101"/>
                  </a:lnTo>
                  <a:lnTo>
                    <a:pt x="2990" y="2101"/>
                  </a:lnTo>
                  <a:lnTo>
                    <a:pt x="2987" y="2100"/>
                  </a:lnTo>
                  <a:lnTo>
                    <a:pt x="2986" y="2100"/>
                  </a:lnTo>
                  <a:lnTo>
                    <a:pt x="2985" y="2100"/>
                  </a:lnTo>
                  <a:lnTo>
                    <a:pt x="2983" y="2100"/>
                  </a:lnTo>
                  <a:lnTo>
                    <a:pt x="2982" y="2100"/>
                  </a:lnTo>
                  <a:lnTo>
                    <a:pt x="2981" y="2100"/>
                  </a:lnTo>
                  <a:lnTo>
                    <a:pt x="2980" y="2100"/>
                  </a:lnTo>
                  <a:lnTo>
                    <a:pt x="2979" y="2100"/>
                  </a:lnTo>
                  <a:lnTo>
                    <a:pt x="2976" y="2100"/>
                  </a:lnTo>
                  <a:lnTo>
                    <a:pt x="2967" y="2100"/>
                  </a:lnTo>
                  <a:lnTo>
                    <a:pt x="2963" y="2100"/>
                  </a:lnTo>
                  <a:lnTo>
                    <a:pt x="2960" y="2100"/>
                  </a:lnTo>
                  <a:lnTo>
                    <a:pt x="2955" y="2100"/>
                  </a:lnTo>
                  <a:lnTo>
                    <a:pt x="2950" y="2100"/>
                  </a:lnTo>
                  <a:lnTo>
                    <a:pt x="2947" y="2100"/>
                  </a:lnTo>
                  <a:lnTo>
                    <a:pt x="2946" y="2100"/>
                  </a:lnTo>
                  <a:lnTo>
                    <a:pt x="2945" y="2100"/>
                  </a:lnTo>
                  <a:lnTo>
                    <a:pt x="2943" y="2100"/>
                  </a:lnTo>
                  <a:lnTo>
                    <a:pt x="2939" y="2100"/>
                  </a:lnTo>
                  <a:lnTo>
                    <a:pt x="2931" y="2100"/>
                  </a:lnTo>
                  <a:lnTo>
                    <a:pt x="2925" y="2100"/>
                  </a:lnTo>
                  <a:lnTo>
                    <a:pt x="2914" y="2100"/>
                  </a:lnTo>
                  <a:lnTo>
                    <a:pt x="2911" y="2100"/>
                  </a:lnTo>
                  <a:lnTo>
                    <a:pt x="2902" y="2100"/>
                  </a:lnTo>
                  <a:lnTo>
                    <a:pt x="2901" y="2100"/>
                  </a:lnTo>
                  <a:lnTo>
                    <a:pt x="2900" y="2100"/>
                  </a:lnTo>
                  <a:lnTo>
                    <a:pt x="2891" y="2100"/>
                  </a:lnTo>
                  <a:lnTo>
                    <a:pt x="2877" y="2100"/>
                  </a:lnTo>
                  <a:lnTo>
                    <a:pt x="2865" y="2100"/>
                  </a:lnTo>
                  <a:lnTo>
                    <a:pt x="2856" y="2100"/>
                  </a:lnTo>
                  <a:lnTo>
                    <a:pt x="2852" y="2100"/>
                  </a:lnTo>
                  <a:lnTo>
                    <a:pt x="2850" y="2100"/>
                  </a:lnTo>
                  <a:lnTo>
                    <a:pt x="2844" y="2100"/>
                  </a:lnTo>
                  <a:lnTo>
                    <a:pt x="2841" y="2100"/>
                  </a:lnTo>
                  <a:lnTo>
                    <a:pt x="2799" y="2100"/>
                  </a:lnTo>
                  <a:lnTo>
                    <a:pt x="2798" y="2100"/>
                  </a:lnTo>
                  <a:lnTo>
                    <a:pt x="2795" y="2100"/>
                  </a:lnTo>
                  <a:lnTo>
                    <a:pt x="2790" y="2100"/>
                  </a:lnTo>
                  <a:lnTo>
                    <a:pt x="2774" y="2100"/>
                  </a:lnTo>
                  <a:lnTo>
                    <a:pt x="2744" y="2101"/>
                  </a:lnTo>
                  <a:lnTo>
                    <a:pt x="2740" y="2100"/>
                  </a:lnTo>
                  <a:lnTo>
                    <a:pt x="2737" y="2100"/>
                  </a:lnTo>
                  <a:lnTo>
                    <a:pt x="2723" y="2100"/>
                  </a:lnTo>
                  <a:lnTo>
                    <a:pt x="2718" y="2100"/>
                  </a:lnTo>
                  <a:lnTo>
                    <a:pt x="2706" y="2100"/>
                  </a:lnTo>
                  <a:lnTo>
                    <a:pt x="2697" y="2100"/>
                  </a:lnTo>
                  <a:lnTo>
                    <a:pt x="2689" y="2100"/>
                  </a:lnTo>
                  <a:lnTo>
                    <a:pt x="2687" y="2100"/>
                  </a:lnTo>
                  <a:lnTo>
                    <a:pt x="2686" y="2100"/>
                  </a:lnTo>
                  <a:lnTo>
                    <a:pt x="2679" y="2100"/>
                  </a:lnTo>
                  <a:lnTo>
                    <a:pt x="2678" y="2100"/>
                  </a:lnTo>
                  <a:lnTo>
                    <a:pt x="2671" y="2100"/>
                  </a:lnTo>
                  <a:lnTo>
                    <a:pt x="2668" y="2100"/>
                  </a:lnTo>
                  <a:lnTo>
                    <a:pt x="2665" y="2100"/>
                  </a:lnTo>
                  <a:lnTo>
                    <a:pt x="2658" y="2100"/>
                  </a:lnTo>
                  <a:lnTo>
                    <a:pt x="2653" y="2100"/>
                  </a:lnTo>
                  <a:lnTo>
                    <a:pt x="2652" y="2100"/>
                  </a:lnTo>
                  <a:lnTo>
                    <a:pt x="2643" y="2100"/>
                  </a:lnTo>
                  <a:lnTo>
                    <a:pt x="2641" y="2100"/>
                  </a:lnTo>
                  <a:lnTo>
                    <a:pt x="2633" y="2100"/>
                  </a:lnTo>
                  <a:lnTo>
                    <a:pt x="2632" y="2100"/>
                  </a:lnTo>
                  <a:lnTo>
                    <a:pt x="2629" y="2100"/>
                  </a:lnTo>
                  <a:lnTo>
                    <a:pt x="2623" y="2100"/>
                  </a:lnTo>
                  <a:lnTo>
                    <a:pt x="2601" y="2101"/>
                  </a:lnTo>
                  <a:lnTo>
                    <a:pt x="2594" y="2101"/>
                  </a:lnTo>
                  <a:lnTo>
                    <a:pt x="2591" y="2101"/>
                  </a:lnTo>
                  <a:lnTo>
                    <a:pt x="2589" y="2101"/>
                  </a:lnTo>
                  <a:lnTo>
                    <a:pt x="2588" y="2101"/>
                  </a:lnTo>
                  <a:lnTo>
                    <a:pt x="2588" y="2102"/>
                  </a:lnTo>
                  <a:lnTo>
                    <a:pt x="2581" y="2102"/>
                  </a:lnTo>
                  <a:lnTo>
                    <a:pt x="2572" y="2102"/>
                  </a:lnTo>
                  <a:lnTo>
                    <a:pt x="2568" y="2102"/>
                  </a:lnTo>
                  <a:lnTo>
                    <a:pt x="2553" y="2102"/>
                  </a:lnTo>
                  <a:lnTo>
                    <a:pt x="2551" y="2102"/>
                  </a:lnTo>
                  <a:lnTo>
                    <a:pt x="2546" y="2102"/>
                  </a:lnTo>
                  <a:lnTo>
                    <a:pt x="2530" y="2102"/>
                  </a:lnTo>
                  <a:lnTo>
                    <a:pt x="2522" y="2102"/>
                  </a:lnTo>
                  <a:lnTo>
                    <a:pt x="2519" y="2102"/>
                  </a:lnTo>
                  <a:lnTo>
                    <a:pt x="2517" y="2102"/>
                  </a:lnTo>
                  <a:lnTo>
                    <a:pt x="2516" y="2102"/>
                  </a:lnTo>
                  <a:lnTo>
                    <a:pt x="2505" y="2102"/>
                  </a:lnTo>
                  <a:lnTo>
                    <a:pt x="2496" y="2102"/>
                  </a:lnTo>
                  <a:lnTo>
                    <a:pt x="2494" y="2102"/>
                  </a:lnTo>
                  <a:lnTo>
                    <a:pt x="2490" y="2102"/>
                  </a:lnTo>
                  <a:lnTo>
                    <a:pt x="2482" y="2102"/>
                  </a:lnTo>
                  <a:lnTo>
                    <a:pt x="2477" y="2102"/>
                  </a:lnTo>
                  <a:lnTo>
                    <a:pt x="2474" y="2102"/>
                  </a:lnTo>
                  <a:lnTo>
                    <a:pt x="2471" y="2102"/>
                  </a:lnTo>
                  <a:lnTo>
                    <a:pt x="2468" y="2102"/>
                  </a:lnTo>
                  <a:lnTo>
                    <a:pt x="2464" y="2102"/>
                  </a:lnTo>
                  <a:lnTo>
                    <a:pt x="2464" y="2106"/>
                  </a:lnTo>
                  <a:lnTo>
                    <a:pt x="2464" y="2109"/>
                  </a:lnTo>
                  <a:lnTo>
                    <a:pt x="2464" y="2113"/>
                  </a:lnTo>
                  <a:lnTo>
                    <a:pt x="2464" y="2115"/>
                  </a:lnTo>
                  <a:lnTo>
                    <a:pt x="2464" y="2117"/>
                  </a:lnTo>
                  <a:lnTo>
                    <a:pt x="2464" y="2122"/>
                  </a:lnTo>
                  <a:lnTo>
                    <a:pt x="2464" y="2123"/>
                  </a:lnTo>
                  <a:lnTo>
                    <a:pt x="2464" y="2125"/>
                  </a:lnTo>
                  <a:lnTo>
                    <a:pt x="2464" y="2126"/>
                  </a:lnTo>
                  <a:lnTo>
                    <a:pt x="2464" y="2141"/>
                  </a:lnTo>
                  <a:lnTo>
                    <a:pt x="2464" y="2156"/>
                  </a:lnTo>
                  <a:lnTo>
                    <a:pt x="2462" y="2156"/>
                  </a:lnTo>
                  <a:lnTo>
                    <a:pt x="2442" y="2155"/>
                  </a:lnTo>
                  <a:lnTo>
                    <a:pt x="2437" y="2155"/>
                  </a:lnTo>
                  <a:lnTo>
                    <a:pt x="2435" y="2155"/>
                  </a:lnTo>
                  <a:lnTo>
                    <a:pt x="2426" y="2155"/>
                  </a:lnTo>
                  <a:lnTo>
                    <a:pt x="2425" y="2155"/>
                  </a:lnTo>
                  <a:lnTo>
                    <a:pt x="2424" y="2155"/>
                  </a:lnTo>
                  <a:lnTo>
                    <a:pt x="2422" y="2155"/>
                  </a:lnTo>
                  <a:lnTo>
                    <a:pt x="2413" y="2155"/>
                  </a:lnTo>
                  <a:lnTo>
                    <a:pt x="2410" y="2155"/>
                  </a:lnTo>
                  <a:lnTo>
                    <a:pt x="2408" y="2155"/>
                  </a:lnTo>
                  <a:lnTo>
                    <a:pt x="2405" y="2155"/>
                  </a:lnTo>
                  <a:lnTo>
                    <a:pt x="2400" y="2155"/>
                  </a:lnTo>
                  <a:lnTo>
                    <a:pt x="2399" y="2155"/>
                  </a:lnTo>
                  <a:lnTo>
                    <a:pt x="2395" y="2155"/>
                  </a:lnTo>
                  <a:lnTo>
                    <a:pt x="2358" y="2155"/>
                  </a:lnTo>
                  <a:lnTo>
                    <a:pt x="2330" y="2155"/>
                  </a:lnTo>
                  <a:lnTo>
                    <a:pt x="2307" y="2155"/>
                  </a:lnTo>
                  <a:lnTo>
                    <a:pt x="2304" y="2155"/>
                  </a:lnTo>
                  <a:lnTo>
                    <a:pt x="2294" y="2155"/>
                  </a:lnTo>
                  <a:lnTo>
                    <a:pt x="2290" y="2155"/>
                  </a:lnTo>
                  <a:lnTo>
                    <a:pt x="2287" y="2155"/>
                  </a:lnTo>
                  <a:lnTo>
                    <a:pt x="2281" y="2153"/>
                  </a:lnTo>
                  <a:lnTo>
                    <a:pt x="2275" y="2153"/>
                  </a:lnTo>
                  <a:lnTo>
                    <a:pt x="2273" y="2153"/>
                  </a:lnTo>
                  <a:lnTo>
                    <a:pt x="2272" y="2153"/>
                  </a:lnTo>
                  <a:lnTo>
                    <a:pt x="2269" y="2153"/>
                  </a:lnTo>
                  <a:lnTo>
                    <a:pt x="2258" y="2153"/>
                  </a:lnTo>
                  <a:lnTo>
                    <a:pt x="2257" y="2153"/>
                  </a:lnTo>
                  <a:lnTo>
                    <a:pt x="2255" y="2153"/>
                  </a:lnTo>
                  <a:lnTo>
                    <a:pt x="2254" y="2153"/>
                  </a:lnTo>
                  <a:lnTo>
                    <a:pt x="2252" y="2153"/>
                  </a:lnTo>
                  <a:lnTo>
                    <a:pt x="2251" y="2153"/>
                  </a:lnTo>
                  <a:lnTo>
                    <a:pt x="2239" y="2153"/>
                  </a:lnTo>
                  <a:lnTo>
                    <a:pt x="2209" y="2153"/>
                  </a:lnTo>
                  <a:lnTo>
                    <a:pt x="2208" y="2153"/>
                  </a:lnTo>
                  <a:lnTo>
                    <a:pt x="2202" y="2153"/>
                  </a:lnTo>
                  <a:lnTo>
                    <a:pt x="2200" y="2153"/>
                  </a:lnTo>
                  <a:lnTo>
                    <a:pt x="2197" y="2153"/>
                  </a:lnTo>
                  <a:lnTo>
                    <a:pt x="2196" y="2153"/>
                  </a:lnTo>
                  <a:lnTo>
                    <a:pt x="2195" y="2153"/>
                  </a:lnTo>
                  <a:lnTo>
                    <a:pt x="2189" y="2153"/>
                  </a:lnTo>
                  <a:lnTo>
                    <a:pt x="2187" y="2153"/>
                  </a:lnTo>
                  <a:lnTo>
                    <a:pt x="2185" y="2153"/>
                  </a:lnTo>
                  <a:lnTo>
                    <a:pt x="2182" y="2153"/>
                  </a:lnTo>
                  <a:lnTo>
                    <a:pt x="2165" y="2153"/>
                  </a:lnTo>
                  <a:lnTo>
                    <a:pt x="2162" y="2153"/>
                  </a:lnTo>
                  <a:lnTo>
                    <a:pt x="2159" y="2153"/>
                  </a:lnTo>
                  <a:lnTo>
                    <a:pt x="2158" y="2153"/>
                  </a:lnTo>
                  <a:lnTo>
                    <a:pt x="2154" y="2153"/>
                  </a:lnTo>
                  <a:lnTo>
                    <a:pt x="2153" y="2153"/>
                  </a:lnTo>
                  <a:lnTo>
                    <a:pt x="2152" y="2153"/>
                  </a:lnTo>
                  <a:lnTo>
                    <a:pt x="2151" y="2153"/>
                  </a:lnTo>
                  <a:lnTo>
                    <a:pt x="2146" y="2153"/>
                  </a:lnTo>
                  <a:lnTo>
                    <a:pt x="2145" y="2153"/>
                  </a:lnTo>
                  <a:lnTo>
                    <a:pt x="2139" y="2153"/>
                  </a:lnTo>
                  <a:lnTo>
                    <a:pt x="2137" y="2153"/>
                  </a:lnTo>
                  <a:lnTo>
                    <a:pt x="2134" y="2153"/>
                  </a:lnTo>
                  <a:lnTo>
                    <a:pt x="2131" y="2153"/>
                  </a:lnTo>
                  <a:lnTo>
                    <a:pt x="2129" y="2153"/>
                  </a:lnTo>
                  <a:lnTo>
                    <a:pt x="2127" y="2153"/>
                  </a:lnTo>
                  <a:lnTo>
                    <a:pt x="2123" y="2153"/>
                  </a:lnTo>
                  <a:lnTo>
                    <a:pt x="2120" y="2153"/>
                  </a:lnTo>
                  <a:lnTo>
                    <a:pt x="2118" y="2153"/>
                  </a:lnTo>
                  <a:lnTo>
                    <a:pt x="2117" y="2153"/>
                  </a:lnTo>
                  <a:lnTo>
                    <a:pt x="2116" y="2153"/>
                  </a:lnTo>
                  <a:lnTo>
                    <a:pt x="2115" y="2153"/>
                  </a:lnTo>
                  <a:lnTo>
                    <a:pt x="2114" y="2153"/>
                  </a:lnTo>
                  <a:lnTo>
                    <a:pt x="2106" y="2153"/>
                  </a:lnTo>
                  <a:lnTo>
                    <a:pt x="2105" y="2153"/>
                  </a:lnTo>
                  <a:lnTo>
                    <a:pt x="2101" y="2153"/>
                  </a:lnTo>
                  <a:lnTo>
                    <a:pt x="2098" y="2153"/>
                  </a:lnTo>
                  <a:lnTo>
                    <a:pt x="2097" y="2153"/>
                  </a:lnTo>
                  <a:lnTo>
                    <a:pt x="2092" y="2153"/>
                  </a:lnTo>
                  <a:lnTo>
                    <a:pt x="2091" y="2153"/>
                  </a:lnTo>
                  <a:lnTo>
                    <a:pt x="2089" y="2153"/>
                  </a:lnTo>
                  <a:lnTo>
                    <a:pt x="2088" y="2153"/>
                  </a:lnTo>
                  <a:lnTo>
                    <a:pt x="2087" y="2153"/>
                  </a:lnTo>
                  <a:lnTo>
                    <a:pt x="2085" y="2153"/>
                  </a:lnTo>
                  <a:lnTo>
                    <a:pt x="2076" y="2153"/>
                  </a:lnTo>
                  <a:lnTo>
                    <a:pt x="2073" y="2153"/>
                  </a:lnTo>
                  <a:lnTo>
                    <a:pt x="2066" y="2153"/>
                  </a:lnTo>
                  <a:lnTo>
                    <a:pt x="2064" y="2153"/>
                  </a:lnTo>
                  <a:lnTo>
                    <a:pt x="2050" y="2153"/>
                  </a:lnTo>
                  <a:lnTo>
                    <a:pt x="2042" y="2153"/>
                  </a:lnTo>
                  <a:lnTo>
                    <a:pt x="2041" y="2153"/>
                  </a:lnTo>
                  <a:lnTo>
                    <a:pt x="2040" y="2153"/>
                  </a:lnTo>
                  <a:lnTo>
                    <a:pt x="2039" y="2153"/>
                  </a:lnTo>
                  <a:lnTo>
                    <a:pt x="2037" y="2153"/>
                  </a:lnTo>
                  <a:lnTo>
                    <a:pt x="2036" y="2153"/>
                  </a:lnTo>
                  <a:lnTo>
                    <a:pt x="2034" y="2153"/>
                  </a:lnTo>
                  <a:lnTo>
                    <a:pt x="2033" y="2153"/>
                  </a:lnTo>
                  <a:lnTo>
                    <a:pt x="2023" y="2153"/>
                  </a:lnTo>
                  <a:lnTo>
                    <a:pt x="2022" y="2153"/>
                  </a:lnTo>
                  <a:lnTo>
                    <a:pt x="2014" y="2153"/>
                  </a:lnTo>
                  <a:lnTo>
                    <a:pt x="1995" y="2153"/>
                  </a:lnTo>
                  <a:lnTo>
                    <a:pt x="1994" y="2153"/>
                  </a:lnTo>
                  <a:lnTo>
                    <a:pt x="1989" y="2153"/>
                  </a:lnTo>
                  <a:lnTo>
                    <a:pt x="1985" y="2153"/>
                  </a:lnTo>
                  <a:lnTo>
                    <a:pt x="1978" y="2153"/>
                  </a:lnTo>
                  <a:lnTo>
                    <a:pt x="1977" y="2153"/>
                  </a:lnTo>
                  <a:lnTo>
                    <a:pt x="1973" y="2153"/>
                  </a:lnTo>
                  <a:lnTo>
                    <a:pt x="1972" y="2153"/>
                  </a:lnTo>
                  <a:lnTo>
                    <a:pt x="1970" y="2153"/>
                  </a:lnTo>
                  <a:lnTo>
                    <a:pt x="1967" y="2153"/>
                  </a:lnTo>
                  <a:lnTo>
                    <a:pt x="1962" y="2153"/>
                  </a:lnTo>
                  <a:lnTo>
                    <a:pt x="1960" y="2153"/>
                  </a:lnTo>
                  <a:lnTo>
                    <a:pt x="1959" y="2153"/>
                  </a:lnTo>
                  <a:lnTo>
                    <a:pt x="1956" y="2153"/>
                  </a:lnTo>
                  <a:lnTo>
                    <a:pt x="1953" y="2153"/>
                  </a:lnTo>
                  <a:lnTo>
                    <a:pt x="1950" y="2153"/>
                  </a:lnTo>
                  <a:lnTo>
                    <a:pt x="1947" y="2153"/>
                  </a:lnTo>
                  <a:lnTo>
                    <a:pt x="1944" y="2153"/>
                  </a:lnTo>
                  <a:lnTo>
                    <a:pt x="1937" y="2153"/>
                  </a:lnTo>
                  <a:lnTo>
                    <a:pt x="1934" y="2153"/>
                  </a:lnTo>
                  <a:lnTo>
                    <a:pt x="1929" y="2153"/>
                  </a:lnTo>
                  <a:lnTo>
                    <a:pt x="1918" y="2153"/>
                  </a:lnTo>
                  <a:lnTo>
                    <a:pt x="1911" y="2153"/>
                  </a:lnTo>
                  <a:lnTo>
                    <a:pt x="1910" y="2153"/>
                  </a:lnTo>
                  <a:lnTo>
                    <a:pt x="1899" y="2153"/>
                  </a:lnTo>
                  <a:lnTo>
                    <a:pt x="1889" y="2153"/>
                  </a:lnTo>
                  <a:lnTo>
                    <a:pt x="1876" y="2153"/>
                  </a:lnTo>
                  <a:lnTo>
                    <a:pt x="1873" y="2153"/>
                  </a:lnTo>
                  <a:lnTo>
                    <a:pt x="1870" y="2153"/>
                  </a:lnTo>
                  <a:lnTo>
                    <a:pt x="1863" y="2153"/>
                  </a:lnTo>
                  <a:lnTo>
                    <a:pt x="1858" y="2153"/>
                  </a:lnTo>
                  <a:lnTo>
                    <a:pt x="1852" y="2153"/>
                  </a:lnTo>
                  <a:lnTo>
                    <a:pt x="1841" y="2153"/>
                  </a:lnTo>
                  <a:lnTo>
                    <a:pt x="1823" y="2153"/>
                  </a:lnTo>
                  <a:lnTo>
                    <a:pt x="1818" y="2153"/>
                  </a:lnTo>
                  <a:lnTo>
                    <a:pt x="1803" y="2153"/>
                  </a:lnTo>
                  <a:lnTo>
                    <a:pt x="1801" y="2153"/>
                  </a:lnTo>
                  <a:lnTo>
                    <a:pt x="1801" y="2155"/>
                  </a:lnTo>
                  <a:lnTo>
                    <a:pt x="1798" y="2155"/>
                  </a:lnTo>
                  <a:lnTo>
                    <a:pt x="1790" y="2155"/>
                  </a:lnTo>
                  <a:lnTo>
                    <a:pt x="1789" y="2155"/>
                  </a:lnTo>
                  <a:lnTo>
                    <a:pt x="1787" y="2155"/>
                  </a:lnTo>
                  <a:lnTo>
                    <a:pt x="1786" y="2155"/>
                  </a:lnTo>
                  <a:lnTo>
                    <a:pt x="1783" y="2155"/>
                  </a:lnTo>
                  <a:lnTo>
                    <a:pt x="1778" y="2155"/>
                  </a:lnTo>
                  <a:lnTo>
                    <a:pt x="1777" y="2155"/>
                  </a:lnTo>
                  <a:lnTo>
                    <a:pt x="1775" y="2155"/>
                  </a:lnTo>
                  <a:lnTo>
                    <a:pt x="1774" y="2155"/>
                  </a:lnTo>
                  <a:lnTo>
                    <a:pt x="1771" y="2155"/>
                  </a:lnTo>
                  <a:lnTo>
                    <a:pt x="1770" y="2155"/>
                  </a:lnTo>
                  <a:lnTo>
                    <a:pt x="1769" y="2155"/>
                  </a:lnTo>
                  <a:lnTo>
                    <a:pt x="1765" y="2155"/>
                  </a:lnTo>
                  <a:lnTo>
                    <a:pt x="1764" y="2155"/>
                  </a:lnTo>
                  <a:lnTo>
                    <a:pt x="1760" y="2155"/>
                  </a:lnTo>
                  <a:lnTo>
                    <a:pt x="1758" y="2155"/>
                  </a:lnTo>
                  <a:lnTo>
                    <a:pt x="1755" y="2155"/>
                  </a:lnTo>
                  <a:lnTo>
                    <a:pt x="1744" y="2155"/>
                  </a:lnTo>
                  <a:lnTo>
                    <a:pt x="1740" y="2155"/>
                  </a:lnTo>
                  <a:lnTo>
                    <a:pt x="1735" y="2155"/>
                  </a:lnTo>
                  <a:lnTo>
                    <a:pt x="1726" y="2155"/>
                  </a:lnTo>
                  <a:lnTo>
                    <a:pt x="1717" y="2156"/>
                  </a:lnTo>
                  <a:lnTo>
                    <a:pt x="1710" y="2156"/>
                  </a:lnTo>
                  <a:lnTo>
                    <a:pt x="1708" y="2156"/>
                  </a:lnTo>
                  <a:lnTo>
                    <a:pt x="1704" y="2156"/>
                  </a:lnTo>
                  <a:lnTo>
                    <a:pt x="1701" y="2156"/>
                  </a:lnTo>
                  <a:lnTo>
                    <a:pt x="1697" y="2156"/>
                  </a:lnTo>
                  <a:lnTo>
                    <a:pt x="1696" y="2156"/>
                  </a:lnTo>
                  <a:lnTo>
                    <a:pt x="1691" y="2156"/>
                  </a:lnTo>
                  <a:lnTo>
                    <a:pt x="1688" y="2156"/>
                  </a:lnTo>
                  <a:lnTo>
                    <a:pt x="1687" y="2156"/>
                  </a:lnTo>
                  <a:lnTo>
                    <a:pt x="1684" y="2156"/>
                  </a:lnTo>
                  <a:lnTo>
                    <a:pt x="1683" y="2156"/>
                  </a:lnTo>
                  <a:lnTo>
                    <a:pt x="1682" y="2156"/>
                  </a:lnTo>
                  <a:lnTo>
                    <a:pt x="1680" y="2156"/>
                  </a:lnTo>
                  <a:lnTo>
                    <a:pt x="1677" y="2156"/>
                  </a:lnTo>
                  <a:lnTo>
                    <a:pt x="1670" y="2156"/>
                  </a:lnTo>
                  <a:lnTo>
                    <a:pt x="1668" y="2156"/>
                  </a:lnTo>
                  <a:lnTo>
                    <a:pt x="1666" y="2156"/>
                  </a:lnTo>
                  <a:lnTo>
                    <a:pt x="1662" y="2156"/>
                  </a:lnTo>
                  <a:lnTo>
                    <a:pt x="1660" y="2156"/>
                  </a:lnTo>
                  <a:lnTo>
                    <a:pt x="1659" y="2156"/>
                  </a:lnTo>
                  <a:lnTo>
                    <a:pt x="1658" y="2156"/>
                  </a:lnTo>
                  <a:lnTo>
                    <a:pt x="1656" y="2156"/>
                  </a:lnTo>
                  <a:lnTo>
                    <a:pt x="1654" y="2156"/>
                  </a:lnTo>
                  <a:lnTo>
                    <a:pt x="1650" y="2156"/>
                  </a:lnTo>
                  <a:lnTo>
                    <a:pt x="1648" y="2156"/>
                  </a:lnTo>
                  <a:lnTo>
                    <a:pt x="1647" y="2156"/>
                  </a:lnTo>
                  <a:lnTo>
                    <a:pt x="1628" y="2156"/>
                  </a:lnTo>
                  <a:lnTo>
                    <a:pt x="1623" y="2156"/>
                  </a:lnTo>
                  <a:lnTo>
                    <a:pt x="1622" y="2156"/>
                  </a:lnTo>
                  <a:lnTo>
                    <a:pt x="1621" y="2156"/>
                  </a:lnTo>
                  <a:lnTo>
                    <a:pt x="1618" y="2156"/>
                  </a:lnTo>
                  <a:lnTo>
                    <a:pt x="1609" y="2156"/>
                  </a:lnTo>
                  <a:lnTo>
                    <a:pt x="1606" y="2156"/>
                  </a:lnTo>
                  <a:lnTo>
                    <a:pt x="1604" y="2156"/>
                  </a:lnTo>
                  <a:lnTo>
                    <a:pt x="1597" y="2156"/>
                  </a:lnTo>
                  <a:lnTo>
                    <a:pt x="1596" y="2156"/>
                  </a:lnTo>
                  <a:lnTo>
                    <a:pt x="1594" y="2156"/>
                  </a:lnTo>
                  <a:lnTo>
                    <a:pt x="1593" y="2156"/>
                  </a:lnTo>
                  <a:lnTo>
                    <a:pt x="1592" y="2156"/>
                  </a:lnTo>
                  <a:lnTo>
                    <a:pt x="1592" y="2155"/>
                  </a:lnTo>
                  <a:lnTo>
                    <a:pt x="1590" y="2155"/>
                  </a:lnTo>
                  <a:lnTo>
                    <a:pt x="1587" y="2155"/>
                  </a:lnTo>
                  <a:lnTo>
                    <a:pt x="1583" y="2155"/>
                  </a:lnTo>
                  <a:lnTo>
                    <a:pt x="1567" y="2155"/>
                  </a:lnTo>
                  <a:lnTo>
                    <a:pt x="1561" y="2155"/>
                  </a:lnTo>
                  <a:lnTo>
                    <a:pt x="1557" y="2155"/>
                  </a:lnTo>
                  <a:lnTo>
                    <a:pt x="1554" y="2155"/>
                  </a:lnTo>
                  <a:lnTo>
                    <a:pt x="1550" y="2155"/>
                  </a:lnTo>
                  <a:lnTo>
                    <a:pt x="1548" y="2155"/>
                  </a:lnTo>
                  <a:lnTo>
                    <a:pt x="1547" y="2155"/>
                  </a:lnTo>
                  <a:lnTo>
                    <a:pt x="1546" y="2155"/>
                  </a:lnTo>
                  <a:lnTo>
                    <a:pt x="1545" y="2155"/>
                  </a:lnTo>
                  <a:lnTo>
                    <a:pt x="1542" y="2155"/>
                  </a:lnTo>
                  <a:lnTo>
                    <a:pt x="1538" y="2155"/>
                  </a:lnTo>
                  <a:lnTo>
                    <a:pt x="1537" y="2155"/>
                  </a:lnTo>
                  <a:lnTo>
                    <a:pt x="1535" y="2155"/>
                  </a:lnTo>
                  <a:lnTo>
                    <a:pt x="1530" y="2155"/>
                  </a:lnTo>
                  <a:lnTo>
                    <a:pt x="1529" y="2155"/>
                  </a:lnTo>
                  <a:lnTo>
                    <a:pt x="1523" y="2155"/>
                  </a:lnTo>
                  <a:lnTo>
                    <a:pt x="1519" y="2155"/>
                  </a:lnTo>
                  <a:lnTo>
                    <a:pt x="1515" y="2155"/>
                  </a:lnTo>
                  <a:lnTo>
                    <a:pt x="1509" y="2155"/>
                  </a:lnTo>
                  <a:lnTo>
                    <a:pt x="1506" y="2155"/>
                  </a:lnTo>
                  <a:lnTo>
                    <a:pt x="1489" y="2155"/>
                  </a:lnTo>
                  <a:lnTo>
                    <a:pt x="1488" y="2155"/>
                  </a:lnTo>
                  <a:lnTo>
                    <a:pt x="1488" y="2157"/>
                  </a:lnTo>
                  <a:lnTo>
                    <a:pt x="1485" y="2157"/>
                  </a:lnTo>
                  <a:lnTo>
                    <a:pt x="1484" y="2157"/>
                  </a:lnTo>
                  <a:lnTo>
                    <a:pt x="1481" y="2157"/>
                  </a:lnTo>
                  <a:lnTo>
                    <a:pt x="1480" y="2157"/>
                  </a:lnTo>
                  <a:lnTo>
                    <a:pt x="1473" y="2157"/>
                  </a:lnTo>
                  <a:lnTo>
                    <a:pt x="1471" y="2157"/>
                  </a:lnTo>
                  <a:lnTo>
                    <a:pt x="1454" y="2157"/>
                  </a:lnTo>
                  <a:lnTo>
                    <a:pt x="1451" y="2157"/>
                  </a:lnTo>
                  <a:lnTo>
                    <a:pt x="1436" y="2157"/>
                  </a:lnTo>
                  <a:lnTo>
                    <a:pt x="1430" y="2157"/>
                  </a:lnTo>
                  <a:lnTo>
                    <a:pt x="1425" y="2157"/>
                  </a:lnTo>
                  <a:lnTo>
                    <a:pt x="1415" y="2157"/>
                  </a:lnTo>
                  <a:lnTo>
                    <a:pt x="1404" y="2157"/>
                  </a:lnTo>
                  <a:lnTo>
                    <a:pt x="1401" y="2157"/>
                  </a:lnTo>
                  <a:lnTo>
                    <a:pt x="1400" y="2157"/>
                  </a:lnTo>
                  <a:lnTo>
                    <a:pt x="1398" y="2157"/>
                  </a:lnTo>
                  <a:lnTo>
                    <a:pt x="1394" y="2157"/>
                  </a:lnTo>
                  <a:lnTo>
                    <a:pt x="1391" y="2157"/>
                  </a:lnTo>
                  <a:lnTo>
                    <a:pt x="1384" y="2157"/>
                  </a:lnTo>
                  <a:lnTo>
                    <a:pt x="1368" y="2157"/>
                  </a:lnTo>
                  <a:lnTo>
                    <a:pt x="1361" y="2157"/>
                  </a:lnTo>
                  <a:lnTo>
                    <a:pt x="1347" y="2157"/>
                  </a:lnTo>
                  <a:lnTo>
                    <a:pt x="1346" y="2157"/>
                  </a:lnTo>
                  <a:lnTo>
                    <a:pt x="1343" y="2157"/>
                  </a:lnTo>
                  <a:lnTo>
                    <a:pt x="1341" y="2157"/>
                  </a:lnTo>
                  <a:lnTo>
                    <a:pt x="1335" y="2157"/>
                  </a:lnTo>
                  <a:lnTo>
                    <a:pt x="1334" y="2157"/>
                  </a:lnTo>
                  <a:lnTo>
                    <a:pt x="1333" y="2157"/>
                  </a:lnTo>
                  <a:lnTo>
                    <a:pt x="1332" y="2157"/>
                  </a:lnTo>
                  <a:lnTo>
                    <a:pt x="1324" y="2157"/>
                  </a:lnTo>
                  <a:lnTo>
                    <a:pt x="1312" y="2157"/>
                  </a:lnTo>
                  <a:lnTo>
                    <a:pt x="1302" y="2157"/>
                  </a:lnTo>
                  <a:lnTo>
                    <a:pt x="1298" y="2157"/>
                  </a:lnTo>
                  <a:lnTo>
                    <a:pt x="1290" y="2157"/>
                  </a:lnTo>
                  <a:lnTo>
                    <a:pt x="1288" y="2157"/>
                  </a:lnTo>
                  <a:lnTo>
                    <a:pt x="1281" y="2157"/>
                  </a:lnTo>
                  <a:lnTo>
                    <a:pt x="1279" y="2157"/>
                  </a:lnTo>
                  <a:lnTo>
                    <a:pt x="1276" y="2157"/>
                  </a:lnTo>
                  <a:lnTo>
                    <a:pt x="1268" y="2157"/>
                  </a:lnTo>
                  <a:lnTo>
                    <a:pt x="1264" y="2157"/>
                  </a:lnTo>
                  <a:lnTo>
                    <a:pt x="1263" y="2157"/>
                  </a:lnTo>
                  <a:lnTo>
                    <a:pt x="1257" y="2157"/>
                  </a:lnTo>
                  <a:lnTo>
                    <a:pt x="1255" y="2157"/>
                  </a:lnTo>
                  <a:lnTo>
                    <a:pt x="1252" y="2157"/>
                  </a:lnTo>
                  <a:lnTo>
                    <a:pt x="1242" y="2157"/>
                  </a:lnTo>
                  <a:lnTo>
                    <a:pt x="1238" y="2157"/>
                  </a:lnTo>
                  <a:lnTo>
                    <a:pt x="1237" y="2157"/>
                  </a:lnTo>
                  <a:lnTo>
                    <a:pt x="1233" y="2157"/>
                  </a:lnTo>
                  <a:lnTo>
                    <a:pt x="1228" y="2157"/>
                  </a:lnTo>
                  <a:lnTo>
                    <a:pt x="1221" y="2157"/>
                  </a:lnTo>
                  <a:lnTo>
                    <a:pt x="1218" y="2157"/>
                  </a:lnTo>
                  <a:lnTo>
                    <a:pt x="1216" y="2157"/>
                  </a:lnTo>
                  <a:lnTo>
                    <a:pt x="1209" y="2157"/>
                  </a:lnTo>
                  <a:lnTo>
                    <a:pt x="1207" y="2157"/>
                  </a:lnTo>
                  <a:lnTo>
                    <a:pt x="1205" y="2157"/>
                  </a:lnTo>
                  <a:lnTo>
                    <a:pt x="1202" y="2157"/>
                  </a:lnTo>
                  <a:lnTo>
                    <a:pt x="1201" y="2157"/>
                  </a:lnTo>
                  <a:lnTo>
                    <a:pt x="1200" y="2157"/>
                  </a:lnTo>
                  <a:lnTo>
                    <a:pt x="1199" y="2157"/>
                  </a:lnTo>
                  <a:lnTo>
                    <a:pt x="1196" y="2157"/>
                  </a:lnTo>
                  <a:lnTo>
                    <a:pt x="1195" y="2157"/>
                  </a:lnTo>
                  <a:lnTo>
                    <a:pt x="1194" y="2157"/>
                  </a:lnTo>
                  <a:lnTo>
                    <a:pt x="1193" y="2157"/>
                  </a:lnTo>
                  <a:lnTo>
                    <a:pt x="1192" y="2157"/>
                  </a:lnTo>
                  <a:lnTo>
                    <a:pt x="1191" y="2157"/>
                  </a:lnTo>
                  <a:lnTo>
                    <a:pt x="1190" y="2157"/>
                  </a:lnTo>
                  <a:lnTo>
                    <a:pt x="1188" y="2157"/>
                  </a:lnTo>
                  <a:lnTo>
                    <a:pt x="1187" y="2157"/>
                  </a:lnTo>
                  <a:lnTo>
                    <a:pt x="1184" y="2157"/>
                  </a:lnTo>
                  <a:lnTo>
                    <a:pt x="1183" y="2157"/>
                  </a:lnTo>
                  <a:lnTo>
                    <a:pt x="1182" y="2157"/>
                  </a:lnTo>
                  <a:lnTo>
                    <a:pt x="1178" y="2157"/>
                  </a:lnTo>
                  <a:lnTo>
                    <a:pt x="1176" y="2157"/>
                  </a:lnTo>
                  <a:lnTo>
                    <a:pt x="1176" y="2156"/>
                  </a:lnTo>
                  <a:lnTo>
                    <a:pt x="1173" y="2156"/>
                  </a:lnTo>
                  <a:lnTo>
                    <a:pt x="1168" y="2156"/>
                  </a:lnTo>
                  <a:lnTo>
                    <a:pt x="1166" y="2156"/>
                  </a:lnTo>
                  <a:lnTo>
                    <a:pt x="1158" y="2156"/>
                  </a:lnTo>
                  <a:lnTo>
                    <a:pt x="1154" y="2156"/>
                  </a:lnTo>
                  <a:lnTo>
                    <a:pt x="1152" y="2156"/>
                  </a:lnTo>
                  <a:lnTo>
                    <a:pt x="1151" y="2156"/>
                  </a:lnTo>
                  <a:lnTo>
                    <a:pt x="1147" y="2156"/>
                  </a:lnTo>
                  <a:lnTo>
                    <a:pt x="1143" y="2156"/>
                  </a:lnTo>
                  <a:lnTo>
                    <a:pt x="1134" y="2156"/>
                  </a:lnTo>
                  <a:lnTo>
                    <a:pt x="1130" y="2156"/>
                  </a:lnTo>
                  <a:lnTo>
                    <a:pt x="1128" y="2156"/>
                  </a:lnTo>
                  <a:lnTo>
                    <a:pt x="1126" y="2156"/>
                  </a:lnTo>
                  <a:lnTo>
                    <a:pt x="1125" y="2156"/>
                  </a:lnTo>
                  <a:lnTo>
                    <a:pt x="1124" y="2156"/>
                  </a:lnTo>
                  <a:lnTo>
                    <a:pt x="1121" y="2156"/>
                  </a:lnTo>
                  <a:lnTo>
                    <a:pt x="1113" y="2156"/>
                  </a:lnTo>
                  <a:lnTo>
                    <a:pt x="1110" y="2156"/>
                  </a:lnTo>
                  <a:lnTo>
                    <a:pt x="1109" y="2156"/>
                  </a:lnTo>
                  <a:lnTo>
                    <a:pt x="1108" y="2156"/>
                  </a:lnTo>
                  <a:lnTo>
                    <a:pt x="1105" y="2156"/>
                  </a:lnTo>
                  <a:lnTo>
                    <a:pt x="1102" y="2156"/>
                  </a:lnTo>
                  <a:lnTo>
                    <a:pt x="1097" y="2156"/>
                  </a:lnTo>
                  <a:lnTo>
                    <a:pt x="1093" y="2156"/>
                  </a:lnTo>
                  <a:lnTo>
                    <a:pt x="1092" y="2156"/>
                  </a:lnTo>
                  <a:lnTo>
                    <a:pt x="1087" y="2156"/>
                  </a:lnTo>
                  <a:lnTo>
                    <a:pt x="1085" y="2156"/>
                  </a:lnTo>
                  <a:lnTo>
                    <a:pt x="1083" y="2156"/>
                  </a:lnTo>
                  <a:lnTo>
                    <a:pt x="1078" y="2156"/>
                  </a:lnTo>
                  <a:lnTo>
                    <a:pt x="1076" y="2156"/>
                  </a:lnTo>
                  <a:lnTo>
                    <a:pt x="1075" y="2156"/>
                  </a:lnTo>
                  <a:lnTo>
                    <a:pt x="1074" y="2156"/>
                  </a:lnTo>
                  <a:lnTo>
                    <a:pt x="1073" y="2156"/>
                  </a:lnTo>
                  <a:lnTo>
                    <a:pt x="1071" y="2156"/>
                  </a:lnTo>
                  <a:lnTo>
                    <a:pt x="1063" y="2156"/>
                  </a:lnTo>
                  <a:lnTo>
                    <a:pt x="1061" y="2156"/>
                  </a:lnTo>
                  <a:lnTo>
                    <a:pt x="1057" y="2156"/>
                  </a:lnTo>
                  <a:lnTo>
                    <a:pt x="1049" y="2156"/>
                  </a:lnTo>
                  <a:lnTo>
                    <a:pt x="1047" y="2156"/>
                  </a:lnTo>
                  <a:lnTo>
                    <a:pt x="1046" y="2156"/>
                  </a:lnTo>
                  <a:lnTo>
                    <a:pt x="1045" y="2156"/>
                  </a:lnTo>
                  <a:lnTo>
                    <a:pt x="1043" y="2156"/>
                  </a:lnTo>
                  <a:lnTo>
                    <a:pt x="1038" y="2156"/>
                  </a:lnTo>
                  <a:lnTo>
                    <a:pt x="1036" y="2156"/>
                  </a:lnTo>
                  <a:lnTo>
                    <a:pt x="1028" y="2156"/>
                  </a:lnTo>
                  <a:lnTo>
                    <a:pt x="1003" y="2156"/>
                  </a:lnTo>
                  <a:lnTo>
                    <a:pt x="995" y="2156"/>
                  </a:lnTo>
                  <a:lnTo>
                    <a:pt x="990" y="2156"/>
                  </a:lnTo>
                  <a:lnTo>
                    <a:pt x="977" y="2156"/>
                  </a:lnTo>
                  <a:lnTo>
                    <a:pt x="972" y="2156"/>
                  </a:lnTo>
                  <a:lnTo>
                    <a:pt x="971" y="2156"/>
                  </a:lnTo>
                  <a:lnTo>
                    <a:pt x="969" y="2156"/>
                  </a:lnTo>
                  <a:lnTo>
                    <a:pt x="968" y="2156"/>
                  </a:lnTo>
                  <a:lnTo>
                    <a:pt x="967" y="2156"/>
                  </a:lnTo>
                  <a:lnTo>
                    <a:pt x="966" y="2156"/>
                  </a:lnTo>
                  <a:lnTo>
                    <a:pt x="963" y="2156"/>
                  </a:lnTo>
                  <a:lnTo>
                    <a:pt x="957" y="2156"/>
                  </a:lnTo>
                  <a:lnTo>
                    <a:pt x="954" y="2156"/>
                  </a:lnTo>
                  <a:lnTo>
                    <a:pt x="953" y="2156"/>
                  </a:lnTo>
                  <a:lnTo>
                    <a:pt x="952" y="2156"/>
                  </a:lnTo>
                  <a:lnTo>
                    <a:pt x="951" y="2156"/>
                  </a:lnTo>
                  <a:lnTo>
                    <a:pt x="950" y="2156"/>
                  </a:lnTo>
                  <a:lnTo>
                    <a:pt x="947" y="2156"/>
                  </a:lnTo>
                  <a:lnTo>
                    <a:pt x="942" y="2156"/>
                  </a:lnTo>
                  <a:lnTo>
                    <a:pt x="938" y="2156"/>
                  </a:lnTo>
                  <a:lnTo>
                    <a:pt x="935" y="2156"/>
                  </a:lnTo>
                  <a:lnTo>
                    <a:pt x="934" y="2156"/>
                  </a:lnTo>
                  <a:lnTo>
                    <a:pt x="933" y="2156"/>
                  </a:lnTo>
                  <a:lnTo>
                    <a:pt x="929" y="2156"/>
                  </a:lnTo>
                  <a:lnTo>
                    <a:pt x="928" y="2156"/>
                  </a:lnTo>
                  <a:lnTo>
                    <a:pt x="926" y="2156"/>
                  </a:lnTo>
                  <a:lnTo>
                    <a:pt x="920" y="2156"/>
                  </a:lnTo>
                  <a:lnTo>
                    <a:pt x="919" y="2156"/>
                  </a:lnTo>
                  <a:lnTo>
                    <a:pt x="918" y="2156"/>
                  </a:lnTo>
                  <a:lnTo>
                    <a:pt x="917" y="2156"/>
                  </a:lnTo>
                  <a:lnTo>
                    <a:pt x="914" y="2156"/>
                  </a:lnTo>
                  <a:lnTo>
                    <a:pt x="907" y="2156"/>
                  </a:lnTo>
                  <a:lnTo>
                    <a:pt x="903" y="2156"/>
                  </a:lnTo>
                  <a:lnTo>
                    <a:pt x="900" y="2156"/>
                  </a:lnTo>
                  <a:lnTo>
                    <a:pt x="898" y="2156"/>
                  </a:lnTo>
                  <a:lnTo>
                    <a:pt x="891" y="2156"/>
                  </a:lnTo>
                  <a:lnTo>
                    <a:pt x="889" y="2156"/>
                  </a:lnTo>
                  <a:lnTo>
                    <a:pt x="888" y="2156"/>
                  </a:lnTo>
                  <a:lnTo>
                    <a:pt x="886" y="2156"/>
                  </a:lnTo>
                  <a:lnTo>
                    <a:pt x="883" y="2156"/>
                  </a:lnTo>
                  <a:lnTo>
                    <a:pt x="874" y="2156"/>
                  </a:lnTo>
                  <a:lnTo>
                    <a:pt x="872" y="2156"/>
                  </a:lnTo>
                  <a:lnTo>
                    <a:pt x="868" y="2156"/>
                  </a:lnTo>
                  <a:lnTo>
                    <a:pt x="867" y="2156"/>
                  </a:lnTo>
                  <a:lnTo>
                    <a:pt x="866" y="2156"/>
                  </a:lnTo>
                  <a:lnTo>
                    <a:pt x="865" y="2156"/>
                  </a:lnTo>
                  <a:lnTo>
                    <a:pt x="865" y="2158"/>
                  </a:lnTo>
                  <a:lnTo>
                    <a:pt x="865" y="2164"/>
                  </a:lnTo>
                  <a:lnTo>
                    <a:pt x="865" y="2166"/>
                  </a:lnTo>
                  <a:lnTo>
                    <a:pt x="865" y="2169"/>
                  </a:lnTo>
                  <a:lnTo>
                    <a:pt x="865" y="2170"/>
                  </a:lnTo>
                  <a:lnTo>
                    <a:pt x="865" y="2174"/>
                  </a:lnTo>
                  <a:lnTo>
                    <a:pt x="865" y="2175"/>
                  </a:lnTo>
                  <a:lnTo>
                    <a:pt x="865" y="2176"/>
                  </a:lnTo>
                  <a:lnTo>
                    <a:pt x="865" y="2177"/>
                  </a:lnTo>
                  <a:lnTo>
                    <a:pt x="865" y="2180"/>
                  </a:lnTo>
                  <a:lnTo>
                    <a:pt x="865" y="2186"/>
                  </a:lnTo>
                  <a:lnTo>
                    <a:pt x="865" y="2187"/>
                  </a:lnTo>
                  <a:lnTo>
                    <a:pt x="865" y="2190"/>
                  </a:lnTo>
                  <a:lnTo>
                    <a:pt x="864" y="2190"/>
                  </a:lnTo>
                  <a:lnTo>
                    <a:pt x="862" y="2190"/>
                  </a:lnTo>
                  <a:lnTo>
                    <a:pt x="860" y="2190"/>
                  </a:lnTo>
                  <a:lnTo>
                    <a:pt x="858" y="2190"/>
                  </a:lnTo>
                  <a:lnTo>
                    <a:pt x="857" y="2190"/>
                  </a:lnTo>
                  <a:lnTo>
                    <a:pt x="856" y="2190"/>
                  </a:lnTo>
                  <a:lnTo>
                    <a:pt x="855" y="2190"/>
                  </a:lnTo>
                  <a:lnTo>
                    <a:pt x="850" y="2191"/>
                  </a:lnTo>
                  <a:lnTo>
                    <a:pt x="848" y="2191"/>
                  </a:lnTo>
                  <a:lnTo>
                    <a:pt x="846" y="2191"/>
                  </a:lnTo>
                  <a:lnTo>
                    <a:pt x="845" y="2191"/>
                  </a:lnTo>
                  <a:lnTo>
                    <a:pt x="843" y="2191"/>
                  </a:lnTo>
                  <a:lnTo>
                    <a:pt x="841" y="2191"/>
                  </a:lnTo>
                  <a:lnTo>
                    <a:pt x="840" y="2191"/>
                  </a:lnTo>
                  <a:lnTo>
                    <a:pt x="838" y="2191"/>
                  </a:lnTo>
                  <a:lnTo>
                    <a:pt x="837" y="2191"/>
                  </a:lnTo>
                  <a:lnTo>
                    <a:pt x="836" y="2191"/>
                  </a:lnTo>
                  <a:lnTo>
                    <a:pt x="834" y="2191"/>
                  </a:lnTo>
                  <a:lnTo>
                    <a:pt x="833" y="2191"/>
                  </a:lnTo>
                  <a:lnTo>
                    <a:pt x="832" y="2191"/>
                  </a:lnTo>
                  <a:lnTo>
                    <a:pt x="831" y="2191"/>
                  </a:lnTo>
                  <a:lnTo>
                    <a:pt x="828" y="2191"/>
                  </a:lnTo>
                  <a:lnTo>
                    <a:pt x="826" y="2191"/>
                  </a:lnTo>
                  <a:lnTo>
                    <a:pt x="825" y="2191"/>
                  </a:lnTo>
                  <a:lnTo>
                    <a:pt x="824" y="2191"/>
                  </a:lnTo>
                  <a:lnTo>
                    <a:pt x="823" y="2191"/>
                  </a:lnTo>
                  <a:lnTo>
                    <a:pt x="822" y="2191"/>
                  </a:lnTo>
                  <a:lnTo>
                    <a:pt x="821" y="2191"/>
                  </a:lnTo>
                  <a:lnTo>
                    <a:pt x="819" y="2191"/>
                  </a:lnTo>
                  <a:lnTo>
                    <a:pt x="817" y="2191"/>
                  </a:lnTo>
                  <a:lnTo>
                    <a:pt x="814" y="2191"/>
                  </a:lnTo>
                  <a:lnTo>
                    <a:pt x="813" y="2191"/>
                  </a:lnTo>
                  <a:lnTo>
                    <a:pt x="811" y="2191"/>
                  </a:lnTo>
                  <a:lnTo>
                    <a:pt x="810" y="2191"/>
                  </a:lnTo>
                  <a:lnTo>
                    <a:pt x="808" y="2191"/>
                  </a:lnTo>
                  <a:lnTo>
                    <a:pt x="807" y="2191"/>
                  </a:lnTo>
                  <a:lnTo>
                    <a:pt x="806" y="2191"/>
                  </a:lnTo>
                  <a:lnTo>
                    <a:pt x="805" y="2191"/>
                  </a:lnTo>
                  <a:lnTo>
                    <a:pt x="804" y="2191"/>
                  </a:lnTo>
                  <a:lnTo>
                    <a:pt x="803" y="2191"/>
                  </a:lnTo>
                  <a:lnTo>
                    <a:pt x="802" y="2191"/>
                  </a:lnTo>
                  <a:lnTo>
                    <a:pt x="800" y="2191"/>
                  </a:lnTo>
                  <a:lnTo>
                    <a:pt x="796" y="2191"/>
                  </a:lnTo>
                  <a:lnTo>
                    <a:pt x="794" y="2191"/>
                  </a:lnTo>
                  <a:lnTo>
                    <a:pt x="787" y="2191"/>
                  </a:lnTo>
                  <a:lnTo>
                    <a:pt x="782" y="2191"/>
                  </a:lnTo>
                  <a:lnTo>
                    <a:pt x="781" y="2191"/>
                  </a:lnTo>
                  <a:lnTo>
                    <a:pt x="780" y="2191"/>
                  </a:lnTo>
                  <a:lnTo>
                    <a:pt x="779" y="2191"/>
                  </a:lnTo>
                  <a:lnTo>
                    <a:pt x="778" y="2191"/>
                  </a:lnTo>
                  <a:lnTo>
                    <a:pt x="777" y="2191"/>
                  </a:lnTo>
                  <a:lnTo>
                    <a:pt x="776" y="2191"/>
                  </a:lnTo>
                  <a:lnTo>
                    <a:pt x="774" y="2191"/>
                  </a:lnTo>
                  <a:lnTo>
                    <a:pt x="773" y="2191"/>
                  </a:lnTo>
                  <a:lnTo>
                    <a:pt x="772" y="2191"/>
                  </a:lnTo>
                  <a:lnTo>
                    <a:pt x="771" y="2191"/>
                  </a:lnTo>
                  <a:lnTo>
                    <a:pt x="770" y="2191"/>
                  </a:lnTo>
                  <a:lnTo>
                    <a:pt x="769" y="2191"/>
                  </a:lnTo>
                  <a:lnTo>
                    <a:pt x="768" y="2191"/>
                  </a:lnTo>
                  <a:lnTo>
                    <a:pt x="765" y="2191"/>
                  </a:lnTo>
                  <a:lnTo>
                    <a:pt x="764" y="2191"/>
                  </a:lnTo>
                  <a:lnTo>
                    <a:pt x="763" y="2191"/>
                  </a:lnTo>
                  <a:lnTo>
                    <a:pt x="762" y="2191"/>
                  </a:lnTo>
                  <a:lnTo>
                    <a:pt x="761" y="2190"/>
                  </a:lnTo>
                  <a:lnTo>
                    <a:pt x="761" y="2191"/>
                  </a:lnTo>
                  <a:lnTo>
                    <a:pt x="760" y="2191"/>
                  </a:lnTo>
                  <a:lnTo>
                    <a:pt x="759" y="2191"/>
                  </a:lnTo>
                  <a:lnTo>
                    <a:pt x="757" y="2191"/>
                  </a:lnTo>
                  <a:lnTo>
                    <a:pt x="756" y="2191"/>
                  </a:lnTo>
                  <a:lnTo>
                    <a:pt x="755" y="2191"/>
                  </a:lnTo>
                  <a:lnTo>
                    <a:pt x="753" y="2191"/>
                  </a:lnTo>
                  <a:lnTo>
                    <a:pt x="752" y="2191"/>
                  </a:lnTo>
                  <a:lnTo>
                    <a:pt x="748" y="2191"/>
                  </a:lnTo>
                  <a:lnTo>
                    <a:pt x="747" y="2191"/>
                  </a:lnTo>
                  <a:lnTo>
                    <a:pt x="744" y="2191"/>
                  </a:lnTo>
                  <a:lnTo>
                    <a:pt x="743" y="2191"/>
                  </a:lnTo>
                  <a:lnTo>
                    <a:pt x="742" y="2191"/>
                  </a:lnTo>
                  <a:lnTo>
                    <a:pt x="741" y="2191"/>
                  </a:lnTo>
                  <a:lnTo>
                    <a:pt x="739" y="2191"/>
                  </a:lnTo>
                  <a:lnTo>
                    <a:pt x="737" y="2191"/>
                  </a:lnTo>
                  <a:lnTo>
                    <a:pt x="736" y="2191"/>
                  </a:lnTo>
                  <a:lnTo>
                    <a:pt x="735" y="2191"/>
                  </a:lnTo>
                  <a:lnTo>
                    <a:pt x="734" y="2191"/>
                  </a:lnTo>
                  <a:lnTo>
                    <a:pt x="733" y="2191"/>
                  </a:lnTo>
                  <a:lnTo>
                    <a:pt x="731" y="2191"/>
                  </a:lnTo>
                  <a:lnTo>
                    <a:pt x="730" y="2191"/>
                  </a:lnTo>
                  <a:lnTo>
                    <a:pt x="729" y="2191"/>
                  </a:lnTo>
                  <a:lnTo>
                    <a:pt x="729" y="2192"/>
                  </a:lnTo>
                  <a:lnTo>
                    <a:pt x="728" y="2192"/>
                  </a:lnTo>
                  <a:lnTo>
                    <a:pt x="727" y="2192"/>
                  </a:lnTo>
                  <a:lnTo>
                    <a:pt x="725" y="2192"/>
                  </a:lnTo>
                  <a:lnTo>
                    <a:pt x="721" y="2192"/>
                  </a:lnTo>
                  <a:lnTo>
                    <a:pt x="720" y="2192"/>
                  </a:lnTo>
                  <a:lnTo>
                    <a:pt x="717" y="2192"/>
                  </a:lnTo>
                  <a:lnTo>
                    <a:pt x="714" y="2192"/>
                  </a:lnTo>
                  <a:lnTo>
                    <a:pt x="713" y="2192"/>
                  </a:lnTo>
                  <a:lnTo>
                    <a:pt x="712" y="2192"/>
                  </a:lnTo>
                  <a:lnTo>
                    <a:pt x="709" y="2192"/>
                  </a:lnTo>
                  <a:lnTo>
                    <a:pt x="707" y="2192"/>
                  </a:lnTo>
                  <a:lnTo>
                    <a:pt x="696" y="2191"/>
                  </a:lnTo>
                  <a:lnTo>
                    <a:pt x="692" y="2191"/>
                  </a:lnTo>
                  <a:lnTo>
                    <a:pt x="691" y="2191"/>
                  </a:lnTo>
                  <a:lnTo>
                    <a:pt x="690" y="2191"/>
                  </a:lnTo>
                  <a:lnTo>
                    <a:pt x="686" y="2191"/>
                  </a:lnTo>
                  <a:lnTo>
                    <a:pt x="685" y="2191"/>
                  </a:lnTo>
                  <a:lnTo>
                    <a:pt x="683" y="2191"/>
                  </a:lnTo>
                  <a:lnTo>
                    <a:pt x="682" y="2191"/>
                  </a:lnTo>
                  <a:lnTo>
                    <a:pt x="678" y="2192"/>
                  </a:lnTo>
                  <a:lnTo>
                    <a:pt x="676" y="2192"/>
                  </a:lnTo>
                  <a:lnTo>
                    <a:pt x="675" y="2192"/>
                  </a:lnTo>
                  <a:lnTo>
                    <a:pt x="674" y="2192"/>
                  </a:lnTo>
                  <a:lnTo>
                    <a:pt x="673" y="2192"/>
                  </a:lnTo>
                  <a:lnTo>
                    <a:pt x="672" y="2192"/>
                  </a:lnTo>
                  <a:lnTo>
                    <a:pt x="670" y="2192"/>
                  </a:lnTo>
                  <a:lnTo>
                    <a:pt x="669" y="2192"/>
                  </a:lnTo>
                  <a:lnTo>
                    <a:pt x="667" y="2192"/>
                  </a:lnTo>
                  <a:lnTo>
                    <a:pt x="666" y="2192"/>
                  </a:lnTo>
                  <a:lnTo>
                    <a:pt x="665" y="2191"/>
                  </a:lnTo>
                  <a:lnTo>
                    <a:pt x="658" y="2191"/>
                  </a:lnTo>
                  <a:lnTo>
                    <a:pt x="657" y="2191"/>
                  </a:lnTo>
                  <a:lnTo>
                    <a:pt x="656" y="2191"/>
                  </a:lnTo>
                  <a:lnTo>
                    <a:pt x="655" y="2191"/>
                  </a:lnTo>
                  <a:lnTo>
                    <a:pt x="653" y="2191"/>
                  </a:lnTo>
                  <a:lnTo>
                    <a:pt x="650" y="2191"/>
                  </a:lnTo>
                  <a:lnTo>
                    <a:pt x="649" y="2191"/>
                  </a:lnTo>
                  <a:lnTo>
                    <a:pt x="647" y="2191"/>
                  </a:lnTo>
                  <a:lnTo>
                    <a:pt x="645" y="2191"/>
                  </a:lnTo>
                  <a:lnTo>
                    <a:pt x="642" y="2191"/>
                  </a:lnTo>
                  <a:lnTo>
                    <a:pt x="641" y="2191"/>
                  </a:lnTo>
                  <a:lnTo>
                    <a:pt x="640" y="2191"/>
                  </a:lnTo>
                  <a:lnTo>
                    <a:pt x="636" y="2191"/>
                  </a:lnTo>
                  <a:lnTo>
                    <a:pt x="635" y="2191"/>
                  </a:lnTo>
                  <a:lnTo>
                    <a:pt x="633" y="2191"/>
                  </a:lnTo>
                  <a:lnTo>
                    <a:pt x="632" y="2191"/>
                  </a:lnTo>
                  <a:lnTo>
                    <a:pt x="631" y="2191"/>
                  </a:lnTo>
                  <a:lnTo>
                    <a:pt x="630" y="2191"/>
                  </a:lnTo>
                  <a:lnTo>
                    <a:pt x="629" y="2191"/>
                  </a:lnTo>
                  <a:lnTo>
                    <a:pt x="627" y="2191"/>
                  </a:lnTo>
                  <a:lnTo>
                    <a:pt x="624" y="2191"/>
                  </a:lnTo>
                  <a:lnTo>
                    <a:pt x="623" y="2191"/>
                  </a:lnTo>
                  <a:lnTo>
                    <a:pt x="622" y="2191"/>
                  </a:lnTo>
                  <a:lnTo>
                    <a:pt x="621" y="2191"/>
                  </a:lnTo>
                  <a:lnTo>
                    <a:pt x="619" y="2191"/>
                  </a:lnTo>
                  <a:lnTo>
                    <a:pt x="617" y="2191"/>
                  </a:lnTo>
                  <a:lnTo>
                    <a:pt x="615" y="2191"/>
                  </a:lnTo>
                  <a:lnTo>
                    <a:pt x="612" y="2191"/>
                  </a:lnTo>
                  <a:lnTo>
                    <a:pt x="610" y="2191"/>
                  </a:lnTo>
                  <a:lnTo>
                    <a:pt x="608" y="2191"/>
                  </a:lnTo>
                  <a:lnTo>
                    <a:pt x="606" y="2191"/>
                  </a:lnTo>
                  <a:lnTo>
                    <a:pt x="605" y="2191"/>
                  </a:lnTo>
                  <a:lnTo>
                    <a:pt x="604" y="2191"/>
                  </a:lnTo>
                  <a:lnTo>
                    <a:pt x="603" y="2191"/>
                  </a:lnTo>
                  <a:lnTo>
                    <a:pt x="601" y="2191"/>
                  </a:lnTo>
                  <a:lnTo>
                    <a:pt x="600" y="2191"/>
                  </a:lnTo>
                  <a:lnTo>
                    <a:pt x="598" y="2191"/>
                  </a:lnTo>
                  <a:lnTo>
                    <a:pt x="597" y="2191"/>
                  </a:lnTo>
                  <a:lnTo>
                    <a:pt x="596" y="2191"/>
                  </a:lnTo>
                  <a:lnTo>
                    <a:pt x="595" y="2191"/>
                  </a:lnTo>
                  <a:lnTo>
                    <a:pt x="590" y="2191"/>
                  </a:lnTo>
                  <a:lnTo>
                    <a:pt x="589" y="2191"/>
                  </a:lnTo>
                  <a:lnTo>
                    <a:pt x="588" y="2191"/>
                  </a:lnTo>
                  <a:lnTo>
                    <a:pt x="584" y="2191"/>
                  </a:lnTo>
                  <a:lnTo>
                    <a:pt x="583" y="2191"/>
                  </a:lnTo>
                  <a:lnTo>
                    <a:pt x="580" y="2191"/>
                  </a:lnTo>
                  <a:lnTo>
                    <a:pt x="578" y="2191"/>
                  </a:lnTo>
                  <a:lnTo>
                    <a:pt x="572" y="2191"/>
                  </a:lnTo>
                  <a:lnTo>
                    <a:pt x="572" y="2190"/>
                  </a:lnTo>
                  <a:lnTo>
                    <a:pt x="572" y="2187"/>
                  </a:lnTo>
                  <a:lnTo>
                    <a:pt x="572" y="2181"/>
                  </a:lnTo>
                  <a:lnTo>
                    <a:pt x="572" y="2175"/>
                  </a:lnTo>
                  <a:lnTo>
                    <a:pt x="571" y="2175"/>
                  </a:lnTo>
                  <a:lnTo>
                    <a:pt x="557" y="2174"/>
                  </a:lnTo>
                  <a:lnTo>
                    <a:pt x="553" y="2174"/>
                  </a:lnTo>
                  <a:lnTo>
                    <a:pt x="535" y="2174"/>
                  </a:lnTo>
                  <a:lnTo>
                    <a:pt x="532" y="2174"/>
                  </a:lnTo>
                  <a:lnTo>
                    <a:pt x="531" y="2174"/>
                  </a:lnTo>
                  <a:lnTo>
                    <a:pt x="530" y="2174"/>
                  </a:lnTo>
                  <a:lnTo>
                    <a:pt x="529" y="2174"/>
                  </a:lnTo>
                  <a:lnTo>
                    <a:pt x="528" y="2174"/>
                  </a:lnTo>
                  <a:lnTo>
                    <a:pt x="527" y="2174"/>
                  </a:lnTo>
                  <a:lnTo>
                    <a:pt x="526" y="2174"/>
                  </a:lnTo>
                  <a:lnTo>
                    <a:pt x="524" y="2174"/>
                  </a:lnTo>
                  <a:lnTo>
                    <a:pt x="523" y="2174"/>
                  </a:lnTo>
                  <a:lnTo>
                    <a:pt x="522" y="2174"/>
                  </a:lnTo>
                  <a:lnTo>
                    <a:pt x="519" y="2174"/>
                  </a:lnTo>
                  <a:lnTo>
                    <a:pt x="517" y="2174"/>
                  </a:lnTo>
                  <a:lnTo>
                    <a:pt x="514" y="2174"/>
                  </a:lnTo>
                  <a:lnTo>
                    <a:pt x="513" y="2174"/>
                  </a:lnTo>
                  <a:lnTo>
                    <a:pt x="511" y="2174"/>
                  </a:lnTo>
                  <a:lnTo>
                    <a:pt x="510" y="2174"/>
                  </a:lnTo>
                  <a:lnTo>
                    <a:pt x="502" y="2174"/>
                  </a:lnTo>
                  <a:lnTo>
                    <a:pt x="501" y="2174"/>
                  </a:lnTo>
                  <a:lnTo>
                    <a:pt x="493" y="2173"/>
                  </a:lnTo>
                  <a:lnTo>
                    <a:pt x="492" y="2173"/>
                  </a:lnTo>
                  <a:lnTo>
                    <a:pt x="489" y="2173"/>
                  </a:lnTo>
                  <a:lnTo>
                    <a:pt x="488" y="2173"/>
                  </a:lnTo>
                  <a:lnTo>
                    <a:pt x="487" y="2173"/>
                  </a:lnTo>
                  <a:lnTo>
                    <a:pt x="486" y="2173"/>
                  </a:lnTo>
                  <a:lnTo>
                    <a:pt x="485" y="2173"/>
                  </a:lnTo>
                  <a:lnTo>
                    <a:pt x="484" y="2173"/>
                  </a:lnTo>
                  <a:lnTo>
                    <a:pt x="483" y="2173"/>
                  </a:lnTo>
                  <a:lnTo>
                    <a:pt x="481" y="2173"/>
                  </a:lnTo>
                  <a:lnTo>
                    <a:pt x="480" y="2173"/>
                  </a:lnTo>
                  <a:lnTo>
                    <a:pt x="479" y="2173"/>
                  </a:lnTo>
                  <a:lnTo>
                    <a:pt x="478" y="2173"/>
                  </a:lnTo>
                  <a:lnTo>
                    <a:pt x="477" y="2173"/>
                  </a:lnTo>
                  <a:lnTo>
                    <a:pt x="476" y="2173"/>
                  </a:lnTo>
                  <a:lnTo>
                    <a:pt x="468" y="2173"/>
                  </a:lnTo>
                  <a:lnTo>
                    <a:pt x="467" y="2173"/>
                  </a:lnTo>
                  <a:lnTo>
                    <a:pt x="466" y="2173"/>
                  </a:lnTo>
                  <a:lnTo>
                    <a:pt x="465" y="2173"/>
                  </a:lnTo>
                  <a:lnTo>
                    <a:pt x="463" y="2173"/>
                  </a:lnTo>
                  <a:lnTo>
                    <a:pt x="462" y="2173"/>
                  </a:lnTo>
                  <a:lnTo>
                    <a:pt x="461" y="2173"/>
                  </a:lnTo>
                  <a:lnTo>
                    <a:pt x="459" y="2173"/>
                  </a:lnTo>
                  <a:lnTo>
                    <a:pt x="458" y="2173"/>
                  </a:lnTo>
                  <a:lnTo>
                    <a:pt x="455" y="2173"/>
                  </a:lnTo>
                  <a:lnTo>
                    <a:pt x="453" y="2173"/>
                  </a:lnTo>
                  <a:lnTo>
                    <a:pt x="451" y="2173"/>
                  </a:lnTo>
                  <a:lnTo>
                    <a:pt x="450" y="2173"/>
                  </a:lnTo>
                  <a:lnTo>
                    <a:pt x="449" y="2173"/>
                  </a:lnTo>
                  <a:lnTo>
                    <a:pt x="448" y="2173"/>
                  </a:lnTo>
                  <a:lnTo>
                    <a:pt x="445" y="2173"/>
                  </a:lnTo>
                  <a:lnTo>
                    <a:pt x="443" y="2173"/>
                  </a:lnTo>
                  <a:lnTo>
                    <a:pt x="442" y="2173"/>
                  </a:lnTo>
                  <a:lnTo>
                    <a:pt x="441" y="2173"/>
                  </a:lnTo>
                  <a:lnTo>
                    <a:pt x="439" y="2173"/>
                  </a:lnTo>
                  <a:lnTo>
                    <a:pt x="435" y="2173"/>
                  </a:lnTo>
                  <a:lnTo>
                    <a:pt x="434" y="2173"/>
                  </a:lnTo>
                  <a:lnTo>
                    <a:pt x="433" y="2173"/>
                  </a:lnTo>
                  <a:lnTo>
                    <a:pt x="432" y="2173"/>
                  </a:lnTo>
                  <a:lnTo>
                    <a:pt x="431" y="2173"/>
                  </a:lnTo>
                  <a:lnTo>
                    <a:pt x="429" y="2173"/>
                  </a:lnTo>
                  <a:lnTo>
                    <a:pt x="428" y="2173"/>
                  </a:lnTo>
                  <a:lnTo>
                    <a:pt x="427" y="2173"/>
                  </a:lnTo>
                  <a:lnTo>
                    <a:pt x="426" y="2173"/>
                  </a:lnTo>
                  <a:lnTo>
                    <a:pt x="425" y="2173"/>
                  </a:lnTo>
                  <a:lnTo>
                    <a:pt x="424" y="2173"/>
                  </a:lnTo>
                  <a:lnTo>
                    <a:pt x="423" y="2173"/>
                  </a:lnTo>
                  <a:lnTo>
                    <a:pt x="423" y="2172"/>
                  </a:lnTo>
                  <a:lnTo>
                    <a:pt x="423" y="2168"/>
                  </a:lnTo>
                  <a:lnTo>
                    <a:pt x="423" y="2167"/>
                  </a:lnTo>
                  <a:lnTo>
                    <a:pt x="423" y="2166"/>
                  </a:lnTo>
                  <a:lnTo>
                    <a:pt x="423" y="2165"/>
                  </a:lnTo>
                  <a:lnTo>
                    <a:pt x="422" y="2165"/>
                  </a:lnTo>
                  <a:lnTo>
                    <a:pt x="422" y="2164"/>
                  </a:lnTo>
                  <a:lnTo>
                    <a:pt x="422" y="2162"/>
                  </a:lnTo>
                  <a:lnTo>
                    <a:pt x="423" y="2161"/>
                  </a:lnTo>
                  <a:lnTo>
                    <a:pt x="423" y="2160"/>
                  </a:lnTo>
                  <a:lnTo>
                    <a:pt x="424" y="2160"/>
                  </a:lnTo>
                  <a:lnTo>
                    <a:pt x="424" y="2159"/>
                  </a:lnTo>
                  <a:lnTo>
                    <a:pt x="423" y="2159"/>
                  </a:lnTo>
                  <a:lnTo>
                    <a:pt x="424" y="2158"/>
                  </a:lnTo>
                  <a:lnTo>
                    <a:pt x="423" y="2158"/>
                  </a:lnTo>
                  <a:lnTo>
                    <a:pt x="423" y="2157"/>
                  </a:lnTo>
                  <a:lnTo>
                    <a:pt x="423" y="2156"/>
                  </a:lnTo>
                  <a:lnTo>
                    <a:pt x="422" y="2156"/>
                  </a:lnTo>
                  <a:lnTo>
                    <a:pt x="420" y="2156"/>
                  </a:lnTo>
                  <a:lnTo>
                    <a:pt x="419" y="2156"/>
                  </a:lnTo>
                  <a:lnTo>
                    <a:pt x="418" y="2156"/>
                  </a:lnTo>
                  <a:lnTo>
                    <a:pt x="416" y="2156"/>
                  </a:lnTo>
                  <a:lnTo>
                    <a:pt x="415" y="2156"/>
                  </a:lnTo>
                  <a:lnTo>
                    <a:pt x="414" y="2156"/>
                  </a:lnTo>
                  <a:lnTo>
                    <a:pt x="412" y="2156"/>
                  </a:lnTo>
                  <a:lnTo>
                    <a:pt x="410" y="2156"/>
                  </a:lnTo>
                  <a:lnTo>
                    <a:pt x="409" y="2156"/>
                  </a:lnTo>
                  <a:lnTo>
                    <a:pt x="408" y="2156"/>
                  </a:lnTo>
                  <a:lnTo>
                    <a:pt x="407" y="2156"/>
                  </a:lnTo>
                  <a:lnTo>
                    <a:pt x="405" y="2156"/>
                  </a:lnTo>
                  <a:lnTo>
                    <a:pt x="403" y="2156"/>
                  </a:lnTo>
                  <a:lnTo>
                    <a:pt x="402" y="2156"/>
                  </a:lnTo>
                  <a:lnTo>
                    <a:pt x="401" y="2156"/>
                  </a:lnTo>
                  <a:lnTo>
                    <a:pt x="400" y="2156"/>
                  </a:lnTo>
                  <a:lnTo>
                    <a:pt x="399" y="2156"/>
                  </a:lnTo>
                  <a:lnTo>
                    <a:pt x="398" y="2156"/>
                  </a:lnTo>
                  <a:lnTo>
                    <a:pt x="397" y="2156"/>
                  </a:lnTo>
                  <a:lnTo>
                    <a:pt x="396" y="2156"/>
                  </a:lnTo>
                  <a:lnTo>
                    <a:pt x="390" y="2155"/>
                  </a:lnTo>
                  <a:lnTo>
                    <a:pt x="388" y="2155"/>
                  </a:lnTo>
                  <a:lnTo>
                    <a:pt x="386" y="2155"/>
                  </a:lnTo>
                  <a:lnTo>
                    <a:pt x="385" y="2155"/>
                  </a:lnTo>
                  <a:lnTo>
                    <a:pt x="384" y="2155"/>
                  </a:lnTo>
                  <a:lnTo>
                    <a:pt x="383" y="2155"/>
                  </a:lnTo>
                  <a:lnTo>
                    <a:pt x="382" y="2155"/>
                  </a:lnTo>
                  <a:lnTo>
                    <a:pt x="380" y="2155"/>
                  </a:lnTo>
                  <a:lnTo>
                    <a:pt x="365" y="2155"/>
                  </a:lnTo>
                  <a:lnTo>
                    <a:pt x="364" y="2155"/>
                  </a:lnTo>
                  <a:lnTo>
                    <a:pt x="357" y="2156"/>
                  </a:lnTo>
                  <a:lnTo>
                    <a:pt x="350" y="2156"/>
                  </a:lnTo>
                  <a:lnTo>
                    <a:pt x="348" y="2156"/>
                  </a:lnTo>
                  <a:lnTo>
                    <a:pt x="347" y="2156"/>
                  </a:lnTo>
                  <a:lnTo>
                    <a:pt x="346" y="2156"/>
                  </a:lnTo>
                  <a:lnTo>
                    <a:pt x="333" y="2156"/>
                  </a:lnTo>
                  <a:lnTo>
                    <a:pt x="328" y="2156"/>
                  </a:lnTo>
                  <a:lnTo>
                    <a:pt x="327" y="2156"/>
                  </a:lnTo>
                  <a:lnTo>
                    <a:pt x="325" y="2156"/>
                  </a:lnTo>
                  <a:lnTo>
                    <a:pt x="320" y="2156"/>
                  </a:lnTo>
                  <a:lnTo>
                    <a:pt x="317" y="2156"/>
                  </a:lnTo>
                  <a:lnTo>
                    <a:pt x="310" y="2156"/>
                  </a:lnTo>
                  <a:lnTo>
                    <a:pt x="308" y="2156"/>
                  </a:lnTo>
                  <a:lnTo>
                    <a:pt x="306" y="2156"/>
                  </a:lnTo>
                  <a:lnTo>
                    <a:pt x="302" y="2156"/>
                  </a:lnTo>
                  <a:lnTo>
                    <a:pt x="301" y="2156"/>
                  </a:lnTo>
                  <a:lnTo>
                    <a:pt x="299" y="2156"/>
                  </a:lnTo>
                  <a:lnTo>
                    <a:pt x="298" y="2156"/>
                  </a:lnTo>
                  <a:lnTo>
                    <a:pt x="297" y="2156"/>
                  </a:lnTo>
                  <a:lnTo>
                    <a:pt x="295" y="2156"/>
                  </a:lnTo>
                  <a:lnTo>
                    <a:pt x="294" y="2156"/>
                  </a:lnTo>
                  <a:lnTo>
                    <a:pt x="293" y="2156"/>
                  </a:lnTo>
                  <a:lnTo>
                    <a:pt x="291" y="2156"/>
                  </a:lnTo>
                  <a:lnTo>
                    <a:pt x="290" y="2156"/>
                  </a:lnTo>
                  <a:lnTo>
                    <a:pt x="289" y="2156"/>
                  </a:lnTo>
                  <a:lnTo>
                    <a:pt x="288" y="2156"/>
                  </a:lnTo>
                  <a:lnTo>
                    <a:pt x="286" y="2156"/>
                  </a:lnTo>
                  <a:lnTo>
                    <a:pt x="285" y="2156"/>
                  </a:lnTo>
                  <a:lnTo>
                    <a:pt x="284" y="2156"/>
                  </a:lnTo>
                  <a:lnTo>
                    <a:pt x="282" y="2156"/>
                  </a:lnTo>
                  <a:lnTo>
                    <a:pt x="281" y="2156"/>
                  </a:lnTo>
                  <a:lnTo>
                    <a:pt x="279" y="2156"/>
                  </a:lnTo>
                  <a:lnTo>
                    <a:pt x="276" y="2156"/>
                  </a:lnTo>
                  <a:lnTo>
                    <a:pt x="274" y="2156"/>
                  </a:lnTo>
                  <a:lnTo>
                    <a:pt x="273" y="2156"/>
                  </a:lnTo>
                  <a:lnTo>
                    <a:pt x="270" y="2156"/>
                  </a:lnTo>
                  <a:lnTo>
                    <a:pt x="267" y="2156"/>
                  </a:lnTo>
                  <a:lnTo>
                    <a:pt x="265" y="2156"/>
                  </a:lnTo>
                  <a:lnTo>
                    <a:pt x="263" y="2156"/>
                  </a:lnTo>
                  <a:lnTo>
                    <a:pt x="262" y="2156"/>
                  </a:lnTo>
                  <a:lnTo>
                    <a:pt x="260" y="2156"/>
                  </a:lnTo>
                  <a:lnTo>
                    <a:pt x="259" y="2156"/>
                  </a:lnTo>
                  <a:lnTo>
                    <a:pt x="258" y="2156"/>
                  </a:lnTo>
                  <a:lnTo>
                    <a:pt x="256" y="2156"/>
                  </a:lnTo>
                  <a:lnTo>
                    <a:pt x="255" y="2156"/>
                  </a:lnTo>
                  <a:lnTo>
                    <a:pt x="254" y="2156"/>
                  </a:lnTo>
                  <a:lnTo>
                    <a:pt x="251" y="2156"/>
                  </a:lnTo>
                  <a:lnTo>
                    <a:pt x="250" y="2156"/>
                  </a:lnTo>
                  <a:lnTo>
                    <a:pt x="248" y="2156"/>
                  </a:lnTo>
                  <a:lnTo>
                    <a:pt x="245" y="2156"/>
                  </a:lnTo>
                  <a:lnTo>
                    <a:pt x="242" y="2156"/>
                  </a:lnTo>
                  <a:lnTo>
                    <a:pt x="242" y="2157"/>
                  </a:lnTo>
                  <a:lnTo>
                    <a:pt x="242" y="2158"/>
                  </a:lnTo>
                  <a:lnTo>
                    <a:pt x="242" y="2162"/>
                  </a:lnTo>
                  <a:lnTo>
                    <a:pt x="242" y="2165"/>
                  </a:lnTo>
                  <a:lnTo>
                    <a:pt x="242" y="2166"/>
                  </a:lnTo>
                  <a:lnTo>
                    <a:pt x="242" y="2167"/>
                  </a:lnTo>
                  <a:lnTo>
                    <a:pt x="242" y="2168"/>
                  </a:lnTo>
                  <a:lnTo>
                    <a:pt x="242" y="2169"/>
                  </a:lnTo>
                  <a:lnTo>
                    <a:pt x="242" y="2170"/>
                  </a:lnTo>
                  <a:lnTo>
                    <a:pt x="242" y="2172"/>
                  </a:lnTo>
                  <a:lnTo>
                    <a:pt x="242" y="2173"/>
                  </a:lnTo>
                  <a:lnTo>
                    <a:pt x="242" y="2174"/>
                  </a:lnTo>
                  <a:lnTo>
                    <a:pt x="242" y="2180"/>
                  </a:lnTo>
                  <a:lnTo>
                    <a:pt x="242" y="2184"/>
                  </a:lnTo>
                  <a:lnTo>
                    <a:pt x="242" y="2195"/>
                  </a:lnTo>
                  <a:lnTo>
                    <a:pt x="242" y="2197"/>
                  </a:lnTo>
                  <a:lnTo>
                    <a:pt x="242" y="2200"/>
                  </a:lnTo>
                  <a:lnTo>
                    <a:pt x="242" y="2201"/>
                  </a:lnTo>
                  <a:lnTo>
                    <a:pt x="242" y="2204"/>
                  </a:lnTo>
                  <a:lnTo>
                    <a:pt x="242" y="2207"/>
                  </a:lnTo>
                  <a:lnTo>
                    <a:pt x="242" y="2208"/>
                  </a:lnTo>
                  <a:lnTo>
                    <a:pt x="242" y="2210"/>
                  </a:lnTo>
                  <a:lnTo>
                    <a:pt x="237" y="2211"/>
                  </a:lnTo>
                  <a:lnTo>
                    <a:pt x="233" y="2214"/>
                  </a:lnTo>
                  <a:lnTo>
                    <a:pt x="230" y="2214"/>
                  </a:lnTo>
                  <a:lnTo>
                    <a:pt x="230" y="2215"/>
                  </a:lnTo>
                  <a:lnTo>
                    <a:pt x="229" y="2215"/>
                  </a:lnTo>
                  <a:lnTo>
                    <a:pt x="226" y="2216"/>
                  </a:lnTo>
                  <a:lnTo>
                    <a:pt x="225" y="2217"/>
                  </a:lnTo>
                  <a:lnTo>
                    <a:pt x="224" y="2217"/>
                  </a:lnTo>
                  <a:lnTo>
                    <a:pt x="220" y="2218"/>
                  </a:lnTo>
                  <a:lnTo>
                    <a:pt x="219" y="2219"/>
                  </a:lnTo>
                  <a:lnTo>
                    <a:pt x="216" y="2220"/>
                  </a:lnTo>
                  <a:lnTo>
                    <a:pt x="209" y="2223"/>
                  </a:lnTo>
                  <a:lnTo>
                    <a:pt x="207" y="2224"/>
                  </a:lnTo>
                  <a:lnTo>
                    <a:pt x="205" y="2224"/>
                  </a:lnTo>
                  <a:lnTo>
                    <a:pt x="204" y="2224"/>
                  </a:lnTo>
                  <a:lnTo>
                    <a:pt x="203" y="2225"/>
                  </a:lnTo>
                  <a:lnTo>
                    <a:pt x="200" y="2226"/>
                  </a:lnTo>
                  <a:lnTo>
                    <a:pt x="198" y="2226"/>
                  </a:lnTo>
                  <a:lnTo>
                    <a:pt x="194" y="2228"/>
                  </a:lnTo>
                  <a:lnTo>
                    <a:pt x="193" y="2228"/>
                  </a:lnTo>
                  <a:lnTo>
                    <a:pt x="190" y="2229"/>
                  </a:lnTo>
                  <a:lnTo>
                    <a:pt x="190" y="2233"/>
                  </a:lnTo>
                  <a:lnTo>
                    <a:pt x="190" y="2234"/>
                  </a:lnTo>
                  <a:lnTo>
                    <a:pt x="190" y="2235"/>
                  </a:lnTo>
                  <a:lnTo>
                    <a:pt x="190" y="2237"/>
                  </a:lnTo>
                  <a:lnTo>
                    <a:pt x="190" y="2239"/>
                  </a:lnTo>
                  <a:lnTo>
                    <a:pt x="190" y="2241"/>
                  </a:lnTo>
                  <a:lnTo>
                    <a:pt x="190" y="2242"/>
                  </a:lnTo>
                  <a:lnTo>
                    <a:pt x="190" y="2244"/>
                  </a:lnTo>
                  <a:lnTo>
                    <a:pt x="190" y="2245"/>
                  </a:lnTo>
                  <a:lnTo>
                    <a:pt x="190" y="2247"/>
                  </a:lnTo>
                  <a:lnTo>
                    <a:pt x="190" y="2248"/>
                  </a:lnTo>
                  <a:lnTo>
                    <a:pt x="190" y="2250"/>
                  </a:lnTo>
                  <a:lnTo>
                    <a:pt x="190" y="2251"/>
                  </a:lnTo>
                  <a:lnTo>
                    <a:pt x="190" y="2252"/>
                  </a:lnTo>
                  <a:lnTo>
                    <a:pt x="190" y="2253"/>
                  </a:lnTo>
                  <a:lnTo>
                    <a:pt x="190" y="2254"/>
                  </a:lnTo>
                  <a:lnTo>
                    <a:pt x="190" y="2256"/>
                  </a:lnTo>
                  <a:lnTo>
                    <a:pt x="190" y="2257"/>
                  </a:lnTo>
                  <a:lnTo>
                    <a:pt x="190" y="2258"/>
                  </a:lnTo>
                  <a:lnTo>
                    <a:pt x="190" y="2259"/>
                  </a:lnTo>
                  <a:lnTo>
                    <a:pt x="190" y="2260"/>
                  </a:lnTo>
                  <a:lnTo>
                    <a:pt x="190" y="2261"/>
                  </a:lnTo>
                  <a:lnTo>
                    <a:pt x="190" y="2264"/>
                  </a:lnTo>
                  <a:lnTo>
                    <a:pt x="190" y="2265"/>
                  </a:lnTo>
                  <a:lnTo>
                    <a:pt x="190" y="2269"/>
                  </a:lnTo>
                  <a:lnTo>
                    <a:pt x="190" y="2272"/>
                  </a:lnTo>
                  <a:lnTo>
                    <a:pt x="190" y="2273"/>
                  </a:lnTo>
                  <a:lnTo>
                    <a:pt x="190" y="2275"/>
                  </a:lnTo>
                  <a:lnTo>
                    <a:pt x="190" y="2276"/>
                  </a:lnTo>
                  <a:lnTo>
                    <a:pt x="190" y="2277"/>
                  </a:lnTo>
                  <a:lnTo>
                    <a:pt x="190" y="2278"/>
                  </a:lnTo>
                  <a:lnTo>
                    <a:pt x="190" y="2279"/>
                  </a:lnTo>
                  <a:lnTo>
                    <a:pt x="190" y="2281"/>
                  </a:lnTo>
                  <a:lnTo>
                    <a:pt x="190" y="2284"/>
                  </a:lnTo>
                  <a:lnTo>
                    <a:pt x="190" y="2285"/>
                  </a:lnTo>
                  <a:lnTo>
                    <a:pt x="190" y="2286"/>
                  </a:lnTo>
                  <a:lnTo>
                    <a:pt x="186" y="2286"/>
                  </a:lnTo>
                  <a:lnTo>
                    <a:pt x="183" y="2286"/>
                  </a:lnTo>
                  <a:lnTo>
                    <a:pt x="177" y="2286"/>
                  </a:lnTo>
                  <a:lnTo>
                    <a:pt x="175" y="2286"/>
                  </a:lnTo>
                  <a:lnTo>
                    <a:pt x="174" y="2286"/>
                  </a:lnTo>
                  <a:lnTo>
                    <a:pt x="172" y="2286"/>
                  </a:lnTo>
                  <a:lnTo>
                    <a:pt x="170" y="2286"/>
                  </a:lnTo>
                  <a:lnTo>
                    <a:pt x="169" y="2286"/>
                  </a:lnTo>
                  <a:lnTo>
                    <a:pt x="166" y="2286"/>
                  </a:lnTo>
                  <a:lnTo>
                    <a:pt x="164" y="2286"/>
                  </a:lnTo>
                  <a:lnTo>
                    <a:pt x="163" y="2286"/>
                  </a:lnTo>
                  <a:lnTo>
                    <a:pt x="159" y="2286"/>
                  </a:lnTo>
                  <a:lnTo>
                    <a:pt x="158" y="2286"/>
                  </a:lnTo>
                  <a:lnTo>
                    <a:pt x="157" y="2286"/>
                  </a:lnTo>
                  <a:lnTo>
                    <a:pt x="155" y="2286"/>
                  </a:lnTo>
                  <a:lnTo>
                    <a:pt x="153" y="2286"/>
                  </a:lnTo>
                  <a:lnTo>
                    <a:pt x="151" y="2286"/>
                  </a:lnTo>
                  <a:lnTo>
                    <a:pt x="150" y="2286"/>
                  </a:lnTo>
                  <a:lnTo>
                    <a:pt x="146" y="2286"/>
                  </a:lnTo>
                  <a:lnTo>
                    <a:pt x="146" y="2287"/>
                  </a:lnTo>
                  <a:lnTo>
                    <a:pt x="146" y="2290"/>
                  </a:lnTo>
                  <a:lnTo>
                    <a:pt x="146" y="2291"/>
                  </a:lnTo>
                  <a:lnTo>
                    <a:pt x="146" y="2292"/>
                  </a:lnTo>
                  <a:lnTo>
                    <a:pt x="146" y="2298"/>
                  </a:lnTo>
                  <a:lnTo>
                    <a:pt x="146" y="2304"/>
                  </a:lnTo>
                  <a:lnTo>
                    <a:pt x="146" y="2307"/>
                  </a:lnTo>
                  <a:lnTo>
                    <a:pt x="146" y="2308"/>
                  </a:lnTo>
                  <a:lnTo>
                    <a:pt x="146" y="2309"/>
                  </a:lnTo>
                  <a:lnTo>
                    <a:pt x="146" y="2310"/>
                  </a:lnTo>
                  <a:lnTo>
                    <a:pt x="146" y="2314"/>
                  </a:lnTo>
                  <a:lnTo>
                    <a:pt x="146" y="2318"/>
                  </a:lnTo>
                  <a:lnTo>
                    <a:pt x="146" y="2326"/>
                  </a:lnTo>
                  <a:lnTo>
                    <a:pt x="146" y="2329"/>
                  </a:lnTo>
                  <a:lnTo>
                    <a:pt x="144" y="2329"/>
                  </a:lnTo>
                  <a:lnTo>
                    <a:pt x="141" y="2329"/>
                  </a:lnTo>
                  <a:lnTo>
                    <a:pt x="139" y="2329"/>
                  </a:lnTo>
                  <a:lnTo>
                    <a:pt x="138" y="2329"/>
                  </a:lnTo>
                  <a:lnTo>
                    <a:pt x="133" y="2329"/>
                  </a:lnTo>
                  <a:lnTo>
                    <a:pt x="126" y="2329"/>
                  </a:lnTo>
                  <a:lnTo>
                    <a:pt x="124" y="2329"/>
                  </a:lnTo>
                  <a:lnTo>
                    <a:pt x="125" y="2329"/>
                  </a:lnTo>
                  <a:lnTo>
                    <a:pt x="124" y="2329"/>
                  </a:lnTo>
                  <a:lnTo>
                    <a:pt x="125" y="2331"/>
                  </a:lnTo>
                  <a:lnTo>
                    <a:pt x="127" y="2332"/>
                  </a:lnTo>
                  <a:lnTo>
                    <a:pt x="127" y="2333"/>
                  </a:lnTo>
                  <a:lnTo>
                    <a:pt x="129" y="2334"/>
                  </a:lnTo>
                  <a:lnTo>
                    <a:pt x="130" y="2335"/>
                  </a:lnTo>
                  <a:lnTo>
                    <a:pt x="130" y="2336"/>
                  </a:lnTo>
                  <a:lnTo>
                    <a:pt x="131" y="2336"/>
                  </a:lnTo>
                  <a:lnTo>
                    <a:pt x="131" y="2337"/>
                  </a:lnTo>
                  <a:lnTo>
                    <a:pt x="132" y="2339"/>
                  </a:lnTo>
                  <a:lnTo>
                    <a:pt x="132" y="2340"/>
                  </a:lnTo>
                  <a:lnTo>
                    <a:pt x="129" y="2344"/>
                  </a:lnTo>
                  <a:lnTo>
                    <a:pt x="127" y="2345"/>
                  </a:lnTo>
                  <a:lnTo>
                    <a:pt x="129" y="2346"/>
                  </a:lnTo>
                  <a:lnTo>
                    <a:pt x="130" y="2346"/>
                  </a:lnTo>
                  <a:lnTo>
                    <a:pt x="130" y="2350"/>
                  </a:lnTo>
                  <a:lnTo>
                    <a:pt x="129" y="2351"/>
                  </a:lnTo>
                  <a:lnTo>
                    <a:pt x="127" y="2351"/>
                  </a:lnTo>
                  <a:lnTo>
                    <a:pt x="126" y="2349"/>
                  </a:lnTo>
                  <a:lnTo>
                    <a:pt x="125" y="2348"/>
                  </a:lnTo>
                  <a:lnTo>
                    <a:pt x="124" y="2345"/>
                  </a:lnTo>
                  <a:lnTo>
                    <a:pt x="122" y="2344"/>
                  </a:lnTo>
                  <a:lnTo>
                    <a:pt x="122" y="2343"/>
                  </a:lnTo>
                  <a:lnTo>
                    <a:pt x="118" y="2341"/>
                  </a:lnTo>
                  <a:lnTo>
                    <a:pt x="113" y="2336"/>
                  </a:lnTo>
                  <a:lnTo>
                    <a:pt x="104" y="2329"/>
                  </a:lnTo>
                  <a:lnTo>
                    <a:pt x="103" y="2329"/>
                  </a:lnTo>
                  <a:lnTo>
                    <a:pt x="97" y="2325"/>
                  </a:lnTo>
                  <a:lnTo>
                    <a:pt x="94" y="2323"/>
                  </a:lnTo>
                  <a:lnTo>
                    <a:pt x="94" y="2321"/>
                  </a:lnTo>
                  <a:lnTo>
                    <a:pt x="91" y="2320"/>
                  </a:lnTo>
                  <a:lnTo>
                    <a:pt x="86" y="2317"/>
                  </a:lnTo>
                  <a:lnTo>
                    <a:pt x="86" y="2316"/>
                  </a:lnTo>
                  <a:lnTo>
                    <a:pt x="84" y="2315"/>
                  </a:lnTo>
                  <a:lnTo>
                    <a:pt x="83" y="2315"/>
                  </a:lnTo>
                  <a:lnTo>
                    <a:pt x="80" y="2312"/>
                  </a:lnTo>
                  <a:lnTo>
                    <a:pt x="79" y="2311"/>
                  </a:lnTo>
                  <a:lnTo>
                    <a:pt x="78" y="2310"/>
                  </a:lnTo>
                  <a:lnTo>
                    <a:pt x="75" y="2309"/>
                  </a:lnTo>
                  <a:lnTo>
                    <a:pt x="74" y="2308"/>
                  </a:lnTo>
                  <a:lnTo>
                    <a:pt x="71" y="2306"/>
                  </a:lnTo>
                  <a:lnTo>
                    <a:pt x="69" y="2303"/>
                  </a:lnTo>
                  <a:lnTo>
                    <a:pt x="69" y="2302"/>
                  </a:lnTo>
                  <a:lnTo>
                    <a:pt x="66" y="2301"/>
                  </a:lnTo>
                  <a:lnTo>
                    <a:pt x="66" y="2300"/>
                  </a:lnTo>
                  <a:lnTo>
                    <a:pt x="65" y="2300"/>
                  </a:lnTo>
                  <a:lnTo>
                    <a:pt x="64" y="2299"/>
                  </a:lnTo>
                  <a:lnTo>
                    <a:pt x="62" y="2298"/>
                  </a:lnTo>
                  <a:lnTo>
                    <a:pt x="61" y="2295"/>
                  </a:lnTo>
                  <a:lnTo>
                    <a:pt x="58" y="2294"/>
                  </a:lnTo>
                  <a:lnTo>
                    <a:pt x="57" y="2294"/>
                  </a:lnTo>
                  <a:lnTo>
                    <a:pt x="56" y="2293"/>
                  </a:lnTo>
                  <a:lnTo>
                    <a:pt x="54" y="2291"/>
                  </a:lnTo>
                  <a:lnTo>
                    <a:pt x="53" y="2291"/>
                  </a:lnTo>
                  <a:lnTo>
                    <a:pt x="53" y="2290"/>
                  </a:lnTo>
                  <a:lnTo>
                    <a:pt x="52" y="2290"/>
                  </a:lnTo>
                  <a:lnTo>
                    <a:pt x="51" y="2289"/>
                  </a:lnTo>
                  <a:lnTo>
                    <a:pt x="46" y="2284"/>
                  </a:lnTo>
                  <a:lnTo>
                    <a:pt x="45" y="2283"/>
                  </a:lnTo>
                  <a:lnTo>
                    <a:pt x="44" y="2283"/>
                  </a:lnTo>
                  <a:lnTo>
                    <a:pt x="43" y="2281"/>
                  </a:lnTo>
                  <a:lnTo>
                    <a:pt x="40" y="2279"/>
                  </a:lnTo>
                  <a:lnTo>
                    <a:pt x="39" y="2278"/>
                  </a:lnTo>
                  <a:lnTo>
                    <a:pt x="37" y="2277"/>
                  </a:lnTo>
                  <a:lnTo>
                    <a:pt x="37" y="2276"/>
                  </a:lnTo>
                  <a:lnTo>
                    <a:pt x="36" y="2276"/>
                  </a:lnTo>
                  <a:lnTo>
                    <a:pt x="36" y="2275"/>
                  </a:lnTo>
                  <a:lnTo>
                    <a:pt x="35" y="2274"/>
                  </a:lnTo>
                  <a:lnTo>
                    <a:pt x="34" y="2274"/>
                  </a:lnTo>
                  <a:lnTo>
                    <a:pt x="34" y="2273"/>
                  </a:lnTo>
                  <a:lnTo>
                    <a:pt x="32" y="2273"/>
                  </a:lnTo>
                  <a:lnTo>
                    <a:pt x="31" y="2272"/>
                  </a:lnTo>
                  <a:lnTo>
                    <a:pt x="29" y="2269"/>
                  </a:lnTo>
                  <a:lnTo>
                    <a:pt x="28" y="2268"/>
                  </a:lnTo>
                  <a:lnTo>
                    <a:pt x="27" y="2268"/>
                  </a:lnTo>
                  <a:lnTo>
                    <a:pt x="25" y="2266"/>
                  </a:lnTo>
                  <a:lnTo>
                    <a:pt x="23" y="2265"/>
                  </a:lnTo>
                  <a:lnTo>
                    <a:pt x="21" y="2262"/>
                  </a:lnTo>
                  <a:lnTo>
                    <a:pt x="20" y="2262"/>
                  </a:lnTo>
                  <a:lnTo>
                    <a:pt x="20" y="2261"/>
                  </a:lnTo>
                  <a:lnTo>
                    <a:pt x="19" y="2261"/>
                  </a:lnTo>
                  <a:lnTo>
                    <a:pt x="19" y="2260"/>
                  </a:lnTo>
                  <a:lnTo>
                    <a:pt x="18" y="2260"/>
                  </a:lnTo>
                  <a:lnTo>
                    <a:pt x="17" y="2259"/>
                  </a:lnTo>
                  <a:lnTo>
                    <a:pt x="14" y="2257"/>
                  </a:lnTo>
                  <a:lnTo>
                    <a:pt x="13" y="2256"/>
                  </a:lnTo>
                  <a:lnTo>
                    <a:pt x="9" y="2251"/>
                  </a:lnTo>
                  <a:lnTo>
                    <a:pt x="9" y="2247"/>
                  </a:lnTo>
                  <a:lnTo>
                    <a:pt x="9" y="2245"/>
                  </a:lnTo>
                  <a:lnTo>
                    <a:pt x="9" y="2242"/>
                  </a:lnTo>
                  <a:lnTo>
                    <a:pt x="9" y="2239"/>
                  </a:lnTo>
                  <a:lnTo>
                    <a:pt x="8" y="2234"/>
                  </a:lnTo>
                  <a:lnTo>
                    <a:pt x="6" y="2234"/>
                  </a:lnTo>
                  <a:lnTo>
                    <a:pt x="0" y="2234"/>
                  </a:lnTo>
                  <a:lnTo>
                    <a:pt x="0" y="2233"/>
                  </a:lnTo>
                  <a:lnTo>
                    <a:pt x="0" y="2232"/>
                  </a:lnTo>
                  <a:lnTo>
                    <a:pt x="0" y="2231"/>
                  </a:lnTo>
                  <a:lnTo>
                    <a:pt x="0" y="2227"/>
                  </a:lnTo>
                  <a:lnTo>
                    <a:pt x="0" y="2225"/>
                  </a:lnTo>
                  <a:lnTo>
                    <a:pt x="1" y="2222"/>
                  </a:lnTo>
                  <a:lnTo>
                    <a:pt x="3" y="2218"/>
                  </a:lnTo>
                  <a:lnTo>
                    <a:pt x="5" y="2215"/>
                  </a:lnTo>
                  <a:lnTo>
                    <a:pt x="5" y="2212"/>
                  </a:lnTo>
                  <a:lnTo>
                    <a:pt x="6" y="2212"/>
                  </a:lnTo>
                  <a:lnTo>
                    <a:pt x="8" y="2209"/>
                  </a:lnTo>
                  <a:lnTo>
                    <a:pt x="9" y="2207"/>
                  </a:lnTo>
                  <a:lnTo>
                    <a:pt x="11" y="2202"/>
                  </a:lnTo>
                  <a:lnTo>
                    <a:pt x="11" y="2201"/>
                  </a:lnTo>
                  <a:lnTo>
                    <a:pt x="14" y="2195"/>
                  </a:lnTo>
                  <a:lnTo>
                    <a:pt x="15" y="2192"/>
                  </a:lnTo>
                  <a:lnTo>
                    <a:pt x="17" y="2191"/>
                  </a:lnTo>
                  <a:lnTo>
                    <a:pt x="20" y="2191"/>
                  </a:lnTo>
                  <a:lnTo>
                    <a:pt x="22" y="2191"/>
                  </a:lnTo>
                  <a:lnTo>
                    <a:pt x="23" y="2191"/>
                  </a:lnTo>
                  <a:lnTo>
                    <a:pt x="26" y="2191"/>
                  </a:lnTo>
                  <a:lnTo>
                    <a:pt x="29" y="2191"/>
                  </a:lnTo>
                  <a:lnTo>
                    <a:pt x="30" y="2191"/>
                  </a:lnTo>
                  <a:lnTo>
                    <a:pt x="31" y="2191"/>
                  </a:lnTo>
                  <a:lnTo>
                    <a:pt x="34" y="2191"/>
                  </a:lnTo>
                  <a:lnTo>
                    <a:pt x="35" y="2184"/>
                  </a:lnTo>
                  <a:lnTo>
                    <a:pt x="35" y="2183"/>
                  </a:lnTo>
                  <a:lnTo>
                    <a:pt x="35" y="2182"/>
                  </a:lnTo>
                  <a:lnTo>
                    <a:pt x="35" y="2180"/>
                  </a:lnTo>
                  <a:lnTo>
                    <a:pt x="34" y="2174"/>
                  </a:lnTo>
                  <a:lnTo>
                    <a:pt x="34" y="2173"/>
                  </a:lnTo>
                  <a:lnTo>
                    <a:pt x="34" y="2172"/>
                  </a:lnTo>
                  <a:lnTo>
                    <a:pt x="34" y="2169"/>
                  </a:lnTo>
                  <a:lnTo>
                    <a:pt x="34" y="2168"/>
                  </a:lnTo>
                  <a:lnTo>
                    <a:pt x="35" y="2168"/>
                  </a:lnTo>
                  <a:lnTo>
                    <a:pt x="36" y="2168"/>
                  </a:lnTo>
                  <a:lnTo>
                    <a:pt x="37" y="2168"/>
                  </a:lnTo>
                  <a:lnTo>
                    <a:pt x="40" y="2169"/>
                  </a:lnTo>
                  <a:lnTo>
                    <a:pt x="43" y="2169"/>
                  </a:lnTo>
                  <a:lnTo>
                    <a:pt x="44" y="2169"/>
                  </a:lnTo>
                  <a:lnTo>
                    <a:pt x="45" y="2169"/>
                  </a:lnTo>
                  <a:lnTo>
                    <a:pt x="45" y="2170"/>
                  </a:lnTo>
                  <a:lnTo>
                    <a:pt x="46" y="2170"/>
                  </a:lnTo>
                  <a:lnTo>
                    <a:pt x="47" y="2170"/>
                  </a:lnTo>
                  <a:lnTo>
                    <a:pt x="48" y="2170"/>
                  </a:lnTo>
                  <a:lnTo>
                    <a:pt x="49" y="2170"/>
                  </a:lnTo>
                  <a:lnTo>
                    <a:pt x="51" y="2170"/>
                  </a:lnTo>
                  <a:lnTo>
                    <a:pt x="51" y="2172"/>
                  </a:lnTo>
                  <a:lnTo>
                    <a:pt x="53" y="2172"/>
                  </a:lnTo>
                  <a:lnTo>
                    <a:pt x="54" y="2172"/>
                  </a:lnTo>
                  <a:lnTo>
                    <a:pt x="55" y="2172"/>
                  </a:lnTo>
                  <a:lnTo>
                    <a:pt x="56" y="2172"/>
                  </a:lnTo>
                  <a:lnTo>
                    <a:pt x="56" y="2173"/>
                  </a:lnTo>
                  <a:lnTo>
                    <a:pt x="57" y="2173"/>
                  </a:lnTo>
                  <a:lnTo>
                    <a:pt x="58" y="2173"/>
                  </a:lnTo>
                  <a:lnTo>
                    <a:pt x="60" y="2173"/>
                  </a:lnTo>
                  <a:lnTo>
                    <a:pt x="61" y="2173"/>
                  </a:lnTo>
                  <a:lnTo>
                    <a:pt x="62" y="2173"/>
                  </a:lnTo>
                  <a:lnTo>
                    <a:pt x="64" y="2174"/>
                  </a:lnTo>
                  <a:lnTo>
                    <a:pt x="65" y="2174"/>
                  </a:lnTo>
                  <a:lnTo>
                    <a:pt x="66" y="2174"/>
                  </a:lnTo>
                  <a:lnTo>
                    <a:pt x="68" y="2173"/>
                  </a:lnTo>
                  <a:lnTo>
                    <a:pt x="70" y="2172"/>
                  </a:lnTo>
                  <a:lnTo>
                    <a:pt x="71" y="2170"/>
                  </a:lnTo>
                  <a:lnTo>
                    <a:pt x="71" y="2169"/>
                  </a:lnTo>
                  <a:lnTo>
                    <a:pt x="72" y="2167"/>
                  </a:lnTo>
                  <a:lnTo>
                    <a:pt x="72" y="2166"/>
                  </a:lnTo>
                  <a:lnTo>
                    <a:pt x="72" y="2165"/>
                  </a:lnTo>
                  <a:lnTo>
                    <a:pt x="72" y="2162"/>
                  </a:lnTo>
                  <a:lnTo>
                    <a:pt x="72" y="2160"/>
                  </a:lnTo>
                  <a:lnTo>
                    <a:pt x="73" y="2160"/>
                  </a:lnTo>
                  <a:lnTo>
                    <a:pt x="73" y="2158"/>
                  </a:lnTo>
                  <a:lnTo>
                    <a:pt x="73" y="2156"/>
                  </a:lnTo>
                  <a:lnTo>
                    <a:pt x="73" y="2155"/>
                  </a:lnTo>
                  <a:lnTo>
                    <a:pt x="73" y="2153"/>
                  </a:lnTo>
                  <a:lnTo>
                    <a:pt x="73" y="2152"/>
                  </a:lnTo>
                  <a:lnTo>
                    <a:pt x="74" y="2151"/>
                  </a:lnTo>
                  <a:lnTo>
                    <a:pt x="74" y="2149"/>
                  </a:lnTo>
                  <a:lnTo>
                    <a:pt x="74" y="2148"/>
                  </a:lnTo>
                  <a:lnTo>
                    <a:pt x="75" y="2148"/>
                  </a:lnTo>
                  <a:lnTo>
                    <a:pt x="75" y="2147"/>
                  </a:lnTo>
                  <a:lnTo>
                    <a:pt x="75" y="2145"/>
                  </a:lnTo>
                  <a:lnTo>
                    <a:pt x="75" y="2144"/>
                  </a:lnTo>
                  <a:lnTo>
                    <a:pt x="77" y="2143"/>
                  </a:lnTo>
                  <a:lnTo>
                    <a:pt x="77" y="2142"/>
                  </a:lnTo>
                  <a:lnTo>
                    <a:pt x="77" y="2141"/>
                  </a:lnTo>
                  <a:lnTo>
                    <a:pt x="78" y="2140"/>
                  </a:lnTo>
                  <a:lnTo>
                    <a:pt x="78" y="2139"/>
                  </a:lnTo>
                  <a:lnTo>
                    <a:pt x="78" y="2137"/>
                  </a:lnTo>
                  <a:lnTo>
                    <a:pt x="79" y="2135"/>
                  </a:lnTo>
                  <a:lnTo>
                    <a:pt x="79" y="2133"/>
                  </a:lnTo>
                  <a:lnTo>
                    <a:pt x="80" y="2132"/>
                  </a:lnTo>
                  <a:lnTo>
                    <a:pt x="80" y="2130"/>
                  </a:lnTo>
                  <a:lnTo>
                    <a:pt x="82" y="2125"/>
                  </a:lnTo>
                  <a:lnTo>
                    <a:pt x="82" y="2124"/>
                  </a:lnTo>
                  <a:lnTo>
                    <a:pt x="83" y="2120"/>
                  </a:lnTo>
                  <a:lnTo>
                    <a:pt x="83" y="2119"/>
                  </a:lnTo>
                  <a:lnTo>
                    <a:pt x="84" y="2117"/>
                  </a:lnTo>
                  <a:lnTo>
                    <a:pt x="84" y="2116"/>
                  </a:lnTo>
                  <a:lnTo>
                    <a:pt x="84" y="2115"/>
                  </a:lnTo>
                  <a:lnTo>
                    <a:pt x="84" y="2114"/>
                  </a:lnTo>
                  <a:lnTo>
                    <a:pt x="86" y="2111"/>
                  </a:lnTo>
                  <a:lnTo>
                    <a:pt x="87" y="2110"/>
                  </a:lnTo>
                  <a:lnTo>
                    <a:pt x="88" y="2107"/>
                  </a:lnTo>
                  <a:lnTo>
                    <a:pt x="88" y="2105"/>
                  </a:lnTo>
                  <a:lnTo>
                    <a:pt x="89" y="2105"/>
                  </a:lnTo>
                  <a:lnTo>
                    <a:pt x="89" y="2103"/>
                  </a:lnTo>
                  <a:lnTo>
                    <a:pt x="89" y="2102"/>
                  </a:lnTo>
                  <a:lnTo>
                    <a:pt x="89" y="2101"/>
                  </a:lnTo>
                  <a:lnTo>
                    <a:pt x="90" y="2101"/>
                  </a:lnTo>
                  <a:lnTo>
                    <a:pt x="90" y="2099"/>
                  </a:lnTo>
                  <a:lnTo>
                    <a:pt x="91" y="2098"/>
                  </a:lnTo>
                  <a:lnTo>
                    <a:pt x="91" y="2097"/>
                  </a:lnTo>
                  <a:lnTo>
                    <a:pt x="92" y="2095"/>
                  </a:lnTo>
                  <a:lnTo>
                    <a:pt x="92" y="2094"/>
                  </a:lnTo>
                  <a:lnTo>
                    <a:pt x="92" y="2093"/>
                  </a:lnTo>
                  <a:lnTo>
                    <a:pt x="92" y="2092"/>
                  </a:lnTo>
                  <a:lnTo>
                    <a:pt x="94" y="2091"/>
                  </a:lnTo>
                  <a:lnTo>
                    <a:pt x="94" y="2090"/>
                  </a:lnTo>
                  <a:lnTo>
                    <a:pt x="95" y="2089"/>
                  </a:lnTo>
                  <a:lnTo>
                    <a:pt x="95" y="2086"/>
                  </a:lnTo>
                  <a:lnTo>
                    <a:pt x="96" y="2085"/>
                  </a:lnTo>
                  <a:lnTo>
                    <a:pt x="96" y="2083"/>
                  </a:lnTo>
                  <a:lnTo>
                    <a:pt x="97" y="2082"/>
                  </a:lnTo>
                  <a:lnTo>
                    <a:pt x="97" y="2081"/>
                  </a:lnTo>
                  <a:lnTo>
                    <a:pt x="98" y="2077"/>
                  </a:lnTo>
                  <a:lnTo>
                    <a:pt x="98" y="2076"/>
                  </a:lnTo>
                  <a:lnTo>
                    <a:pt x="101" y="2068"/>
                  </a:lnTo>
                  <a:lnTo>
                    <a:pt x="103" y="2066"/>
                  </a:lnTo>
                  <a:lnTo>
                    <a:pt x="103" y="2065"/>
                  </a:lnTo>
                  <a:lnTo>
                    <a:pt x="103" y="2064"/>
                  </a:lnTo>
                  <a:lnTo>
                    <a:pt x="104" y="2061"/>
                  </a:lnTo>
                  <a:lnTo>
                    <a:pt x="104" y="2059"/>
                  </a:lnTo>
                  <a:lnTo>
                    <a:pt x="106" y="2055"/>
                  </a:lnTo>
                  <a:lnTo>
                    <a:pt x="106" y="2053"/>
                  </a:lnTo>
                  <a:lnTo>
                    <a:pt x="106" y="2052"/>
                  </a:lnTo>
                  <a:lnTo>
                    <a:pt x="107" y="2051"/>
                  </a:lnTo>
                  <a:lnTo>
                    <a:pt x="107" y="2050"/>
                  </a:lnTo>
                  <a:lnTo>
                    <a:pt x="108" y="2048"/>
                  </a:lnTo>
                  <a:lnTo>
                    <a:pt x="108" y="2047"/>
                  </a:lnTo>
                  <a:lnTo>
                    <a:pt x="108" y="2045"/>
                  </a:lnTo>
                  <a:lnTo>
                    <a:pt x="109" y="2044"/>
                  </a:lnTo>
                  <a:lnTo>
                    <a:pt x="110" y="2039"/>
                  </a:lnTo>
                  <a:lnTo>
                    <a:pt x="112" y="2039"/>
                  </a:lnTo>
                  <a:lnTo>
                    <a:pt x="112" y="2038"/>
                  </a:lnTo>
                  <a:lnTo>
                    <a:pt x="113" y="2034"/>
                  </a:lnTo>
                  <a:lnTo>
                    <a:pt x="114" y="2030"/>
                  </a:lnTo>
                  <a:lnTo>
                    <a:pt x="115" y="2025"/>
                  </a:lnTo>
                  <a:lnTo>
                    <a:pt x="116" y="2023"/>
                  </a:lnTo>
                  <a:lnTo>
                    <a:pt x="116" y="2021"/>
                  </a:lnTo>
                  <a:lnTo>
                    <a:pt x="116" y="2019"/>
                  </a:lnTo>
                  <a:lnTo>
                    <a:pt x="117" y="2016"/>
                  </a:lnTo>
                  <a:lnTo>
                    <a:pt x="117" y="2015"/>
                  </a:lnTo>
                  <a:lnTo>
                    <a:pt x="118" y="2011"/>
                  </a:lnTo>
                  <a:lnTo>
                    <a:pt x="118" y="2010"/>
                  </a:lnTo>
                  <a:lnTo>
                    <a:pt x="120" y="2009"/>
                  </a:lnTo>
                  <a:lnTo>
                    <a:pt x="120" y="2007"/>
                  </a:lnTo>
                  <a:lnTo>
                    <a:pt x="121" y="2005"/>
                  </a:lnTo>
                  <a:lnTo>
                    <a:pt x="122" y="2002"/>
                  </a:lnTo>
                  <a:lnTo>
                    <a:pt x="122" y="2001"/>
                  </a:lnTo>
                  <a:lnTo>
                    <a:pt x="123" y="2000"/>
                  </a:lnTo>
                  <a:lnTo>
                    <a:pt x="123" y="1999"/>
                  </a:lnTo>
                  <a:lnTo>
                    <a:pt x="123" y="1998"/>
                  </a:lnTo>
                  <a:lnTo>
                    <a:pt x="123" y="1997"/>
                  </a:lnTo>
                  <a:lnTo>
                    <a:pt x="124" y="1994"/>
                  </a:lnTo>
                  <a:lnTo>
                    <a:pt x="124" y="1993"/>
                  </a:lnTo>
                  <a:lnTo>
                    <a:pt x="126" y="1984"/>
                  </a:lnTo>
                  <a:lnTo>
                    <a:pt x="126" y="1982"/>
                  </a:lnTo>
                  <a:lnTo>
                    <a:pt x="126" y="1980"/>
                  </a:lnTo>
                  <a:lnTo>
                    <a:pt x="131" y="1961"/>
                  </a:lnTo>
                  <a:lnTo>
                    <a:pt x="131" y="1959"/>
                  </a:lnTo>
                  <a:lnTo>
                    <a:pt x="131" y="1958"/>
                  </a:lnTo>
                  <a:lnTo>
                    <a:pt x="132" y="1957"/>
                  </a:lnTo>
                  <a:lnTo>
                    <a:pt x="132" y="1956"/>
                  </a:lnTo>
                  <a:lnTo>
                    <a:pt x="132" y="1955"/>
                  </a:lnTo>
                  <a:lnTo>
                    <a:pt x="133" y="1952"/>
                  </a:lnTo>
                  <a:lnTo>
                    <a:pt x="133" y="1951"/>
                  </a:lnTo>
                  <a:lnTo>
                    <a:pt x="134" y="1946"/>
                  </a:lnTo>
                  <a:lnTo>
                    <a:pt x="135" y="1940"/>
                  </a:lnTo>
                  <a:lnTo>
                    <a:pt x="136" y="1934"/>
                  </a:lnTo>
                  <a:lnTo>
                    <a:pt x="136" y="1933"/>
                  </a:lnTo>
                  <a:lnTo>
                    <a:pt x="136" y="1932"/>
                  </a:lnTo>
                  <a:lnTo>
                    <a:pt x="136" y="1931"/>
                  </a:lnTo>
                  <a:lnTo>
                    <a:pt x="138" y="1929"/>
                  </a:lnTo>
                  <a:lnTo>
                    <a:pt x="138" y="1926"/>
                  </a:lnTo>
                  <a:lnTo>
                    <a:pt x="138" y="1925"/>
                  </a:lnTo>
                  <a:lnTo>
                    <a:pt x="139" y="1923"/>
                  </a:lnTo>
                  <a:lnTo>
                    <a:pt x="139" y="1919"/>
                  </a:lnTo>
                  <a:lnTo>
                    <a:pt x="140" y="1919"/>
                  </a:lnTo>
                  <a:lnTo>
                    <a:pt x="140" y="1917"/>
                  </a:lnTo>
                  <a:lnTo>
                    <a:pt x="140" y="1915"/>
                  </a:lnTo>
                  <a:lnTo>
                    <a:pt x="140" y="1914"/>
                  </a:lnTo>
                  <a:lnTo>
                    <a:pt x="141" y="1914"/>
                  </a:lnTo>
                  <a:lnTo>
                    <a:pt x="141" y="1913"/>
                  </a:lnTo>
                  <a:lnTo>
                    <a:pt x="141" y="1910"/>
                  </a:lnTo>
                  <a:lnTo>
                    <a:pt x="141" y="1909"/>
                  </a:lnTo>
                  <a:lnTo>
                    <a:pt x="142" y="1908"/>
                  </a:lnTo>
                  <a:lnTo>
                    <a:pt x="141" y="1908"/>
                  </a:lnTo>
                  <a:lnTo>
                    <a:pt x="142" y="1908"/>
                  </a:lnTo>
                  <a:lnTo>
                    <a:pt x="142" y="1907"/>
                  </a:lnTo>
                  <a:lnTo>
                    <a:pt x="142" y="1904"/>
                  </a:lnTo>
                  <a:lnTo>
                    <a:pt x="143" y="1900"/>
                  </a:lnTo>
                  <a:lnTo>
                    <a:pt x="143" y="1899"/>
                  </a:lnTo>
                  <a:lnTo>
                    <a:pt x="144" y="1897"/>
                  </a:lnTo>
                  <a:lnTo>
                    <a:pt x="144" y="1896"/>
                  </a:lnTo>
                  <a:lnTo>
                    <a:pt x="144" y="1893"/>
                  </a:lnTo>
                  <a:lnTo>
                    <a:pt x="147" y="1885"/>
                  </a:lnTo>
                  <a:lnTo>
                    <a:pt x="147" y="1882"/>
                  </a:lnTo>
                  <a:lnTo>
                    <a:pt x="148" y="1881"/>
                  </a:lnTo>
                  <a:lnTo>
                    <a:pt x="148" y="1880"/>
                  </a:lnTo>
                  <a:lnTo>
                    <a:pt x="148" y="1876"/>
                  </a:lnTo>
                  <a:lnTo>
                    <a:pt x="149" y="1876"/>
                  </a:lnTo>
                  <a:lnTo>
                    <a:pt x="149" y="1873"/>
                  </a:lnTo>
                  <a:lnTo>
                    <a:pt x="149" y="1871"/>
                  </a:lnTo>
                  <a:lnTo>
                    <a:pt x="150" y="1871"/>
                  </a:lnTo>
                  <a:lnTo>
                    <a:pt x="150" y="1868"/>
                  </a:lnTo>
                  <a:lnTo>
                    <a:pt x="150" y="1866"/>
                  </a:lnTo>
                  <a:lnTo>
                    <a:pt x="151" y="1864"/>
                  </a:lnTo>
                  <a:lnTo>
                    <a:pt x="151" y="1863"/>
                  </a:lnTo>
                  <a:lnTo>
                    <a:pt x="152" y="1859"/>
                  </a:lnTo>
                  <a:lnTo>
                    <a:pt x="152" y="1857"/>
                  </a:lnTo>
                  <a:lnTo>
                    <a:pt x="152" y="1855"/>
                  </a:lnTo>
                  <a:lnTo>
                    <a:pt x="155" y="1848"/>
                  </a:lnTo>
                  <a:lnTo>
                    <a:pt x="153" y="1840"/>
                  </a:lnTo>
                  <a:lnTo>
                    <a:pt x="153" y="1839"/>
                  </a:lnTo>
                  <a:lnTo>
                    <a:pt x="153" y="1838"/>
                  </a:lnTo>
                  <a:lnTo>
                    <a:pt x="153" y="1835"/>
                  </a:lnTo>
                  <a:lnTo>
                    <a:pt x="153" y="1832"/>
                  </a:lnTo>
                  <a:lnTo>
                    <a:pt x="153" y="1831"/>
                  </a:lnTo>
                  <a:lnTo>
                    <a:pt x="152" y="1824"/>
                  </a:lnTo>
                  <a:lnTo>
                    <a:pt x="152" y="1821"/>
                  </a:lnTo>
                  <a:lnTo>
                    <a:pt x="152" y="1816"/>
                  </a:lnTo>
                  <a:lnTo>
                    <a:pt x="151" y="1810"/>
                  </a:lnTo>
                  <a:lnTo>
                    <a:pt x="151" y="1806"/>
                  </a:lnTo>
                  <a:lnTo>
                    <a:pt x="151" y="1801"/>
                  </a:lnTo>
                  <a:lnTo>
                    <a:pt x="151" y="1800"/>
                  </a:lnTo>
                  <a:lnTo>
                    <a:pt x="151" y="1799"/>
                  </a:lnTo>
                  <a:lnTo>
                    <a:pt x="151" y="1798"/>
                  </a:lnTo>
                  <a:lnTo>
                    <a:pt x="151" y="1797"/>
                  </a:lnTo>
                  <a:lnTo>
                    <a:pt x="150" y="1793"/>
                  </a:lnTo>
                  <a:lnTo>
                    <a:pt x="150" y="1790"/>
                  </a:lnTo>
                  <a:lnTo>
                    <a:pt x="150" y="1789"/>
                  </a:lnTo>
                  <a:lnTo>
                    <a:pt x="150" y="1788"/>
                  </a:lnTo>
                  <a:lnTo>
                    <a:pt x="150" y="1785"/>
                  </a:lnTo>
                  <a:lnTo>
                    <a:pt x="150" y="1784"/>
                  </a:lnTo>
                  <a:lnTo>
                    <a:pt x="150" y="1782"/>
                  </a:lnTo>
                  <a:lnTo>
                    <a:pt x="149" y="1779"/>
                  </a:lnTo>
                  <a:lnTo>
                    <a:pt x="149" y="1776"/>
                  </a:lnTo>
                  <a:lnTo>
                    <a:pt x="149" y="1773"/>
                  </a:lnTo>
                  <a:lnTo>
                    <a:pt x="149" y="1771"/>
                  </a:lnTo>
                  <a:lnTo>
                    <a:pt x="149" y="1767"/>
                  </a:lnTo>
                  <a:lnTo>
                    <a:pt x="149" y="1766"/>
                  </a:lnTo>
                  <a:lnTo>
                    <a:pt x="149" y="1765"/>
                  </a:lnTo>
                  <a:lnTo>
                    <a:pt x="149" y="1764"/>
                  </a:lnTo>
                  <a:lnTo>
                    <a:pt x="149" y="1763"/>
                  </a:lnTo>
                  <a:lnTo>
                    <a:pt x="148" y="1762"/>
                  </a:lnTo>
                  <a:lnTo>
                    <a:pt x="148" y="1760"/>
                  </a:lnTo>
                  <a:lnTo>
                    <a:pt x="148" y="1759"/>
                  </a:lnTo>
                  <a:lnTo>
                    <a:pt x="148" y="1758"/>
                  </a:lnTo>
                  <a:lnTo>
                    <a:pt x="148" y="1757"/>
                  </a:lnTo>
                  <a:lnTo>
                    <a:pt x="148" y="1756"/>
                  </a:lnTo>
                  <a:lnTo>
                    <a:pt x="148" y="1754"/>
                  </a:lnTo>
                  <a:lnTo>
                    <a:pt x="148" y="1752"/>
                  </a:lnTo>
                  <a:lnTo>
                    <a:pt x="148" y="1751"/>
                  </a:lnTo>
                  <a:lnTo>
                    <a:pt x="148" y="1749"/>
                  </a:lnTo>
                  <a:lnTo>
                    <a:pt x="148" y="1747"/>
                  </a:lnTo>
                  <a:lnTo>
                    <a:pt x="148" y="1746"/>
                  </a:lnTo>
                  <a:lnTo>
                    <a:pt x="147" y="1745"/>
                  </a:lnTo>
                  <a:lnTo>
                    <a:pt x="147" y="1743"/>
                  </a:lnTo>
                  <a:lnTo>
                    <a:pt x="147" y="1738"/>
                  </a:lnTo>
                  <a:lnTo>
                    <a:pt x="147" y="1737"/>
                  </a:lnTo>
                  <a:lnTo>
                    <a:pt x="147" y="1734"/>
                  </a:lnTo>
                  <a:lnTo>
                    <a:pt x="147" y="1732"/>
                  </a:lnTo>
                  <a:lnTo>
                    <a:pt x="147" y="1730"/>
                  </a:lnTo>
                  <a:lnTo>
                    <a:pt x="146" y="1726"/>
                  </a:lnTo>
                  <a:lnTo>
                    <a:pt x="146" y="1721"/>
                  </a:lnTo>
                  <a:lnTo>
                    <a:pt x="146" y="1718"/>
                  </a:lnTo>
                  <a:lnTo>
                    <a:pt x="146" y="1717"/>
                  </a:lnTo>
                  <a:lnTo>
                    <a:pt x="144" y="1712"/>
                  </a:lnTo>
                  <a:lnTo>
                    <a:pt x="144" y="1710"/>
                  </a:lnTo>
                  <a:lnTo>
                    <a:pt x="144" y="1707"/>
                  </a:lnTo>
                  <a:lnTo>
                    <a:pt x="144" y="1704"/>
                  </a:lnTo>
                  <a:lnTo>
                    <a:pt x="144" y="1703"/>
                  </a:lnTo>
                  <a:lnTo>
                    <a:pt x="144" y="1700"/>
                  </a:lnTo>
                  <a:lnTo>
                    <a:pt x="144" y="1699"/>
                  </a:lnTo>
                  <a:lnTo>
                    <a:pt x="144" y="1696"/>
                  </a:lnTo>
                  <a:lnTo>
                    <a:pt x="143" y="1695"/>
                  </a:lnTo>
                  <a:lnTo>
                    <a:pt x="143" y="1693"/>
                  </a:lnTo>
                  <a:lnTo>
                    <a:pt x="143" y="1692"/>
                  </a:lnTo>
                  <a:lnTo>
                    <a:pt x="143" y="1690"/>
                  </a:lnTo>
                  <a:lnTo>
                    <a:pt x="143" y="1689"/>
                  </a:lnTo>
                  <a:lnTo>
                    <a:pt x="143" y="1688"/>
                  </a:lnTo>
                  <a:lnTo>
                    <a:pt x="143" y="1687"/>
                  </a:lnTo>
                  <a:lnTo>
                    <a:pt x="143" y="1685"/>
                  </a:lnTo>
                  <a:lnTo>
                    <a:pt x="143" y="1684"/>
                  </a:lnTo>
                  <a:lnTo>
                    <a:pt x="143" y="1683"/>
                  </a:lnTo>
                  <a:lnTo>
                    <a:pt x="143" y="1682"/>
                  </a:lnTo>
                  <a:lnTo>
                    <a:pt x="143" y="1681"/>
                  </a:lnTo>
                  <a:lnTo>
                    <a:pt x="143" y="1680"/>
                  </a:lnTo>
                  <a:lnTo>
                    <a:pt x="142" y="1676"/>
                  </a:lnTo>
                  <a:lnTo>
                    <a:pt x="142" y="1674"/>
                  </a:lnTo>
                  <a:lnTo>
                    <a:pt x="142" y="1671"/>
                  </a:lnTo>
                  <a:lnTo>
                    <a:pt x="142" y="1668"/>
                  </a:lnTo>
                  <a:lnTo>
                    <a:pt x="142" y="1667"/>
                  </a:lnTo>
                  <a:lnTo>
                    <a:pt x="142" y="1666"/>
                  </a:lnTo>
                  <a:lnTo>
                    <a:pt x="142" y="1665"/>
                  </a:lnTo>
                  <a:lnTo>
                    <a:pt x="142" y="1663"/>
                  </a:lnTo>
                  <a:lnTo>
                    <a:pt x="141" y="1662"/>
                  </a:lnTo>
                  <a:lnTo>
                    <a:pt x="141" y="1660"/>
                  </a:lnTo>
                  <a:lnTo>
                    <a:pt x="141" y="1659"/>
                  </a:lnTo>
                  <a:lnTo>
                    <a:pt x="141" y="1658"/>
                  </a:lnTo>
                  <a:lnTo>
                    <a:pt x="141" y="1657"/>
                  </a:lnTo>
                  <a:lnTo>
                    <a:pt x="141" y="1656"/>
                  </a:lnTo>
                  <a:lnTo>
                    <a:pt x="141" y="1655"/>
                  </a:lnTo>
                  <a:lnTo>
                    <a:pt x="141" y="1654"/>
                  </a:lnTo>
                  <a:lnTo>
                    <a:pt x="141" y="1653"/>
                  </a:lnTo>
                  <a:lnTo>
                    <a:pt x="141" y="1651"/>
                  </a:lnTo>
                  <a:lnTo>
                    <a:pt x="141" y="1650"/>
                  </a:lnTo>
                  <a:lnTo>
                    <a:pt x="141" y="1649"/>
                  </a:lnTo>
                  <a:lnTo>
                    <a:pt x="141" y="1648"/>
                  </a:lnTo>
                  <a:lnTo>
                    <a:pt x="141" y="1647"/>
                  </a:lnTo>
                  <a:lnTo>
                    <a:pt x="141" y="1646"/>
                  </a:lnTo>
                  <a:lnTo>
                    <a:pt x="141" y="1645"/>
                  </a:lnTo>
                  <a:lnTo>
                    <a:pt x="141" y="1643"/>
                  </a:lnTo>
                  <a:lnTo>
                    <a:pt x="141" y="1642"/>
                  </a:lnTo>
                  <a:lnTo>
                    <a:pt x="141" y="1641"/>
                  </a:lnTo>
                  <a:lnTo>
                    <a:pt x="141" y="1640"/>
                  </a:lnTo>
                  <a:lnTo>
                    <a:pt x="141" y="1639"/>
                  </a:lnTo>
                  <a:lnTo>
                    <a:pt x="141" y="1638"/>
                  </a:lnTo>
                  <a:lnTo>
                    <a:pt x="141" y="1637"/>
                  </a:lnTo>
                  <a:lnTo>
                    <a:pt x="141" y="1635"/>
                  </a:lnTo>
                  <a:lnTo>
                    <a:pt x="141" y="1634"/>
                  </a:lnTo>
                  <a:lnTo>
                    <a:pt x="141" y="1632"/>
                  </a:lnTo>
                  <a:lnTo>
                    <a:pt x="141" y="1631"/>
                  </a:lnTo>
                  <a:lnTo>
                    <a:pt x="141" y="1629"/>
                  </a:lnTo>
                  <a:lnTo>
                    <a:pt x="141" y="1628"/>
                  </a:lnTo>
                  <a:lnTo>
                    <a:pt x="141" y="1626"/>
                  </a:lnTo>
                  <a:lnTo>
                    <a:pt x="141" y="1624"/>
                  </a:lnTo>
                  <a:lnTo>
                    <a:pt x="141" y="1623"/>
                  </a:lnTo>
                  <a:lnTo>
                    <a:pt x="141" y="1622"/>
                  </a:lnTo>
                  <a:lnTo>
                    <a:pt x="141" y="1621"/>
                  </a:lnTo>
                  <a:lnTo>
                    <a:pt x="141" y="1620"/>
                  </a:lnTo>
                  <a:lnTo>
                    <a:pt x="141" y="1618"/>
                  </a:lnTo>
                  <a:lnTo>
                    <a:pt x="141" y="1617"/>
                  </a:lnTo>
                  <a:lnTo>
                    <a:pt x="141" y="1616"/>
                  </a:lnTo>
                  <a:lnTo>
                    <a:pt x="141" y="1615"/>
                  </a:lnTo>
                  <a:lnTo>
                    <a:pt x="141" y="1614"/>
                  </a:lnTo>
                  <a:lnTo>
                    <a:pt x="141" y="1613"/>
                  </a:lnTo>
                  <a:lnTo>
                    <a:pt x="141" y="1612"/>
                  </a:lnTo>
                  <a:lnTo>
                    <a:pt x="141" y="1611"/>
                  </a:lnTo>
                  <a:lnTo>
                    <a:pt x="141" y="1609"/>
                  </a:lnTo>
                  <a:lnTo>
                    <a:pt x="141" y="1608"/>
                  </a:lnTo>
                  <a:lnTo>
                    <a:pt x="141" y="1607"/>
                  </a:lnTo>
                  <a:lnTo>
                    <a:pt x="141" y="1606"/>
                  </a:lnTo>
                  <a:lnTo>
                    <a:pt x="141" y="1605"/>
                  </a:lnTo>
                  <a:lnTo>
                    <a:pt x="141" y="1604"/>
                  </a:lnTo>
                  <a:lnTo>
                    <a:pt x="141" y="1603"/>
                  </a:lnTo>
                  <a:lnTo>
                    <a:pt x="141" y="1601"/>
                  </a:lnTo>
                  <a:lnTo>
                    <a:pt x="141" y="1600"/>
                  </a:lnTo>
                  <a:lnTo>
                    <a:pt x="141" y="1599"/>
                  </a:lnTo>
                  <a:lnTo>
                    <a:pt x="141" y="1598"/>
                  </a:lnTo>
                  <a:lnTo>
                    <a:pt x="141" y="1597"/>
                  </a:lnTo>
                  <a:lnTo>
                    <a:pt x="141" y="1596"/>
                  </a:lnTo>
                  <a:lnTo>
                    <a:pt x="141" y="1595"/>
                  </a:lnTo>
                  <a:lnTo>
                    <a:pt x="141" y="1593"/>
                  </a:lnTo>
                  <a:lnTo>
                    <a:pt x="141" y="1592"/>
                  </a:lnTo>
                  <a:lnTo>
                    <a:pt x="141" y="1591"/>
                  </a:lnTo>
                  <a:lnTo>
                    <a:pt x="141" y="1590"/>
                  </a:lnTo>
                  <a:lnTo>
                    <a:pt x="141" y="1589"/>
                  </a:lnTo>
                  <a:lnTo>
                    <a:pt x="141" y="1588"/>
                  </a:lnTo>
                  <a:lnTo>
                    <a:pt x="141" y="1587"/>
                  </a:lnTo>
                  <a:lnTo>
                    <a:pt x="141" y="1584"/>
                  </a:lnTo>
                  <a:lnTo>
                    <a:pt x="141" y="1580"/>
                  </a:lnTo>
                  <a:lnTo>
                    <a:pt x="141" y="1578"/>
                  </a:lnTo>
                  <a:lnTo>
                    <a:pt x="141" y="1576"/>
                  </a:lnTo>
                  <a:lnTo>
                    <a:pt x="141" y="1575"/>
                  </a:lnTo>
                  <a:lnTo>
                    <a:pt x="141" y="1574"/>
                  </a:lnTo>
                  <a:lnTo>
                    <a:pt x="140" y="1574"/>
                  </a:lnTo>
                  <a:lnTo>
                    <a:pt x="141" y="1573"/>
                  </a:lnTo>
                  <a:lnTo>
                    <a:pt x="140" y="1573"/>
                  </a:lnTo>
                  <a:lnTo>
                    <a:pt x="140" y="1572"/>
                  </a:lnTo>
                  <a:lnTo>
                    <a:pt x="140" y="1571"/>
                  </a:lnTo>
                  <a:lnTo>
                    <a:pt x="141" y="1571"/>
                  </a:lnTo>
                  <a:lnTo>
                    <a:pt x="140" y="1570"/>
                  </a:lnTo>
                  <a:lnTo>
                    <a:pt x="140" y="1568"/>
                  </a:lnTo>
                  <a:lnTo>
                    <a:pt x="140" y="1567"/>
                  </a:lnTo>
                  <a:lnTo>
                    <a:pt x="140" y="1566"/>
                  </a:lnTo>
                  <a:lnTo>
                    <a:pt x="140" y="1565"/>
                  </a:lnTo>
                  <a:lnTo>
                    <a:pt x="140" y="1562"/>
                  </a:lnTo>
                  <a:lnTo>
                    <a:pt x="140" y="1561"/>
                  </a:lnTo>
                  <a:lnTo>
                    <a:pt x="140" y="1559"/>
                  </a:lnTo>
                  <a:lnTo>
                    <a:pt x="140" y="1549"/>
                  </a:lnTo>
                  <a:lnTo>
                    <a:pt x="140" y="1542"/>
                  </a:lnTo>
                  <a:lnTo>
                    <a:pt x="140" y="1533"/>
                  </a:lnTo>
                  <a:lnTo>
                    <a:pt x="140" y="1530"/>
                  </a:lnTo>
                  <a:lnTo>
                    <a:pt x="140" y="1524"/>
                  </a:lnTo>
                  <a:lnTo>
                    <a:pt x="139" y="1524"/>
                  </a:lnTo>
                  <a:lnTo>
                    <a:pt x="135" y="1524"/>
                  </a:lnTo>
                  <a:lnTo>
                    <a:pt x="133" y="1524"/>
                  </a:lnTo>
                  <a:lnTo>
                    <a:pt x="133" y="1511"/>
                  </a:lnTo>
                  <a:lnTo>
                    <a:pt x="133" y="1508"/>
                  </a:lnTo>
                  <a:lnTo>
                    <a:pt x="133" y="1506"/>
                  </a:lnTo>
                  <a:lnTo>
                    <a:pt x="133" y="1501"/>
                  </a:lnTo>
                  <a:lnTo>
                    <a:pt x="133" y="1497"/>
                  </a:lnTo>
                  <a:lnTo>
                    <a:pt x="133" y="1492"/>
                  </a:lnTo>
                  <a:lnTo>
                    <a:pt x="133" y="1490"/>
                  </a:lnTo>
                  <a:lnTo>
                    <a:pt x="133" y="1489"/>
                  </a:lnTo>
                  <a:lnTo>
                    <a:pt x="133" y="1488"/>
                  </a:lnTo>
                  <a:lnTo>
                    <a:pt x="133" y="1487"/>
                  </a:lnTo>
                  <a:lnTo>
                    <a:pt x="133" y="1486"/>
                  </a:lnTo>
                  <a:lnTo>
                    <a:pt x="133" y="1484"/>
                  </a:lnTo>
                  <a:lnTo>
                    <a:pt x="134" y="1481"/>
                  </a:lnTo>
                  <a:lnTo>
                    <a:pt x="134" y="1480"/>
                  </a:lnTo>
                  <a:lnTo>
                    <a:pt x="134" y="1479"/>
                  </a:lnTo>
                  <a:lnTo>
                    <a:pt x="134" y="1475"/>
                  </a:lnTo>
                  <a:lnTo>
                    <a:pt x="134" y="1471"/>
                  </a:lnTo>
                  <a:lnTo>
                    <a:pt x="134" y="1470"/>
                  </a:lnTo>
                  <a:lnTo>
                    <a:pt x="134" y="1469"/>
                  </a:lnTo>
                  <a:lnTo>
                    <a:pt x="134" y="1466"/>
                  </a:lnTo>
                  <a:lnTo>
                    <a:pt x="134" y="1463"/>
                  </a:lnTo>
                  <a:lnTo>
                    <a:pt x="134" y="1462"/>
                  </a:lnTo>
                  <a:lnTo>
                    <a:pt x="134" y="1457"/>
                  </a:lnTo>
                  <a:lnTo>
                    <a:pt x="134" y="1456"/>
                  </a:lnTo>
                  <a:lnTo>
                    <a:pt x="134" y="1455"/>
                  </a:lnTo>
                  <a:lnTo>
                    <a:pt x="134" y="1453"/>
                  </a:lnTo>
                  <a:lnTo>
                    <a:pt x="134" y="1450"/>
                  </a:lnTo>
                  <a:lnTo>
                    <a:pt x="134" y="1448"/>
                  </a:lnTo>
                  <a:lnTo>
                    <a:pt x="134" y="1447"/>
                  </a:lnTo>
                  <a:lnTo>
                    <a:pt x="134" y="1446"/>
                  </a:lnTo>
                  <a:lnTo>
                    <a:pt x="134" y="1445"/>
                  </a:lnTo>
                  <a:lnTo>
                    <a:pt x="134" y="1444"/>
                  </a:lnTo>
                  <a:lnTo>
                    <a:pt x="134" y="1442"/>
                  </a:lnTo>
                  <a:lnTo>
                    <a:pt x="134" y="1441"/>
                  </a:lnTo>
                  <a:lnTo>
                    <a:pt x="134" y="1440"/>
                  </a:lnTo>
                  <a:lnTo>
                    <a:pt x="134" y="1439"/>
                  </a:lnTo>
                  <a:lnTo>
                    <a:pt x="134" y="1434"/>
                  </a:lnTo>
                  <a:lnTo>
                    <a:pt x="134" y="1432"/>
                  </a:lnTo>
                  <a:lnTo>
                    <a:pt x="134" y="1431"/>
                  </a:lnTo>
                  <a:lnTo>
                    <a:pt x="134" y="1427"/>
                  </a:lnTo>
                  <a:lnTo>
                    <a:pt x="134" y="1422"/>
                  </a:lnTo>
                  <a:lnTo>
                    <a:pt x="134" y="1421"/>
                  </a:lnTo>
                  <a:lnTo>
                    <a:pt x="134" y="1420"/>
                  </a:lnTo>
                  <a:lnTo>
                    <a:pt x="134" y="1417"/>
                  </a:lnTo>
                  <a:lnTo>
                    <a:pt x="134" y="1403"/>
                  </a:lnTo>
                  <a:lnTo>
                    <a:pt x="134" y="1399"/>
                  </a:lnTo>
                  <a:lnTo>
                    <a:pt x="134" y="1396"/>
                  </a:lnTo>
                  <a:lnTo>
                    <a:pt x="134" y="1394"/>
                  </a:lnTo>
                  <a:lnTo>
                    <a:pt x="134" y="1392"/>
                  </a:lnTo>
                  <a:lnTo>
                    <a:pt x="133" y="1391"/>
                  </a:lnTo>
                  <a:lnTo>
                    <a:pt x="134" y="1390"/>
                  </a:lnTo>
                  <a:lnTo>
                    <a:pt x="134" y="1389"/>
                  </a:lnTo>
                  <a:lnTo>
                    <a:pt x="134" y="1388"/>
                  </a:lnTo>
                  <a:lnTo>
                    <a:pt x="134" y="1387"/>
                  </a:lnTo>
                  <a:lnTo>
                    <a:pt x="134" y="1386"/>
                  </a:lnTo>
                  <a:lnTo>
                    <a:pt x="133" y="1382"/>
                  </a:lnTo>
                  <a:lnTo>
                    <a:pt x="133" y="1381"/>
                  </a:lnTo>
                  <a:lnTo>
                    <a:pt x="133" y="1380"/>
                  </a:lnTo>
                  <a:lnTo>
                    <a:pt x="133" y="1379"/>
                  </a:lnTo>
                  <a:lnTo>
                    <a:pt x="133" y="1378"/>
                  </a:lnTo>
                  <a:lnTo>
                    <a:pt x="133" y="1377"/>
                  </a:lnTo>
                  <a:lnTo>
                    <a:pt x="133" y="1375"/>
                  </a:lnTo>
                  <a:lnTo>
                    <a:pt x="133" y="1373"/>
                  </a:lnTo>
                  <a:lnTo>
                    <a:pt x="133" y="1372"/>
                  </a:lnTo>
                  <a:lnTo>
                    <a:pt x="133" y="1369"/>
                  </a:lnTo>
                  <a:lnTo>
                    <a:pt x="133" y="1366"/>
                  </a:lnTo>
                  <a:lnTo>
                    <a:pt x="133" y="1364"/>
                  </a:lnTo>
                  <a:lnTo>
                    <a:pt x="133" y="1347"/>
                  </a:lnTo>
                  <a:lnTo>
                    <a:pt x="133" y="1337"/>
                  </a:lnTo>
                  <a:lnTo>
                    <a:pt x="133" y="1332"/>
                  </a:lnTo>
                  <a:lnTo>
                    <a:pt x="133" y="1329"/>
                  </a:lnTo>
                  <a:lnTo>
                    <a:pt x="133" y="1328"/>
                  </a:lnTo>
                  <a:lnTo>
                    <a:pt x="133" y="1327"/>
                  </a:lnTo>
                  <a:lnTo>
                    <a:pt x="133" y="1325"/>
                  </a:lnTo>
                  <a:lnTo>
                    <a:pt x="133" y="1324"/>
                  </a:lnTo>
                  <a:lnTo>
                    <a:pt x="133" y="1323"/>
                  </a:lnTo>
                  <a:lnTo>
                    <a:pt x="133" y="1322"/>
                  </a:lnTo>
                  <a:lnTo>
                    <a:pt x="133" y="1321"/>
                  </a:lnTo>
                  <a:lnTo>
                    <a:pt x="133" y="1317"/>
                  </a:lnTo>
                  <a:lnTo>
                    <a:pt x="133" y="1314"/>
                  </a:lnTo>
                  <a:lnTo>
                    <a:pt x="133" y="1312"/>
                  </a:lnTo>
                  <a:lnTo>
                    <a:pt x="133" y="1311"/>
                  </a:lnTo>
                  <a:lnTo>
                    <a:pt x="133" y="1310"/>
                  </a:lnTo>
                  <a:lnTo>
                    <a:pt x="133" y="1308"/>
                  </a:lnTo>
                  <a:lnTo>
                    <a:pt x="133" y="1307"/>
                  </a:lnTo>
                  <a:lnTo>
                    <a:pt x="133" y="1303"/>
                  </a:lnTo>
                  <a:lnTo>
                    <a:pt x="133" y="1302"/>
                  </a:lnTo>
                  <a:lnTo>
                    <a:pt x="133" y="1300"/>
                  </a:lnTo>
                  <a:lnTo>
                    <a:pt x="133" y="1299"/>
                  </a:lnTo>
                  <a:lnTo>
                    <a:pt x="133" y="1298"/>
                  </a:lnTo>
                  <a:lnTo>
                    <a:pt x="133" y="1297"/>
                  </a:lnTo>
                  <a:lnTo>
                    <a:pt x="133" y="1295"/>
                  </a:lnTo>
                  <a:lnTo>
                    <a:pt x="133" y="1293"/>
                  </a:lnTo>
                  <a:lnTo>
                    <a:pt x="133" y="1291"/>
                  </a:lnTo>
                  <a:lnTo>
                    <a:pt x="133" y="1289"/>
                  </a:lnTo>
                  <a:lnTo>
                    <a:pt x="133" y="1288"/>
                  </a:lnTo>
                  <a:lnTo>
                    <a:pt x="133" y="1287"/>
                  </a:lnTo>
                  <a:lnTo>
                    <a:pt x="133" y="1285"/>
                  </a:lnTo>
                  <a:lnTo>
                    <a:pt x="133" y="1283"/>
                  </a:lnTo>
                  <a:lnTo>
                    <a:pt x="133" y="1280"/>
                  </a:lnTo>
                  <a:lnTo>
                    <a:pt x="133" y="1279"/>
                  </a:lnTo>
                  <a:lnTo>
                    <a:pt x="133" y="1277"/>
                  </a:lnTo>
                  <a:lnTo>
                    <a:pt x="133" y="1275"/>
                  </a:lnTo>
                  <a:lnTo>
                    <a:pt x="133" y="1274"/>
                  </a:lnTo>
                  <a:lnTo>
                    <a:pt x="133" y="1273"/>
                  </a:lnTo>
                  <a:lnTo>
                    <a:pt x="133" y="1272"/>
                  </a:lnTo>
                  <a:lnTo>
                    <a:pt x="133" y="1271"/>
                  </a:lnTo>
                  <a:lnTo>
                    <a:pt x="133" y="1269"/>
                  </a:lnTo>
                  <a:lnTo>
                    <a:pt x="133" y="1266"/>
                  </a:lnTo>
                  <a:lnTo>
                    <a:pt x="133" y="1257"/>
                  </a:lnTo>
                  <a:lnTo>
                    <a:pt x="133" y="1248"/>
                  </a:lnTo>
                  <a:lnTo>
                    <a:pt x="133" y="1243"/>
                  </a:lnTo>
                  <a:lnTo>
                    <a:pt x="133" y="1239"/>
                  </a:lnTo>
                  <a:lnTo>
                    <a:pt x="133" y="1229"/>
                  </a:lnTo>
                  <a:lnTo>
                    <a:pt x="133" y="1228"/>
                  </a:lnTo>
                  <a:lnTo>
                    <a:pt x="133" y="1224"/>
                  </a:lnTo>
                  <a:lnTo>
                    <a:pt x="133" y="1223"/>
                  </a:lnTo>
                  <a:lnTo>
                    <a:pt x="133" y="1221"/>
                  </a:lnTo>
                  <a:lnTo>
                    <a:pt x="133" y="1213"/>
                  </a:lnTo>
                  <a:lnTo>
                    <a:pt x="133" y="1212"/>
                  </a:lnTo>
                  <a:lnTo>
                    <a:pt x="133" y="1208"/>
                  </a:lnTo>
                  <a:lnTo>
                    <a:pt x="133" y="1206"/>
                  </a:lnTo>
                  <a:lnTo>
                    <a:pt x="133" y="1204"/>
                  </a:lnTo>
                  <a:lnTo>
                    <a:pt x="146" y="1204"/>
                  </a:lnTo>
                  <a:lnTo>
                    <a:pt x="157" y="1204"/>
                  </a:lnTo>
                  <a:lnTo>
                    <a:pt x="161" y="1204"/>
                  </a:lnTo>
                  <a:lnTo>
                    <a:pt x="168" y="1204"/>
                  </a:lnTo>
                  <a:lnTo>
                    <a:pt x="168" y="1195"/>
                  </a:lnTo>
                  <a:lnTo>
                    <a:pt x="168" y="1194"/>
                  </a:lnTo>
                  <a:lnTo>
                    <a:pt x="168" y="1188"/>
                  </a:lnTo>
                  <a:lnTo>
                    <a:pt x="168" y="1186"/>
                  </a:lnTo>
                  <a:lnTo>
                    <a:pt x="168" y="1178"/>
                  </a:lnTo>
                  <a:lnTo>
                    <a:pt x="168" y="1176"/>
                  </a:lnTo>
                  <a:lnTo>
                    <a:pt x="168" y="1169"/>
                  </a:lnTo>
                  <a:lnTo>
                    <a:pt x="168" y="1164"/>
                  </a:lnTo>
                  <a:lnTo>
                    <a:pt x="168" y="1156"/>
                  </a:lnTo>
                  <a:lnTo>
                    <a:pt x="168" y="1148"/>
                  </a:lnTo>
                  <a:lnTo>
                    <a:pt x="168" y="1144"/>
                  </a:lnTo>
                  <a:lnTo>
                    <a:pt x="168" y="1141"/>
                  </a:lnTo>
                  <a:lnTo>
                    <a:pt x="168" y="1137"/>
                  </a:lnTo>
                  <a:lnTo>
                    <a:pt x="168" y="1134"/>
                  </a:lnTo>
                  <a:lnTo>
                    <a:pt x="168" y="1129"/>
                  </a:lnTo>
                  <a:lnTo>
                    <a:pt x="168" y="1124"/>
                  </a:lnTo>
                  <a:lnTo>
                    <a:pt x="168" y="1121"/>
                  </a:lnTo>
                  <a:lnTo>
                    <a:pt x="168" y="1115"/>
                  </a:lnTo>
                  <a:lnTo>
                    <a:pt x="168" y="1113"/>
                  </a:lnTo>
                  <a:lnTo>
                    <a:pt x="168" y="1105"/>
                  </a:lnTo>
                  <a:lnTo>
                    <a:pt x="168" y="1104"/>
                  </a:lnTo>
                  <a:lnTo>
                    <a:pt x="168" y="1097"/>
                  </a:lnTo>
                  <a:lnTo>
                    <a:pt x="168" y="1088"/>
                  </a:lnTo>
                  <a:lnTo>
                    <a:pt x="168" y="1079"/>
                  </a:lnTo>
                  <a:lnTo>
                    <a:pt x="168" y="1076"/>
                  </a:lnTo>
                  <a:lnTo>
                    <a:pt x="168" y="1072"/>
                  </a:lnTo>
                  <a:lnTo>
                    <a:pt x="168" y="1070"/>
                  </a:lnTo>
                  <a:lnTo>
                    <a:pt x="168" y="1068"/>
                  </a:lnTo>
                  <a:lnTo>
                    <a:pt x="168" y="1056"/>
                  </a:lnTo>
                  <a:lnTo>
                    <a:pt x="168" y="1053"/>
                  </a:lnTo>
                  <a:lnTo>
                    <a:pt x="168" y="1052"/>
                  </a:lnTo>
                  <a:lnTo>
                    <a:pt x="168" y="1051"/>
                  </a:lnTo>
                  <a:lnTo>
                    <a:pt x="168" y="1044"/>
                  </a:lnTo>
                  <a:lnTo>
                    <a:pt x="168" y="1035"/>
                  </a:lnTo>
                  <a:lnTo>
                    <a:pt x="168" y="1026"/>
                  </a:lnTo>
                  <a:lnTo>
                    <a:pt x="168" y="1017"/>
                  </a:lnTo>
                  <a:lnTo>
                    <a:pt x="168" y="1013"/>
                  </a:lnTo>
                  <a:lnTo>
                    <a:pt x="168" y="1011"/>
                  </a:lnTo>
                  <a:lnTo>
                    <a:pt x="168" y="1009"/>
                  </a:lnTo>
                  <a:lnTo>
                    <a:pt x="168" y="1007"/>
                  </a:lnTo>
                  <a:lnTo>
                    <a:pt x="168" y="1006"/>
                  </a:lnTo>
                  <a:lnTo>
                    <a:pt x="168" y="999"/>
                  </a:lnTo>
                  <a:lnTo>
                    <a:pt x="168" y="998"/>
                  </a:lnTo>
                  <a:lnTo>
                    <a:pt x="168" y="996"/>
                  </a:lnTo>
                  <a:lnTo>
                    <a:pt x="168" y="990"/>
                  </a:lnTo>
                  <a:lnTo>
                    <a:pt x="168" y="989"/>
                  </a:lnTo>
                  <a:lnTo>
                    <a:pt x="168" y="987"/>
                  </a:lnTo>
                  <a:lnTo>
                    <a:pt x="168" y="985"/>
                  </a:lnTo>
                  <a:lnTo>
                    <a:pt x="168" y="984"/>
                  </a:lnTo>
                  <a:lnTo>
                    <a:pt x="168" y="981"/>
                  </a:lnTo>
                  <a:lnTo>
                    <a:pt x="168" y="980"/>
                  </a:lnTo>
                  <a:lnTo>
                    <a:pt x="168" y="977"/>
                  </a:lnTo>
                  <a:lnTo>
                    <a:pt x="168" y="976"/>
                  </a:lnTo>
                  <a:lnTo>
                    <a:pt x="168" y="974"/>
                  </a:lnTo>
                  <a:lnTo>
                    <a:pt x="168" y="972"/>
                  </a:lnTo>
                  <a:lnTo>
                    <a:pt x="168" y="968"/>
                  </a:lnTo>
                  <a:lnTo>
                    <a:pt x="168" y="963"/>
                  </a:lnTo>
                  <a:lnTo>
                    <a:pt x="168" y="962"/>
                  </a:lnTo>
                  <a:lnTo>
                    <a:pt x="168" y="961"/>
                  </a:lnTo>
                  <a:lnTo>
                    <a:pt x="168" y="960"/>
                  </a:lnTo>
                  <a:lnTo>
                    <a:pt x="168" y="959"/>
                  </a:lnTo>
                  <a:lnTo>
                    <a:pt x="168" y="957"/>
                  </a:lnTo>
                  <a:lnTo>
                    <a:pt x="168" y="954"/>
                  </a:lnTo>
                  <a:lnTo>
                    <a:pt x="168" y="953"/>
                  </a:lnTo>
                  <a:lnTo>
                    <a:pt x="168" y="952"/>
                  </a:lnTo>
                  <a:lnTo>
                    <a:pt x="167" y="945"/>
                  </a:lnTo>
                  <a:lnTo>
                    <a:pt x="167" y="944"/>
                  </a:lnTo>
                  <a:lnTo>
                    <a:pt x="167" y="940"/>
                  </a:lnTo>
                  <a:lnTo>
                    <a:pt x="167" y="938"/>
                  </a:lnTo>
                  <a:lnTo>
                    <a:pt x="167" y="936"/>
                  </a:lnTo>
                  <a:lnTo>
                    <a:pt x="167" y="931"/>
                  </a:lnTo>
                  <a:lnTo>
                    <a:pt x="167" y="928"/>
                  </a:lnTo>
                  <a:lnTo>
                    <a:pt x="167" y="927"/>
                  </a:lnTo>
                  <a:lnTo>
                    <a:pt x="168" y="923"/>
                  </a:lnTo>
                  <a:lnTo>
                    <a:pt x="168" y="922"/>
                  </a:lnTo>
                  <a:lnTo>
                    <a:pt x="168" y="920"/>
                  </a:lnTo>
                  <a:lnTo>
                    <a:pt x="167" y="919"/>
                  </a:lnTo>
                  <a:lnTo>
                    <a:pt x="167" y="918"/>
                  </a:lnTo>
                  <a:lnTo>
                    <a:pt x="167" y="917"/>
                  </a:lnTo>
                  <a:lnTo>
                    <a:pt x="167" y="914"/>
                  </a:lnTo>
                  <a:lnTo>
                    <a:pt x="167" y="912"/>
                  </a:lnTo>
                  <a:lnTo>
                    <a:pt x="167" y="911"/>
                  </a:lnTo>
                  <a:lnTo>
                    <a:pt x="167" y="910"/>
                  </a:lnTo>
                  <a:lnTo>
                    <a:pt x="167" y="905"/>
                  </a:lnTo>
                  <a:lnTo>
                    <a:pt x="167" y="904"/>
                  </a:lnTo>
                  <a:lnTo>
                    <a:pt x="167" y="901"/>
                  </a:lnTo>
                  <a:lnTo>
                    <a:pt x="167" y="896"/>
                  </a:lnTo>
                  <a:lnTo>
                    <a:pt x="167" y="892"/>
                  </a:lnTo>
                  <a:lnTo>
                    <a:pt x="167" y="890"/>
                  </a:lnTo>
                  <a:lnTo>
                    <a:pt x="167" y="885"/>
                  </a:lnTo>
                  <a:lnTo>
                    <a:pt x="167" y="884"/>
                  </a:lnTo>
                  <a:lnTo>
                    <a:pt x="167" y="883"/>
                  </a:lnTo>
                  <a:lnTo>
                    <a:pt x="167" y="881"/>
                  </a:lnTo>
                  <a:lnTo>
                    <a:pt x="167" y="880"/>
                  </a:lnTo>
                  <a:lnTo>
                    <a:pt x="167" y="876"/>
                  </a:lnTo>
                  <a:lnTo>
                    <a:pt x="167" y="872"/>
                  </a:lnTo>
                  <a:lnTo>
                    <a:pt x="167" y="871"/>
                  </a:lnTo>
                  <a:lnTo>
                    <a:pt x="167" y="869"/>
                  </a:lnTo>
                  <a:lnTo>
                    <a:pt x="169" y="869"/>
                  </a:lnTo>
                  <a:lnTo>
                    <a:pt x="169" y="855"/>
                  </a:lnTo>
                  <a:lnTo>
                    <a:pt x="169" y="852"/>
                  </a:lnTo>
                  <a:lnTo>
                    <a:pt x="169" y="850"/>
                  </a:lnTo>
                  <a:lnTo>
                    <a:pt x="169" y="848"/>
                  </a:lnTo>
                  <a:lnTo>
                    <a:pt x="169" y="837"/>
                  </a:lnTo>
                  <a:lnTo>
                    <a:pt x="169" y="836"/>
                  </a:lnTo>
                  <a:lnTo>
                    <a:pt x="169" y="831"/>
                  </a:lnTo>
                  <a:lnTo>
                    <a:pt x="169" y="826"/>
                  </a:lnTo>
                  <a:lnTo>
                    <a:pt x="169" y="817"/>
                  </a:lnTo>
                  <a:lnTo>
                    <a:pt x="169" y="814"/>
                  </a:lnTo>
                  <a:lnTo>
                    <a:pt x="169" y="812"/>
                  </a:lnTo>
                  <a:lnTo>
                    <a:pt x="169" y="808"/>
                  </a:lnTo>
                  <a:lnTo>
                    <a:pt x="169" y="798"/>
                  </a:lnTo>
                  <a:lnTo>
                    <a:pt x="169" y="796"/>
                  </a:lnTo>
                  <a:lnTo>
                    <a:pt x="169" y="789"/>
                  </a:lnTo>
                  <a:lnTo>
                    <a:pt x="169" y="780"/>
                  </a:lnTo>
                  <a:lnTo>
                    <a:pt x="169" y="770"/>
                  </a:lnTo>
                  <a:lnTo>
                    <a:pt x="169" y="769"/>
                  </a:lnTo>
                  <a:lnTo>
                    <a:pt x="169" y="767"/>
                  </a:lnTo>
                  <a:lnTo>
                    <a:pt x="169" y="766"/>
                  </a:lnTo>
                  <a:lnTo>
                    <a:pt x="169" y="762"/>
                  </a:lnTo>
                  <a:lnTo>
                    <a:pt x="169" y="743"/>
                  </a:lnTo>
                  <a:lnTo>
                    <a:pt x="169" y="742"/>
                  </a:lnTo>
                  <a:lnTo>
                    <a:pt x="169" y="739"/>
                  </a:lnTo>
                  <a:lnTo>
                    <a:pt x="169" y="737"/>
                  </a:lnTo>
                  <a:lnTo>
                    <a:pt x="169" y="727"/>
                  </a:lnTo>
                  <a:lnTo>
                    <a:pt x="169" y="717"/>
                  </a:lnTo>
                  <a:lnTo>
                    <a:pt x="169" y="692"/>
                  </a:lnTo>
                  <a:lnTo>
                    <a:pt x="169" y="687"/>
                  </a:lnTo>
                  <a:lnTo>
                    <a:pt x="169" y="684"/>
                  </a:lnTo>
                  <a:lnTo>
                    <a:pt x="169" y="672"/>
                  </a:lnTo>
                  <a:lnTo>
                    <a:pt x="169" y="654"/>
                  </a:lnTo>
                  <a:lnTo>
                    <a:pt x="169" y="643"/>
                  </a:lnTo>
                  <a:lnTo>
                    <a:pt x="169" y="636"/>
                  </a:lnTo>
                  <a:lnTo>
                    <a:pt x="169" y="635"/>
                  </a:lnTo>
                  <a:lnTo>
                    <a:pt x="169" y="632"/>
                  </a:lnTo>
                  <a:lnTo>
                    <a:pt x="169" y="630"/>
                  </a:lnTo>
                  <a:lnTo>
                    <a:pt x="169" y="611"/>
                  </a:lnTo>
                  <a:lnTo>
                    <a:pt x="169" y="608"/>
                  </a:lnTo>
                  <a:lnTo>
                    <a:pt x="169" y="601"/>
                  </a:lnTo>
                  <a:lnTo>
                    <a:pt x="169" y="597"/>
                  </a:lnTo>
                  <a:lnTo>
                    <a:pt x="169" y="594"/>
                  </a:lnTo>
                  <a:lnTo>
                    <a:pt x="169" y="589"/>
                  </a:lnTo>
                  <a:lnTo>
                    <a:pt x="169" y="587"/>
                  </a:lnTo>
                  <a:lnTo>
                    <a:pt x="169" y="583"/>
                  </a:lnTo>
                  <a:lnTo>
                    <a:pt x="169" y="579"/>
                  </a:lnTo>
                  <a:lnTo>
                    <a:pt x="169" y="569"/>
                  </a:lnTo>
                  <a:lnTo>
                    <a:pt x="169" y="568"/>
                  </a:lnTo>
                  <a:lnTo>
                    <a:pt x="169" y="566"/>
                  </a:lnTo>
                  <a:lnTo>
                    <a:pt x="169" y="559"/>
                  </a:lnTo>
                  <a:lnTo>
                    <a:pt x="169" y="557"/>
                  </a:lnTo>
                  <a:lnTo>
                    <a:pt x="169" y="555"/>
                  </a:lnTo>
                  <a:lnTo>
                    <a:pt x="169" y="547"/>
                  </a:lnTo>
                  <a:lnTo>
                    <a:pt x="169" y="542"/>
                  </a:lnTo>
                  <a:lnTo>
                    <a:pt x="169" y="538"/>
                  </a:lnTo>
                  <a:lnTo>
                    <a:pt x="169" y="537"/>
                  </a:lnTo>
                  <a:lnTo>
                    <a:pt x="169" y="536"/>
                  </a:lnTo>
                  <a:lnTo>
                    <a:pt x="169" y="533"/>
                  </a:lnTo>
                  <a:lnTo>
                    <a:pt x="169" y="529"/>
                  </a:lnTo>
                  <a:lnTo>
                    <a:pt x="168" y="512"/>
                  </a:lnTo>
                  <a:lnTo>
                    <a:pt x="168" y="507"/>
                  </a:lnTo>
                  <a:lnTo>
                    <a:pt x="168" y="503"/>
                  </a:lnTo>
                  <a:lnTo>
                    <a:pt x="168" y="494"/>
                  </a:lnTo>
                  <a:lnTo>
                    <a:pt x="168" y="493"/>
                  </a:lnTo>
                  <a:lnTo>
                    <a:pt x="168" y="484"/>
                  </a:lnTo>
                  <a:lnTo>
                    <a:pt x="169" y="477"/>
                  </a:lnTo>
                  <a:lnTo>
                    <a:pt x="169" y="475"/>
                  </a:lnTo>
                  <a:lnTo>
                    <a:pt x="168" y="468"/>
                  </a:lnTo>
                  <a:lnTo>
                    <a:pt x="167" y="460"/>
                  </a:lnTo>
                  <a:lnTo>
                    <a:pt x="167" y="459"/>
                  </a:lnTo>
                  <a:lnTo>
                    <a:pt x="167" y="453"/>
                  </a:lnTo>
                  <a:lnTo>
                    <a:pt x="167" y="451"/>
                  </a:lnTo>
                  <a:lnTo>
                    <a:pt x="167" y="449"/>
                  </a:lnTo>
                  <a:lnTo>
                    <a:pt x="167" y="445"/>
                  </a:lnTo>
                  <a:lnTo>
                    <a:pt x="167" y="443"/>
                  </a:lnTo>
                  <a:lnTo>
                    <a:pt x="167" y="442"/>
                  </a:lnTo>
                  <a:lnTo>
                    <a:pt x="167" y="438"/>
                  </a:lnTo>
                  <a:lnTo>
                    <a:pt x="170" y="438"/>
                  </a:lnTo>
                  <a:lnTo>
                    <a:pt x="170" y="430"/>
                  </a:lnTo>
                  <a:lnTo>
                    <a:pt x="170" y="429"/>
                  </a:lnTo>
                  <a:lnTo>
                    <a:pt x="170" y="425"/>
                  </a:lnTo>
                  <a:lnTo>
                    <a:pt x="170" y="424"/>
                  </a:lnTo>
                  <a:lnTo>
                    <a:pt x="170" y="423"/>
                  </a:lnTo>
                  <a:lnTo>
                    <a:pt x="170" y="421"/>
                  </a:lnTo>
                  <a:lnTo>
                    <a:pt x="170" y="420"/>
                  </a:lnTo>
                  <a:lnTo>
                    <a:pt x="170" y="412"/>
                  </a:lnTo>
                  <a:lnTo>
                    <a:pt x="170" y="411"/>
                  </a:lnTo>
                  <a:lnTo>
                    <a:pt x="170" y="408"/>
                  </a:lnTo>
                  <a:lnTo>
                    <a:pt x="170" y="404"/>
                  </a:lnTo>
                  <a:lnTo>
                    <a:pt x="170" y="402"/>
                  </a:lnTo>
                  <a:lnTo>
                    <a:pt x="170" y="398"/>
                  </a:lnTo>
                  <a:lnTo>
                    <a:pt x="170" y="388"/>
                  </a:lnTo>
                  <a:lnTo>
                    <a:pt x="170" y="384"/>
                  </a:lnTo>
                  <a:lnTo>
                    <a:pt x="170" y="379"/>
                  </a:lnTo>
                  <a:lnTo>
                    <a:pt x="170" y="375"/>
                  </a:lnTo>
                  <a:lnTo>
                    <a:pt x="170" y="374"/>
                  </a:lnTo>
                  <a:lnTo>
                    <a:pt x="170" y="369"/>
                  </a:lnTo>
                  <a:lnTo>
                    <a:pt x="170" y="368"/>
                  </a:lnTo>
                  <a:lnTo>
                    <a:pt x="170" y="366"/>
                  </a:lnTo>
                  <a:lnTo>
                    <a:pt x="170" y="357"/>
                  </a:lnTo>
                  <a:lnTo>
                    <a:pt x="170" y="346"/>
                  </a:lnTo>
                  <a:lnTo>
                    <a:pt x="170" y="342"/>
                  </a:lnTo>
                  <a:lnTo>
                    <a:pt x="170" y="337"/>
                  </a:lnTo>
                  <a:lnTo>
                    <a:pt x="170" y="334"/>
                  </a:lnTo>
                  <a:lnTo>
                    <a:pt x="170" y="329"/>
                  </a:lnTo>
                  <a:lnTo>
                    <a:pt x="170" y="328"/>
                  </a:lnTo>
                  <a:lnTo>
                    <a:pt x="170" y="324"/>
                  </a:lnTo>
                  <a:lnTo>
                    <a:pt x="170" y="321"/>
                  </a:lnTo>
                  <a:lnTo>
                    <a:pt x="170" y="312"/>
                  </a:lnTo>
                  <a:lnTo>
                    <a:pt x="170" y="310"/>
                  </a:lnTo>
                  <a:lnTo>
                    <a:pt x="170" y="304"/>
                  </a:lnTo>
                  <a:lnTo>
                    <a:pt x="170" y="303"/>
                  </a:lnTo>
                  <a:lnTo>
                    <a:pt x="170" y="300"/>
                  </a:lnTo>
                  <a:lnTo>
                    <a:pt x="168" y="300"/>
                  </a:lnTo>
                  <a:lnTo>
                    <a:pt x="167" y="300"/>
                  </a:lnTo>
                  <a:lnTo>
                    <a:pt x="166" y="300"/>
                  </a:lnTo>
                  <a:lnTo>
                    <a:pt x="166" y="294"/>
                  </a:lnTo>
                  <a:lnTo>
                    <a:pt x="166" y="293"/>
                  </a:lnTo>
                  <a:lnTo>
                    <a:pt x="166" y="292"/>
                  </a:lnTo>
                  <a:lnTo>
                    <a:pt x="166" y="291"/>
                  </a:lnTo>
                  <a:lnTo>
                    <a:pt x="166" y="290"/>
                  </a:lnTo>
                  <a:lnTo>
                    <a:pt x="166" y="289"/>
                  </a:lnTo>
                  <a:lnTo>
                    <a:pt x="166" y="287"/>
                  </a:lnTo>
                  <a:lnTo>
                    <a:pt x="166" y="286"/>
                  </a:lnTo>
                  <a:lnTo>
                    <a:pt x="166" y="285"/>
                  </a:lnTo>
                  <a:lnTo>
                    <a:pt x="166" y="284"/>
                  </a:lnTo>
                  <a:lnTo>
                    <a:pt x="166" y="283"/>
                  </a:lnTo>
                  <a:lnTo>
                    <a:pt x="166" y="282"/>
                  </a:lnTo>
                  <a:lnTo>
                    <a:pt x="166" y="279"/>
                  </a:lnTo>
                  <a:lnTo>
                    <a:pt x="166" y="274"/>
                  </a:lnTo>
                  <a:lnTo>
                    <a:pt x="166" y="273"/>
                  </a:lnTo>
                  <a:lnTo>
                    <a:pt x="166" y="271"/>
                  </a:lnTo>
                  <a:lnTo>
                    <a:pt x="166" y="270"/>
                  </a:lnTo>
                  <a:lnTo>
                    <a:pt x="166" y="267"/>
                  </a:lnTo>
                  <a:lnTo>
                    <a:pt x="166" y="266"/>
                  </a:lnTo>
                  <a:lnTo>
                    <a:pt x="166" y="265"/>
                  </a:lnTo>
                  <a:lnTo>
                    <a:pt x="166" y="264"/>
                  </a:lnTo>
                  <a:lnTo>
                    <a:pt x="166" y="262"/>
                  </a:lnTo>
                  <a:lnTo>
                    <a:pt x="166" y="261"/>
                  </a:lnTo>
                  <a:lnTo>
                    <a:pt x="166" y="260"/>
                  </a:lnTo>
                  <a:lnTo>
                    <a:pt x="166" y="259"/>
                  </a:lnTo>
                  <a:lnTo>
                    <a:pt x="166" y="258"/>
                  </a:lnTo>
                  <a:lnTo>
                    <a:pt x="166" y="256"/>
                  </a:lnTo>
                  <a:lnTo>
                    <a:pt x="166" y="254"/>
                  </a:lnTo>
                  <a:lnTo>
                    <a:pt x="166" y="252"/>
                  </a:lnTo>
                  <a:lnTo>
                    <a:pt x="166" y="251"/>
                  </a:lnTo>
                  <a:lnTo>
                    <a:pt x="166" y="246"/>
                  </a:lnTo>
                  <a:lnTo>
                    <a:pt x="166" y="242"/>
                  </a:lnTo>
                  <a:lnTo>
                    <a:pt x="166" y="241"/>
                  </a:lnTo>
                  <a:lnTo>
                    <a:pt x="166" y="240"/>
                  </a:lnTo>
                  <a:lnTo>
                    <a:pt x="166" y="237"/>
                  </a:lnTo>
                  <a:lnTo>
                    <a:pt x="166" y="236"/>
                  </a:lnTo>
                  <a:lnTo>
                    <a:pt x="166" y="235"/>
                  </a:lnTo>
                  <a:lnTo>
                    <a:pt x="166" y="234"/>
                  </a:lnTo>
                  <a:lnTo>
                    <a:pt x="166" y="233"/>
                  </a:lnTo>
                  <a:lnTo>
                    <a:pt x="166" y="228"/>
                  </a:lnTo>
                  <a:lnTo>
                    <a:pt x="166" y="226"/>
                  </a:lnTo>
                  <a:lnTo>
                    <a:pt x="166" y="224"/>
                  </a:lnTo>
                  <a:lnTo>
                    <a:pt x="166" y="222"/>
                  </a:lnTo>
                  <a:lnTo>
                    <a:pt x="166" y="220"/>
                  </a:lnTo>
                  <a:lnTo>
                    <a:pt x="166" y="219"/>
                  </a:lnTo>
                  <a:lnTo>
                    <a:pt x="166" y="215"/>
                  </a:lnTo>
                  <a:lnTo>
                    <a:pt x="166" y="211"/>
                  </a:lnTo>
                  <a:lnTo>
                    <a:pt x="166" y="207"/>
                  </a:lnTo>
                  <a:lnTo>
                    <a:pt x="166" y="204"/>
                  </a:lnTo>
                  <a:lnTo>
                    <a:pt x="166" y="202"/>
                  </a:lnTo>
                  <a:lnTo>
                    <a:pt x="166" y="195"/>
                  </a:lnTo>
                  <a:lnTo>
                    <a:pt x="166" y="194"/>
                  </a:lnTo>
                  <a:lnTo>
                    <a:pt x="166" y="193"/>
                  </a:lnTo>
                  <a:lnTo>
                    <a:pt x="167" y="193"/>
                  </a:lnTo>
                  <a:lnTo>
                    <a:pt x="168" y="193"/>
                  </a:lnTo>
                  <a:lnTo>
                    <a:pt x="170" y="193"/>
                  </a:lnTo>
                  <a:lnTo>
                    <a:pt x="172" y="193"/>
                  </a:lnTo>
                  <a:lnTo>
                    <a:pt x="173" y="193"/>
                  </a:lnTo>
                  <a:lnTo>
                    <a:pt x="174" y="193"/>
                  </a:lnTo>
                  <a:lnTo>
                    <a:pt x="175" y="193"/>
                  </a:lnTo>
                  <a:lnTo>
                    <a:pt x="177" y="193"/>
                  </a:lnTo>
                  <a:lnTo>
                    <a:pt x="184" y="193"/>
                  </a:lnTo>
                  <a:lnTo>
                    <a:pt x="184" y="184"/>
                  </a:lnTo>
                  <a:lnTo>
                    <a:pt x="184" y="179"/>
                  </a:lnTo>
                  <a:lnTo>
                    <a:pt x="184" y="178"/>
                  </a:lnTo>
                  <a:lnTo>
                    <a:pt x="184" y="175"/>
                  </a:lnTo>
                  <a:lnTo>
                    <a:pt x="184" y="167"/>
                  </a:lnTo>
                  <a:lnTo>
                    <a:pt x="184" y="166"/>
                  </a:lnTo>
                  <a:lnTo>
                    <a:pt x="184" y="164"/>
                  </a:lnTo>
                  <a:lnTo>
                    <a:pt x="184" y="157"/>
                  </a:lnTo>
                  <a:lnTo>
                    <a:pt x="177" y="157"/>
                  </a:lnTo>
                  <a:lnTo>
                    <a:pt x="176" y="157"/>
                  </a:lnTo>
                  <a:lnTo>
                    <a:pt x="175" y="157"/>
                  </a:lnTo>
                  <a:lnTo>
                    <a:pt x="170" y="157"/>
                  </a:lnTo>
                  <a:lnTo>
                    <a:pt x="168" y="157"/>
                  </a:lnTo>
                  <a:lnTo>
                    <a:pt x="167" y="157"/>
                  </a:lnTo>
                  <a:lnTo>
                    <a:pt x="166" y="157"/>
                  </a:lnTo>
                  <a:lnTo>
                    <a:pt x="164" y="157"/>
                  </a:lnTo>
                  <a:lnTo>
                    <a:pt x="163" y="157"/>
                  </a:lnTo>
                  <a:lnTo>
                    <a:pt x="160" y="157"/>
                  </a:lnTo>
                  <a:lnTo>
                    <a:pt x="157" y="157"/>
                  </a:lnTo>
                  <a:lnTo>
                    <a:pt x="152" y="157"/>
                  </a:lnTo>
                  <a:lnTo>
                    <a:pt x="151" y="157"/>
                  </a:lnTo>
                  <a:lnTo>
                    <a:pt x="150" y="157"/>
                  </a:lnTo>
                  <a:lnTo>
                    <a:pt x="149" y="157"/>
                  </a:lnTo>
                  <a:lnTo>
                    <a:pt x="149" y="156"/>
                  </a:lnTo>
                  <a:lnTo>
                    <a:pt x="149" y="149"/>
                  </a:lnTo>
                  <a:lnTo>
                    <a:pt x="149" y="140"/>
                  </a:lnTo>
                  <a:lnTo>
                    <a:pt x="149" y="139"/>
                  </a:lnTo>
                  <a:lnTo>
                    <a:pt x="149" y="132"/>
                  </a:lnTo>
                  <a:lnTo>
                    <a:pt x="149" y="131"/>
                  </a:lnTo>
                  <a:lnTo>
                    <a:pt x="149" y="126"/>
                  </a:lnTo>
                  <a:lnTo>
                    <a:pt x="149" y="123"/>
                  </a:lnTo>
                  <a:lnTo>
                    <a:pt x="149" y="122"/>
                  </a:lnTo>
                  <a:lnTo>
                    <a:pt x="150" y="122"/>
                  </a:lnTo>
                  <a:lnTo>
                    <a:pt x="151" y="122"/>
                  </a:lnTo>
                  <a:lnTo>
                    <a:pt x="153" y="122"/>
                  </a:lnTo>
                  <a:lnTo>
                    <a:pt x="156" y="122"/>
                  </a:lnTo>
                  <a:lnTo>
                    <a:pt x="157" y="122"/>
                  </a:lnTo>
                  <a:lnTo>
                    <a:pt x="160" y="122"/>
                  </a:lnTo>
                  <a:lnTo>
                    <a:pt x="166" y="122"/>
                  </a:lnTo>
                  <a:lnTo>
                    <a:pt x="166" y="117"/>
                  </a:lnTo>
                  <a:lnTo>
                    <a:pt x="166" y="112"/>
                  </a:lnTo>
                  <a:lnTo>
                    <a:pt x="166" y="103"/>
                  </a:lnTo>
                  <a:lnTo>
                    <a:pt x="166" y="94"/>
                  </a:lnTo>
                  <a:lnTo>
                    <a:pt x="166" y="90"/>
                  </a:lnTo>
                  <a:lnTo>
                    <a:pt x="166" y="89"/>
                  </a:lnTo>
                  <a:lnTo>
                    <a:pt x="166" y="87"/>
                  </a:lnTo>
                  <a:lnTo>
                    <a:pt x="166" y="85"/>
                  </a:lnTo>
                  <a:lnTo>
                    <a:pt x="166" y="77"/>
                  </a:lnTo>
                  <a:lnTo>
                    <a:pt x="166" y="67"/>
                  </a:lnTo>
                  <a:lnTo>
                    <a:pt x="166" y="61"/>
                  </a:lnTo>
                  <a:lnTo>
                    <a:pt x="166" y="59"/>
                  </a:lnTo>
                  <a:lnTo>
                    <a:pt x="166" y="50"/>
                  </a:lnTo>
                  <a:lnTo>
                    <a:pt x="166" y="41"/>
                  </a:lnTo>
                  <a:lnTo>
                    <a:pt x="166" y="36"/>
                  </a:lnTo>
                  <a:lnTo>
                    <a:pt x="166" y="15"/>
                  </a:lnTo>
                  <a:lnTo>
                    <a:pt x="167" y="15"/>
                  </a:lnTo>
                  <a:lnTo>
                    <a:pt x="168" y="15"/>
                  </a:lnTo>
                  <a:lnTo>
                    <a:pt x="172" y="15"/>
                  </a:lnTo>
                  <a:lnTo>
                    <a:pt x="173" y="15"/>
                  </a:lnTo>
                  <a:lnTo>
                    <a:pt x="174" y="15"/>
                  </a:lnTo>
                  <a:lnTo>
                    <a:pt x="175" y="15"/>
                  </a:lnTo>
                  <a:lnTo>
                    <a:pt x="181" y="15"/>
                  </a:lnTo>
                  <a:lnTo>
                    <a:pt x="182" y="15"/>
                  </a:lnTo>
                  <a:lnTo>
                    <a:pt x="183" y="15"/>
                  </a:lnTo>
                  <a:lnTo>
                    <a:pt x="184" y="15"/>
                  </a:lnTo>
                  <a:lnTo>
                    <a:pt x="185" y="15"/>
                  </a:lnTo>
                  <a:lnTo>
                    <a:pt x="186" y="15"/>
                  </a:lnTo>
                  <a:lnTo>
                    <a:pt x="190" y="15"/>
                  </a:lnTo>
                  <a:lnTo>
                    <a:pt x="202" y="15"/>
                  </a:lnTo>
                  <a:lnTo>
                    <a:pt x="205" y="15"/>
                  </a:lnTo>
                  <a:lnTo>
                    <a:pt x="210" y="15"/>
                  </a:lnTo>
                  <a:lnTo>
                    <a:pt x="221" y="15"/>
                  </a:lnTo>
                  <a:lnTo>
                    <a:pt x="226" y="15"/>
                  </a:lnTo>
                  <a:lnTo>
                    <a:pt x="226" y="16"/>
                  </a:lnTo>
                  <a:lnTo>
                    <a:pt x="242" y="16"/>
                  </a:lnTo>
                  <a:lnTo>
                    <a:pt x="244" y="16"/>
                  </a:lnTo>
                  <a:lnTo>
                    <a:pt x="258" y="16"/>
                  </a:lnTo>
                  <a:lnTo>
                    <a:pt x="295" y="16"/>
                  </a:lnTo>
                  <a:lnTo>
                    <a:pt x="296" y="16"/>
                  </a:lnTo>
                  <a:lnTo>
                    <a:pt x="298" y="16"/>
                  </a:lnTo>
                  <a:lnTo>
                    <a:pt x="299" y="16"/>
                  </a:lnTo>
                  <a:lnTo>
                    <a:pt x="303" y="16"/>
                  </a:lnTo>
                  <a:lnTo>
                    <a:pt x="304" y="16"/>
                  </a:lnTo>
                  <a:lnTo>
                    <a:pt x="305" y="16"/>
                  </a:lnTo>
                  <a:lnTo>
                    <a:pt x="308" y="16"/>
                  </a:lnTo>
                  <a:lnTo>
                    <a:pt x="310" y="16"/>
                  </a:lnTo>
                  <a:lnTo>
                    <a:pt x="313" y="16"/>
                  </a:lnTo>
                  <a:lnTo>
                    <a:pt x="323" y="16"/>
                  </a:lnTo>
                  <a:lnTo>
                    <a:pt x="327" y="16"/>
                  </a:lnTo>
                  <a:lnTo>
                    <a:pt x="329" y="16"/>
                  </a:lnTo>
                  <a:lnTo>
                    <a:pt x="330" y="16"/>
                  </a:lnTo>
                  <a:lnTo>
                    <a:pt x="333" y="16"/>
                  </a:lnTo>
                  <a:lnTo>
                    <a:pt x="346" y="16"/>
                  </a:lnTo>
                  <a:lnTo>
                    <a:pt x="349" y="16"/>
                  </a:lnTo>
                  <a:lnTo>
                    <a:pt x="350" y="16"/>
                  </a:lnTo>
                  <a:lnTo>
                    <a:pt x="353" y="16"/>
                  </a:lnTo>
                  <a:lnTo>
                    <a:pt x="354" y="16"/>
                  </a:lnTo>
                  <a:lnTo>
                    <a:pt x="356" y="16"/>
                  </a:lnTo>
                  <a:lnTo>
                    <a:pt x="360" y="16"/>
                  </a:lnTo>
                  <a:lnTo>
                    <a:pt x="364" y="16"/>
                  </a:lnTo>
                  <a:lnTo>
                    <a:pt x="366" y="16"/>
                  </a:lnTo>
                  <a:lnTo>
                    <a:pt x="367" y="16"/>
                  </a:lnTo>
                  <a:lnTo>
                    <a:pt x="368" y="16"/>
                  </a:lnTo>
                  <a:lnTo>
                    <a:pt x="370" y="16"/>
                  </a:lnTo>
                  <a:lnTo>
                    <a:pt x="371" y="16"/>
                  </a:lnTo>
                  <a:lnTo>
                    <a:pt x="373" y="16"/>
                  </a:lnTo>
                  <a:lnTo>
                    <a:pt x="375" y="16"/>
                  </a:lnTo>
                  <a:lnTo>
                    <a:pt x="377" y="16"/>
                  </a:lnTo>
                  <a:lnTo>
                    <a:pt x="379" y="16"/>
                  </a:lnTo>
                  <a:lnTo>
                    <a:pt x="381" y="16"/>
                  </a:lnTo>
                  <a:lnTo>
                    <a:pt x="382" y="16"/>
                  </a:lnTo>
                  <a:lnTo>
                    <a:pt x="383" y="16"/>
                  </a:lnTo>
                  <a:lnTo>
                    <a:pt x="385" y="16"/>
                  </a:lnTo>
                  <a:lnTo>
                    <a:pt x="386" y="16"/>
                  </a:lnTo>
                  <a:lnTo>
                    <a:pt x="390" y="16"/>
                  </a:lnTo>
                  <a:lnTo>
                    <a:pt x="396" y="17"/>
                  </a:lnTo>
                  <a:lnTo>
                    <a:pt x="402" y="17"/>
                  </a:lnTo>
                  <a:lnTo>
                    <a:pt x="407" y="17"/>
                  </a:lnTo>
                  <a:lnTo>
                    <a:pt x="408" y="17"/>
                  </a:lnTo>
                  <a:lnTo>
                    <a:pt x="411" y="17"/>
                  </a:lnTo>
                  <a:lnTo>
                    <a:pt x="412" y="17"/>
                  </a:lnTo>
                  <a:lnTo>
                    <a:pt x="418" y="17"/>
                  </a:lnTo>
                  <a:lnTo>
                    <a:pt x="423" y="17"/>
                  </a:lnTo>
                  <a:lnTo>
                    <a:pt x="429" y="17"/>
                  </a:lnTo>
                  <a:lnTo>
                    <a:pt x="432" y="17"/>
                  </a:lnTo>
                  <a:lnTo>
                    <a:pt x="439" y="17"/>
                  </a:lnTo>
                  <a:lnTo>
                    <a:pt x="440" y="17"/>
                  </a:lnTo>
                  <a:lnTo>
                    <a:pt x="442" y="17"/>
                  </a:lnTo>
                  <a:lnTo>
                    <a:pt x="443" y="17"/>
                  </a:lnTo>
                  <a:lnTo>
                    <a:pt x="445" y="17"/>
                  </a:lnTo>
                  <a:lnTo>
                    <a:pt x="450" y="17"/>
                  </a:lnTo>
                  <a:lnTo>
                    <a:pt x="453" y="17"/>
                  </a:lnTo>
                  <a:lnTo>
                    <a:pt x="455" y="17"/>
                  </a:lnTo>
                  <a:lnTo>
                    <a:pt x="457" y="17"/>
                  </a:lnTo>
                  <a:lnTo>
                    <a:pt x="458" y="17"/>
                  </a:lnTo>
                  <a:lnTo>
                    <a:pt x="459" y="17"/>
                  </a:lnTo>
                  <a:lnTo>
                    <a:pt x="460" y="17"/>
                  </a:lnTo>
                  <a:lnTo>
                    <a:pt x="461" y="17"/>
                  </a:lnTo>
                  <a:lnTo>
                    <a:pt x="462" y="17"/>
                  </a:lnTo>
                  <a:lnTo>
                    <a:pt x="463" y="17"/>
                  </a:lnTo>
                  <a:lnTo>
                    <a:pt x="479" y="17"/>
                  </a:lnTo>
                  <a:lnTo>
                    <a:pt x="481" y="17"/>
                  </a:lnTo>
                  <a:lnTo>
                    <a:pt x="484" y="17"/>
                  </a:lnTo>
                  <a:lnTo>
                    <a:pt x="488" y="17"/>
                  </a:lnTo>
                  <a:lnTo>
                    <a:pt x="491" y="17"/>
                  </a:lnTo>
                  <a:lnTo>
                    <a:pt x="492" y="17"/>
                  </a:lnTo>
                  <a:lnTo>
                    <a:pt x="508" y="17"/>
                  </a:lnTo>
                  <a:lnTo>
                    <a:pt x="509" y="17"/>
                  </a:lnTo>
                  <a:lnTo>
                    <a:pt x="510" y="17"/>
                  </a:lnTo>
                  <a:lnTo>
                    <a:pt x="511" y="17"/>
                  </a:lnTo>
                  <a:lnTo>
                    <a:pt x="513" y="17"/>
                  </a:lnTo>
                  <a:lnTo>
                    <a:pt x="515" y="17"/>
                  </a:lnTo>
                  <a:lnTo>
                    <a:pt x="517" y="17"/>
                  </a:lnTo>
                  <a:lnTo>
                    <a:pt x="518" y="17"/>
                  </a:lnTo>
                  <a:lnTo>
                    <a:pt x="519" y="17"/>
                  </a:lnTo>
                  <a:lnTo>
                    <a:pt x="521" y="17"/>
                  </a:lnTo>
                  <a:lnTo>
                    <a:pt x="526" y="17"/>
                  </a:lnTo>
                  <a:lnTo>
                    <a:pt x="528" y="17"/>
                  </a:lnTo>
                  <a:lnTo>
                    <a:pt x="529" y="17"/>
                  </a:lnTo>
                  <a:lnTo>
                    <a:pt x="530" y="17"/>
                  </a:lnTo>
                  <a:lnTo>
                    <a:pt x="531" y="17"/>
                  </a:lnTo>
                  <a:lnTo>
                    <a:pt x="532" y="17"/>
                  </a:lnTo>
                  <a:lnTo>
                    <a:pt x="534" y="17"/>
                  </a:lnTo>
                  <a:lnTo>
                    <a:pt x="535" y="17"/>
                  </a:lnTo>
                  <a:lnTo>
                    <a:pt x="537" y="17"/>
                  </a:lnTo>
                  <a:lnTo>
                    <a:pt x="538" y="17"/>
                  </a:lnTo>
                  <a:lnTo>
                    <a:pt x="539" y="17"/>
                  </a:lnTo>
                  <a:lnTo>
                    <a:pt x="540" y="17"/>
                  </a:lnTo>
                  <a:lnTo>
                    <a:pt x="545" y="17"/>
                  </a:lnTo>
                  <a:lnTo>
                    <a:pt x="546" y="17"/>
                  </a:lnTo>
                  <a:lnTo>
                    <a:pt x="556" y="17"/>
                  </a:lnTo>
                  <a:lnTo>
                    <a:pt x="561" y="17"/>
                  </a:lnTo>
                  <a:lnTo>
                    <a:pt x="562" y="17"/>
                  </a:lnTo>
                  <a:lnTo>
                    <a:pt x="564" y="17"/>
                  </a:lnTo>
                  <a:lnTo>
                    <a:pt x="566" y="17"/>
                  </a:lnTo>
                  <a:lnTo>
                    <a:pt x="567" y="17"/>
                  </a:lnTo>
                  <a:lnTo>
                    <a:pt x="569" y="17"/>
                  </a:lnTo>
                  <a:lnTo>
                    <a:pt x="574" y="17"/>
                  </a:lnTo>
                  <a:lnTo>
                    <a:pt x="575" y="17"/>
                  </a:lnTo>
                  <a:lnTo>
                    <a:pt x="580" y="17"/>
                  </a:lnTo>
                  <a:lnTo>
                    <a:pt x="583" y="17"/>
                  </a:lnTo>
                  <a:lnTo>
                    <a:pt x="584" y="17"/>
                  </a:lnTo>
                  <a:lnTo>
                    <a:pt x="587" y="17"/>
                  </a:lnTo>
                  <a:lnTo>
                    <a:pt x="597" y="17"/>
                  </a:lnTo>
                  <a:lnTo>
                    <a:pt x="605" y="17"/>
                  </a:lnTo>
                  <a:lnTo>
                    <a:pt x="607" y="17"/>
                  </a:lnTo>
                  <a:lnTo>
                    <a:pt x="615" y="17"/>
                  </a:lnTo>
                  <a:lnTo>
                    <a:pt x="623" y="17"/>
                  </a:lnTo>
                  <a:lnTo>
                    <a:pt x="625" y="17"/>
                  </a:lnTo>
                  <a:lnTo>
                    <a:pt x="627" y="17"/>
                  </a:lnTo>
                  <a:lnTo>
                    <a:pt x="629" y="17"/>
                  </a:lnTo>
                  <a:close/>
                </a:path>
              </a:pathLst>
            </a:custGeom>
            <a:solidFill>
              <a:srgbClr val="4BACC6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63" name="Freeform 585">
              <a:extLst>
                <a:ext uri="{FF2B5EF4-FFF2-40B4-BE49-F238E27FC236}">
                  <a16:creationId xmlns:a16="http://schemas.microsoft.com/office/drawing/2014/main" id="{8451FF5D-52ED-9BD4-B557-AF6C49C84A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565991" y="4411461"/>
              <a:ext cx="232288" cy="208765"/>
            </a:xfrm>
            <a:custGeom>
              <a:avLst/>
              <a:gdLst>
                <a:gd name="T0" fmla="*/ 59 w 158"/>
                <a:gd name="T1" fmla="*/ 1 h 142"/>
                <a:gd name="T2" fmla="*/ 68 w 158"/>
                <a:gd name="T3" fmla="*/ 1 h 142"/>
                <a:gd name="T4" fmla="*/ 74 w 158"/>
                <a:gd name="T5" fmla="*/ 2 h 142"/>
                <a:gd name="T6" fmla="*/ 77 w 158"/>
                <a:gd name="T7" fmla="*/ 8 h 142"/>
                <a:gd name="T8" fmla="*/ 80 w 158"/>
                <a:gd name="T9" fmla="*/ 14 h 142"/>
                <a:gd name="T10" fmla="*/ 83 w 158"/>
                <a:gd name="T11" fmla="*/ 19 h 142"/>
                <a:gd name="T12" fmla="*/ 90 w 158"/>
                <a:gd name="T13" fmla="*/ 19 h 142"/>
                <a:gd name="T14" fmla="*/ 100 w 158"/>
                <a:gd name="T15" fmla="*/ 19 h 142"/>
                <a:gd name="T16" fmla="*/ 110 w 158"/>
                <a:gd name="T17" fmla="*/ 19 h 142"/>
                <a:gd name="T18" fmla="*/ 118 w 158"/>
                <a:gd name="T19" fmla="*/ 19 h 142"/>
                <a:gd name="T20" fmla="*/ 127 w 158"/>
                <a:gd name="T21" fmla="*/ 19 h 142"/>
                <a:gd name="T22" fmla="*/ 134 w 158"/>
                <a:gd name="T23" fmla="*/ 19 h 142"/>
                <a:gd name="T24" fmla="*/ 141 w 158"/>
                <a:gd name="T25" fmla="*/ 19 h 142"/>
                <a:gd name="T26" fmla="*/ 150 w 158"/>
                <a:gd name="T27" fmla="*/ 19 h 142"/>
                <a:gd name="T28" fmla="*/ 158 w 158"/>
                <a:gd name="T29" fmla="*/ 25 h 142"/>
                <a:gd name="T30" fmla="*/ 158 w 158"/>
                <a:gd name="T31" fmla="*/ 33 h 142"/>
                <a:gd name="T32" fmla="*/ 158 w 158"/>
                <a:gd name="T33" fmla="*/ 44 h 142"/>
                <a:gd name="T34" fmla="*/ 158 w 158"/>
                <a:gd name="T35" fmla="*/ 53 h 142"/>
                <a:gd name="T36" fmla="*/ 158 w 158"/>
                <a:gd name="T37" fmla="*/ 63 h 142"/>
                <a:gd name="T38" fmla="*/ 156 w 158"/>
                <a:gd name="T39" fmla="*/ 72 h 142"/>
                <a:gd name="T40" fmla="*/ 144 w 158"/>
                <a:gd name="T41" fmla="*/ 72 h 142"/>
                <a:gd name="T42" fmla="*/ 136 w 158"/>
                <a:gd name="T43" fmla="*/ 72 h 142"/>
                <a:gd name="T44" fmla="*/ 124 w 158"/>
                <a:gd name="T45" fmla="*/ 73 h 142"/>
                <a:gd name="T46" fmla="*/ 124 w 158"/>
                <a:gd name="T47" fmla="*/ 84 h 142"/>
                <a:gd name="T48" fmla="*/ 124 w 158"/>
                <a:gd name="T49" fmla="*/ 96 h 142"/>
                <a:gd name="T50" fmla="*/ 124 w 158"/>
                <a:gd name="T51" fmla="*/ 120 h 142"/>
                <a:gd name="T52" fmla="*/ 112 w 158"/>
                <a:gd name="T53" fmla="*/ 130 h 142"/>
                <a:gd name="T54" fmla="*/ 102 w 158"/>
                <a:gd name="T55" fmla="*/ 134 h 142"/>
                <a:gd name="T56" fmla="*/ 86 w 158"/>
                <a:gd name="T57" fmla="*/ 140 h 142"/>
                <a:gd name="T58" fmla="*/ 76 w 158"/>
                <a:gd name="T59" fmla="*/ 142 h 142"/>
                <a:gd name="T60" fmla="*/ 75 w 158"/>
                <a:gd name="T61" fmla="*/ 133 h 142"/>
                <a:gd name="T62" fmla="*/ 64 w 158"/>
                <a:gd name="T63" fmla="*/ 132 h 142"/>
                <a:gd name="T64" fmla="*/ 55 w 158"/>
                <a:gd name="T65" fmla="*/ 132 h 142"/>
                <a:gd name="T66" fmla="*/ 34 w 158"/>
                <a:gd name="T67" fmla="*/ 133 h 142"/>
                <a:gd name="T68" fmla="*/ 32 w 158"/>
                <a:gd name="T69" fmla="*/ 125 h 142"/>
                <a:gd name="T70" fmla="*/ 32 w 158"/>
                <a:gd name="T71" fmla="*/ 113 h 142"/>
                <a:gd name="T72" fmla="*/ 32 w 158"/>
                <a:gd name="T73" fmla="*/ 96 h 142"/>
                <a:gd name="T74" fmla="*/ 28 w 158"/>
                <a:gd name="T75" fmla="*/ 84 h 142"/>
                <a:gd name="T76" fmla="*/ 28 w 158"/>
                <a:gd name="T77" fmla="*/ 77 h 142"/>
                <a:gd name="T78" fmla="*/ 24 w 158"/>
                <a:gd name="T79" fmla="*/ 74 h 142"/>
                <a:gd name="T80" fmla="*/ 15 w 158"/>
                <a:gd name="T81" fmla="*/ 76 h 142"/>
                <a:gd name="T82" fmla="*/ 7 w 158"/>
                <a:gd name="T83" fmla="*/ 74 h 142"/>
                <a:gd name="T84" fmla="*/ 2 w 158"/>
                <a:gd name="T85" fmla="*/ 72 h 142"/>
                <a:gd name="T86" fmla="*/ 2 w 158"/>
                <a:gd name="T87" fmla="*/ 60 h 142"/>
                <a:gd name="T88" fmla="*/ 2 w 158"/>
                <a:gd name="T89" fmla="*/ 53 h 142"/>
                <a:gd name="T90" fmla="*/ 2 w 158"/>
                <a:gd name="T91" fmla="*/ 47 h 142"/>
                <a:gd name="T92" fmla="*/ 2 w 158"/>
                <a:gd name="T93" fmla="*/ 38 h 142"/>
                <a:gd name="T94" fmla="*/ 2 w 158"/>
                <a:gd name="T95" fmla="*/ 31 h 142"/>
                <a:gd name="T96" fmla="*/ 2 w 158"/>
                <a:gd name="T97" fmla="*/ 24 h 142"/>
                <a:gd name="T98" fmla="*/ 2 w 158"/>
                <a:gd name="T99" fmla="*/ 17 h 142"/>
                <a:gd name="T100" fmla="*/ 2 w 158"/>
                <a:gd name="T101" fmla="*/ 10 h 142"/>
                <a:gd name="T102" fmla="*/ 5 w 158"/>
                <a:gd name="T103" fmla="*/ 7 h 142"/>
                <a:gd name="T104" fmla="*/ 13 w 158"/>
                <a:gd name="T105" fmla="*/ 7 h 142"/>
                <a:gd name="T106" fmla="*/ 21 w 158"/>
                <a:gd name="T107" fmla="*/ 7 h 142"/>
                <a:gd name="T108" fmla="*/ 28 w 158"/>
                <a:gd name="T109" fmla="*/ 7 h 142"/>
                <a:gd name="T110" fmla="*/ 37 w 158"/>
                <a:gd name="T111" fmla="*/ 7 h 142"/>
                <a:gd name="T112" fmla="*/ 42 w 158"/>
                <a:gd name="T113" fmla="*/ 8 h 142"/>
                <a:gd name="T114" fmla="*/ 49 w 158"/>
                <a:gd name="T115" fmla="*/ 8 h 142"/>
                <a:gd name="T116" fmla="*/ 50 w 158"/>
                <a:gd name="T117" fmla="*/ 0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58" h="142">
                  <a:moveTo>
                    <a:pt x="54" y="1"/>
                  </a:moveTo>
                  <a:lnTo>
                    <a:pt x="55" y="1"/>
                  </a:lnTo>
                  <a:lnTo>
                    <a:pt x="56" y="1"/>
                  </a:lnTo>
                  <a:lnTo>
                    <a:pt x="57" y="1"/>
                  </a:lnTo>
                  <a:lnTo>
                    <a:pt x="58" y="1"/>
                  </a:lnTo>
                  <a:lnTo>
                    <a:pt x="59" y="1"/>
                  </a:lnTo>
                  <a:lnTo>
                    <a:pt x="60" y="1"/>
                  </a:lnTo>
                  <a:lnTo>
                    <a:pt x="63" y="1"/>
                  </a:lnTo>
                  <a:lnTo>
                    <a:pt x="64" y="1"/>
                  </a:lnTo>
                  <a:lnTo>
                    <a:pt x="65" y="1"/>
                  </a:lnTo>
                  <a:lnTo>
                    <a:pt x="67" y="1"/>
                  </a:lnTo>
                  <a:lnTo>
                    <a:pt x="68" y="1"/>
                  </a:lnTo>
                  <a:lnTo>
                    <a:pt x="69" y="1"/>
                  </a:lnTo>
                  <a:lnTo>
                    <a:pt x="71" y="1"/>
                  </a:lnTo>
                  <a:lnTo>
                    <a:pt x="72" y="1"/>
                  </a:lnTo>
                  <a:lnTo>
                    <a:pt x="73" y="1"/>
                  </a:lnTo>
                  <a:lnTo>
                    <a:pt x="74" y="1"/>
                  </a:lnTo>
                  <a:lnTo>
                    <a:pt x="74" y="2"/>
                  </a:lnTo>
                  <a:lnTo>
                    <a:pt x="75" y="4"/>
                  </a:lnTo>
                  <a:lnTo>
                    <a:pt x="75" y="5"/>
                  </a:lnTo>
                  <a:lnTo>
                    <a:pt x="76" y="5"/>
                  </a:lnTo>
                  <a:lnTo>
                    <a:pt x="76" y="6"/>
                  </a:lnTo>
                  <a:lnTo>
                    <a:pt x="77" y="7"/>
                  </a:lnTo>
                  <a:lnTo>
                    <a:pt x="77" y="8"/>
                  </a:lnTo>
                  <a:lnTo>
                    <a:pt x="78" y="9"/>
                  </a:lnTo>
                  <a:lnTo>
                    <a:pt x="78" y="10"/>
                  </a:lnTo>
                  <a:lnTo>
                    <a:pt x="80" y="10"/>
                  </a:lnTo>
                  <a:lnTo>
                    <a:pt x="80" y="11"/>
                  </a:lnTo>
                  <a:lnTo>
                    <a:pt x="80" y="13"/>
                  </a:lnTo>
                  <a:lnTo>
                    <a:pt x="80" y="14"/>
                  </a:lnTo>
                  <a:lnTo>
                    <a:pt x="81" y="15"/>
                  </a:lnTo>
                  <a:lnTo>
                    <a:pt x="81" y="17"/>
                  </a:lnTo>
                  <a:lnTo>
                    <a:pt x="81" y="18"/>
                  </a:lnTo>
                  <a:lnTo>
                    <a:pt x="81" y="19"/>
                  </a:lnTo>
                  <a:lnTo>
                    <a:pt x="82" y="19"/>
                  </a:lnTo>
                  <a:lnTo>
                    <a:pt x="83" y="19"/>
                  </a:lnTo>
                  <a:lnTo>
                    <a:pt x="84" y="19"/>
                  </a:lnTo>
                  <a:lnTo>
                    <a:pt x="85" y="19"/>
                  </a:lnTo>
                  <a:lnTo>
                    <a:pt x="86" y="19"/>
                  </a:lnTo>
                  <a:lnTo>
                    <a:pt x="87" y="19"/>
                  </a:lnTo>
                  <a:lnTo>
                    <a:pt x="89" y="19"/>
                  </a:lnTo>
                  <a:lnTo>
                    <a:pt x="90" y="19"/>
                  </a:lnTo>
                  <a:lnTo>
                    <a:pt x="93" y="19"/>
                  </a:lnTo>
                  <a:lnTo>
                    <a:pt x="94" y="19"/>
                  </a:lnTo>
                  <a:lnTo>
                    <a:pt x="95" y="19"/>
                  </a:lnTo>
                  <a:lnTo>
                    <a:pt x="97" y="19"/>
                  </a:lnTo>
                  <a:lnTo>
                    <a:pt x="98" y="19"/>
                  </a:lnTo>
                  <a:lnTo>
                    <a:pt x="100" y="19"/>
                  </a:lnTo>
                  <a:lnTo>
                    <a:pt x="102" y="19"/>
                  </a:lnTo>
                  <a:lnTo>
                    <a:pt x="103" y="19"/>
                  </a:lnTo>
                  <a:lnTo>
                    <a:pt x="106" y="19"/>
                  </a:lnTo>
                  <a:lnTo>
                    <a:pt x="107" y="19"/>
                  </a:lnTo>
                  <a:lnTo>
                    <a:pt x="109" y="19"/>
                  </a:lnTo>
                  <a:lnTo>
                    <a:pt x="110" y="19"/>
                  </a:lnTo>
                  <a:lnTo>
                    <a:pt x="111" y="19"/>
                  </a:lnTo>
                  <a:lnTo>
                    <a:pt x="114" y="19"/>
                  </a:lnTo>
                  <a:lnTo>
                    <a:pt x="115" y="19"/>
                  </a:lnTo>
                  <a:lnTo>
                    <a:pt x="116" y="19"/>
                  </a:lnTo>
                  <a:lnTo>
                    <a:pt x="117" y="19"/>
                  </a:lnTo>
                  <a:lnTo>
                    <a:pt x="118" y="19"/>
                  </a:lnTo>
                  <a:lnTo>
                    <a:pt x="119" y="19"/>
                  </a:lnTo>
                  <a:lnTo>
                    <a:pt x="123" y="19"/>
                  </a:lnTo>
                  <a:lnTo>
                    <a:pt x="124" y="19"/>
                  </a:lnTo>
                  <a:lnTo>
                    <a:pt x="125" y="19"/>
                  </a:lnTo>
                  <a:lnTo>
                    <a:pt x="126" y="19"/>
                  </a:lnTo>
                  <a:lnTo>
                    <a:pt x="127" y="19"/>
                  </a:lnTo>
                  <a:lnTo>
                    <a:pt x="128" y="19"/>
                  </a:lnTo>
                  <a:lnTo>
                    <a:pt x="129" y="19"/>
                  </a:lnTo>
                  <a:lnTo>
                    <a:pt x="130" y="19"/>
                  </a:lnTo>
                  <a:lnTo>
                    <a:pt x="132" y="19"/>
                  </a:lnTo>
                  <a:lnTo>
                    <a:pt x="133" y="19"/>
                  </a:lnTo>
                  <a:lnTo>
                    <a:pt x="134" y="19"/>
                  </a:lnTo>
                  <a:lnTo>
                    <a:pt x="135" y="19"/>
                  </a:lnTo>
                  <a:lnTo>
                    <a:pt x="136" y="19"/>
                  </a:lnTo>
                  <a:lnTo>
                    <a:pt x="137" y="19"/>
                  </a:lnTo>
                  <a:lnTo>
                    <a:pt x="138" y="19"/>
                  </a:lnTo>
                  <a:lnTo>
                    <a:pt x="140" y="19"/>
                  </a:lnTo>
                  <a:lnTo>
                    <a:pt x="141" y="19"/>
                  </a:lnTo>
                  <a:lnTo>
                    <a:pt x="142" y="19"/>
                  </a:lnTo>
                  <a:lnTo>
                    <a:pt x="143" y="19"/>
                  </a:lnTo>
                  <a:lnTo>
                    <a:pt x="144" y="19"/>
                  </a:lnTo>
                  <a:lnTo>
                    <a:pt x="147" y="19"/>
                  </a:lnTo>
                  <a:lnTo>
                    <a:pt x="149" y="19"/>
                  </a:lnTo>
                  <a:lnTo>
                    <a:pt x="150" y="19"/>
                  </a:lnTo>
                  <a:lnTo>
                    <a:pt x="151" y="19"/>
                  </a:lnTo>
                  <a:lnTo>
                    <a:pt x="155" y="19"/>
                  </a:lnTo>
                  <a:lnTo>
                    <a:pt x="158" y="19"/>
                  </a:lnTo>
                  <a:lnTo>
                    <a:pt x="158" y="22"/>
                  </a:lnTo>
                  <a:lnTo>
                    <a:pt x="158" y="23"/>
                  </a:lnTo>
                  <a:lnTo>
                    <a:pt x="158" y="25"/>
                  </a:lnTo>
                  <a:lnTo>
                    <a:pt x="158" y="26"/>
                  </a:lnTo>
                  <a:lnTo>
                    <a:pt x="158" y="29"/>
                  </a:lnTo>
                  <a:lnTo>
                    <a:pt x="158" y="30"/>
                  </a:lnTo>
                  <a:lnTo>
                    <a:pt x="158" y="31"/>
                  </a:lnTo>
                  <a:lnTo>
                    <a:pt x="158" y="32"/>
                  </a:lnTo>
                  <a:lnTo>
                    <a:pt x="158" y="33"/>
                  </a:lnTo>
                  <a:lnTo>
                    <a:pt x="158" y="34"/>
                  </a:lnTo>
                  <a:lnTo>
                    <a:pt x="158" y="35"/>
                  </a:lnTo>
                  <a:lnTo>
                    <a:pt x="158" y="36"/>
                  </a:lnTo>
                  <a:lnTo>
                    <a:pt x="158" y="38"/>
                  </a:lnTo>
                  <a:lnTo>
                    <a:pt x="158" y="39"/>
                  </a:lnTo>
                  <a:lnTo>
                    <a:pt x="158" y="44"/>
                  </a:lnTo>
                  <a:lnTo>
                    <a:pt x="158" y="46"/>
                  </a:lnTo>
                  <a:lnTo>
                    <a:pt x="158" y="47"/>
                  </a:lnTo>
                  <a:lnTo>
                    <a:pt x="158" y="49"/>
                  </a:lnTo>
                  <a:lnTo>
                    <a:pt x="158" y="50"/>
                  </a:lnTo>
                  <a:lnTo>
                    <a:pt x="158" y="52"/>
                  </a:lnTo>
                  <a:lnTo>
                    <a:pt x="158" y="53"/>
                  </a:lnTo>
                  <a:lnTo>
                    <a:pt x="158" y="55"/>
                  </a:lnTo>
                  <a:lnTo>
                    <a:pt x="158" y="56"/>
                  </a:lnTo>
                  <a:lnTo>
                    <a:pt x="158" y="57"/>
                  </a:lnTo>
                  <a:lnTo>
                    <a:pt x="158" y="58"/>
                  </a:lnTo>
                  <a:lnTo>
                    <a:pt x="158" y="59"/>
                  </a:lnTo>
                  <a:lnTo>
                    <a:pt x="158" y="63"/>
                  </a:lnTo>
                  <a:lnTo>
                    <a:pt x="158" y="64"/>
                  </a:lnTo>
                  <a:lnTo>
                    <a:pt x="158" y="65"/>
                  </a:lnTo>
                  <a:lnTo>
                    <a:pt x="158" y="66"/>
                  </a:lnTo>
                  <a:lnTo>
                    <a:pt x="158" y="71"/>
                  </a:lnTo>
                  <a:lnTo>
                    <a:pt x="158" y="72"/>
                  </a:lnTo>
                  <a:lnTo>
                    <a:pt x="156" y="72"/>
                  </a:lnTo>
                  <a:lnTo>
                    <a:pt x="155" y="72"/>
                  </a:lnTo>
                  <a:lnTo>
                    <a:pt x="152" y="72"/>
                  </a:lnTo>
                  <a:lnTo>
                    <a:pt x="149" y="72"/>
                  </a:lnTo>
                  <a:lnTo>
                    <a:pt x="147" y="72"/>
                  </a:lnTo>
                  <a:lnTo>
                    <a:pt x="145" y="72"/>
                  </a:lnTo>
                  <a:lnTo>
                    <a:pt x="144" y="72"/>
                  </a:lnTo>
                  <a:lnTo>
                    <a:pt x="142" y="72"/>
                  </a:lnTo>
                  <a:lnTo>
                    <a:pt x="141" y="72"/>
                  </a:lnTo>
                  <a:lnTo>
                    <a:pt x="140" y="72"/>
                  </a:lnTo>
                  <a:lnTo>
                    <a:pt x="138" y="72"/>
                  </a:lnTo>
                  <a:lnTo>
                    <a:pt x="137" y="72"/>
                  </a:lnTo>
                  <a:lnTo>
                    <a:pt x="136" y="72"/>
                  </a:lnTo>
                  <a:lnTo>
                    <a:pt x="133" y="72"/>
                  </a:lnTo>
                  <a:lnTo>
                    <a:pt x="132" y="72"/>
                  </a:lnTo>
                  <a:lnTo>
                    <a:pt x="130" y="72"/>
                  </a:lnTo>
                  <a:lnTo>
                    <a:pt x="127" y="72"/>
                  </a:lnTo>
                  <a:lnTo>
                    <a:pt x="124" y="72"/>
                  </a:lnTo>
                  <a:lnTo>
                    <a:pt x="124" y="73"/>
                  </a:lnTo>
                  <a:lnTo>
                    <a:pt x="124" y="74"/>
                  </a:lnTo>
                  <a:lnTo>
                    <a:pt x="124" y="78"/>
                  </a:lnTo>
                  <a:lnTo>
                    <a:pt x="124" y="81"/>
                  </a:lnTo>
                  <a:lnTo>
                    <a:pt x="124" y="82"/>
                  </a:lnTo>
                  <a:lnTo>
                    <a:pt x="124" y="83"/>
                  </a:lnTo>
                  <a:lnTo>
                    <a:pt x="124" y="84"/>
                  </a:lnTo>
                  <a:lnTo>
                    <a:pt x="124" y="85"/>
                  </a:lnTo>
                  <a:lnTo>
                    <a:pt x="124" y="86"/>
                  </a:lnTo>
                  <a:lnTo>
                    <a:pt x="124" y="88"/>
                  </a:lnTo>
                  <a:lnTo>
                    <a:pt x="124" y="89"/>
                  </a:lnTo>
                  <a:lnTo>
                    <a:pt x="124" y="90"/>
                  </a:lnTo>
                  <a:lnTo>
                    <a:pt x="124" y="96"/>
                  </a:lnTo>
                  <a:lnTo>
                    <a:pt x="124" y="100"/>
                  </a:lnTo>
                  <a:lnTo>
                    <a:pt x="124" y="111"/>
                  </a:lnTo>
                  <a:lnTo>
                    <a:pt x="124" y="113"/>
                  </a:lnTo>
                  <a:lnTo>
                    <a:pt x="124" y="116"/>
                  </a:lnTo>
                  <a:lnTo>
                    <a:pt x="124" y="117"/>
                  </a:lnTo>
                  <a:lnTo>
                    <a:pt x="124" y="120"/>
                  </a:lnTo>
                  <a:lnTo>
                    <a:pt x="124" y="123"/>
                  </a:lnTo>
                  <a:lnTo>
                    <a:pt x="124" y="124"/>
                  </a:lnTo>
                  <a:lnTo>
                    <a:pt x="124" y="126"/>
                  </a:lnTo>
                  <a:lnTo>
                    <a:pt x="119" y="127"/>
                  </a:lnTo>
                  <a:lnTo>
                    <a:pt x="115" y="130"/>
                  </a:lnTo>
                  <a:lnTo>
                    <a:pt x="112" y="130"/>
                  </a:lnTo>
                  <a:lnTo>
                    <a:pt x="112" y="131"/>
                  </a:lnTo>
                  <a:lnTo>
                    <a:pt x="111" y="131"/>
                  </a:lnTo>
                  <a:lnTo>
                    <a:pt x="108" y="132"/>
                  </a:lnTo>
                  <a:lnTo>
                    <a:pt x="107" y="133"/>
                  </a:lnTo>
                  <a:lnTo>
                    <a:pt x="106" y="133"/>
                  </a:lnTo>
                  <a:lnTo>
                    <a:pt x="102" y="134"/>
                  </a:lnTo>
                  <a:lnTo>
                    <a:pt x="101" y="135"/>
                  </a:lnTo>
                  <a:lnTo>
                    <a:pt x="98" y="136"/>
                  </a:lnTo>
                  <a:lnTo>
                    <a:pt x="91" y="139"/>
                  </a:lnTo>
                  <a:lnTo>
                    <a:pt x="89" y="140"/>
                  </a:lnTo>
                  <a:lnTo>
                    <a:pt x="87" y="140"/>
                  </a:lnTo>
                  <a:lnTo>
                    <a:pt x="86" y="140"/>
                  </a:lnTo>
                  <a:lnTo>
                    <a:pt x="85" y="141"/>
                  </a:lnTo>
                  <a:lnTo>
                    <a:pt x="82" y="142"/>
                  </a:lnTo>
                  <a:lnTo>
                    <a:pt x="81" y="142"/>
                  </a:lnTo>
                  <a:lnTo>
                    <a:pt x="78" y="142"/>
                  </a:lnTo>
                  <a:lnTo>
                    <a:pt x="77" y="142"/>
                  </a:lnTo>
                  <a:lnTo>
                    <a:pt x="76" y="142"/>
                  </a:lnTo>
                  <a:lnTo>
                    <a:pt x="75" y="142"/>
                  </a:lnTo>
                  <a:lnTo>
                    <a:pt x="75" y="141"/>
                  </a:lnTo>
                  <a:lnTo>
                    <a:pt x="75" y="140"/>
                  </a:lnTo>
                  <a:lnTo>
                    <a:pt x="75" y="135"/>
                  </a:lnTo>
                  <a:lnTo>
                    <a:pt x="75" y="134"/>
                  </a:lnTo>
                  <a:lnTo>
                    <a:pt x="75" y="133"/>
                  </a:lnTo>
                  <a:lnTo>
                    <a:pt x="75" y="132"/>
                  </a:lnTo>
                  <a:lnTo>
                    <a:pt x="73" y="132"/>
                  </a:lnTo>
                  <a:lnTo>
                    <a:pt x="72" y="132"/>
                  </a:lnTo>
                  <a:lnTo>
                    <a:pt x="69" y="132"/>
                  </a:lnTo>
                  <a:lnTo>
                    <a:pt x="67" y="132"/>
                  </a:lnTo>
                  <a:lnTo>
                    <a:pt x="64" y="132"/>
                  </a:lnTo>
                  <a:lnTo>
                    <a:pt x="63" y="132"/>
                  </a:lnTo>
                  <a:lnTo>
                    <a:pt x="61" y="132"/>
                  </a:lnTo>
                  <a:lnTo>
                    <a:pt x="59" y="132"/>
                  </a:lnTo>
                  <a:lnTo>
                    <a:pt x="58" y="132"/>
                  </a:lnTo>
                  <a:lnTo>
                    <a:pt x="56" y="132"/>
                  </a:lnTo>
                  <a:lnTo>
                    <a:pt x="55" y="132"/>
                  </a:lnTo>
                  <a:lnTo>
                    <a:pt x="52" y="132"/>
                  </a:lnTo>
                  <a:lnTo>
                    <a:pt x="48" y="132"/>
                  </a:lnTo>
                  <a:lnTo>
                    <a:pt x="46" y="132"/>
                  </a:lnTo>
                  <a:lnTo>
                    <a:pt x="43" y="132"/>
                  </a:lnTo>
                  <a:lnTo>
                    <a:pt x="35" y="133"/>
                  </a:lnTo>
                  <a:lnTo>
                    <a:pt x="34" y="133"/>
                  </a:lnTo>
                  <a:lnTo>
                    <a:pt x="32" y="133"/>
                  </a:lnTo>
                  <a:lnTo>
                    <a:pt x="32" y="132"/>
                  </a:lnTo>
                  <a:lnTo>
                    <a:pt x="32" y="131"/>
                  </a:lnTo>
                  <a:lnTo>
                    <a:pt x="32" y="130"/>
                  </a:lnTo>
                  <a:lnTo>
                    <a:pt x="32" y="128"/>
                  </a:lnTo>
                  <a:lnTo>
                    <a:pt x="32" y="125"/>
                  </a:lnTo>
                  <a:lnTo>
                    <a:pt x="32" y="124"/>
                  </a:lnTo>
                  <a:lnTo>
                    <a:pt x="32" y="122"/>
                  </a:lnTo>
                  <a:lnTo>
                    <a:pt x="32" y="117"/>
                  </a:lnTo>
                  <a:lnTo>
                    <a:pt x="32" y="115"/>
                  </a:lnTo>
                  <a:lnTo>
                    <a:pt x="32" y="114"/>
                  </a:lnTo>
                  <a:lnTo>
                    <a:pt x="32" y="113"/>
                  </a:lnTo>
                  <a:lnTo>
                    <a:pt x="32" y="108"/>
                  </a:lnTo>
                  <a:lnTo>
                    <a:pt x="32" y="107"/>
                  </a:lnTo>
                  <a:lnTo>
                    <a:pt x="32" y="102"/>
                  </a:lnTo>
                  <a:lnTo>
                    <a:pt x="32" y="101"/>
                  </a:lnTo>
                  <a:lnTo>
                    <a:pt x="32" y="98"/>
                  </a:lnTo>
                  <a:lnTo>
                    <a:pt x="32" y="96"/>
                  </a:lnTo>
                  <a:lnTo>
                    <a:pt x="32" y="89"/>
                  </a:lnTo>
                  <a:lnTo>
                    <a:pt x="31" y="89"/>
                  </a:lnTo>
                  <a:lnTo>
                    <a:pt x="29" y="89"/>
                  </a:lnTo>
                  <a:lnTo>
                    <a:pt x="28" y="86"/>
                  </a:lnTo>
                  <a:lnTo>
                    <a:pt x="28" y="85"/>
                  </a:lnTo>
                  <a:lnTo>
                    <a:pt x="28" y="84"/>
                  </a:lnTo>
                  <a:lnTo>
                    <a:pt x="28" y="83"/>
                  </a:lnTo>
                  <a:lnTo>
                    <a:pt x="28" y="82"/>
                  </a:lnTo>
                  <a:lnTo>
                    <a:pt x="28" y="81"/>
                  </a:lnTo>
                  <a:lnTo>
                    <a:pt x="28" y="80"/>
                  </a:lnTo>
                  <a:lnTo>
                    <a:pt x="28" y="78"/>
                  </a:lnTo>
                  <a:lnTo>
                    <a:pt x="28" y="77"/>
                  </a:lnTo>
                  <a:lnTo>
                    <a:pt x="28" y="76"/>
                  </a:lnTo>
                  <a:lnTo>
                    <a:pt x="25" y="76"/>
                  </a:lnTo>
                  <a:lnTo>
                    <a:pt x="25" y="75"/>
                  </a:lnTo>
                  <a:lnTo>
                    <a:pt x="26" y="75"/>
                  </a:lnTo>
                  <a:lnTo>
                    <a:pt x="26" y="74"/>
                  </a:lnTo>
                  <a:lnTo>
                    <a:pt x="24" y="74"/>
                  </a:lnTo>
                  <a:lnTo>
                    <a:pt x="22" y="74"/>
                  </a:lnTo>
                  <a:lnTo>
                    <a:pt x="20" y="74"/>
                  </a:lnTo>
                  <a:lnTo>
                    <a:pt x="16" y="74"/>
                  </a:lnTo>
                  <a:lnTo>
                    <a:pt x="15" y="74"/>
                  </a:lnTo>
                  <a:lnTo>
                    <a:pt x="15" y="75"/>
                  </a:lnTo>
                  <a:lnTo>
                    <a:pt x="15" y="76"/>
                  </a:lnTo>
                  <a:lnTo>
                    <a:pt x="13" y="76"/>
                  </a:lnTo>
                  <a:lnTo>
                    <a:pt x="11" y="76"/>
                  </a:lnTo>
                  <a:lnTo>
                    <a:pt x="11" y="75"/>
                  </a:lnTo>
                  <a:lnTo>
                    <a:pt x="11" y="74"/>
                  </a:lnTo>
                  <a:lnTo>
                    <a:pt x="9" y="74"/>
                  </a:lnTo>
                  <a:lnTo>
                    <a:pt x="7" y="74"/>
                  </a:lnTo>
                  <a:lnTo>
                    <a:pt x="6" y="74"/>
                  </a:lnTo>
                  <a:lnTo>
                    <a:pt x="4" y="74"/>
                  </a:lnTo>
                  <a:lnTo>
                    <a:pt x="4" y="73"/>
                  </a:lnTo>
                  <a:lnTo>
                    <a:pt x="4" y="72"/>
                  </a:lnTo>
                  <a:lnTo>
                    <a:pt x="3" y="72"/>
                  </a:lnTo>
                  <a:lnTo>
                    <a:pt x="2" y="72"/>
                  </a:lnTo>
                  <a:lnTo>
                    <a:pt x="2" y="69"/>
                  </a:lnTo>
                  <a:lnTo>
                    <a:pt x="2" y="68"/>
                  </a:lnTo>
                  <a:lnTo>
                    <a:pt x="2" y="64"/>
                  </a:lnTo>
                  <a:lnTo>
                    <a:pt x="2" y="63"/>
                  </a:lnTo>
                  <a:lnTo>
                    <a:pt x="2" y="61"/>
                  </a:lnTo>
                  <a:lnTo>
                    <a:pt x="2" y="60"/>
                  </a:lnTo>
                  <a:lnTo>
                    <a:pt x="2" y="59"/>
                  </a:lnTo>
                  <a:lnTo>
                    <a:pt x="2" y="58"/>
                  </a:lnTo>
                  <a:lnTo>
                    <a:pt x="2" y="57"/>
                  </a:lnTo>
                  <a:lnTo>
                    <a:pt x="2" y="56"/>
                  </a:lnTo>
                  <a:lnTo>
                    <a:pt x="2" y="55"/>
                  </a:lnTo>
                  <a:lnTo>
                    <a:pt x="2" y="53"/>
                  </a:lnTo>
                  <a:lnTo>
                    <a:pt x="2" y="50"/>
                  </a:lnTo>
                  <a:lnTo>
                    <a:pt x="2" y="49"/>
                  </a:lnTo>
                  <a:lnTo>
                    <a:pt x="2" y="48"/>
                  </a:lnTo>
                  <a:lnTo>
                    <a:pt x="0" y="48"/>
                  </a:lnTo>
                  <a:lnTo>
                    <a:pt x="0" y="47"/>
                  </a:lnTo>
                  <a:lnTo>
                    <a:pt x="2" y="47"/>
                  </a:lnTo>
                  <a:lnTo>
                    <a:pt x="2" y="46"/>
                  </a:lnTo>
                  <a:lnTo>
                    <a:pt x="2" y="44"/>
                  </a:lnTo>
                  <a:lnTo>
                    <a:pt x="2" y="41"/>
                  </a:lnTo>
                  <a:lnTo>
                    <a:pt x="2" y="40"/>
                  </a:lnTo>
                  <a:lnTo>
                    <a:pt x="2" y="39"/>
                  </a:lnTo>
                  <a:lnTo>
                    <a:pt x="2" y="38"/>
                  </a:lnTo>
                  <a:lnTo>
                    <a:pt x="2" y="36"/>
                  </a:lnTo>
                  <a:lnTo>
                    <a:pt x="2" y="35"/>
                  </a:lnTo>
                  <a:lnTo>
                    <a:pt x="2" y="34"/>
                  </a:lnTo>
                  <a:lnTo>
                    <a:pt x="2" y="33"/>
                  </a:lnTo>
                  <a:lnTo>
                    <a:pt x="2" y="32"/>
                  </a:lnTo>
                  <a:lnTo>
                    <a:pt x="2" y="31"/>
                  </a:lnTo>
                  <a:lnTo>
                    <a:pt x="2" y="30"/>
                  </a:lnTo>
                  <a:lnTo>
                    <a:pt x="2" y="29"/>
                  </a:lnTo>
                  <a:lnTo>
                    <a:pt x="2" y="27"/>
                  </a:lnTo>
                  <a:lnTo>
                    <a:pt x="2" y="26"/>
                  </a:lnTo>
                  <a:lnTo>
                    <a:pt x="2" y="25"/>
                  </a:lnTo>
                  <a:lnTo>
                    <a:pt x="2" y="24"/>
                  </a:lnTo>
                  <a:lnTo>
                    <a:pt x="2" y="23"/>
                  </a:lnTo>
                  <a:lnTo>
                    <a:pt x="2" y="22"/>
                  </a:lnTo>
                  <a:lnTo>
                    <a:pt x="2" y="21"/>
                  </a:lnTo>
                  <a:lnTo>
                    <a:pt x="2" y="19"/>
                  </a:lnTo>
                  <a:lnTo>
                    <a:pt x="2" y="18"/>
                  </a:lnTo>
                  <a:lnTo>
                    <a:pt x="2" y="17"/>
                  </a:lnTo>
                  <a:lnTo>
                    <a:pt x="2" y="16"/>
                  </a:lnTo>
                  <a:lnTo>
                    <a:pt x="2" y="15"/>
                  </a:lnTo>
                  <a:lnTo>
                    <a:pt x="2" y="14"/>
                  </a:lnTo>
                  <a:lnTo>
                    <a:pt x="2" y="13"/>
                  </a:lnTo>
                  <a:lnTo>
                    <a:pt x="2" y="11"/>
                  </a:lnTo>
                  <a:lnTo>
                    <a:pt x="2" y="10"/>
                  </a:lnTo>
                  <a:lnTo>
                    <a:pt x="2" y="9"/>
                  </a:lnTo>
                  <a:lnTo>
                    <a:pt x="2" y="8"/>
                  </a:lnTo>
                  <a:lnTo>
                    <a:pt x="2" y="7"/>
                  </a:lnTo>
                  <a:lnTo>
                    <a:pt x="3" y="7"/>
                  </a:lnTo>
                  <a:lnTo>
                    <a:pt x="4" y="7"/>
                  </a:lnTo>
                  <a:lnTo>
                    <a:pt x="5" y="7"/>
                  </a:lnTo>
                  <a:lnTo>
                    <a:pt x="6" y="7"/>
                  </a:lnTo>
                  <a:lnTo>
                    <a:pt x="7" y="7"/>
                  </a:lnTo>
                  <a:lnTo>
                    <a:pt x="8" y="7"/>
                  </a:lnTo>
                  <a:lnTo>
                    <a:pt x="9" y="7"/>
                  </a:lnTo>
                  <a:lnTo>
                    <a:pt x="12" y="7"/>
                  </a:lnTo>
                  <a:lnTo>
                    <a:pt x="13" y="7"/>
                  </a:lnTo>
                  <a:lnTo>
                    <a:pt x="14" y="7"/>
                  </a:lnTo>
                  <a:lnTo>
                    <a:pt x="16" y="7"/>
                  </a:lnTo>
                  <a:lnTo>
                    <a:pt x="17" y="7"/>
                  </a:lnTo>
                  <a:lnTo>
                    <a:pt x="18" y="7"/>
                  </a:lnTo>
                  <a:lnTo>
                    <a:pt x="20" y="7"/>
                  </a:lnTo>
                  <a:lnTo>
                    <a:pt x="21" y="7"/>
                  </a:lnTo>
                  <a:lnTo>
                    <a:pt x="22" y="7"/>
                  </a:lnTo>
                  <a:lnTo>
                    <a:pt x="23" y="7"/>
                  </a:lnTo>
                  <a:lnTo>
                    <a:pt x="24" y="7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9" y="7"/>
                  </a:lnTo>
                  <a:lnTo>
                    <a:pt x="30" y="7"/>
                  </a:lnTo>
                  <a:lnTo>
                    <a:pt x="31" y="7"/>
                  </a:lnTo>
                  <a:lnTo>
                    <a:pt x="32" y="7"/>
                  </a:lnTo>
                  <a:lnTo>
                    <a:pt x="34" y="7"/>
                  </a:lnTo>
                  <a:lnTo>
                    <a:pt x="37" y="7"/>
                  </a:lnTo>
                  <a:lnTo>
                    <a:pt x="38" y="7"/>
                  </a:lnTo>
                  <a:lnTo>
                    <a:pt x="39" y="7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8"/>
                  </a:lnTo>
                  <a:lnTo>
                    <a:pt x="42" y="8"/>
                  </a:lnTo>
                  <a:lnTo>
                    <a:pt x="43" y="8"/>
                  </a:lnTo>
                  <a:lnTo>
                    <a:pt x="45" y="8"/>
                  </a:lnTo>
                  <a:lnTo>
                    <a:pt x="46" y="8"/>
                  </a:lnTo>
                  <a:lnTo>
                    <a:pt x="47" y="8"/>
                  </a:lnTo>
                  <a:lnTo>
                    <a:pt x="48" y="8"/>
                  </a:lnTo>
                  <a:lnTo>
                    <a:pt x="49" y="8"/>
                  </a:lnTo>
                  <a:lnTo>
                    <a:pt x="49" y="7"/>
                  </a:lnTo>
                  <a:lnTo>
                    <a:pt x="49" y="6"/>
                  </a:lnTo>
                  <a:lnTo>
                    <a:pt x="49" y="5"/>
                  </a:lnTo>
                  <a:lnTo>
                    <a:pt x="49" y="1"/>
                  </a:lnTo>
                  <a:lnTo>
                    <a:pt x="49" y="0"/>
                  </a:lnTo>
                  <a:lnTo>
                    <a:pt x="50" y="0"/>
                  </a:lnTo>
                  <a:lnTo>
                    <a:pt x="51" y="0"/>
                  </a:lnTo>
                  <a:lnTo>
                    <a:pt x="52" y="1"/>
                  </a:lnTo>
                  <a:lnTo>
                    <a:pt x="54" y="1"/>
                  </a:lnTo>
                  <a:close/>
                </a:path>
              </a:pathLst>
            </a:custGeom>
            <a:solidFill>
              <a:schemeClr val="accent4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619" name="Freeform 642">
              <a:extLst>
                <a:ext uri="{FF2B5EF4-FFF2-40B4-BE49-F238E27FC236}">
                  <a16:creationId xmlns:a16="http://schemas.microsoft.com/office/drawing/2014/main" id="{CEC74250-6BB1-D79B-8CD8-3738EC4C895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15893" y="4148299"/>
              <a:ext cx="405769" cy="338140"/>
            </a:xfrm>
            <a:custGeom>
              <a:avLst/>
              <a:gdLst>
                <a:gd name="T0" fmla="*/ 67 w 276"/>
                <a:gd name="T1" fmla="*/ 25 h 230"/>
                <a:gd name="T2" fmla="*/ 87 w 276"/>
                <a:gd name="T3" fmla="*/ 36 h 230"/>
                <a:gd name="T4" fmla="*/ 107 w 276"/>
                <a:gd name="T5" fmla="*/ 14 h 230"/>
                <a:gd name="T6" fmla="*/ 120 w 276"/>
                <a:gd name="T7" fmla="*/ 58 h 230"/>
                <a:gd name="T8" fmla="*/ 145 w 276"/>
                <a:gd name="T9" fmla="*/ 69 h 230"/>
                <a:gd name="T10" fmla="*/ 156 w 276"/>
                <a:gd name="T11" fmla="*/ 42 h 230"/>
                <a:gd name="T12" fmla="*/ 198 w 276"/>
                <a:gd name="T13" fmla="*/ 59 h 230"/>
                <a:gd name="T14" fmla="*/ 180 w 276"/>
                <a:gd name="T15" fmla="*/ 80 h 230"/>
                <a:gd name="T16" fmla="*/ 192 w 276"/>
                <a:gd name="T17" fmla="*/ 86 h 230"/>
                <a:gd name="T18" fmla="*/ 215 w 276"/>
                <a:gd name="T19" fmla="*/ 103 h 230"/>
                <a:gd name="T20" fmla="*/ 232 w 276"/>
                <a:gd name="T21" fmla="*/ 106 h 230"/>
                <a:gd name="T22" fmla="*/ 267 w 276"/>
                <a:gd name="T23" fmla="*/ 120 h 230"/>
                <a:gd name="T24" fmla="*/ 259 w 276"/>
                <a:gd name="T25" fmla="*/ 128 h 230"/>
                <a:gd name="T26" fmla="*/ 243 w 276"/>
                <a:gd name="T27" fmla="*/ 128 h 230"/>
                <a:gd name="T28" fmla="*/ 237 w 276"/>
                <a:gd name="T29" fmla="*/ 137 h 230"/>
                <a:gd name="T30" fmla="*/ 227 w 276"/>
                <a:gd name="T31" fmla="*/ 137 h 230"/>
                <a:gd name="T32" fmla="*/ 222 w 276"/>
                <a:gd name="T33" fmla="*/ 137 h 230"/>
                <a:gd name="T34" fmla="*/ 210 w 276"/>
                <a:gd name="T35" fmla="*/ 134 h 230"/>
                <a:gd name="T36" fmla="*/ 200 w 276"/>
                <a:gd name="T37" fmla="*/ 142 h 230"/>
                <a:gd name="T38" fmla="*/ 192 w 276"/>
                <a:gd name="T39" fmla="*/ 129 h 230"/>
                <a:gd name="T40" fmla="*/ 185 w 276"/>
                <a:gd name="T41" fmla="*/ 137 h 230"/>
                <a:gd name="T42" fmla="*/ 180 w 276"/>
                <a:gd name="T43" fmla="*/ 145 h 230"/>
                <a:gd name="T44" fmla="*/ 190 w 276"/>
                <a:gd name="T45" fmla="*/ 153 h 230"/>
                <a:gd name="T46" fmla="*/ 174 w 276"/>
                <a:gd name="T47" fmla="*/ 161 h 230"/>
                <a:gd name="T48" fmla="*/ 163 w 276"/>
                <a:gd name="T49" fmla="*/ 159 h 230"/>
                <a:gd name="T50" fmla="*/ 183 w 276"/>
                <a:gd name="T51" fmla="*/ 165 h 230"/>
                <a:gd name="T52" fmla="*/ 202 w 276"/>
                <a:gd name="T53" fmla="*/ 154 h 230"/>
                <a:gd name="T54" fmla="*/ 215 w 276"/>
                <a:gd name="T55" fmla="*/ 161 h 230"/>
                <a:gd name="T56" fmla="*/ 224 w 276"/>
                <a:gd name="T57" fmla="*/ 173 h 230"/>
                <a:gd name="T58" fmla="*/ 198 w 276"/>
                <a:gd name="T59" fmla="*/ 198 h 230"/>
                <a:gd name="T60" fmla="*/ 175 w 276"/>
                <a:gd name="T61" fmla="*/ 214 h 230"/>
                <a:gd name="T62" fmla="*/ 158 w 276"/>
                <a:gd name="T63" fmla="*/ 230 h 230"/>
                <a:gd name="T64" fmla="*/ 147 w 276"/>
                <a:gd name="T65" fmla="*/ 211 h 230"/>
                <a:gd name="T66" fmla="*/ 137 w 276"/>
                <a:gd name="T67" fmla="*/ 197 h 230"/>
                <a:gd name="T68" fmla="*/ 123 w 276"/>
                <a:gd name="T69" fmla="*/ 184 h 230"/>
                <a:gd name="T70" fmla="*/ 110 w 276"/>
                <a:gd name="T71" fmla="*/ 177 h 230"/>
                <a:gd name="T72" fmla="*/ 94 w 276"/>
                <a:gd name="T73" fmla="*/ 189 h 230"/>
                <a:gd name="T74" fmla="*/ 85 w 276"/>
                <a:gd name="T75" fmla="*/ 172 h 230"/>
                <a:gd name="T76" fmla="*/ 89 w 276"/>
                <a:gd name="T77" fmla="*/ 154 h 230"/>
                <a:gd name="T78" fmla="*/ 93 w 276"/>
                <a:gd name="T79" fmla="*/ 142 h 230"/>
                <a:gd name="T80" fmla="*/ 101 w 276"/>
                <a:gd name="T81" fmla="*/ 123 h 230"/>
                <a:gd name="T82" fmla="*/ 111 w 276"/>
                <a:gd name="T83" fmla="*/ 114 h 230"/>
                <a:gd name="T84" fmla="*/ 85 w 276"/>
                <a:gd name="T85" fmla="*/ 92 h 230"/>
                <a:gd name="T86" fmla="*/ 76 w 276"/>
                <a:gd name="T87" fmla="*/ 92 h 230"/>
                <a:gd name="T88" fmla="*/ 41 w 276"/>
                <a:gd name="T89" fmla="*/ 31 h 230"/>
                <a:gd name="T90" fmla="*/ 56 w 276"/>
                <a:gd name="T91" fmla="*/ 44 h 230"/>
                <a:gd name="T92" fmla="*/ 69 w 276"/>
                <a:gd name="T93" fmla="*/ 55 h 230"/>
                <a:gd name="T94" fmla="*/ 77 w 276"/>
                <a:gd name="T95" fmla="*/ 59 h 230"/>
                <a:gd name="T96" fmla="*/ 43 w 276"/>
                <a:gd name="T97" fmla="*/ 26 h 230"/>
                <a:gd name="T98" fmla="*/ 135 w 276"/>
                <a:gd name="T99" fmla="*/ 92 h 230"/>
                <a:gd name="T100" fmla="*/ 150 w 276"/>
                <a:gd name="T101" fmla="*/ 89 h 230"/>
                <a:gd name="T102" fmla="*/ 137 w 276"/>
                <a:gd name="T103" fmla="*/ 81 h 230"/>
                <a:gd name="T104" fmla="*/ 176 w 276"/>
                <a:gd name="T105" fmla="*/ 113 h 230"/>
                <a:gd name="T106" fmla="*/ 181 w 276"/>
                <a:gd name="T107" fmla="*/ 104 h 230"/>
                <a:gd name="T108" fmla="*/ 190 w 276"/>
                <a:gd name="T109" fmla="*/ 110 h 230"/>
                <a:gd name="T110" fmla="*/ 201 w 276"/>
                <a:gd name="T111" fmla="*/ 112 h 230"/>
                <a:gd name="T112" fmla="*/ 201 w 276"/>
                <a:gd name="T113" fmla="*/ 105 h 230"/>
                <a:gd name="T114" fmla="*/ 199 w 276"/>
                <a:gd name="T115" fmla="*/ 120 h 230"/>
                <a:gd name="T116" fmla="*/ 199 w 276"/>
                <a:gd name="T117" fmla="*/ 125 h 230"/>
                <a:gd name="T118" fmla="*/ 209 w 276"/>
                <a:gd name="T119" fmla="*/ 125 h 230"/>
                <a:gd name="T120" fmla="*/ 191 w 276"/>
                <a:gd name="T121" fmla="*/ 201 h 230"/>
                <a:gd name="T122" fmla="*/ 7 w 276"/>
                <a:gd name="T123" fmla="*/ 5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" h="230">
                  <a:moveTo>
                    <a:pt x="53" y="17"/>
                  </a:moveTo>
                  <a:lnTo>
                    <a:pt x="54" y="17"/>
                  </a:lnTo>
                  <a:lnTo>
                    <a:pt x="55" y="16"/>
                  </a:lnTo>
                  <a:lnTo>
                    <a:pt x="56" y="16"/>
                  </a:lnTo>
                  <a:lnTo>
                    <a:pt x="58" y="17"/>
                  </a:lnTo>
                  <a:lnTo>
                    <a:pt x="56" y="18"/>
                  </a:lnTo>
                  <a:lnTo>
                    <a:pt x="58" y="18"/>
                  </a:lnTo>
                  <a:lnTo>
                    <a:pt x="56" y="18"/>
                  </a:lnTo>
                  <a:lnTo>
                    <a:pt x="56" y="19"/>
                  </a:lnTo>
                  <a:lnTo>
                    <a:pt x="55" y="20"/>
                  </a:lnTo>
                  <a:lnTo>
                    <a:pt x="56" y="21"/>
                  </a:lnTo>
                  <a:lnTo>
                    <a:pt x="55" y="22"/>
                  </a:lnTo>
                  <a:lnTo>
                    <a:pt x="54" y="24"/>
                  </a:lnTo>
                  <a:lnTo>
                    <a:pt x="55" y="26"/>
                  </a:lnTo>
                  <a:lnTo>
                    <a:pt x="54" y="26"/>
                  </a:lnTo>
                  <a:lnTo>
                    <a:pt x="55" y="26"/>
                  </a:lnTo>
                  <a:lnTo>
                    <a:pt x="56" y="24"/>
                  </a:lnTo>
                  <a:lnTo>
                    <a:pt x="58" y="24"/>
                  </a:lnTo>
                  <a:lnTo>
                    <a:pt x="59" y="24"/>
                  </a:lnTo>
                  <a:lnTo>
                    <a:pt x="61" y="22"/>
                  </a:lnTo>
                  <a:lnTo>
                    <a:pt x="63" y="22"/>
                  </a:lnTo>
                  <a:lnTo>
                    <a:pt x="66" y="24"/>
                  </a:lnTo>
                  <a:lnTo>
                    <a:pt x="67" y="25"/>
                  </a:lnTo>
                  <a:lnTo>
                    <a:pt x="66" y="26"/>
                  </a:lnTo>
                  <a:lnTo>
                    <a:pt x="67" y="26"/>
                  </a:lnTo>
                  <a:lnTo>
                    <a:pt x="69" y="27"/>
                  </a:lnTo>
                  <a:lnTo>
                    <a:pt x="68" y="28"/>
                  </a:lnTo>
                  <a:lnTo>
                    <a:pt x="67" y="29"/>
                  </a:lnTo>
                  <a:lnTo>
                    <a:pt x="66" y="31"/>
                  </a:lnTo>
                  <a:lnTo>
                    <a:pt x="67" y="33"/>
                  </a:lnTo>
                  <a:lnTo>
                    <a:pt x="68" y="34"/>
                  </a:lnTo>
                  <a:lnTo>
                    <a:pt x="69" y="34"/>
                  </a:lnTo>
                  <a:lnTo>
                    <a:pt x="69" y="35"/>
                  </a:lnTo>
                  <a:lnTo>
                    <a:pt x="70" y="35"/>
                  </a:lnTo>
                  <a:lnTo>
                    <a:pt x="72" y="35"/>
                  </a:lnTo>
                  <a:lnTo>
                    <a:pt x="71" y="34"/>
                  </a:lnTo>
                  <a:lnTo>
                    <a:pt x="72" y="34"/>
                  </a:lnTo>
                  <a:lnTo>
                    <a:pt x="73" y="34"/>
                  </a:lnTo>
                  <a:lnTo>
                    <a:pt x="73" y="31"/>
                  </a:lnTo>
                  <a:lnTo>
                    <a:pt x="79" y="31"/>
                  </a:lnTo>
                  <a:lnTo>
                    <a:pt x="81" y="31"/>
                  </a:lnTo>
                  <a:lnTo>
                    <a:pt x="84" y="31"/>
                  </a:lnTo>
                  <a:lnTo>
                    <a:pt x="85" y="31"/>
                  </a:lnTo>
                  <a:lnTo>
                    <a:pt x="85" y="34"/>
                  </a:lnTo>
                  <a:lnTo>
                    <a:pt x="87" y="34"/>
                  </a:lnTo>
                  <a:lnTo>
                    <a:pt x="87" y="36"/>
                  </a:lnTo>
                  <a:lnTo>
                    <a:pt x="89" y="36"/>
                  </a:lnTo>
                  <a:lnTo>
                    <a:pt x="89" y="38"/>
                  </a:lnTo>
                  <a:lnTo>
                    <a:pt x="93" y="38"/>
                  </a:lnTo>
                  <a:lnTo>
                    <a:pt x="94" y="38"/>
                  </a:lnTo>
                  <a:lnTo>
                    <a:pt x="94" y="41"/>
                  </a:lnTo>
                  <a:lnTo>
                    <a:pt x="106" y="41"/>
                  </a:lnTo>
                  <a:lnTo>
                    <a:pt x="106" y="31"/>
                  </a:lnTo>
                  <a:lnTo>
                    <a:pt x="106" y="30"/>
                  </a:lnTo>
                  <a:lnTo>
                    <a:pt x="106" y="28"/>
                  </a:lnTo>
                  <a:lnTo>
                    <a:pt x="105" y="28"/>
                  </a:lnTo>
                  <a:lnTo>
                    <a:pt x="104" y="28"/>
                  </a:lnTo>
                  <a:lnTo>
                    <a:pt x="103" y="28"/>
                  </a:lnTo>
                  <a:lnTo>
                    <a:pt x="103" y="27"/>
                  </a:lnTo>
                  <a:lnTo>
                    <a:pt x="103" y="24"/>
                  </a:lnTo>
                  <a:lnTo>
                    <a:pt x="102" y="24"/>
                  </a:lnTo>
                  <a:lnTo>
                    <a:pt x="101" y="24"/>
                  </a:lnTo>
                  <a:lnTo>
                    <a:pt x="98" y="24"/>
                  </a:lnTo>
                  <a:lnTo>
                    <a:pt x="94" y="24"/>
                  </a:lnTo>
                  <a:lnTo>
                    <a:pt x="94" y="19"/>
                  </a:lnTo>
                  <a:lnTo>
                    <a:pt x="102" y="19"/>
                  </a:lnTo>
                  <a:lnTo>
                    <a:pt x="103" y="14"/>
                  </a:lnTo>
                  <a:lnTo>
                    <a:pt x="104" y="14"/>
                  </a:lnTo>
                  <a:lnTo>
                    <a:pt x="107" y="14"/>
                  </a:lnTo>
                  <a:lnTo>
                    <a:pt x="107" y="17"/>
                  </a:lnTo>
                  <a:lnTo>
                    <a:pt x="106" y="24"/>
                  </a:lnTo>
                  <a:lnTo>
                    <a:pt x="109" y="24"/>
                  </a:lnTo>
                  <a:lnTo>
                    <a:pt x="111" y="24"/>
                  </a:lnTo>
                  <a:lnTo>
                    <a:pt x="120" y="25"/>
                  </a:lnTo>
                  <a:lnTo>
                    <a:pt x="120" y="26"/>
                  </a:lnTo>
                  <a:lnTo>
                    <a:pt x="120" y="28"/>
                  </a:lnTo>
                  <a:lnTo>
                    <a:pt x="115" y="28"/>
                  </a:lnTo>
                  <a:lnTo>
                    <a:pt x="115" y="33"/>
                  </a:lnTo>
                  <a:lnTo>
                    <a:pt x="115" y="36"/>
                  </a:lnTo>
                  <a:lnTo>
                    <a:pt x="112" y="36"/>
                  </a:lnTo>
                  <a:lnTo>
                    <a:pt x="112" y="41"/>
                  </a:lnTo>
                  <a:lnTo>
                    <a:pt x="111" y="43"/>
                  </a:lnTo>
                  <a:lnTo>
                    <a:pt x="111" y="50"/>
                  </a:lnTo>
                  <a:lnTo>
                    <a:pt x="114" y="54"/>
                  </a:lnTo>
                  <a:lnTo>
                    <a:pt x="114" y="55"/>
                  </a:lnTo>
                  <a:lnTo>
                    <a:pt x="115" y="55"/>
                  </a:lnTo>
                  <a:lnTo>
                    <a:pt x="115" y="56"/>
                  </a:lnTo>
                  <a:lnTo>
                    <a:pt x="116" y="56"/>
                  </a:lnTo>
                  <a:lnTo>
                    <a:pt x="116" y="58"/>
                  </a:lnTo>
                  <a:lnTo>
                    <a:pt x="118" y="58"/>
                  </a:lnTo>
                  <a:lnTo>
                    <a:pt x="119" y="58"/>
                  </a:lnTo>
                  <a:lnTo>
                    <a:pt x="120" y="58"/>
                  </a:lnTo>
                  <a:lnTo>
                    <a:pt x="120" y="55"/>
                  </a:lnTo>
                  <a:lnTo>
                    <a:pt x="122" y="55"/>
                  </a:lnTo>
                  <a:lnTo>
                    <a:pt x="122" y="54"/>
                  </a:lnTo>
                  <a:lnTo>
                    <a:pt x="128" y="54"/>
                  </a:lnTo>
                  <a:lnTo>
                    <a:pt x="128" y="53"/>
                  </a:lnTo>
                  <a:lnTo>
                    <a:pt x="128" y="51"/>
                  </a:lnTo>
                  <a:lnTo>
                    <a:pt x="128" y="50"/>
                  </a:lnTo>
                  <a:lnTo>
                    <a:pt x="137" y="50"/>
                  </a:lnTo>
                  <a:lnTo>
                    <a:pt x="137" y="59"/>
                  </a:lnTo>
                  <a:lnTo>
                    <a:pt x="133" y="59"/>
                  </a:lnTo>
                  <a:lnTo>
                    <a:pt x="132" y="59"/>
                  </a:lnTo>
                  <a:lnTo>
                    <a:pt x="132" y="63"/>
                  </a:lnTo>
                  <a:lnTo>
                    <a:pt x="135" y="66"/>
                  </a:lnTo>
                  <a:lnTo>
                    <a:pt x="137" y="67"/>
                  </a:lnTo>
                  <a:lnTo>
                    <a:pt x="138" y="67"/>
                  </a:lnTo>
                  <a:lnTo>
                    <a:pt x="139" y="68"/>
                  </a:lnTo>
                  <a:lnTo>
                    <a:pt x="140" y="68"/>
                  </a:lnTo>
                  <a:lnTo>
                    <a:pt x="141" y="69"/>
                  </a:lnTo>
                  <a:lnTo>
                    <a:pt x="142" y="69"/>
                  </a:lnTo>
                  <a:lnTo>
                    <a:pt x="144" y="70"/>
                  </a:lnTo>
                  <a:lnTo>
                    <a:pt x="145" y="70"/>
                  </a:lnTo>
                  <a:lnTo>
                    <a:pt x="144" y="69"/>
                  </a:lnTo>
                  <a:lnTo>
                    <a:pt x="145" y="69"/>
                  </a:lnTo>
                  <a:lnTo>
                    <a:pt x="146" y="62"/>
                  </a:lnTo>
                  <a:lnTo>
                    <a:pt x="154" y="62"/>
                  </a:lnTo>
                  <a:lnTo>
                    <a:pt x="163" y="61"/>
                  </a:lnTo>
                  <a:lnTo>
                    <a:pt x="163" y="59"/>
                  </a:lnTo>
                  <a:lnTo>
                    <a:pt x="162" y="59"/>
                  </a:lnTo>
                  <a:lnTo>
                    <a:pt x="162" y="56"/>
                  </a:lnTo>
                  <a:lnTo>
                    <a:pt x="161" y="54"/>
                  </a:lnTo>
                  <a:lnTo>
                    <a:pt x="158" y="54"/>
                  </a:lnTo>
                  <a:lnTo>
                    <a:pt x="158" y="52"/>
                  </a:lnTo>
                  <a:lnTo>
                    <a:pt x="158" y="51"/>
                  </a:lnTo>
                  <a:lnTo>
                    <a:pt x="158" y="50"/>
                  </a:lnTo>
                  <a:lnTo>
                    <a:pt x="154" y="50"/>
                  </a:lnTo>
                  <a:lnTo>
                    <a:pt x="154" y="49"/>
                  </a:lnTo>
                  <a:lnTo>
                    <a:pt x="154" y="47"/>
                  </a:lnTo>
                  <a:lnTo>
                    <a:pt x="154" y="46"/>
                  </a:lnTo>
                  <a:lnTo>
                    <a:pt x="154" y="45"/>
                  </a:lnTo>
                  <a:lnTo>
                    <a:pt x="154" y="41"/>
                  </a:lnTo>
                  <a:lnTo>
                    <a:pt x="154" y="37"/>
                  </a:lnTo>
                  <a:lnTo>
                    <a:pt x="155" y="37"/>
                  </a:lnTo>
                  <a:lnTo>
                    <a:pt x="155" y="38"/>
                  </a:lnTo>
                  <a:lnTo>
                    <a:pt x="155" y="41"/>
                  </a:lnTo>
                  <a:lnTo>
                    <a:pt x="155" y="42"/>
                  </a:lnTo>
                  <a:lnTo>
                    <a:pt x="156" y="42"/>
                  </a:lnTo>
                  <a:lnTo>
                    <a:pt x="158" y="41"/>
                  </a:lnTo>
                  <a:lnTo>
                    <a:pt x="163" y="41"/>
                  </a:lnTo>
                  <a:lnTo>
                    <a:pt x="163" y="47"/>
                  </a:lnTo>
                  <a:lnTo>
                    <a:pt x="163" y="50"/>
                  </a:lnTo>
                  <a:lnTo>
                    <a:pt x="167" y="50"/>
                  </a:lnTo>
                  <a:lnTo>
                    <a:pt x="167" y="54"/>
                  </a:lnTo>
                  <a:lnTo>
                    <a:pt x="167" y="58"/>
                  </a:lnTo>
                  <a:lnTo>
                    <a:pt x="167" y="59"/>
                  </a:lnTo>
                  <a:lnTo>
                    <a:pt x="170" y="59"/>
                  </a:lnTo>
                  <a:lnTo>
                    <a:pt x="171" y="59"/>
                  </a:lnTo>
                  <a:lnTo>
                    <a:pt x="172" y="59"/>
                  </a:lnTo>
                  <a:lnTo>
                    <a:pt x="172" y="62"/>
                  </a:lnTo>
                  <a:lnTo>
                    <a:pt x="180" y="63"/>
                  </a:lnTo>
                  <a:lnTo>
                    <a:pt x="180" y="59"/>
                  </a:lnTo>
                  <a:lnTo>
                    <a:pt x="190" y="59"/>
                  </a:lnTo>
                  <a:lnTo>
                    <a:pt x="192" y="59"/>
                  </a:lnTo>
                  <a:lnTo>
                    <a:pt x="193" y="59"/>
                  </a:lnTo>
                  <a:lnTo>
                    <a:pt x="193" y="60"/>
                  </a:lnTo>
                  <a:lnTo>
                    <a:pt x="193" y="61"/>
                  </a:lnTo>
                  <a:lnTo>
                    <a:pt x="193" y="63"/>
                  </a:lnTo>
                  <a:lnTo>
                    <a:pt x="197" y="63"/>
                  </a:lnTo>
                  <a:lnTo>
                    <a:pt x="198" y="61"/>
                  </a:lnTo>
                  <a:lnTo>
                    <a:pt x="198" y="59"/>
                  </a:lnTo>
                  <a:lnTo>
                    <a:pt x="202" y="59"/>
                  </a:lnTo>
                  <a:lnTo>
                    <a:pt x="206" y="59"/>
                  </a:lnTo>
                  <a:lnTo>
                    <a:pt x="209" y="59"/>
                  </a:lnTo>
                  <a:lnTo>
                    <a:pt x="215" y="59"/>
                  </a:lnTo>
                  <a:lnTo>
                    <a:pt x="215" y="64"/>
                  </a:lnTo>
                  <a:lnTo>
                    <a:pt x="215" y="76"/>
                  </a:lnTo>
                  <a:lnTo>
                    <a:pt x="207" y="76"/>
                  </a:lnTo>
                  <a:lnTo>
                    <a:pt x="206" y="76"/>
                  </a:lnTo>
                  <a:lnTo>
                    <a:pt x="198" y="76"/>
                  </a:lnTo>
                  <a:lnTo>
                    <a:pt x="198" y="71"/>
                  </a:lnTo>
                  <a:lnTo>
                    <a:pt x="197" y="71"/>
                  </a:lnTo>
                  <a:lnTo>
                    <a:pt x="190" y="71"/>
                  </a:lnTo>
                  <a:lnTo>
                    <a:pt x="189" y="71"/>
                  </a:lnTo>
                  <a:lnTo>
                    <a:pt x="184" y="71"/>
                  </a:lnTo>
                  <a:lnTo>
                    <a:pt x="181" y="71"/>
                  </a:lnTo>
                  <a:lnTo>
                    <a:pt x="180" y="71"/>
                  </a:lnTo>
                  <a:lnTo>
                    <a:pt x="180" y="72"/>
                  </a:lnTo>
                  <a:lnTo>
                    <a:pt x="180" y="76"/>
                  </a:lnTo>
                  <a:lnTo>
                    <a:pt x="176" y="76"/>
                  </a:lnTo>
                  <a:lnTo>
                    <a:pt x="175" y="76"/>
                  </a:lnTo>
                  <a:lnTo>
                    <a:pt x="175" y="77"/>
                  </a:lnTo>
                  <a:lnTo>
                    <a:pt x="175" y="80"/>
                  </a:lnTo>
                  <a:lnTo>
                    <a:pt x="180" y="80"/>
                  </a:lnTo>
                  <a:lnTo>
                    <a:pt x="180" y="86"/>
                  </a:lnTo>
                  <a:lnTo>
                    <a:pt x="180" y="88"/>
                  </a:lnTo>
                  <a:lnTo>
                    <a:pt x="179" y="88"/>
                  </a:lnTo>
                  <a:lnTo>
                    <a:pt x="179" y="89"/>
                  </a:lnTo>
                  <a:lnTo>
                    <a:pt x="180" y="89"/>
                  </a:lnTo>
                  <a:lnTo>
                    <a:pt x="180" y="91"/>
                  </a:lnTo>
                  <a:lnTo>
                    <a:pt x="179" y="91"/>
                  </a:lnTo>
                  <a:lnTo>
                    <a:pt x="179" y="92"/>
                  </a:lnTo>
                  <a:lnTo>
                    <a:pt x="179" y="93"/>
                  </a:lnTo>
                  <a:lnTo>
                    <a:pt x="180" y="93"/>
                  </a:lnTo>
                  <a:lnTo>
                    <a:pt x="181" y="93"/>
                  </a:lnTo>
                  <a:lnTo>
                    <a:pt x="182" y="93"/>
                  </a:lnTo>
                  <a:lnTo>
                    <a:pt x="182" y="91"/>
                  </a:lnTo>
                  <a:lnTo>
                    <a:pt x="182" y="89"/>
                  </a:lnTo>
                  <a:lnTo>
                    <a:pt x="183" y="89"/>
                  </a:lnTo>
                  <a:lnTo>
                    <a:pt x="183" y="88"/>
                  </a:lnTo>
                  <a:lnTo>
                    <a:pt x="183" y="87"/>
                  </a:lnTo>
                  <a:lnTo>
                    <a:pt x="187" y="87"/>
                  </a:lnTo>
                  <a:lnTo>
                    <a:pt x="188" y="87"/>
                  </a:lnTo>
                  <a:lnTo>
                    <a:pt x="189" y="87"/>
                  </a:lnTo>
                  <a:lnTo>
                    <a:pt x="189" y="86"/>
                  </a:lnTo>
                  <a:lnTo>
                    <a:pt x="191" y="86"/>
                  </a:lnTo>
                  <a:lnTo>
                    <a:pt x="192" y="86"/>
                  </a:lnTo>
                  <a:lnTo>
                    <a:pt x="196" y="86"/>
                  </a:lnTo>
                  <a:lnTo>
                    <a:pt x="197" y="86"/>
                  </a:lnTo>
                  <a:lnTo>
                    <a:pt x="198" y="87"/>
                  </a:lnTo>
                  <a:lnTo>
                    <a:pt x="198" y="88"/>
                  </a:lnTo>
                  <a:lnTo>
                    <a:pt x="198" y="91"/>
                  </a:lnTo>
                  <a:lnTo>
                    <a:pt x="198" y="92"/>
                  </a:lnTo>
                  <a:lnTo>
                    <a:pt x="197" y="92"/>
                  </a:lnTo>
                  <a:lnTo>
                    <a:pt x="197" y="93"/>
                  </a:lnTo>
                  <a:lnTo>
                    <a:pt x="198" y="93"/>
                  </a:lnTo>
                  <a:lnTo>
                    <a:pt x="199" y="93"/>
                  </a:lnTo>
                  <a:lnTo>
                    <a:pt x="201" y="93"/>
                  </a:lnTo>
                  <a:lnTo>
                    <a:pt x="204" y="93"/>
                  </a:lnTo>
                  <a:lnTo>
                    <a:pt x="206" y="93"/>
                  </a:lnTo>
                  <a:lnTo>
                    <a:pt x="208" y="93"/>
                  </a:lnTo>
                  <a:lnTo>
                    <a:pt x="209" y="93"/>
                  </a:lnTo>
                  <a:lnTo>
                    <a:pt x="211" y="93"/>
                  </a:lnTo>
                  <a:lnTo>
                    <a:pt x="214" y="93"/>
                  </a:lnTo>
                  <a:lnTo>
                    <a:pt x="215" y="93"/>
                  </a:lnTo>
                  <a:lnTo>
                    <a:pt x="215" y="94"/>
                  </a:lnTo>
                  <a:lnTo>
                    <a:pt x="215" y="95"/>
                  </a:lnTo>
                  <a:lnTo>
                    <a:pt x="215" y="101"/>
                  </a:lnTo>
                  <a:lnTo>
                    <a:pt x="215" y="102"/>
                  </a:lnTo>
                  <a:lnTo>
                    <a:pt x="215" y="103"/>
                  </a:lnTo>
                  <a:lnTo>
                    <a:pt x="215" y="104"/>
                  </a:lnTo>
                  <a:lnTo>
                    <a:pt x="215" y="105"/>
                  </a:lnTo>
                  <a:lnTo>
                    <a:pt x="215" y="109"/>
                  </a:lnTo>
                  <a:lnTo>
                    <a:pt x="215" y="110"/>
                  </a:lnTo>
                  <a:lnTo>
                    <a:pt x="215" y="111"/>
                  </a:lnTo>
                  <a:lnTo>
                    <a:pt x="215" y="112"/>
                  </a:lnTo>
                  <a:lnTo>
                    <a:pt x="215" y="113"/>
                  </a:lnTo>
                  <a:lnTo>
                    <a:pt x="216" y="113"/>
                  </a:lnTo>
                  <a:lnTo>
                    <a:pt x="216" y="111"/>
                  </a:lnTo>
                  <a:lnTo>
                    <a:pt x="217" y="111"/>
                  </a:lnTo>
                  <a:lnTo>
                    <a:pt x="218" y="112"/>
                  </a:lnTo>
                  <a:lnTo>
                    <a:pt x="219" y="112"/>
                  </a:lnTo>
                  <a:lnTo>
                    <a:pt x="219" y="111"/>
                  </a:lnTo>
                  <a:lnTo>
                    <a:pt x="220" y="111"/>
                  </a:lnTo>
                  <a:lnTo>
                    <a:pt x="223" y="111"/>
                  </a:lnTo>
                  <a:lnTo>
                    <a:pt x="224" y="111"/>
                  </a:lnTo>
                  <a:lnTo>
                    <a:pt x="225" y="111"/>
                  </a:lnTo>
                  <a:lnTo>
                    <a:pt x="226" y="111"/>
                  </a:lnTo>
                  <a:lnTo>
                    <a:pt x="228" y="111"/>
                  </a:lnTo>
                  <a:lnTo>
                    <a:pt x="230" y="111"/>
                  </a:lnTo>
                  <a:lnTo>
                    <a:pt x="232" y="111"/>
                  </a:lnTo>
                  <a:lnTo>
                    <a:pt x="232" y="109"/>
                  </a:lnTo>
                  <a:lnTo>
                    <a:pt x="232" y="106"/>
                  </a:lnTo>
                  <a:lnTo>
                    <a:pt x="232" y="102"/>
                  </a:lnTo>
                  <a:lnTo>
                    <a:pt x="233" y="102"/>
                  </a:lnTo>
                  <a:lnTo>
                    <a:pt x="241" y="102"/>
                  </a:lnTo>
                  <a:lnTo>
                    <a:pt x="241" y="111"/>
                  </a:lnTo>
                  <a:lnTo>
                    <a:pt x="241" y="114"/>
                  </a:lnTo>
                  <a:lnTo>
                    <a:pt x="241" y="116"/>
                  </a:lnTo>
                  <a:lnTo>
                    <a:pt x="242" y="116"/>
                  </a:lnTo>
                  <a:lnTo>
                    <a:pt x="243" y="116"/>
                  </a:lnTo>
                  <a:lnTo>
                    <a:pt x="248" y="116"/>
                  </a:lnTo>
                  <a:lnTo>
                    <a:pt x="250" y="116"/>
                  </a:lnTo>
                  <a:lnTo>
                    <a:pt x="250" y="113"/>
                  </a:lnTo>
                  <a:lnTo>
                    <a:pt x="250" y="111"/>
                  </a:lnTo>
                  <a:lnTo>
                    <a:pt x="251" y="111"/>
                  </a:lnTo>
                  <a:lnTo>
                    <a:pt x="252" y="111"/>
                  </a:lnTo>
                  <a:lnTo>
                    <a:pt x="253" y="111"/>
                  </a:lnTo>
                  <a:lnTo>
                    <a:pt x="257" y="111"/>
                  </a:lnTo>
                  <a:lnTo>
                    <a:pt x="258" y="111"/>
                  </a:lnTo>
                  <a:lnTo>
                    <a:pt x="263" y="111"/>
                  </a:lnTo>
                  <a:lnTo>
                    <a:pt x="265" y="111"/>
                  </a:lnTo>
                  <a:lnTo>
                    <a:pt x="267" y="111"/>
                  </a:lnTo>
                  <a:lnTo>
                    <a:pt x="267" y="114"/>
                  </a:lnTo>
                  <a:lnTo>
                    <a:pt x="267" y="118"/>
                  </a:lnTo>
                  <a:lnTo>
                    <a:pt x="267" y="120"/>
                  </a:lnTo>
                  <a:lnTo>
                    <a:pt x="271" y="120"/>
                  </a:lnTo>
                  <a:lnTo>
                    <a:pt x="271" y="117"/>
                  </a:lnTo>
                  <a:lnTo>
                    <a:pt x="271" y="116"/>
                  </a:lnTo>
                  <a:lnTo>
                    <a:pt x="276" y="116"/>
                  </a:lnTo>
                  <a:lnTo>
                    <a:pt x="276" y="117"/>
                  </a:lnTo>
                  <a:lnTo>
                    <a:pt x="276" y="120"/>
                  </a:lnTo>
                  <a:lnTo>
                    <a:pt x="275" y="120"/>
                  </a:lnTo>
                  <a:lnTo>
                    <a:pt x="274" y="120"/>
                  </a:lnTo>
                  <a:lnTo>
                    <a:pt x="273" y="121"/>
                  </a:lnTo>
                  <a:lnTo>
                    <a:pt x="271" y="121"/>
                  </a:lnTo>
                  <a:lnTo>
                    <a:pt x="271" y="123"/>
                  </a:lnTo>
                  <a:lnTo>
                    <a:pt x="270" y="123"/>
                  </a:lnTo>
                  <a:lnTo>
                    <a:pt x="269" y="123"/>
                  </a:lnTo>
                  <a:lnTo>
                    <a:pt x="269" y="125"/>
                  </a:lnTo>
                  <a:lnTo>
                    <a:pt x="269" y="126"/>
                  </a:lnTo>
                  <a:lnTo>
                    <a:pt x="268" y="127"/>
                  </a:lnTo>
                  <a:lnTo>
                    <a:pt x="267" y="127"/>
                  </a:lnTo>
                  <a:lnTo>
                    <a:pt x="266" y="127"/>
                  </a:lnTo>
                  <a:lnTo>
                    <a:pt x="265" y="128"/>
                  </a:lnTo>
                  <a:lnTo>
                    <a:pt x="263" y="128"/>
                  </a:lnTo>
                  <a:lnTo>
                    <a:pt x="261" y="128"/>
                  </a:lnTo>
                  <a:lnTo>
                    <a:pt x="260" y="128"/>
                  </a:lnTo>
                  <a:lnTo>
                    <a:pt x="259" y="128"/>
                  </a:lnTo>
                  <a:lnTo>
                    <a:pt x="258" y="128"/>
                  </a:lnTo>
                  <a:lnTo>
                    <a:pt x="258" y="129"/>
                  </a:lnTo>
                  <a:lnTo>
                    <a:pt x="259" y="129"/>
                  </a:lnTo>
                  <a:lnTo>
                    <a:pt x="260" y="129"/>
                  </a:lnTo>
                  <a:lnTo>
                    <a:pt x="260" y="130"/>
                  </a:lnTo>
                  <a:lnTo>
                    <a:pt x="260" y="131"/>
                  </a:lnTo>
                  <a:lnTo>
                    <a:pt x="260" y="133"/>
                  </a:lnTo>
                  <a:lnTo>
                    <a:pt x="258" y="131"/>
                  </a:lnTo>
                  <a:lnTo>
                    <a:pt x="258" y="130"/>
                  </a:lnTo>
                  <a:lnTo>
                    <a:pt x="258" y="131"/>
                  </a:lnTo>
                  <a:lnTo>
                    <a:pt x="257" y="130"/>
                  </a:lnTo>
                  <a:lnTo>
                    <a:pt x="256" y="130"/>
                  </a:lnTo>
                  <a:lnTo>
                    <a:pt x="254" y="129"/>
                  </a:lnTo>
                  <a:lnTo>
                    <a:pt x="254" y="128"/>
                  </a:lnTo>
                  <a:lnTo>
                    <a:pt x="253" y="128"/>
                  </a:lnTo>
                  <a:lnTo>
                    <a:pt x="251" y="128"/>
                  </a:lnTo>
                  <a:lnTo>
                    <a:pt x="250" y="128"/>
                  </a:lnTo>
                  <a:lnTo>
                    <a:pt x="249" y="128"/>
                  </a:lnTo>
                  <a:lnTo>
                    <a:pt x="248" y="128"/>
                  </a:lnTo>
                  <a:lnTo>
                    <a:pt x="247" y="128"/>
                  </a:lnTo>
                  <a:lnTo>
                    <a:pt x="245" y="128"/>
                  </a:lnTo>
                  <a:lnTo>
                    <a:pt x="244" y="128"/>
                  </a:lnTo>
                  <a:lnTo>
                    <a:pt x="243" y="128"/>
                  </a:lnTo>
                  <a:lnTo>
                    <a:pt x="241" y="128"/>
                  </a:lnTo>
                  <a:lnTo>
                    <a:pt x="240" y="128"/>
                  </a:lnTo>
                  <a:lnTo>
                    <a:pt x="239" y="128"/>
                  </a:lnTo>
                  <a:lnTo>
                    <a:pt x="239" y="129"/>
                  </a:lnTo>
                  <a:lnTo>
                    <a:pt x="239" y="133"/>
                  </a:lnTo>
                  <a:lnTo>
                    <a:pt x="240" y="133"/>
                  </a:lnTo>
                  <a:lnTo>
                    <a:pt x="241" y="133"/>
                  </a:lnTo>
                  <a:lnTo>
                    <a:pt x="242" y="133"/>
                  </a:lnTo>
                  <a:lnTo>
                    <a:pt x="243" y="133"/>
                  </a:lnTo>
                  <a:lnTo>
                    <a:pt x="244" y="133"/>
                  </a:lnTo>
                  <a:lnTo>
                    <a:pt x="245" y="133"/>
                  </a:lnTo>
                  <a:lnTo>
                    <a:pt x="245" y="134"/>
                  </a:lnTo>
                  <a:lnTo>
                    <a:pt x="245" y="136"/>
                  </a:lnTo>
                  <a:lnTo>
                    <a:pt x="245" y="137"/>
                  </a:lnTo>
                  <a:lnTo>
                    <a:pt x="244" y="137"/>
                  </a:lnTo>
                  <a:lnTo>
                    <a:pt x="243" y="137"/>
                  </a:lnTo>
                  <a:lnTo>
                    <a:pt x="242" y="137"/>
                  </a:lnTo>
                  <a:lnTo>
                    <a:pt x="241" y="137"/>
                  </a:lnTo>
                  <a:lnTo>
                    <a:pt x="241" y="138"/>
                  </a:lnTo>
                  <a:lnTo>
                    <a:pt x="240" y="138"/>
                  </a:lnTo>
                  <a:lnTo>
                    <a:pt x="239" y="138"/>
                  </a:lnTo>
                  <a:lnTo>
                    <a:pt x="239" y="137"/>
                  </a:lnTo>
                  <a:lnTo>
                    <a:pt x="237" y="137"/>
                  </a:lnTo>
                  <a:lnTo>
                    <a:pt x="236" y="137"/>
                  </a:lnTo>
                  <a:lnTo>
                    <a:pt x="235" y="137"/>
                  </a:lnTo>
                  <a:lnTo>
                    <a:pt x="234" y="137"/>
                  </a:lnTo>
                  <a:lnTo>
                    <a:pt x="233" y="137"/>
                  </a:lnTo>
                  <a:lnTo>
                    <a:pt x="232" y="137"/>
                  </a:lnTo>
                  <a:lnTo>
                    <a:pt x="232" y="136"/>
                  </a:lnTo>
                  <a:lnTo>
                    <a:pt x="231" y="136"/>
                  </a:lnTo>
                  <a:lnTo>
                    <a:pt x="230" y="136"/>
                  </a:lnTo>
                  <a:lnTo>
                    <a:pt x="231" y="136"/>
                  </a:lnTo>
                  <a:lnTo>
                    <a:pt x="232" y="136"/>
                  </a:lnTo>
                  <a:lnTo>
                    <a:pt x="232" y="135"/>
                  </a:lnTo>
                  <a:lnTo>
                    <a:pt x="232" y="136"/>
                  </a:lnTo>
                  <a:lnTo>
                    <a:pt x="232" y="135"/>
                  </a:lnTo>
                  <a:lnTo>
                    <a:pt x="232" y="134"/>
                  </a:lnTo>
                  <a:lnTo>
                    <a:pt x="232" y="133"/>
                  </a:lnTo>
                  <a:lnTo>
                    <a:pt x="231" y="133"/>
                  </a:lnTo>
                  <a:lnTo>
                    <a:pt x="228" y="133"/>
                  </a:lnTo>
                  <a:lnTo>
                    <a:pt x="227" y="133"/>
                  </a:lnTo>
                  <a:lnTo>
                    <a:pt x="226" y="133"/>
                  </a:lnTo>
                  <a:lnTo>
                    <a:pt x="226" y="134"/>
                  </a:lnTo>
                  <a:lnTo>
                    <a:pt x="227" y="135"/>
                  </a:lnTo>
                  <a:lnTo>
                    <a:pt x="227" y="136"/>
                  </a:lnTo>
                  <a:lnTo>
                    <a:pt x="227" y="137"/>
                  </a:lnTo>
                  <a:lnTo>
                    <a:pt x="227" y="138"/>
                  </a:lnTo>
                  <a:lnTo>
                    <a:pt x="228" y="138"/>
                  </a:lnTo>
                  <a:lnTo>
                    <a:pt x="230" y="138"/>
                  </a:lnTo>
                  <a:lnTo>
                    <a:pt x="230" y="139"/>
                  </a:lnTo>
                  <a:lnTo>
                    <a:pt x="231" y="139"/>
                  </a:lnTo>
                  <a:lnTo>
                    <a:pt x="232" y="139"/>
                  </a:lnTo>
                  <a:lnTo>
                    <a:pt x="232" y="140"/>
                  </a:lnTo>
                  <a:lnTo>
                    <a:pt x="232" y="142"/>
                  </a:lnTo>
                  <a:lnTo>
                    <a:pt x="231" y="142"/>
                  </a:lnTo>
                  <a:lnTo>
                    <a:pt x="231" y="143"/>
                  </a:lnTo>
                  <a:lnTo>
                    <a:pt x="232" y="143"/>
                  </a:lnTo>
                  <a:lnTo>
                    <a:pt x="228" y="143"/>
                  </a:lnTo>
                  <a:lnTo>
                    <a:pt x="228" y="142"/>
                  </a:lnTo>
                  <a:lnTo>
                    <a:pt x="228" y="140"/>
                  </a:lnTo>
                  <a:lnTo>
                    <a:pt x="228" y="139"/>
                  </a:lnTo>
                  <a:lnTo>
                    <a:pt x="227" y="139"/>
                  </a:lnTo>
                  <a:lnTo>
                    <a:pt x="226" y="139"/>
                  </a:lnTo>
                  <a:lnTo>
                    <a:pt x="225" y="139"/>
                  </a:lnTo>
                  <a:lnTo>
                    <a:pt x="224" y="139"/>
                  </a:lnTo>
                  <a:lnTo>
                    <a:pt x="224" y="138"/>
                  </a:lnTo>
                  <a:lnTo>
                    <a:pt x="224" y="137"/>
                  </a:lnTo>
                  <a:lnTo>
                    <a:pt x="223" y="137"/>
                  </a:lnTo>
                  <a:lnTo>
                    <a:pt x="222" y="137"/>
                  </a:lnTo>
                  <a:lnTo>
                    <a:pt x="220" y="137"/>
                  </a:lnTo>
                  <a:lnTo>
                    <a:pt x="219" y="137"/>
                  </a:lnTo>
                  <a:lnTo>
                    <a:pt x="219" y="136"/>
                  </a:lnTo>
                  <a:lnTo>
                    <a:pt x="219" y="134"/>
                  </a:lnTo>
                  <a:lnTo>
                    <a:pt x="219" y="133"/>
                  </a:lnTo>
                  <a:lnTo>
                    <a:pt x="219" y="130"/>
                  </a:lnTo>
                  <a:lnTo>
                    <a:pt x="219" y="128"/>
                  </a:lnTo>
                  <a:lnTo>
                    <a:pt x="218" y="128"/>
                  </a:lnTo>
                  <a:lnTo>
                    <a:pt x="217" y="128"/>
                  </a:lnTo>
                  <a:lnTo>
                    <a:pt x="216" y="128"/>
                  </a:lnTo>
                  <a:lnTo>
                    <a:pt x="215" y="128"/>
                  </a:lnTo>
                  <a:lnTo>
                    <a:pt x="215" y="127"/>
                  </a:lnTo>
                  <a:lnTo>
                    <a:pt x="215" y="126"/>
                  </a:lnTo>
                  <a:lnTo>
                    <a:pt x="214" y="126"/>
                  </a:lnTo>
                  <a:lnTo>
                    <a:pt x="213" y="126"/>
                  </a:lnTo>
                  <a:lnTo>
                    <a:pt x="213" y="127"/>
                  </a:lnTo>
                  <a:lnTo>
                    <a:pt x="213" y="128"/>
                  </a:lnTo>
                  <a:lnTo>
                    <a:pt x="213" y="129"/>
                  </a:lnTo>
                  <a:lnTo>
                    <a:pt x="211" y="129"/>
                  </a:lnTo>
                  <a:lnTo>
                    <a:pt x="210" y="129"/>
                  </a:lnTo>
                  <a:lnTo>
                    <a:pt x="210" y="130"/>
                  </a:lnTo>
                  <a:lnTo>
                    <a:pt x="210" y="131"/>
                  </a:lnTo>
                  <a:lnTo>
                    <a:pt x="210" y="134"/>
                  </a:lnTo>
                  <a:lnTo>
                    <a:pt x="210" y="135"/>
                  </a:lnTo>
                  <a:lnTo>
                    <a:pt x="211" y="135"/>
                  </a:lnTo>
                  <a:lnTo>
                    <a:pt x="213" y="135"/>
                  </a:lnTo>
                  <a:lnTo>
                    <a:pt x="213" y="136"/>
                  </a:lnTo>
                  <a:lnTo>
                    <a:pt x="213" y="137"/>
                  </a:lnTo>
                  <a:lnTo>
                    <a:pt x="214" y="137"/>
                  </a:lnTo>
                  <a:lnTo>
                    <a:pt x="214" y="140"/>
                  </a:lnTo>
                  <a:lnTo>
                    <a:pt x="214" y="144"/>
                  </a:lnTo>
                  <a:lnTo>
                    <a:pt x="214" y="145"/>
                  </a:lnTo>
                  <a:lnTo>
                    <a:pt x="213" y="145"/>
                  </a:lnTo>
                  <a:lnTo>
                    <a:pt x="211" y="145"/>
                  </a:lnTo>
                  <a:lnTo>
                    <a:pt x="210" y="145"/>
                  </a:lnTo>
                  <a:lnTo>
                    <a:pt x="209" y="145"/>
                  </a:lnTo>
                  <a:lnTo>
                    <a:pt x="209" y="144"/>
                  </a:lnTo>
                  <a:lnTo>
                    <a:pt x="209" y="143"/>
                  </a:lnTo>
                  <a:lnTo>
                    <a:pt x="208" y="143"/>
                  </a:lnTo>
                  <a:lnTo>
                    <a:pt x="206" y="143"/>
                  </a:lnTo>
                  <a:lnTo>
                    <a:pt x="205" y="143"/>
                  </a:lnTo>
                  <a:lnTo>
                    <a:pt x="204" y="143"/>
                  </a:lnTo>
                  <a:lnTo>
                    <a:pt x="202" y="143"/>
                  </a:lnTo>
                  <a:lnTo>
                    <a:pt x="201" y="143"/>
                  </a:lnTo>
                  <a:lnTo>
                    <a:pt x="200" y="143"/>
                  </a:lnTo>
                  <a:lnTo>
                    <a:pt x="200" y="142"/>
                  </a:lnTo>
                  <a:lnTo>
                    <a:pt x="200" y="140"/>
                  </a:lnTo>
                  <a:lnTo>
                    <a:pt x="200" y="139"/>
                  </a:lnTo>
                  <a:lnTo>
                    <a:pt x="201" y="139"/>
                  </a:lnTo>
                  <a:lnTo>
                    <a:pt x="201" y="138"/>
                  </a:lnTo>
                  <a:lnTo>
                    <a:pt x="201" y="137"/>
                  </a:lnTo>
                  <a:lnTo>
                    <a:pt x="200" y="137"/>
                  </a:lnTo>
                  <a:lnTo>
                    <a:pt x="199" y="137"/>
                  </a:lnTo>
                  <a:lnTo>
                    <a:pt x="198" y="137"/>
                  </a:lnTo>
                  <a:lnTo>
                    <a:pt x="198" y="136"/>
                  </a:lnTo>
                  <a:lnTo>
                    <a:pt x="198" y="135"/>
                  </a:lnTo>
                  <a:lnTo>
                    <a:pt x="198" y="134"/>
                  </a:lnTo>
                  <a:lnTo>
                    <a:pt x="198" y="133"/>
                  </a:lnTo>
                  <a:lnTo>
                    <a:pt x="198" y="131"/>
                  </a:lnTo>
                  <a:lnTo>
                    <a:pt x="198" y="130"/>
                  </a:lnTo>
                  <a:lnTo>
                    <a:pt x="198" y="128"/>
                  </a:lnTo>
                  <a:lnTo>
                    <a:pt x="197" y="128"/>
                  </a:lnTo>
                  <a:lnTo>
                    <a:pt x="194" y="128"/>
                  </a:lnTo>
                  <a:lnTo>
                    <a:pt x="193" y="128"/>
                  </a:lnTo>
                  <a:lnTo>
                    <a:pt x="193" y="130"/>
                  </a:lnTo>
                  <a:lnTo>
                    <a:pt x="193" y="131"/>
                  </a:lnTo>
                  <a:lnTo>
                    <a:pt x="192" y="131"/>
                  </a:lnTo>
                  <a:lnTo>
                    <a:pt x="192" y="130"/>
                  </a:lnTo>
                  <a:lnTo>
                    <a:pt x="192" y="129"/>
                  </a:lnTo>
                  <a:lnTo>
                    <a:pt x="191" y="129"/>
                  </a:lnTo>
                  <a:lnTo>
                    <a:pt x="190" y="129"/>
                  </a:lnTo>
                  <a:lnTo>
                    <a:pt x="190" y="130"/>
                  </a:lnTo>
                  <a:lnTo>
                    <a:pt x="190" y="131"/>
                  </a:lnTo>
                  <a:lnTo>
                    <a:pt x="190" y="133"/>
                  </a:lnTo>
                  <a:lnTo>
                    <a:pt x="189" y="133"/>
                  </a:lnTo>
                  <a:lnTo>
                    <a:pt x="189" y="131"/>
                  </a:lnTo>
                  <a:lnTo>
                    <a:pt x="189" y="130"/>
                  </a:lnTo>
                  <a:lnTo>
                    <a:pt x="189" y="131"/>
                  </a:lnTo>
                  <a:lnTo>
                    <a:pt x="188" y="131"/>
                  </a:lnTo>
                  <a:lnTo>
                    <a:pt x="188" y="130"/>
                  </a:lnTo>
                  <a:lnTo>
                    <a:pt x="184" y="130"/>
                  </a:lnTo>
                  <a:lnTo>
                    <a:pt x="184" y="129"/>
                  </a:lnTo>
                  <a:lnTo>
                    <a:pt x="183" y="129"/>
                  </a:lnTo>
                  <a:lnTo>
                    <a:pt x="182" y="129"/>
                  </a:lnTo>
                  <a:lnTo>
                    <a:pt x="182" y="130"/>
                  </a:lnTo>
                  <a:lnTo>
                    <a:pt x="182" y="131"/>
                  </a:lnTo>
                  <a:lnTo>
                    <a:pt x="184" y="131"/>
                  </a:lnTo>
                  <a:lnTo>
                    <a:pt x="184" y="133"/>
                  </a:lnTo>
                  <a:lnTo>
                    <a:pt x="184" y="135"/>
                  </a:lnTo>
                  <a:lnTo>
                    <a:pt x="185" y="135"/>
                  </a:lnTo>
                  <a:lnTo>
                    <a:pt x="185" y="136"/>
                  </a:lnTo>
                  <a:lnTo>
                    <a:pt x="185" y="137"/>
                  </a:lnTo>
                  <a:lnTo>
                    <a:pt x="184" y="137"/>
                  </a:lnTo>
                  <a:lnTo>
                    <a:pt x="183" y="137"/>
                  </a:lnTo>
                  <a:lnTo>
                    <a:pt x="183" y="136"/>
                  </a:lnTo>
                  <a:lnTo>
                    <a:pt x="182" y="136"/>
                  </a:lnTo>
                  <a:lnTo>
                    <a:pt x="182" y="137"/>
                  </a:lnTo>
                  <a:lnTo>
                    <a:pt x="181" y="137"/>
                  </a:lnTo>
                  <a:lnTo>
                    <a:pt x="180" y="137"/>
                  </a:lnTo>
                  <a:lnTo>
                    <a:pt x="179" y="137"/>
                  </a:lnTo>
                  <a:lnTo>
                    <a:pt x="178" y="137"/>
                  </a:lnTo>
                  <a:lnTo>
                    <a:pt x="176" y="137"/>
                  </a:lnTo>
                  <a:lnTo>
                    <a:pt x="175" y="137"/>
                  </a:lnTo>
                  <a:lnTo>
                    <a:pt x="175" y="138"/>
                  </a:lnTo>
                  <a:lnTo>
                    <a:pt x="175" y="139"/>
                  </a:lnTo>
                  <a:lnTo>
                    <a:pt x="175" y="142"/>
                  </a:lnTo>
                  <a:lnTo>
                    <a:pt x="175" y="143"/>
                  </a:lnTo>
                  <a:lnTo>
                    <a:pt x="175" y="144"/>
                  </a:lnTo>
                  <a:lnTo>
                    <a:pt x="175" y="145"/>
                  </a:lnTo>
                  <a:lnTo>
                    <a:pt x="176" y="145"/>
                  </a:lnTo>
                  <a:lnTo>
                    <a:pt x="176" y="144"/>
                  </a:lnTo>
                  <a:lnTo>
                    <a:pt x="178" y="144"/>
                  </a:lnTo>
                  <a:lnTo>
                    <a:pt x="178" y="145"/>
                  </a:lnTo>
                  <a:lnTo>
                    <a:pt x="179" y="145"/>
                  </a:lnTo>
                  <a:lnTo>
                    <a:pt x="180" y="145"/>
                  </a:lnTo>
                  <a:lnTo>
                    <a:pt x="181" y="145"/>
                  </a:lnTo>
                  <a:lnTo>
                    <a:pt x="182" y="145"/>
                  </a:lnTo>
                  <a:lnTo>
                    <a:pt x="182" y="144"/>
                  </a:lnTo>
                  <a:lnTo>
                    <a:pt x="182" y="145"/>
                  </a:lnTo>
                  <a:lnTo>
                    <a:pt x="183" y="145"/>
                  </a:lnTo>
                  <a:lnTo>
                    <a:pt x="184" y="145"/>
                  </a:lnTo>
                  <a:lnTo>
                    <a:pt x="185" y="145"/>
                  </a:lnTo>
                  <a:lnTo>
                    <a:pt x="187" y="145"/>
                  </a:lnTo>
                  <a:lnTo>
                    <a:pt x="188" y="145"/>
                  </a:lnTo>
                  <a:lnTo>
                    <a:pt x="189" y="145"/>
                  </a:lnTo>
                  <a:lnTo>
                    <a:pt x="190" y="145"/>
                  </a:lnTo>
                  <a:lnTo>
                    <a:pt x="191" y="145"/>
                  </a:lnTo>
                  <a:lnTo>
                    <a:pt x="192" y="145"/>
                  </a:lnTo>
                  <a:lnTo>
                    <a:pt x="192" y="146"/>
                  </a:lnTo>
                  <a:lnTo>
                    <a:pt x="192" y="147"/>
                  </a:lnTo>
                  <a:lnTo>
                    <a:pt x="191" y="147"/>
                  </a:lnTo>
                  <a:lnTo>
                    <a:pt x="190" y="147"/>
                  </a:lnTo>
                  <a:lnTo>
                    <a:pt x="189" y="147"/>
                  </a:lnTo>
                  <a:lnTo>
                    <a:pt x="189" y="148"/>
                  </a:lnTo>
                  <a:lnTo>
                    <a:pt x="189" y="151"/>
                  </a:lnTo>
                  <a:lnTo>
                    <a:pt x="189" y="152"/>
                  </a:lnTo>
                  <a:lnTo>
                    <a:pt x="190" y="152"/>
                  </a:lnTo>
                  <a:lnTo>
                    <a:pt x="190" y="153"/>
                  </a:lnTo>
                  <a:lnTo>
                    <a:pt x="190" y="154"/>
                  </a:lnTo>
                  <a:lnTo>
                    <a:pt x="190" y="155"/>
                  </a:lnTo>
                  <a:lnTo>
                    <a:pt x="190" y="156"/>
                  </a:lnTo>
                  <a:lnTo>
                    <a:pt x="190" y="158"/>
                  </a:lnTo>
                  <a:lnTo>
                    <a:pt x="190" y="159"/>
                  </a:lnTo>
                  <a:lnTo>
                    <a:pt x="189" y="159"/>
                  </a:lnTo>
                  <a:lnTo>
                    <a:pt x="188" y="159"/>
                  </a:lnTo>
                  <a:lnTo>
                    <a:pt x="187" y="159"/>
                  </a:lnTo>
                  <a:lnTo>
                    <a:pt x="184" y="159"/>
                  </a:lnTo>
                  <a:lnTo>
                    <a:pt x="184" y="156"/>
                  </a:lnTo>
                  <a:lnTo>
                    <a:pt x="184" y="155"/>
                  </a:lnTo>
                  <a:lnTo>
                    <a:pt x="184" y="152"/>
                  </a:lnTo>
                  <a:lnTo>
                    <a:pt x="180" y="152"/>
                  </a:lnTo>
                  <a:lnTo>
                    <a:pt x="180" y="153"/>
                  </a:lnTo>
                  <a:lnTo>
                    <a:pt x="180" y="154"/>
                  </a:lnTo>
                  <a:lnTo>
                    <a:pt x="180" y="155"/>
                  </a:lnTo>
                  <a:lnTo>
                    <a:pt x="176" y="155"/>
                  </a:lnTo>
                  <a:lnTo>
                    <a:pt x="175" y="155"/>
                  </a:lnTo>
                  <a:lnTo>
                    <a:pt x="175" y="156"/>
                  </a:lnTo>
                  <a:lnTo>
                    <a:pt x="175" y="158"/>
                  </a:lnTo>
                  <a:lnTo>
                    <a:pt x="175" y="159"/>
                  </a:lnTo>
                  <a:lnTo>
                    <a:pt x="174" y="159"/>
                  </a:lnTo>
                  <a:lnTo>
                    <a:pt x="174" y="161"/>
                  </a:lnTo>
                  <a:lnTo>
                    <a:pt x="174" y="162"/>
                  </a:lnTo>
                  <a:lnTo>
                    <a:pt x="173" y="162"/>
                  </a:lnTo>
                  <a:lnTo>
                    <a:pt x="172" y="162"/>
                  </a:lnTo>
                  <a:lnTo>
                    <a:pt x="171" y="162"/>
                  </a:lnTo>
                  <a:lnTo>
                    <a:pt x="171" y="161"/>
                  </a:lnTo>
                  <a:lnTo>
                    <a:pt x="170" y="161"/>
                  </a:lnTo>
                  <a:lnTo>
                    <a:pt x="168" y="161"/>
                  </a:lnTo>
                  <a:lnTo>
                    <a:pt x="167" y="161"/>
                  </a:lnTo>
                  <a:lnTo>
                    <a:pt x="168" y="160"/>
                  </a:lnTo>
                  <a:lnTo>
                    <a:pt x="168" y="159"/>
                  </a:lnTo>
                  <a:lnTo>
                    <a:pt x="170" y="159"/>
                  </a:lnTo>
                  <a:lnTo>
                    <a:pt x="171" y="159"/>
                  </a:lnTo>
                  <a:lnTo>
                    <a:pt x="171" y="156"/>
                  </a:lnTo>
                  <a:lnTo>
                    <a:pt x="171" y="155"/>
                  </a:lnTo>
                  <a:lnTo>
                    <a:pt x="171" y="156"/>
                  </a:lnTo>
                  <a:lnTo>
                    <a:pt x="170" y="156"/>
                  </a:lnTo>
                  <a:lnTo>
                    <a:pt x="170" y="158"/>
                  </a:lnTo>
                  <a:lnTo>
                    <a:pt x="168" y="158"/>
                  </a:lnTo>
                  <a:lnTo>
                    <a:pt x="168" y="159"/>
                  </a:lnTo>
                  <a:lnTo>
                    <a:pt x="167" y="159"/>
                  </a:lnTo>
                  <a:lnTo>
                    <a:pt x="166" y="159"/>
                  </a:lnTo>
                  <a:lnTo>
                    <a:pt x="165" y="159"/>
                  </a:lnTo>
                  <a:lnTo>
                    <a:pt x="163" y="159"/>
                  </a:lnTo>
                  <a:lnTo>
                    <a:pt x="163" y="160"/>
                  </a:lnTo>
                  <a:lnTo>
                    <a:pt x="164" y="160"/>
                  </a:lnTo>
                  <a:lnTo>
                    <a:pt x="164" y="161"/>
                  </a:lnTo>
                  <a:lnTo>
                    <a:pt x="163" y="161"/>
                  </a:lnTo>
                  <a:lnTo>
                    <a:pt x="163" y="162"/>
                  </a:lnTo>
                  <a:lnTo>
                    <a:pt x="164" y="162"/>
                  </a:lnTo>
                  <a:lnTo>
                    <a:pt x="164" y="163"/>
                  </a:lnTo>
                  <a:lnTo>
                    <a:pt x="163" y="163"/>
                  </a:lnTo>
                  <a:lnTo>
                    <a:pt x="163" y="164"/>
                  </a:lnTo>
                  <a:lnTo>
                    <a:pt x="163" y="165"/>
                  </a:lnTo>
                  <a:lnTo>
                    <a:pt x="164" y="165"/>
                  </a:lnTo>
                  <a:lnTo>
                    <a:pt x="165" y="165"/>
                  </a:lnTo>
                  <a:lnTo>
                    <a:pt x="166" y="165"/>
                  </a:lnTo>
                  <a:lnTo>
                    <a:pt x="167" y="165"/>
                  </a:lnTo>
                  <a:lnTo>
                    <a:pt x="170" y="165"/>
                  </a:lnTo>
                  <a:lnTo>
                    <a:pt x="171" y="165"/>
                  </a:lnTo>
                  <a:lnTo>
                    <a:pt x="173" y="165"/>
                  </a:lnTo>
                  <a:lnTo>
                    <a:pt x="174" y="165"/>
                  </a:lnTo>
                  <a:lnTo>
                    <a:pt x="176" y="165"/>
                  </a:lnTo>
                  <a:lnTo>
                    <a:pt x="180" y="165"/>
                  </a:lnTo>
                  <a:lnTo>
                    <a:pt x="181" y="165"/>
                  </a:lnTo>
                  <a:lnTo>
                    <a:pt x="182" y="165"/>
                  </a:lnTo>
                  <a:lnTo>
                    <a:pt x="183" y="165"/>
                  </a:lnTo>
                  <a:lnTo>
                    <a:pt x="184" y="165"/>
                  </a:lnTo>
                  <a:lnTo>
                    <a:pt x="185" y="165"/>
                  </a:lnTo>
                  <a:lnTo>
                    <a:pt x="187" y="165"/>
                  </a:lnTo>
                  <a:lnTo>
                    <a:pt x="189" y="165"/>
                  </a:lnTo>
                  <a:lnTo>
                    <a:pt x="190" y="165"/>
                  </a:lnTo>
                  <a:lnTo>
                    <a:pt x="191" y="165"/>
                  </a:lnTo>
                  <a:lnTo>
                    <a:pt x="192" y="165"/>
                  </a:lnTo>
                  <a:lnTo>
                    <a:pt x="193" y="165"/>
                  </a:lnTo>
                  <a:lnTo>
                    <a:pt x="193" y="163"/>
                  </a:lnTo>
                  <a:lnTo>
                    <a:pt x="193" y="161"/>
                  </a:lnTo>
                  <a:lnTo>
                    <a:pt x="194" y="161"/>
                  </a:lnTo>
                  <a:lnTo>
                    <a:pt x="196" y="161"/>
                  </a:lnTo>
                  <a:lnTo>
                    <a:pt x="196" y="160"/>
                  </a:lnTo>
                  <a:lnTo>
                    <a:pt x="197" y="160"/>
                  </a:lnTo>
                  <a:lnTo>
                    <a:pt x="198" y="160"/>
                  </a:lnTo>
                  <a:lnTo>
                    <a:pt x="198" y="159"/>
                  </a:lnTo>
                  <a:lnTo>
                    <a:pt x="198" y="158"/>
                  </a:lnTo>
                  <a:lnTo>
                    <a:pt x="198" y="156"/>
                  </a:lnTo>
                  <a:lnTo>
                    <a:pt x="199" y="156"/>
                  </a:lnTo>
                  <a:lnTo>
                    <a:pt x="201" y="156"/>
                  </a:lnTo>
                  <a:lnTo>
                    <a:pt x="201" y="155"/>
                  </a:lnTo>
                  <a:lnTo>
                    <a:pt x="201" y="154"/>
                  </a:lnTo>
                  <a:lnTo>
                    <a:pt x="202" y="154"/>
                  </a:lnTo>
                  <a:lnTo>
                    <a:pt x="204" y="154"/>
                  </a:lnTo>
                  <a:lnTo>
                    <a:pt x="204" y="156"/>
                  </a:lnTo>
                  <a:lnTo>
                    <a:pt x="204" y="158"/>
                  </a:lnTo>
                  <a:lnTo>
                    <a:pt x="204" y="159"/>
                  </a:lnTo>
                  <a:lnTo>
                    <a:pt x="204" y="160"/>
                  </a:lnTo>
                  <a:lnTo>
                    <a:pt x="204" y="161"/>
                  </a:lnTo>
                  <a:lnTo>
                    <a:pt x="205" y="161"/>
                  </a:lnTo>
                  <a:lnTo>
                    <a:pt x="206" y="161"/>
                  </a:lnTo>
                  <a:lnTo>
                    <a:pt x="207" y="161"/>
                  </a:lnTo>
                  <a:lnTo>
                    <a:pt x="207" y="160"/>
                  </a:lnTo>
                  <a:lnTo>
                    <a:pt x="208" y="160"/>
                  </a:lnTo>
                  <a:lnTo>
                    <a:pt x="208" y="161"/>
                  </a:lnTo>
                  <a:lnTo>
                    <a:pt x="209" y="161"/>
                  </a:lnTo>
                  <a:lnTo>
                    <a:pt x="209" y="160"/>
                  </a:lnTo>
                  <a:lnTo>
                    <a:pt x="209" y="159"/>
                  </a:lnTo>
                  <a:lnTo>
                    <a:pt x="211" y="159"/>
                  </a:lnTo>
                  <a:lnTo>
                    <a:pt x="213" y="159"/>
                  </a:lnTo>
                  <a:lnTo>
                    <a:pt x="214" y="159"/>
                  </a:lnTo>
                  <a:lnTo>
                    <a:pt x="215" y="159"/>
                  </a:lnTo>
                  <a:lnTo>
                    <a:pt x="215" y="160"/>
                  </a:lnTo>
                  <a:lnTo>
                    <a:pt x="215" y="161"/>
                  </a:lnTo>
                  <a:lnTo>
                    <a:pt x="216" y="161"/>
                  </a:lnTo>
                  <a:lnTo>
                    <a:pt x="215" y="161"/>
                  </a:lnTo>
                  <a:lnTo>
                    <a:pt x="215" y="162"/>
                  </a:lnTo>
                  <a:lnTo>
                    <a:pt x="215" y="163"/>
                  </a:lnTo>
                  <a:lnTo>
                    <a:pt x="217" y="163"/>
                  </a:lnTo>
                  <a:lnTo>
                    <a:pt x="218" y="163"/>
                  </a:lnTo>
                  <a:lnTo>
                    <a:pt x="219" y="163"/>
                  </a:lnTo>
                  <a:lnTo>
                    <a:pt x="220" y="163"/>
                  </a:lnTo>
                  <a:lnTo>
                    <a:pt x="222" y="163"/>
                  </a:lnTo>
                  <a:lnTo>
                    <a:pt x="223" y="163"/>
                  </a:lnTo>
                  <a:lnTo>
                    <a:pt x="225" y="163"/>
                  </a:lnTo>
                  <a:lnTo>
                    <a:pt x="228" y="163"/>
                  </a:lnTo>
                  <a:lnTo>
                    <a:pt x="231" y="163"/>
                  </a:lnTo>
                  <a:lnTo>
                    <a:pt x="232" y="163"/>
                  </a:lnTo>
                  <a:lnTo>
                    <a:pt x="232" y="164"/>
                  </a:lnTo>
                  <a:lnTo>
                    <a:pt x="232" y="165"/>
                  </a:lnTo>
                  <a:lnTo>
                    <a:pt x="232" y="168"/>
                  </a:lnTo>
                  <a:lnTo>
                    <a:pt x="232" y="169"/>
                  </a:lnTo>
                  <a:lnTo>
                    <a:pt x="232" y="170"/>
                  </a:lnTo>
                  <a:lnTo>
                    <a:pt x="232" y="171"/>
                  </a:lnTo>
                  <a:lnTo>
                    <a:pt x="232" y="172"/>
                  </a:lnTo>
                  <a:lnTo>
                    <a:pt x="228" y="172"/>
                  </a:lnTo>
                  <a:lnTo>
                    <a:pt x="226" y="172"/>
                  </a:lnTo>
                  <a:lnTo>
                    <a:pt x="225" y="172"/>
                  </a:lnTo>
                  <a:lnTo>
                    <a:pt x="224" y="173"/>
                  </a:lnTo>
                  <a:lnTo>
                    <a:pt x="224" y="175"/>
                  </a:lnTo>
                  <a:lnTo>
                    <a:pt x="217" y="177"/>
                  </a:lnTo>
                  <a:lnTo>
                    <a:pt x="215" y="178"/>
                  </a:lnTo>
                  <a:lnTo>
                    <a:pt x="215" y="180"/>
                  </a:lnTo>
                  <a:lnTo>
                    <a:pt x="214" y="180"/>
                  </a:lnTo>
                  <a:lnTo>
                    <a:pt x="210" y="180"/>
                  </a:lnTo>
                  <a:lnTo>
                    <a:pt x="209" y="180"/>
                  </a:lnTo>
                  <a:lnTo>
                    <a:pt x="208" y="180"/>
                  </a:lnTo>
                  <a:lnTo>
                    <a:pt x="207" y="180"/>
                  </a:lnTo>
                  <a:lnTo>
                    <a:pt x="206" y="181"/>
                  </a:lnTo>
                  <a:lnTo>
                    <a:pt x="206" y="183"/>
                  </a:lnTo>
                  <a:lnTo>
                    <a:pt x="201" y="186"/>
                  </a:lnTo>
                  <a:lnTo>
                    <a:pt x="199" y="187"/>
                  </a:lnTo>
                  <a:lnTo>
                    <a:pt x="199" y="188"/>
                  </a:lnTo>
                  <a:lnTo>
                    <a:pt x="198" y="188"/>
                  </a:lnTo>
                  <a:lnTo>
                    <a:pt x="198" y="189"/>
                  </a:lnTo>
                  <a:lnTo>
                    <a:pt x="198" y="190"/>
                  </a:lnTo>
                  <a:lnTo>
                    <a:pt x="198" y="192"/>
                  </a:lnTo>
                  <a:lnTo>
                    <a:pt x="198" y="193"/>
                  </a:lnTo>
                  <a:lnTo>
                    <a:pt x="198" y="194"/>
                  </a:lnTo>
                  <a:lnTo>
                    <a:pt x="198" y="196"/>
                  </a:lnTo>
                  <a:lnTo>
                    <a:pt x="198" y="197"/>
                  </a:lnTo>
                  <a:lnTo>
                    <a:pt x="198" y="198"/>
                  </a:lnTo>
                  <a:lnTo>
                    <a:pt x="198" y="200"/>
                  </a:lnTo>
                  <a:lnTo>
                    <a:pt x="198" y="201"/>
                  </a:lnTo>
                  <a:lnTo>
                    <a:pt x="198" y="202"/>
                  </a:lnTo>
                  <a:lnTo>
                    <a:pt x="198" y="203"/>
                  </a:lnTo>
                  <a:lnTo>
                    <a:pt x="198" y="204"/>
                  </a:lnTo>
                  <a:lnTo>
                    <a:pt x="198" y="205"/>
                  </a:lnTo>
                  <a:lnTo>
                    <a:pt x="198" y="206"/>
                  </a:lnTo>
                  <a:lnTo>
                    <a:pt x="198" y="209"/>
                  </a:lnTo>
                  <a:lnTo>
                    <a:pt x="198" y="210"/>
                  </a:lnTo>
                  <a:lnTo>
                    <a:pt x="198" y="211"/>
                  </a:lnTo>
                  <a:lnTo>
                    <a:pt x="197" y="211"/>
                  </a:lnTo>
                  <a:lnTo>
                    <a:pt x="196" y="211"/>
                  </a:lnTo>
                  <a:lnTo>
                    <a:pt x="194" y="211"/>
                  </a:lnTo>
                  <a:lnTo>
                    <a:pt x="191" y="211"/>
                  </a:lnTo>
                  <a:lnTo>
                    <a:pt x="190" y="211"/>
                  </a:lnTo>
                  <a:lnTo>
                    <a:pt x="189" y="211"/>
                  </a:lnTo>
                  <a:lnTo>
                    <a:pt x="185" y="212"/>
                  </a:lnTo>
                  <a:lnTo>
                    <a:pt x="184" y="212"/>
                  </a:lnTo>
                  <a:lnTo>
                    <a:pt x="182" y="213"/>
                  </a:lnTo>
                  <a:lnTo>
                    <a:pt x="181" y="213"/>
                  </a:lnTo>
                  <a:lnTo>
                    <a:pt x="180" y="213"/>
                  </a:lnTo>
                  <a:lnTo>
                    <a:pt x="176" y="214"/>
                  </a:lnTo>
                  <a:lnTo>
                    <a:pt x="175" y="214"/>
                  </a:lnTo>
                  <a:lnTo>
                    <a:pt x="174" y="214"/>
                  </a:lnTo>
                  <a:lnTo>
                    <a:pt x="173" y="214"/>
                  </a:lnTo>
                  <a:lnTo>
                    <a:pt x="172" y="214"/>
                  </a:lnTo>
                  <a:lnTo>
                    <a:pt x="172" y="215"/>
                  </a:lnTo>
                  <a:lnTo>
                    <a:pt x="171" y="217"/>
                  </a:lnTo>
                  <a:lnTo>
                    <a:pt x="171" y="218"/>
                  </a:lnTo>
                  <a:lnTo>
                    <a:pt x="171" y="221"/>
                  </a:lnTo>
                  <a:lnTo>
                    <a:pt x="171" y="222"/>
                  </a:lnTo>
                  <a:lnTo>
                    <a:pt x="171" y="223"/>
                  </a:lnTo>
                  <a:lnTo>
                    <a:pt x="171" y="225"/>
                  </a:lnTo>
                  <a:lnTo>
                    <a:pt x="170" y="225"/>
                  </a:lnTo>
                  <a:lnTo>
                    <a:pt x="170" y="226"/>
                  </a:lnTo>
                  <a:lnTo>
                    <a:pt x="168" y="227"/>
                  </a:lnTo>
                  <a:lnTo>
                    <a:pt x="167" y="227"/>
                  </a:lnTo>
                  <a:lnTo>
                    <a:pt x="167" y="228"/>
                  </a:lnTo>
                  <a:lnTo>
                    <a:pt x="166" y="228"/>
                  </a:lnTo>
                  <a:lnTo>
                    <a:pt x="165" y="228"/>
                  </a:lnTo>
                  <a:lnTo>
                    <a:pt x="164" y="229"/>
                  </a:lnTo>
                  <a:lnTo>
                    <a:pt x="163" y="229"/>
                  </a:lnTo>
                  <a:lnTo>
                    <a:pt x="162" y="229"/>
                  </a:lnTo>
                  <a:lnTo>
                    <a:pt x="161" y="229"/>
                  </a:lnTo>
                  <a:lnTo>
                    <a:pt x="159" y="230"/>
                  </a:lnTo>
                  <a:lnTo>
                    <a:pt x="158" y="230"/>
                  </a:lnTo>
                  <a:lnTo>
                    <a:pt x="157" y="230"/>
                  </a:lnTo>
                  <a:lnTo>
                    <a:pt x="156" y="230"/>
                  </a:lnTo>
                  <a:lnTo>
                    <a:pt x="155" y="230"/>
                  </a:lnTo>
                  <a:lnTo>
                    <a:pt x="154" y="230"/>
                  </a:lnTo>
                  <a:lnTo>
                    <a:pt x="154" y="228"/>
                  </a:lnTo>
                  <a:lnTo>
                    <a:pt x="154" y="227"/>
                  </a:lnTo>
                  <a:lnTo>
                    <a:pt x="154" y="225"/>
                  </a:lnTo>
                  <a:lnTo>
                    <a:pt x="154" y="223"/>
                  </a:lnTo>
                  <a:lnTo>
                    <a:pt x="154" y="222"/>
                  </a:lnTo>
                  <a:lnTo>
                    <a:pt x="154" y="221"/>
                  </a:lnTo>
                  <a:lnTo>
                    <a:pt x="154" y="220"/>
                  </a:lnTo>
                  <a:lnTo>
                    <a:pt x="154" y="219"/>
                  </a:lnTo>
                  <a:lnTo>
                    <a:pt x="154" y="218"/>
                  </a:lnTo>
                  <a:lnTo>
                    <a:pt x="154" y="217"/>
                  </a:lnTo>
                  <a:lnTo>
                    <a:pt x="154" y="215"/>
                  </a:lnTo>
                  <a:lnTo>
                    <a:pt x="154" y="214"/>
                  </a:lnTo>
                  <a:lnTo>
                    <a:pt x="152" y="214"/>
                  </a:lnTo>
                  <a:lnTo>
                    <a:pt x="150" y="214"/>
                  </a:lnTo>
                  <a:lnTo>
                    <a:pt x="149" y="213"/>
                  </a:lnTo>
                  <a:lnTo>
                    <a:pt x="148" y="213"/>
                  </a:lnTo>
                  <a:lnTo>
                    <a:pt x="147" y="213"/>
                  </a:lnTo>
                  <a:lnTo>
                    <a:pt x="147" y="212"/>
                  </a:lnTo>
                  <a:lnTo>
                    <a:pt x="147" y="211"/>
                  </a:lnTo>
                  <a:lnTo>
                    <a:pt x="146" y="211"/>
                  </a:lnTo>
                  <a:lnTo>
                    <a:pt x="146" y="210"/>
                  </a:lnTo>
                  <a:lnTo>
                    <a:pt x="146" y="209"/>
                  </a:lnTo>
                  <a:lnTo>
                    <a:pt x="146" y="210"/>
                  </a:lnTo>
                  <a:lnTo>
                    <a:pt x="145" y="209"/>
                  </a:lnTo>
                  <a:lnTo>
                    <a:pt x="144" y="209"/>
                  </a:lnTo>
                  <a:lnTo>
                    <a:pt x="142" y="209"/>
                  </a:lnTo>
                  <a:lnTo>
                    <a:pt x="141" y="209"/>
                  </a:lnTo>
                  <a:lnTo>
                    <a:pt x="141" y="208"/>
                  </a:lnTo>
                  <a:lnTo>
                    <a:pt x="141" y="206"/>
                  </a:lnTo>
                  <a:lnTo>
                    <a:pt x="141" y="205"/>
                  </a:lnTo>
                  <a:lnTo>
                    <a:pt x="140" y="205"/>
                  </a:lnTo>
                  <a:lnTo>
                    <a:pt x="137" y="205"/>
                  </a:lnTo>
                  <a:lnTo>
                    <a:pt x="137" y="204"/>
                  </a:lnTo>
                  <a:lnTo>
                    <a:pt x="137" y="203"/>
                  </a:lnTo>
                  <a:lnTo>
                    <a:pt x="137" y="202"/>
                  </a:lnTo>
                  <a:lnTo>
                    <a:pt x="135" y="202"/>
                  </a:lnTo>
                  <a:lnTo>
                    <a:pt x="136" y="202"/>
                  </a:lnTo>
                  <a:lnTo>
                    <a:pt x="136" y="201"/>
                  </a:lnTo>
                  <a:lnTo>
                    <a:pt x="137" y="201"/>
                  </a:lnTo>
                  <a:lnTo>
                    <a:pt x="137" y="200"/>
                  </a:lnTo>
                  <a:lnTo>
                    <a:pt x="138" y="198"/>
                  </a:lnTo>
                  <a:lnTo>
                    <a:pt x="137" y="197"/>
                  </a:lnTo>
                  <a:lnTo>
                    <a:pt x="137" y="196"/>
                  </a:lnTo>
                  <a:lnTo>
                    <a:pt x="136" y="196"/>
                  </a:lnTo>
                  <a:lnTo>
                    <a:pt x="136" y="195"/>
                  </a:lnTo>
                  <a:lnTo>
                    <a:pt x="135" y="194"/>
                  </a:lnTo>
                  <a:lnTo>
                    <a:pt x="135" y="193"/>
                  </a:lnTo>
                  <a:lnTo>
                    <a:pt x="135" y="194"/>
                  </a:lnTo>
                  <a:lnTo>
                    <a:pt x="135" y="193"/>
                  </a:lnTo>
                  <a:lnTo>
                    <a:pt x="133" y="193"/>
                  </a:lnTo>
                  <a:lnTo>
                    <a:pt x="132" y="192"/>
                  </a:lnTo>
                  <a:lnTo>
                    <a:pt x="132" y="190"/>
                  </a:lnTo>
                  <a:lnTo>
                    <a:pt x="132" y="189"/>
                  </a:lnTo>
                  <a:lnTo>
                    <a:pt x="131" y="189"/>
                  </a:lnTo>
                  <a:lnTo>
                    <a:pt x="130" y="189"/>
                  </a:lnTo>
                  <a:lnTo>
                    <a:pt x="129" y="189"/>
                  </a:lnTo>
                  <a:lnTo>
                    <a:pt x="128" y="189"/>
                  </a:lnTo>
                  <a:lnTo>
                    <a:pt x="128" y="188"/>
                  </a:lnTo>
                  <a:lnTo>
                    <a:pt x="128" y="187"/>
                  </a:lnTo>
                  <a:lnTo>
                    <a:pt x="128" y="185"/>
                  </a:lnTo>
                  <a:lnTo>
                    <a:pt x="127" y="185"/>
                  </a:lnTo>
                  <a:lnTo>
                    <a:pt x="125" y="185"/>
                  </a:lnTo>
                  <a:lnTo>
                    <a:pt x="124" y="185"/>
                  </a:lnTo>
                  <a:lnTo>
                    <a:pt x="123" y="185"/>
                  </a:lnTo>
                  <a:lnTo>
                    <a:pt x="123" y="184"/>
                  </a:lnTo>
                  <a:lnTo>
                    <a:pt x="123" y="183"/>
                  </a:lnTo>
                  <a:lnTo>
                    <a:pt x="123" y="181"/>
                  </a:lnTo>
                  <a:lnTo>
                    <a:pt x="123" y="180"/>
                  </a:lnTo>
                  <a:lnTo>
                    <a:pt x="123" y="179"/>
                  </a:lnTo>
                  <a:lnTo>
                    <a:pt x="123" y="178"/>
                  </a:lnTo>
                  <a:lnTo>
                    <a:pt x="122" y="178"/>
                  </a:lnTo>
                  <a:lnTo>
                    <a:pt x="121" y="178"/>
                  </a:lnTo>
                  <a:lnTo>
                    <a:pt x="121" y="179"/>
                  </a:lnTo>
                  <a:lnTo>
                    <a:pt x="122" y="180"/>
                  </a:lnTo>
                  <a:lnTo>
                    <a:pt x="121" y="180"/>
                  </a:lnTo>
                  <a:lnTo>
                    <a:pt x="120" y="180"/>
                  </a:lnTo>
                  <a:lnTo>
                    <a:pt x="119" y="180"/>
                  </a:lnTo>
                  <a:lnTo>
                    <a:pt x="118" y="180"/>
                  </a:lnTo>
                  <a:lnTo>
                    <a:pt x="116" y="180"/>
                  </a:lnTo>
                  <a:lnTo>
                    <a:pt x="116" y="179"/>
                  </a:lnTo>
                  <a:lnTo>
                    <a:pt x="116" y="177"/>
                  </a:lnTo>
                  <a:lnTo>
                    <a:pt x="115" y="177"/>
                  </a:lnTo>
                  <a:lnTo>
                    <a:pt x="114" y="177"/>
                  </a:lnTo>
                  <a:lnTo>
                    <a:pt x="113" y="177"/>
                  </a:lnTo>
                  <a:lnTo>
                    <a:pt x="113" y="178"/>
                  </a:lnTo>
                  <a:lnTo>
                    <a:pt x="111" y="178"/>
                  </a:lnTo>
                  <a:lnTo>
                    <a:pt x="110" y="178"/>
                  </a:lnTo>
                  <a:lnTo>
                    <a:pt x="110" y="177"/>
                  </a:lnTo>
                  <a:lnTo>
                    <a:pt x="110" y="176"/>
                  </a:lnTo>
                  <a:lnTo>
                    <a:pt x="109" y="176"/>
                  </a:lnTo>
                  <a:lnTo>
                    <a:pt x="109" y="178"/>
                  </a:lnTo>
                  <a:lnTo>
                    <a:pt x="109" y="179"/>
                  </a:lnTo>
                  <a:lnTo>
                    <a:pt x="109" y="180"/>
                  </a:lnTo>
                  <a:lnTo>
                    <a:pt x="106" y="180"/>
                  </a:lnTo>
                  <a:lnTo>
                    <a:pt x="105" y="180"/>
                  </a:lnTo>
                  <a:lnTo>
                    <a:pt x="104" y="180"/>
                  </a:lnTo>
                  <a:lnTo>
                    <a:pt x="103" y="180"/>
                  </a:lnTo>
                  <a:lnTo>
                    <a:pt x="103" y="183"/>
                  </a:lnTo>
                  <a:lnTo>
                    <a:pt x="102" y="183"/>
                  </a:lnTo>
                  <a:lnTo>
                    <a:pt x="102" y="184"/>
                  </a:lnTo>
                  <a:lnTo>
                    <a:pt x="102" y="185"/>
                  </a:lnTo>
                  <a:lnTo>
                    <a:pt x="102" y="186"/>
                  </a:lnTo>
                  <a:lnTo>
                    <a:pt x="102" y="187"/>
                  </a:lnTo>
                  <a:lnTo>
                    <a:pt x="101" y="187"/>
                  </a:lnTo>
                  <a:lnTo>
                    <a:pt x="99" y="187"/>
                  </a:lnTo>
                  <a:lnTo>
                    <a:pt x="98" y="187"/>
                  </a:lnTo>
                  <a:lnTo>
                    <a:pt x="98" y="188"/>
                  </a:lnTo>
                  <a:lnTo>
                    <a:pt x="98" y="189"/>
                  </a:lnTo>
                  <a:lnTo>
                    <a:pt x="97" y="189"/>
                  </a:lnTo>
                  <a:lnTo>
                    <a:pt x="96" y="189"/>
                  </a:lnTo>
                  <a:lnTo>
                    <a:pt x="94" y="189"/>
                  </a:lnTo>
                  <a:lnTo>
                    <a:pt x="93" y="189"/>
                  </a:lnTo>
                  <a:lnTo>
                    <a:pt x="92" y="189"/>
                  </a:lnTo>
                  <a:lnTo>
                    <a:pt x="90" y="189"/>
                  </a:lnTo>
                  <a:lnTo>
                    <a:pt x="89" y="189"/>
                  </a:lnTo>
                  <a:lnTo>
                    <a:pt x="87" y="189"/>
                  </a:lnTo>
                  <a:lnTo>
                    <a:pt x="86" y="189"/>
                  </a:lnTo>
                  <a:lnTo>
                    <a:pt x="85" y="189"/>
                  </a:lnTo>
                  <a:lnTo>
                    <a:pt x="84" y="189"/>
                  </a:lnTo>
                  <a:lnTo>
                    <a:pt x="83" y="189"/>
                  </a:lnTo>
                  <a:lnTo>
                    <a:pt x="83" y="188"/>
                  </a:lnTo>
                  <a:lnTo>
                    <a:pt x="83" y="184"/>
                  </a:lnTo>
                  <a:lnTo>
                    <a:pt x="83" y="183"/>
                  </a:lnTo>
                  <a:lnTo>
                    <a:pt x="84" y="183"/>
                  </a:lnTo>
                  <a:lnTo>
                    <a:pt x="85" y="183"/>
                  </a:lnTo>
                  <a:lnTo>
                    <a:pt x="85" y="181"/>
                  </a:lnTo>
                  <a:lnTo>
                    <a:pt x="85" y="180"/>
                  </a:lnTo>
                  <a:lnTo>
                    <a:pt x="85" y="179"/>
                  </a:lnTo>
                  <a:lnTo>
                    <a:pt x="85" y="178"/>
                  </a:lnTo>
                  <a:lnTo>
                    <a:pt x="85" y="177"/>
                  </a:lnTo>
                  <a:lnTo>
                    <a:pt x="85" y="176"/>
                  </a:lnTo>
                  <a:lnTo>
                    <a:pt x="85" y="175"/>
                  </a:lnTo>
                  <a:lnTo>
                    <a:pt x="85" y="173"/>
                  </a:lnTo>
                  <a:lnTo>
                    <a:pt x="85" y="172"/>
                  </a:lnTo>
                  <a:lnTo>
                    <a:pt x="85" y="171"/>
                  </a:lnTo>
                  <a:lnTo>
                    <a:pt x="86" y="171"/>
                  </a:lnTo>
                  <a:lnTo>
                    <a:pt x="87" y="171"/>
                  </a:lnTo>
                  <a:lnTo>
                    <a:pt x="87" y="169"/>
                  </a:lnTo>
                  <a:lnTo>
                    <a:pt x="88" y="169"/>
                  </a:lnTo>
                  <a:lnTo>
                    <a:pt x="89" y="169"/>
                  </a:lnTo>
                  <a:lnTo>
                    <a:pt x="89" y="168"/>
                  </a:lnTo>
                  <a:lnTo>
                    <a:pt x="89" y="167"/>
                  </a:lnTo>
                  <a:lnTo>
                    <a:pt x="89" y="163"/>
                  </a:lnTo>
                  <a:lnTo>
                    <a:pt x="90" y="163"/>
                  </a:lnTo>
                  <a:lnTo>
                    <a:pt x="90" y="162"/>
                  </a:lnTo>
                  <a:lnTo>
                    <a:pt x="90" y="161"/>
                  </a:lnTo>
                  <a:lnTo>
                    <a:pt x="89" y="161"/>
                  </a:lnTo>
                  <a:lnTo>
                    <a:pt x="85" y="161"/>
                  </a:lnTo>
                  <a:lnTo>
                    <a:pt x="85" y="160"/>
                  </a:lnTo>
                  <a:lnTo>
                    <a:pt x="85" y="159"/>
                  </a:lnTo>
                  <a:lnTo>
                    <a:pt x="87" y="159"/>
                  </a:lnTo>
                  <a:lnTo>
                    <a:pt x="88" y="159"/>
                  </a:lnTo>
                  <a:lnTo>
                    <a:pt x="89" y="159"/>
                  </a:lnTo>
                  <a:lnTo>
                    <a:pt x="89" y="158"/>
                  </a:lnTo>
                  <a:lnTo>
                    <a:pt x="89" y="156"/>
                  </a:lnTo>
                  <a:lnTo>
                    <a:pt x="89" y="155"/>
                  </a:lnTo>
                  <a:lnTo>
                    <a:pt x="89" y="154"/>
                  </a:lnTo>
                  <a:lnTo>
                    <a:pt x="89" y="153"/>
                  </a:lnTo>
                  <a:lnTo>
                    <a:pt x="89" y="152"/>
                  </a:lnTo>
                  <a:lnTo>
                    <a:pt x="89" y="151"/>
                  </a:lnTo>
                  <a:lnTo>
                    <a:pt x="94" y="151"/>
                  </a:lnTo>
                  <a:lnTo>
                    <a:pt x="94" y="152"/>
                  </a:lnTo>
                  <a:lnTo>
                    <a:pt x="96" y="152"/>
                  </a:lnTo>
                  <a:lnTo>
                    <a:pt x="97" y="152"/>
                  </a:lnTo>
                  <a:lnTo>
                    <a:pt x="98" y="152"/>
                  </a:lnTo>
                  <a:lnTo>
                    <a:pt x="101" y="152"/>
                  </a:lnTo>
                  <a:lnTo>
                    <a:pt x="101" y="151"/>
                  </a:lnTo>
                  <a:lnTo>
                    <a:pt x="99" y="151"/>
                  </a:lnTo>
                  <a:lnTo>
                    <a:pt x="99" y="150"/>
                  </a:lnTo>
                  <a:lnTo>
                    <a:pt x="98" y="148"/>
                  </a:lnTo>
                  <a:lnTo>
                    <a:pt x="97" y="147"/>
                  </a:lnTo>
                  <a:lnTo>
                    <a:pt x="96" y="147"/>
                  </a:lnTo>
                  <a:lnTo>
                    <a:pt x="96" y="146"/>
                  </a:lnTo>
                  <a:lnTo>
                    <a:pt x="95" y="146"/>
                  </a:lnTo>
                  <a:lnTo>
                    <a:pt x="95" y="145"/>
                  </a:lnTo>
                  <a:lnTo>
                    <a:pt x="94" y="145"/>
                  </a:lnTo>
                  <a:lnTo>
                    <a:pt x="94" y="144"/>
                  </a:lnTo>
                  <a:lnTo>
                    <a:pt x="94" y="143"/>
                  </a:lnTo>
                  <a:lnTo>
                    <a:pt x="93" y="143"/>
                  </a:lnTo>
                  <a:lnTo>
                    <a:pt x="93" y="142"/>
                  </a:lnTo>
                  <a:lnTo>
                    <a:pt x="92" y="142"/>
                  </a:lnTo>
                  <a:lnTo>
                    <a:pt x="90" y="139"/>
                  </a:lnTo>
                  <a:lnTo>
                    <a:pt x="92" y="140"/>
                  </a:lnTo>
                  <a:lnTo>
                    <a:pt x="90" y="140"/>
                  </a:lnTo>
                  <a:lnTo>
                    <a:pt x="92" y="142"/>
                  </a:lnTo>
                  <a:lnTo>
                    <a:pt x="92" y="139"/>
                  </a:lnTo>
                  <a:lnTo>
                    <a:pt x="93" y="139"/>
                  </a:lnTo>
                  <a:lnTo>
                    <a:pt x="94" y="139"/>
                  </a:lnTo>
                  <a:lnTo>
                    <a:pt x="94" y="138"/>
                  </a:lnTo>
                  <a:lnTo>
                    <a:pt x="94" y="136"/>
                  </a:lnTo>
                  <a:lnTo>
                    <a:pt x="94" y="135"/>
                  </a:lnTo>
                  <a:lnTo>
                    <a:pt x="94" y="130"/>
                  </a:lnTo>
                  <a:lnTo>
                    <a:pt x="94" y="129"/>
                  </a:lnTo>
                  <a:lnTo>
                    <a:pt x="94" y="128"/>
                  </a:lnTo>
                  <a:lnTo>
                    <a:pt x="95" y="128"/>
                  </a:lnTo>
                  <a:lnTo>
                    <a:pt x="96" y="128"/>
                  </a:lnTo>
                  <a:lnTo>
                    <a:pt x="96" y="125"/>
                  </a:lnTo>
                  <a:lnTo>
                    <a:pt x="96" y="120"/>
                  </a:lnTo>
                  <a:lnTo>
                    <a:pt x="96" y="119"/>
                  </a:lnTo>
                  <a:lnTo>
                    <a:pt x="97" y="119"/>
                  </a:lnTo>
                  <a:lnTo>
                    <a:pt x="97" y="120"/>
                  </a:lnTo>
                  <a:lnTo>
                    <a:pt x="99" y="122"/>
                  </a:lnTo>
                  <a:lnTo>
                    <a:pt x="101" y="123"/>
                  </a:lnTo>
                  <a:lnTo>
                    <a:pt x="102" y="125"/>
                  </a:lnTo>
                  <a:lnTo>
                    <a:pt x="102" y="126"/>
                  </a:lnTo>
                  <a:lnTo>
                    <a:pt x="103" y="126"/>
                  </a:lnTo>
                  <a:lnTo>
                    <a:pt x="104" y="126"/>
                  </a:lnTo>
                  <a:lnTo>
                    <a:pt x="104" y="127"/>
                  </a:lnTo>
                  <a:lnTo>
                    <a:pt x="106" y="127"/>
                  </a:lnTo>
                  <a:lnTo>
                    <a:pt x="106" y="128"/>
                  </a:lnTo>
                  <a:lnTo>
                    <a:pt x="107" y="128"/>
                  </a:lnTo>
                  <a:lnTo>
                    <a:pt x="109" y="128"/>
                  </a:lnTo>
                  <a:lnTo>
                    <a:pt x="110" y="128"/>
                  </a:lnTo>
                  <a:lnTo>
                    <a:pt x="111" y="128"/>
                  </a:lnTo>
                  <a:lnTo>
                    <a:pt x="111" y="126"/>
                  </a:lnTo>
                  <a:lnTo>
                    <a:pt x="111" y="125"/>
                  </a:lnTo>
                  <a:lnTo>
                    <a:pt x="111" y="123"/>
                  </a:lnTo>
                  <a:lnTo>
                    <a:pt x="111" y="122"/>
                  </a:lnTo>
                  <a:lnTo>
                    <a:pt x="111" y="121"/>
                  </a:lnTo>
                  <a:lnTo>
                    <a:pt x="110" y="121"/>
                  </a:lnTo>
                  <a:lnTo>
                    <a:pt x="110" y="119"/>
                  </a:lnTo>
                  <a:lnTo>
                    <a:pt x="110" y="118"/>
                  </a:lnTo>
                  <a:lnTo>
                    <a:pt x="110" y="117"/>
                  </a:lnTo>
                  <a:lnTo>
                    <a:pt x="111" y="117"/>
                  </a:lnTo>
                  <a:lnTo>
                    <a:pt x="111" y="116"/>
                  </a:lnTo>
                  <a:lnTo>
                    <a:pt x="111" y="114"/>
                  </a:lnTo>
                  <a:lnTo>
                    <a:pt x="111" y="113"/>
                  </a:lnTo>
                  <a:lnTo>
                    <a:pt x="111" y="112"/>
                  </a:lnTo>
                  <a:lnTo>
                    <a:pt x="111" y="111"/>
                  </a:lnTo>
                  <a:lnTo>
                    <a:pt x="111" y="110"/>
                  </a:lnTo>
                  <a:lnTo>
                    <a:pt x="111" y="108"/>
                  </a:lnTo>
                  <a:lnTo>
                    <a:pt x="111" y="106"/>
                  </a:lnTo>
                  <a:lnTo>
                    <a:pt x="107" y="102"/>
                  </a:lnTo>
                  <a:lnTo>
                    <a:pt x="106" y="101"/>
                  </a:lnTo>
                  <a:lnTo>
                    <a:pt x="103" y="96"/>
                  </a:lnTo>
                  <a:lnTo>
                    <a:pt x="101" y="93"/>
                  </a:lnTo>
                  <a:lnTo>
                    <a:pt x="99" y="92"/>
                  </a:lnTo>
                  <a:lnTo>
                    <a:pt x="96" y="87"/>
                  </a:lnTo>
                  <a:lnTo>
                    <a:pt x="95" y="87"/>
                  </a:lnTo>
                  <a:lnTo>
                    <a:pt x="94" y="88"/>
                  </a:lnTo>
                  <a:lnTo>
                    <a:pt x="93" y="88"/>
                  </a:lnTo>
                  <a:lnTo>
                    <a:pt x="92" y="88"/>
                  </a:lnTo>
                  <a:lnTo>
                    <a:pt x="92" y="89"/>
                  </a:lnTo>
                  <a:lnTo>
                    <a:pt x="90" y="89"/>
                  </a:lnTo>
                  <a:lnTo>
                    <a:pt x="89" y="89"/>
                  </a:lnTo>
                  <a:lnTo>
                    <a:pt x="88" y="89"/>
                  </a:lnTo>
                  <a:lnTo>
                    <a:pt x="88" y="91"/>
                  </a:lnTo>
                  <a:lnTo>
                    <a:pt x="88" y="92"/>
                  </a:lnTo>
                  <a:lnTo>
                    <a:pt x="85" y="92"/>
                  </a:lnTo>
                  <a:lnTo>
                    <a:pt x="83" y="92"/>
                  </a:lnTo>
                  <a:lnTo>
                    <a:pt x="89" y="84"/>
                  </a:lnTo>
                  <a:lnTo>
                    <a:pt x="90" y="81"/>
                  </a:lnTo>
                  <a:lnTo>
                    <a:pt x="89" y="80"/>
                  </a:lnTo>
                  <a:lnTo>
                    <a:pt x="89" y="81"/>
                  </a:lnTo>
                  <a:lnTo>
                    <a:pt x="88" y="81"/>
                  </a:lnTo>
                  <a:lnTo>
                    <a:pt x="86" y="81"/>
                  </a:lnTo>
                  <a:lnTo>
                    <a:pt x="85" y="81"/>
                  </a:lnTo>
                  <a:lnTo>
                    <a:pt x="83" y="81"/>
                  </a:lnTo>
                  <a:lnTo>
                    <a:pt x="81" y="81"/>
                  </a:lnTo>
                  <a:lnTo>
                    <a:pt x="80" y="81"/>
                  </a:lnTo>
                  <a:lnTo>
                    <a:pt x="78" y="81"/>
                  </a:lnTo>
                  <a:lnTo>
                    <a:pt x="78" y="83"/>
                  </a:lnTo>
                  <a:lnTo>
                    <a:pt x="78" y="84"/>
                  </a:lnTo>
                  <a:lnTo>
                    <a:pt x="77" y="86"/>
                  </a:lnTo>
                  <a:lnTo>
                    <a:pt x="77" y="87"/>
                  </a:lnTo>
                  <a:lnTo>
                    <a:pt x="77" y="88"/>
                  </a:lnTo>
                  <a:lnTo>
                    <a:pt x="77" y="89"/>
                  </a:lnTo>
                  <a:lnTo>
                    <a:pt x="77" y="91"/>
                  </a:lnTo>
                  <a:lnTo>
                    <a:pt x="77" y="92"/>
                  </a:lnTo>
                  <a:lnTo>
                    <a:pt x="76" y="92"/>
                  </a:lnTo>
                  <a:lnTo>
                    <a:pt x="76" y="91"/>
                  </a:lnTo>
                  <a:lnTo>
                    <a:pt x="76" y="92"/>
                  </a:lnTo>
                  <a:lnTo>
                    <a:pt x="76" y="91"/>
                  </a:lnTo>
                  <a:lnTo>
                    <a:pt x="75" y="91"/>
                  </a:lnTo>
                  <a:lnTo>
                    <a:pt x="75" y="89"/>
                  </a:lnTo>
                  <a:lnTo>
                    <a:pt x="73" y="85"/>
                  </a:lnTo>
                  <a:lnTo>
                    <a:pt x="72" y="84"/>
                  </a:lnTo>
                  <a:lnTo>
                    <a:pt x="72" y="83"/>
                  </a:lnTo>
                  <a:lnTo>
                    <a:pt x="72" y="81"/>
                  </a:lnTo>
                  <a:lnTo>
                    <a:pt x="70" y="81"/>
                  </a:lnTo>
                  <a:lnTo>
                    <a:pt x="69" y="81"/>
                  </a:lnTo>
                  <a:lnTo>
                    <a:pt x="62" y="81"/>
                  </a:lnTo>
                  <a:lnTo>
                    <a:pt x="62" y="78"/>
                  </a:lnTo>
                  <a:lnTo>
                    <a:pt x="62" y="76"/>
                  </a:lnTo>
                  <a:lnTo>
                    <a:pt x="62" y="75"/>
                  </a:lnTo>
                  <a:lnTo>
                    <a:pt x="59" y="67"/>
                  </a:lnTo>
                  <a:lnTo>
                    <a:pt x="58" y="64"/>
                  </a:lnTo>
                  <a:lnTo>
                    <a:pt x="58" y="63"/>
                  </a:lnTo>
                  <a:lnTo>
                    <a:pt x="56" y="62"/>
                  </a:lnTo>
                  <a:lnTo>
                    <a:pt x="52" y="52"/>
                  </a:lnTo>
                  <a:lnTo>
                    <a:pt x="51" y="46"/>
                  </a:lnTo>
                  <a:lnTo>
                    <a:pt x="47" y="43"/>
                  </a:lnTo>
                  <a:lnTo>
                    <a:pt x="41" y="35"/>
                  </a:lnTo>
                  <a:lnTo>
                    <a:pt x="40" y="35"/>
                  </a:lnTo>
                  <a:lnTo>
                    <a:pt x="41" y="31"/>
                  </a:lnTo>
                  <a:lnTo>
                    <a:pt x="42" y="30"/>
                  </a:lnTo>
                  <a:lnTo>
                    <a:pt x="42" y="28"/>
                  </a:lnTo>
                  <a:lnTo>
                    <a:pt x="43" y="28"/>
                  </a:lnTo>
                  <a:lnTo>
                    <a:pt x="43" y="29"/>
                  </a:lnTo>
                  <a:lnTo>
                    <a:pt x="46" y="31"/>
                  </a:lnTo>
                  <a:lnTo>
                    <a:pt x="46" y="33"/>
                  </a:lnTo>
                  <a:lnTo>
                    <a:pt x="47" y="34"/>
                  </a:lnTo>
                  <a:lnTo>
                    <a:pt x="50" y="35"/>
                  </a:lnTo>
                  <a:lnTo>
                    <a:pt x="51" y="36"/>
                  </a:lnTo>
                  <a:lnTo>
                    <a:pt x="52" y="37"/>
                  </a:lnTo>
                  <a:lnTo>
                    <a:pt x="53" y="38"/>
                  </a:lnTo>
                  <a:lnTo>
                    <a:pt x="54" y="39"/>
                  </a:lnTo>
                  <a:lnTo>
                    <a:pt x="55" y="41"/>
                  </a:lnTo>
                  <a:lnTo>
                    <a:pt x="54" y="41"/>
                  </a:lnTo>
                  <a:lnTo>
                    <a:pt x="56" y="43"/>
                  </a:lnTo>
                  <a:lnTo>
                    <a:pt x="56" y="42"/>
                  </a:lnTo>
                  <a:lnTo>
                    <a:pt x="56" y="43"/>
                  </a:lnTo>
                  <a:lnTo>
                    <a:pt x="58" y="43"/>
                  </a:lnTo>
                  <a:lnTo>
                    <a:pt x="58" y="44"/>
                  </a:lnTo>
                  <a:lnTo>
                    <a:pt x="58" y="45"/>
                  </a:lnTo>
                  <a:lnTo>
                    <a:pt x="58" y="44"/>
                  </a:lnTo>
                  <a:lnTo>
                    <a:pt x="58" y="45"/>
                  </a:lnTo>
                  <a:lnTo>
                    <a:pt x="56" y="44"/>
                  </a:lnTo>
                  <a:lnTo>
                    <a:pt x="56" y="46"/>
                  </a:lnTo>
                  <a:lnTo>
                    <a:pt x="55" y="45"/>
                  </a:lnTo>
                  <a:lnTo>
                    <a:pt x="54" y="45"/>
                  </a:lnTo>
                  <a:lnTo>
                    <a:pt x="52" y="44"/>
                  </a:lnTo>
                  <a:lnTo>
                    <a:pt x="51" y="43"/>
                  </a:lnTo>
                  <a:lnTo>
                    <a:pt x="51" y="44"/>
                  </a:lnTo>
                  <a:lnTo>
                    <a:pt x="54" y="45"/>
                  </a:lnTo>
                  <a:lnTo>
                    <a:pt x="53" y="45"/>
                  </a:lnTo>
                  <a:lnTo>
                    <a:pt x="54" y="46"/>
                  </a:lnTo>
                  <a:lnTo>
                    <a:pt x="55" y="46"/>
                  </a:lnTo>
                  <a:lnTo>
                    <a:pt x="56" y="46"/>
                  </a:lnTo>
                  <a:lnTo>
                    <a:pt x="56" y="47"/>
                  </a:lnTo>
                  <a:lnTo>
                    <a:pt x="56" y="49"/>
                  </a:lnTo>
                  <a:lnTo>
                    <a:pt x="59" y="49"/>
                  </a:lnTo>
                  <a:lnTo>
                    <a:pt x="60" y="49"/>
                  </a:lnTo>
                  <a:lnTo>
                    <a:pt x="61" y="49"/>
                  </a:lnTo>
                  <a:lnTo>
                    <a:pt x="61" y="50"/>
                  </a:lnTo>
                  <a:lnTo>
                    <a:pt x="62" y="50"/>
                  </a:lnTo>
                  <a:lnTo>
                    <a:pt x="63" y="51"/>
                  </a:lnTo>
                  <a:lnTo>
                    <a:pt x="64" y="52"/>
                  </a:lnTo>
                  <a:lnTo>
                    <a:pt x="66" y="53"/>
                  </a:lnTo>
                  <a:lnTo>
                    <a:pt x="67" y="54"/>
                  </a:lnTo>
                  <a:lnTo>
                    <a:pt x="69" y="55"/>
                  </a:lnTo>
                  <a:lnTo>
                    <a:pt x="69" y="56"/>
                  </a:lnTo>
                  <a:lnTo>
                    <a:pt x="68" y="56"/>
                  </a:lnTo>
                  <a:lnTo>
                    <a:pt x="68" y="58"/>
                  </a:lnTo>
                  <a:lnTo>
                    <a:pt x="66" y="60"/>
                  </a:lnTo>
                  <a:lnTo>
                    <a:pt x="67" y="61"/>
                  </a:lnTo>
                  <a:lnTo>
                    <a:pt x="67" y="63"/>
                  </a:lnTo>
                  <a:lnTo>
                    <a:pt x="66" y="66"/>
                  </a:lnTo>
                  <a:lnTo>
                    <a:pt x="68" y="70"/>
                  </a:lnTo>
                  <a:lnTo>
                    <a:pt x="70" y="69"/>
                  </a:lnTo>
                  <a:lnTo>
                    <a:pt x="73" y="67"/>
                  </a:lnTo>
                  <a:lnTo>
                    <a:pt x="73" y="66"/>
                  </a:lnTo>
                  <a:lnTo>
                    <a:pt x="76" y="64"/>
                  </a:lnTo>
                  <a:lnTo>
                    <a:pt x="77" y="63"/>
                  </a:lnTo>
                  <a:lnTo>
                    <a:pt x="77" y="64"/>
                  </a:lnTo>
                  <a:lnTo>
                    <a:pt x="78" y="66"/>
                  </a:lnTo>
                  <a:lnTo>
                    <a:pt x="79" y="64"/>
                  </a:lnTo>
                  <a:lnTo>
                    <a:pt x="79" y="63"/>
                  </a:lnTo>
                  <a:lnTo>
                    <a:pt x="78" y="63"/>
                  </a:lnTo>
                  <a:lnTo>
                    <a:pt x="78" y="62"/>
                  </a:lnTo>
                  <a:lnTo>
                    <a:pt x="77" y="61"/>
                  </a:lnTo>
                  <a:lnTo>
                    <a:pt x="78" y="61"/>
                  </a:lnTo>
                  <a:lnTo>
                    <a:pt x="78" y="60"/>
                  </a:lnTo>
                  <a:lnTo>
                    <a:pt x="77" y="59"/>
                  </a:lnTo>
                  <a:lnTo>
                    <a:pt x="77" y="58"/>
                  </a:lnTo>
                  <a:lnTo>
                    <a:pt x="75" y="56"/>
                  </a:lnTo>
                  <a:lnTo>
                    <a:pt x="72" y="54"/>
                  </a:lnTo>
                  <a:lnTo>
                    <a:pt x="72" y="53"/>
                  </a:lnTo>
                  <a:lnTo>
                    <a:pt x="71" y="53"/>
                  </a:lnTo>
                  <a:lnTo>
                    <a:pt x="70" y="52"/>
                  </a:lnTo>
                  <a:lnTo>
                    <a:pt x="67" y="49"/>
                  </a:lnTo>
                  <a:lnTo>
                    <a:pt x="64" y="46"/>
                  </a:lnTo>
                  <a:lnTo>
                    <a:pt x="63" y="45"/>
                  </a:lnTo>
                  <a:lnTo>
                    <a:pt x="62" y="44"/>
                  </a:lnTo>
                  <a:lnTo>
                    <a:pt x="61" y="44"/>
                  </a:lnTo>
                  <a:lnTo>
                    <a:pt x="59" y="41"/>
                  </a:lnTo>
                  <a:lnTo>
                    <a:pt x="55" y="38"/>
                  </a:lnTo>
                  <a:lnTo>
                    <a:pt x="55" y="37"/>
                  </a:lnTo>
                  <a:lnTo>
                    <a:pt x="53" y="35"/>
                  </a:lnTo>
                  <a:lnTo>
                    <a:pt x="50" y="33"/>
                  </a:lnTo>
                  <a:lnTo>
                    <a:pt x="49" y="31"/>
                  </a:lnTo>
                  <a:lnTo>
                    <a:pt x="47" y="30"/>
                  </a:lnTo>
                  <a:lnTo>
                    <a:pt x="46" y="29"/>
                  </a:lnTo>
                  <a:lnTo>
                    <a:pt x="45" y="28"/>
                  </a:lnTo>
                  <a:lnTo>
                    <a:pt x="44" y="27"/>
                  </a:lnTo>
                  <a:lnTo>
                    <a:pt x="43" y="27"/>
                  </a:lnTo>
                  <a:lnTo>
                    <a:pt x="43" y="26"/>
                  </a:lnTo>
                  <a:lnTo>
                    <a:pt x="43" y="25"/>
                  </a:lnTo>
                  <a:lnTo>
                    <a:pt x="43" y="24"/>
                  </a:lnTo>
                  <a:lnTo>
                    <a:pt x="43" y="22"/>
                  </a:lnTo>
                  <a:lnTo>
                    <a:pt x="44" y="22"/>
                  </a:lnTo>
                  <a:lnTo>
                    <a:pt x="44" y="21"/>
                  </a:lnTo>
                  <a:lnTo>
                    <a:pt x="46" y="24"/>
                  </a:lnTo>
                  <a:lnTo>
                    <a:pt x="46" y="21"/>
                  </a:lnTo>
                  <a:lnTo>
                    <a:pt x="46" y="20"/>
                  </a:lnTo>
                  <a:lnTo>
                    <a:pt x="46" y="19"/>
                  </a:lnTo>
                  <a:lnTo>
                    <a:pt x="47" y="18"/>
                  </a:lnTo>
                  <a:lnTo>
                    <a:pt x="47" y="17"/>
                  </a:lnTo>
                  <a:lnTo>
                    <a:pt x="50" y="18"/>
                  </a:lnTo>
                  <a:lnTo>
                    <a:pt x="52" y="16"/>
                  </a:lnTo>
                  <a:lnTo>
                    <a:pt x="53" y="17"/>
                  </a:lnTo>
                  <a:close/>
                  <a:moveTo>
                    <a:pt x="130" y="84"/>
                  </a:moveTo>
                  <a:lnTo>
                    <a:pt x="130" y="85"/>
                  </a:lnTo>
                  <a:lnTo>
                    <a:pt x="130" y="86"/>
                  </a:lnTo>
                  <a:lnTo>
                    <a:pt x="130" y="87"/>
                  </a:lnTo>
                  <a:lnTo>
                    <a:pt x="132" y="87"/>
                  </a:lnTo>
                  <a:lnTo>
                    <a:pt x="132" y="88"/>
                  </a:lnTo>
                  <a:lnTo>
                    <a:pt x="132" y="89"/>
                  </a:lnTo>
                  <a:lnTo>
                    <a:pt x="132" y="91"/>
                  </a:lnTo>
                  <a:lnTo>
                    <a:pt x="135" y="92"/>
                  </a:lnTo>
                  <a:lnTo>
                    <a:pt x="136" y="93"/>
                  </a:lnTo>
                  <a:lnTo>
                    <a:pt x="137" y="93"/>
                  </a:lnTo>
                  <a:lnTo>
                    <a:pt x="138" y="93"/>
                  </a:lnTo>
                  <a:lnTo>
                    <a:pt x="139" y="93"/>
                  </a:lnTo>
                  <a:lnTo>
                    <a:pt x="140" y="93"/>
                  </a:lnTo>
                  <a:lnTo>
                    <a:pt x="141" y="93"/>
                  </a:lnTo>
                  <a:lnTo>
                    <a:pt x="144" y="93"/>
                  </a:lnTo>
                  <a:lnTo>
                    <a:pt x="145" y="93"/>
                  </a:lnTo>
                  <a:lnTo>
                    <a:pt x="146" y="93"/>
                  </a:lnTo>
                  <a:lnTo>
                    <a:pt x="147" y="93"/>
                  </a:lnTo>
                  <a:lnTo>
                    <a:pt x="147" y="91"/>
                  </a:lnTo>
                  <a:lnTo>
                    <a:pt x="148" y="91"/>
                  </a:lnTo>
                  <a:lnTo>
                    <a:pt x="148" y="92"/>
                  </a:lnTo>
                  <a:lnTo>
                    <a:pt x="148" y="93"/>
                  </a:lnTo>
                  <a:lnTo>
                    <a:pt x="149" y="93"/>
                  </a:lnTo>
                  <a:lnTo>
                    <a:pt x="150" y="93"/>
                  </a:lnTo>
                  <a:lnTo>
                    <a:pt x="152" y="93"/>
                  </a:lnTo>
                  <a:lnTo>
                    <a:pt x="152" y="92"/>
                  </a:lnTo>
                  <a:lnTo>
                    <a:pt x="153" y="92"/>
                  </a:lnTo>
                  <a:lnTo>
                    <a:pt x="153" y="91"/>
                  </a:lnTo>
                  <a:lnTo>
                    <a:pt x="152" y="91"/>
                  </a:lnTo>
                  <a:lnTo>
                    <a:pt x="150" y="91"/>
                  </a:lnTo>
                  <a:lnTo>
                    <a:pt x="150" y="89"/>
                  </a:lnTo>
                  <a:lnTo>
                    <a:pt x="149" y="89"/>
                  </a:lnTo>
                  <a:lnTo>
                    <a:pt x="148" y="89"/>
                  </a:lnTo>
                  <a:lnTo>
                    <a:pt x="147" y="89"/>
                  </a:lnTo>
                  <a:lnTo>
                    <a:pt x="146" y="89"/>
                  </a:lnTo>
                  <a:lnTo>
                    <a:pt x="146" y="88"/>
                  </a:lnTo>
                  <a:lnTo>
                    <a:pt x="146" y="86"/>
                  </a:lnTo>
                  <a:lnTo>
                    <a:pt x="146" y="85"/>
                  </a:lnTo>
                  <a:lnTo>
                    <a:pt x="145" y="85"/>
                  </a:lnTo>
                  <a:lnTo>
                    <a:pt x="142" y="85"/>
                  </a:lnTo>
                  <a:lnTo>
                    <a:pt x="141" y="85"/>
                  </a:lnTo>
                  <a:lnTo>
                    <a:pt x="140" y="85"/>
                  </a:lnTo>
                  <a:lnTo>
                    <a:pt x="140" y="84"/>
                  </a:lnTo>
                  <a:lnTo>
                    <a:pt x="141" y="84"/>
                  </a:lnTo>
                  <a:lnTo>
                    <a:pt x="141" y="83"/>
                  </a:lnTo>
                  <a:lnTo>
                    <a:pt x="141" y="81"/>
                  </a:lnTo>
                  <a:lnTo>
                    <a:pt x="140" y="81"/>
                  </a:lnTo>
                  <a:lnTo>
                    <a:pt x="141" y="81"/>
                  </a:lnTo>
                  <a:lnTo>
                    <a:pt x="141" y="80"/>
                  </a:lnTo>
                  <a:lnTo>
                    <a:pt x="140" y="80"/>
                  </a:lnTo>
                  <a:lnTo>
                    <a:pt x="139" y="80"/>
                  </a:lnTo>
                  <a:lnTo>
                    <a:pt x="138" y="80"/>
                  </a:lnTo>
                  <a:lnTo>
                    <a:pt x="137" y="80"/>
                  </a:lnTo>
                  <a:lnTo>
                    <a:pt x="137" y="81"/>
                  </a:lnTo>
                  <a:lnTo>
                    <a:pt x="136" y="81"/>
                  </a:lnTo>
                  <a:lnTo>
                    <a:pt x="136" y="80"/>
                  </a:lnTo>
                  <a:lnTo>
                    <a:pt x="135" y="80"/>
                  </a:lnTo>
                  <a:lnTo>
                    <a:pt x="133" y="80"/>
                  </a:lnTo>
                  <a:lnTo>
                    <a:pt x="132" y="80"/>
                  </a:lnTo>
                  <a:lnTo>
                    <a:pt x="131" y="80"/>
                  </a:lnTo>
                  <a:lnTo>
                    <a:pt x="130" y="80"/>
                  </a:lnTo>
                  <a:lnTo>
                    <a:pt x="130" y="81"/>
                  </a:lnTo>
                  <a:lnTo>
                    <a:pt x="130" y="83"/>
                  </a:lnTo>
                  <a:lnTo>
                    <a:pt x="130" y="84"/>
                  </a:lnTo>
                  <a:close/>
                  <a:moveTo>
                    <a:pt x="180" y="101"/>
                  </a:moveTo>
                  <a:lnTo>
                    <a:pt x="180" y="102"/>
                  </a:lnTo>
                  <a:lnTo>
                    <a:pt x="180" y="103"/>
                  </a:lnTo>
                  <a:lnTo>
                    <a:pt x="180" y="105"/>
                  </a:lnTo>
                  <a:lnTo>
                    <a:pt x="180" y="106"/>
                  </a:lnTo>
                  <a:lnTo>
                    <a:pt x="179" y="106"/>
                  </a:lnTo>
                  <a:lnTo>
                    <a:pt x="178" y="106"/>
                  </a:lnTo>
                  <a:lnTo>
                    <a:pt x="176" y="106"/>
                  </a:lnTo>
                  <a:lnTo>
                    <a:pt x="176" y="109"/>
                  </a:lnTo>
                  <a:lnTo>
                    <a:pt x="176" y="110"/>
                  </a:lnTo>
                  <a:lnTo>
                    <a:pt x="176" y="111"/>
                  </a:lnTo>
                  <a:lnTo>
                    <a:pt x="176" y="112"/>
                  </a:lnTo>
                  <a:lnTo>
                    <a:pt x="176" y="113"/>
                  </a:lnTo>
                  <a:lnTo>
                    <a:pt x="178" y="113"/>
                  </a:lnTo>
                  <a:lnTo>
                    <a:pt x="179" y="113"/>
                  </a:lnTo>
                  <a:lnTo>
                    <a:pt x="178" y="114"/>
                  </a:lnTo>
                  <a:lnTo>
                    <a:pt x="176" y="114"/>
                  </a:lnTo>
                  <a:lnTo>
                    <a:pt x="178" y="114"/>
                  </a:lnTo>
                  <a:lnTo>
                    <a:pt x="179" y="114"/>
                  </a:lnTo>
                  <a:lnTo>
                    <a:pt x="180" y="114"/>
                  </a:lnTo>
                  <a:lnTo>
                    <a:pt x="181" y="114"/>
                  </a:lnTo>
                  <a:lnTo>
                    <a:pt x="183" y="114"/>
                  </a:lnTo>
                  <a:lnTo>
                    <a:pt x="184" y="114"/>
                  </a:lnTo>
                  <a:lnTo>
                    <a:pt x="184" y="112"/>
                  </a:lnTo>
                  <a:lnTo>
                    <a:pt x="184" y="111"/>
                  </a:lnTo>
                  <a:lnTo>
                    <a:pt x="184" y="110"/>
                  </a:lnTo>
                  <a:lnTo>
                    <a:pt x="183" y="110"/>
                  </a:lnTo>
                  <a:lnTo>
                    <a:pt x="184" y="110"/>
                  </a:lnTo>
                  <a:lnTo>
                    <a:pt x="184" y="109"/>
                  </a:lnTo>
                  <a:lnTo>
                    <a:pt x="183" y="109"/>
                  </a:lnTo>
                  <a:lnTo>
                    <a:pt x="182" y="109"/>
                  </a:lnTo>
                  <a:lnTo>
                    <a:pt x="182" y="108"/>
                  </a:lnTo>
                  <a:lnTo>
                    <a:pt x="182" y="106"/>
                  </a:lnTo>
                  <a:lnTo>
                    <a:pt x="182" y="105"/>
                  </a:lnTo>
                  <a:lnTo>
                    <a:pt x="181" y="105"/>
                  </a:lnTo>
                  <a:lnTo>
                    <a:pt x="181" y="104"/>
                  </a:lnTo>
                  <a:lnTo>
                    <a:pt x="181" y="103"/>
                  </a:lnTo>
                  <a:lnTo>
                    <a:pt x="182" y="103"/>
                  </a:lnTo>
                  <a:lnTo>
                    <a:pt x="183" y="103"/>
                  </a:lnTo>
                  <a:lnTo>
                    <a:pt x="184" y="103"/>
                  </a:lnTo>
                  <a:lnTo>
                    <a:pt x="184" y="102"/>
                  </a:lnTo>
                  <a:lnTo>
                    <a:pt x="184" y="101"/>
                  </a:lnTo>
                  <a:lnTo>
                    <a:pt x="184" y="100"/>
                  </a:lnTo>
                  <a:lnTo>
                    <a:pt x="184" y="98"/>
                  </a:lnTo>
                  <a:lnTo>
                    <a:pt x="183" y="98"/>
                  </a:lnTo>
                  <a:lnTo>
                    <a:pt x="182" y="98"/>
                  </a:lnTo>
                  <a:lnTo>
                    <a:pt x="182" y="97"/>
                  </a:lnTo>
                  <a:lnTo>
                    <a:pt x="181" y="97"/>
                  </a:lnTo>
                  <a:lnTo>
                    <a:pt x="180" y="97"/>
                  </a:lnTo>
                  <a:lnTo>
                    <a:pt x="180" y="98"/>
                  </a:lnTo>
                  <a:lnTo>
                    <a:pt x="180" y="101"/>
                  </a:lnTo>
                  <a:close/>
                  <a:moveTo>
                    <a:pt x="189" y="102"/>
                  </a:moveTo>
                  <a:lnTo>
                    <a:pt x="189" y="103"/>
                  </a:lnTo>
                  <a:lnTo>
                    <a:pt x="189" y="105"/>
                  </a:lnTo>
                  <a:lnTo>
                    <a:pt x="189" y="106"/>
                  </a:lnTo>
                  <a:lnTo>
                    <a:pt x="189" y="108"/>
                  </a:lnTo>
                  <a:lnTo>
                    <a:pt x="189" y="109"/>
                  </a:lnTo>
                  <a:lnTo>
                    <a:pt x="190" y="109"/>
                  </a:lnTo>
                  <a:lnTo>
                    <a:pt x="190" y="110"/>
                  </a:lnTo>
                  <a:lnTo>
                    <a:pt x="190" y="111"/>
                  </a:lnTo>
                  <a:lnTo>
                    <a:pt x="189" y="111"/>
                  </a:lnTo>
                  <a:lnTo>
                    <a:pt x="189" y="112"/>
                  </a:lnTo>
                  <a:lnTo>
                    <a:pt x="189" y="114"/>
                  </a:lnTo>
                  <a:lnTo>
                    <a:pt x="189" y="116"/>
                  </a:lnTo>
                  <a:lnTo>
                    <a:pt x="189" y="117"/>
                  </a:lnTo>
                  <a:lnTo>
                    <a:pt x="189" y="118"/>
                  </a:lnTo>
                  <a:lnTo>
                    <a:pt x="192" y="118"/>
                  </a:lnTo>
                  <a:lnTo>
                    <a:pt x="192" y="117"/>
                  </a:lnTo>
                  <a:lnTo>
                    <a:pt x="192" y="116"/>
                  </a:lnTo>
                  <a:lnTo>
                    <a:pt x="192" y="114"/>
                  </a:lnTo>
                  <a:lnTo>
                    <a:pt x="193" y="114"/>
                  </a:lnTo>
                  <a:lnTo>
                    <a:pt x="194" y="114"/>
                  </a:lnTo>
                  <a:lnTo>
                    <a:pt x="194" y="112"/>
                  </a:lnTo>
                  <a:lnTo>
                    <a:pt x="193" y="111"/>
                  </a:lnTo>
                  <a:lnTo>
                    <a:pt x="194" y="111"/>
                  </a:lnTo>
                  <a:lnTo>
                    <a:pt x="196" y="111"/>
                  </a:lnTo>
                  <a:lnTo>
                    <a:pt x="197" y="111"/>
                  </a:lnTo>
                  <a:lnTo>
                    <a:pt x="197" y="112"/>
                  </a:lnTo>
                  <a:lnTo>
                    <a:pt x="197" y="111"/>
                  </a:lnTo>
                  <a:lnTo>
                    <a:pt x="198" y="111"/>
                  </a:lnTo>
                  <a:lnTo>
                    <a:pt x="199" y="112"/>
                  </a:lnTo>
                  <a:lnTo>
                    <a:pt x="201" y="112"/>
                  </a:lnTo>
                  <a:lnTo>
                    <a:pt x="202" y="112"/>
                  </a:lnTo>
                  <a:lnTo>
                    <a:pt x="205" y="112"/>
                  </a:lnTo>
                  <a:lnTo>
                    <a:pt x="206" y="112"/>
                  </a:lnTo>
                  <a:lnTo>
                    <a:pt x="207" y="112"/>
                  </a:lnTo>
                  <a:lnTo>
                    <a:pt x="208" y="112"/>
                  </a:lnTo>
                  <a:lnTo>
                    <a:pt x="209" y="112"/>
                  </a:lnTo>
                  <a:lnTo>
                    <a:pt x="209" y="111"/>
                  </a:lnTo>
                  <a:lnTo>
                    <a:pt x="209" y="112"/>
                  </a:lnTo>
                  <a:lnTo>
                    <a:pt x="210" y="112"/>
                  </a:lnTo>
                  <a:lnTo>
                    <a:pt x="210" y="111"/>
                  </a:lnTo>
                  <a:lnTo>
                    <a:pt x="210" y="110"/>
                  </a:lnTo>
                  <a:lnTo>
                    <a:pt x="210" y="109"/>
                  </a:lnTo>
                  <a:lnTo>
                    <a:pt x="209" y="109"/>
                  </a:lnTo>
                  <a:lnTo>
                    <a:pt x="208" y="109"/>
                  </a:lnTo>
                  <a:lnTo>
                    <a:pt x="207" y="109"/>
                  </a:lnTo>
                  <a:lnTo>
                    <a:pt x="206" y="109"/>
                  </a:lnTo>
                  <a:lnTo>
                    <a:pt x="205" y="109"/>
                  </a:lnTo>
                  <a:lnTo>
                    <a:pt x="204" y="109"/>
                  </a:lnTo>
                  <a:lnTo>
                    <a:pt x="201" y="109"/>
                  </a:lnTo>
                  <a:lnTo>
                    <a:pt x="201" y="106"/>
                  </a:lnTo>
                  <a:lnTo>
                    <a:pt x="202" y="106"/>
                  </a:lnTo>
                  <a:lnTo>
                    <a:pt x="202" y="105"/>
                  </a:lnTo>
                  <a:lnTo>
                    <a:pt x="201" y="105"/>
                  </a:lnTo>
                  <a:lnTo>
                    <a:pt x="201" y="104"/>
                  </a:lnTo>
                  <a:lnTo>
                    <a:pt x="200" y="104"/>
                  </a:lnTo>
                  <a:lnTo>
                    <a:pt x="199" y="103"/>
                  </a:lnTo>
                  <a:lnTo>
                    <a:pt x="198" y="102"/>
                  </a:lnTo>
                  <a:lnTo>
                    <a:pt x="197" y="102"/>
                  </a:lnTo>
                  <a:lnTo>
                    <a:pt x="196" y="102"/>
                  </a:lnTo>
                  <a:lnTo>
                    <a:pt x="194" y="102"/>
                  </a:lnTo>
                  <a:lnTo>
                    <a:pt x="193" y="102"/>
                  </a:lnTo>
                  <a:lnTo>
                    <a:pt x="192" y="102"/>
                  </a:lnTo>
                  <a:lnTo>
                    <a:pt x="191" y="102"/>
                  </a:lnTo>
                  <a:lnTo>
                    <a:pt x="190" y="102"/>
                  </a:lnTo>
                  <a:lnTo>
                    <a:pt x="189" y="102"/>
                  </a:lnTo>
                  <a:close/>
                  <a:moveTo>
                    <a:pt x="202" y="113"/>
                  </a:moveTo>
                  <a:lnTo>
                    <a:pt x="201" y="113"/>
                  </a:lnTo>
                  <a:lnTo>
                    <a:pt x="201" y="114"/>
                  </a:lnTo>
                  <a:lnTo>
                    <a:pt x="200" y="114"/>
                  </a:lnTo>
                  <a:lnTo>
                    <a:pt x="199" y="114"/>
                  </a:lnTo>
                  <a:lnTo>
                    <a:pt x="198" y="114"/>
                  </a:lnTo>
                  <a:lnTo>
                    <a:pt x="198" y="116"/>
                  </a:lnTo>
                  <a:lnTo>
                    <a:pt x="198" y="117"/>
                  </a:lnTo>
                  <a:lnTo>
                    <a:pt x="198" y="118"/>
                  </a:lnTo>
                  <a:lnTo>
                    <a:pt x="199" y="118"/>
                  </a:lnTo>
                  <a:lnTo>
                    <a:pt x="199" y="120"/>
                  </a:lnTo>
                  <a:lnTo>
                    <a:pt x="198" y="120"/>
                  </a:lnTo>
                  <a:lnTo>
                    <a:pt x="198" y="121"/>
                  </a:lnTo>
                  <a:lnTo>
                    <a:pt x="197" y="121"/>
                  </a:lnTo>
                  <a:lnTo>
                    <a:pt x="196" y="121"/>
                  </a:lnTo>
                  <a:lnTo>
                    <a:pt x="194" y="121"/>
                  </a:lnTo>
                  <a:lnTo>
                    <a:pt x="194" y="120"/>
                  </a:lnTo>
                  <a:lnTo>
                    <a:pt x="194" y="119"/>
                  </a:lnTo>
                  <a:lnTo>
                    <a:pt x="193" y="119"/>
                  </a:lnTo>
                  <a:lnTo>
                    <a:pt x="193" y="118"/>
                  </a:lnTo>
                  <a:lnTo>
                    <a:pt x="193" y="119"/>
                  </a:lnTo>
                  <a:lnTo>
                    <a:pt x="193" y="121"/>
                  </a:lnTo>
                  <a:lnTo>
                    <a:pt x="193" y="122"/>
                  </a:lnTo>
                  <a:lnTo>
                    <a:pt x="192" y="122"/>
                  </a:lnTo>
                  <a:lnTo>
                    <a:pt x="192" y="123"/>
                  </a:lnTo>
                  <a:lnTo>
                    <a:pt x="191" y="123"/>
                  </a:lnTo>
                  <a:lnTo>
                    <a:pt x="191" y="125"/>
                  </a:lnTo>
                  <a:lnTo>
                    <a:pt x="192" y="125"/>
                  </a:lnTo>
                  <a:lnTo>
                    <a:pt x="193" y="125"/>
                  </a:lnTo>
                  <a:lnTo>
                    <a:pt x="194" y="125"/>
                  </a:lnTo>
                  <a:lnTo>
                    <a:pt x="196" y="125"/>
                  </a:lnTo>
                  <a:lnTo>
                    <a:pt x="197" y="125"/>
                  </a:lnTo>
                  <a:lnTo>
                    <a:pt x="198" y="125"/>
                  </a:lnTo>
                  <a:lnTo>
                    <a:pt x="199" y="125"/>
                  </a:lnTo>
                  <a:lnTo>
                    <a:pt x="200" y="125"/>
                  </a:lnTo>
                  <a:lnTo>
                    <a:pt x="201" y="125"/>
                  </a:lnTo>
                  <a:lnTo>
                    <a:pt x="201" y="123"/>
                  </a:lnTo>
                  <a:lnTo>
                    <a:pt x="201" y="122"/>
                  </a:lnTo>
                  <a:lnTo>
                    <a:pt x="201" y="121"/>
                  </a:lnTo>
                  <a:lnTo>
                    <a:pt x="202" y="121"/>
                  </a:lnTo>
                  <a:lnTo>
                    <a:pt x="204" y="121"/>
                  </a:lnTo>
                  <a:lnTo>
                    <a:pt x="205" y="121"/>
                  </a:lnTo>
                  <a:lnTo>
                    <a:pt x="206" y="121"/>
                  </a:lnTo>
                  <a:lnTo>
                    <a:pt x="206" y="122"/>
                  </a:lnTo>
                  <a:lnTo>
                    <a:pt x="206" y="123"/>
                  </a:lnTo>
                  <a:lnTo>
                    <a:pt x="205" y="122"/>
                  </a:lnTo>
                  <a:lnTo>
                    <a:pt x="205" y="123"/>
                  </a:lnTo>
                  <a:lnTo>
                    <a:pt x="205" y="125"/>
                  </a:lnTo>
                  <a:lnTo>
                    <a:pt x="206" y="125"/>
                  </a:lnTo>
                  <a:lnTo>
                    <a:pt x="206" y="126"/>
                  </a:lnTo>
                  <a:lnTo>
                    <a:pt x="206" y="127"/>
                  </a:lnTo>
                  <a:lnTo>
                    <a:pt x="207" y="127"/>
                  </a:lnTo>
                  <a:lnTo>
                    <a:pt x="208" y="127"/>
                  </a:lnTo>
                  <a:lnTo>
                    <a:pt x="209" y="127"/>
                  </a:lnTo>
                  <a:lnTo>
                    <a:pt x="210" y="127"/>
                  </a:lnTo>
                  <a:lnTo>
                    <a:pt x="210" y="125"/>
                  </a:lnTo>
                  <a:lnTo>
                    <a:pt x="209" y="125"/>
                  </a:lnTo>
                  <a:lnTo>
                    <a:pt x="210" y="125"/>
                  </a:lnTo>
                  <a:lnTo>
                    <a:pt x="210" y="121"/>
                  </a:lnTo>
                  <a:lnTo>
                    <a:pt x="210" y="120"/>
                  </a:lnTo>
                  <a:lnTo>
                    <a:pt x="210" y="119"/>
                  </a:lnTo>
                  <a:lnTo>
                    <a:pt x="210" y="118"/>
                  </a:lnTo>
                  <a:lnTo>
                    <a:pt x="210" y="116"/>
                  </a:lnTo>
                  <a:lnTo>
                    <a:pt x="210" y="114"/>
                  </a:lnTo>
                  <a:lnTo>
                    <a:pt x="209" y="114"/>
                  </a:lnTo>
                  <a:lnTo>
                    <a:pt x="208" y="114"/>
                  </a:lnTo>
                  <a:lnTo>
                    <a:pt x="208" y="113"/>
                  </a:lnTo>
                  <a:lnTo>
                    <a:pt x="206" y="113"/>
                  </a:lnTo>
                  <a:lnTo>
                    <a:pt x="206" y="114"/>
                  </a:lnTo>
                  <a:lnTo>
                    <a:pt x="205" y="114"/>
                  </a:lnTo>
                  <a:lnTo>
                    <a:pt x="205" y="113"/>
                  </a:lnTo>
                  <a:lnTo>
                    <a:pt x="204" y="113"/>
                  </a:lnTo>
                  <a:lnTo>
                    <a:pt x="202" y="113"/>
                  </a:lnTo>
                  <a:close/>
                  <a:moveTo>
                    <a:pt x="189" y="201"/>
                  </a:moveTo>
                  <a:lnTo>
                    <a:pt x="190" y="201"/>
                  </a:lnTo>
                  <a:lnTo>
                    <a:pt x="190" y="200"/>
                  </a:lnTo>
                  <a:lnTo>
                    <a:pt x="189" y="200"/>
                  </a:lnTo>
                  <a:lnTo>
                    <a:pt x="189" y="201"/>
                  </a:lnTo>
                  <a:close/>
                  <a:moveTo>
                    <a:pt x="191" y="200"/>
                  </a:moveTo>
                  <a:lnTo>
                    <a:pt x="191" y="201"/>
                  </a:lnTo>
                  <a:lnTo>
                    <a:pt x="191" y="200"/>
                  </a:lnTo>
                  <a:close/>
                  <a:moveTo>
                    <a:pt x="194" y="200"/>
                  </a:moveTo>
                  <a:lnTo>
                    <a:pt x="194" y="201"/>
                  </a:lnTo>
                  <a:lnTo>
                    <a:pt x="196" y="201"/>
                  </a:lnTo>
                  <a:lnTo>
                    <a:pt x="196" y="200"/>
                  </a:lnTo>
                  <a:lnTo>
                    <a:pt x="194" y="200"/>
                  </a:lnTo>
                  <a:close/>
                  <a:moveTo>
                    <a:pt x="193" y="208"/>
                  </a:moveTo>
                  <a:lnTo>
                    <a:pt x="192" y="208"/>
                  </a:lnTo>
                  <a:lnTo>
                    <a:pt x="192" y="206"/>
                  </a:lnTo>
                  <a:lnTo>
                    <a:pt x="192" y="208"/>
                  </a:lnTo>
                  <a:lnTo>
                    <a:pt x="193" y="208"/>
                  </a:lnTo>
                  <a:close/>
                  <a:moveTo>
                    <a:pt x="18" y="13"/>
                  </a:moveTo>
                  <a:lnTo>
                    <a:pt x="24" y="19"/>
                  </a:lnTo>
                  <a:lnTo>
                    <a:pt x="20" y="18"/>
                  </a:lnTo>
                  <a:lnTo>
                    <a:pt x="19" y="18"/>
                  </a:lnTo>
                  <a:lnTo>
                    <a:pt x="16" y="16"/>
                  </a:lnTo>
                  <a:lnTo>
                    <a:pt x="17" y="14"/>
                  </a:lnTo>
                  <a:lnTo>
                    <a:pt x="17" y="13"/>
                  </a:lnTo>
                  <a:lnTo>
                    <a:pt x="18" y="13"/>
                  </a:lnTo>
                  <a:close/>
                  <a:moveTo>
                    <a:pt x="3" y="2"/>
                  </a:moveTo>
                  <a:lnTo>
                    <a:pt x="6" y="2"/>
                  </a:lnTo>
                  <a:lnTo>
                    <a:pt x="7" y="2"/>
                  </a:lnTo>
                  <a:lnTo>
                    <a:pt x="7" y="5"/>
                  </a:lnTo>
                  <a:lnTo>
                    <a:pt x="3" y="5"/>
                  </a:lnTo>
                  <a:lnTo>
                    <a:pt x="3" y="4"/>
                  </a:lnTo>
                  <a:lnTo>
                    <a:pt x="2" y="4"/>
                  </a:lnTo>
                  <a:lnTo>
                    <a:pt x="2" y="3"/>
                  </a:lnTo>
                  <a:lnTo>
                    <a:pt x="2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1" y="0"/>
                  </a:lnTo>
                  <a:lnTo>
                    <a:pt x="3" y="0"/>
                  </a:lnTo>
                  <a:lnTo>
                    <a:pt x="3" y="1"/>
                  </a:lnTo>
                  <a:lnTo>
                    <a:pt x="2" y="1"/>
                  </a:lnTo>
                  <a:lnTo>
                    <a:pt x="3" y="2"/>
                  </a:lnTo>
                  <a:close/>
                </a:path>
              </a:pathLst>
            </a:custGeom>
            <a:solidFill>
              <a:schemeClr val="accent3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824" name="Freeform 446">
              <a:extLst>
                <a:ext uri="{FF2B5EF4-FFF2-40B4-BE49-F238E27FC236}">
                  <a16:creationId xmlns:a16="http://schemas.microsoft.com/office/drawing/2014/main" id="{76538B08-7100-E83C-E63A-BFC0E13F80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918833" y="3742530"/>
              <a:ext cx="296976" cy="296976"/>
            </a:xfrm>
            <a:custGeom>
              <a:avLst/>
              <a:gdLst>
                <a:gd name="T0" fmla="*/ 188 w 202"/>
                <a:gd name="T1" fmla="*/ 18 h 202"/>
                <a:gd name="T2" fmla="*/ 197 w 202"/>
                <a:gd name="T3" fmla="*/ 30 h 202"/>
                <a:gd name="T4" fmla="*/ 202 w 202"/>
                <a:gd name="T5" fmla="*/ 61 h 202"/>
                <a:gd name="T6" fmla="*/ 197 w 202"/>
                <a:gd name="T7" fmla="*/ 80 h 202"/>
                <a:gd name="T8" fmla="*/ 197 w 202"/>
                <a:gd name="T9" fmla="*/ 101 h 202"/>
                <a:gd name="T10" fmla="*/ 192 w 202"/>
                <a:gd name="T11" fmla="*/ 122 h 202"/>
                <a:gd name="T12" fmla="*/ 185 w 202"/>
                <a:gd name="T13" fmla="*/ 137 h 202"/>
                <a:gd name="T14" fmla="*/ 191 w 202"/>
                <a:gd name="T15" fmla="*/ 150 h 202"/>
                <a:gd name="T16" fmla="*/ 171 w 202"/>
                <a:gd name="T17" fmla="*/ 153 h 202"/>
                <a:gd name="T18" fmla="*/ 163 w 202"/>
                <a:gd name="T19" fmla="*/ 167 h 202"/>
                <a:gd name="T20" fmla="*/ 180 w 202"/>
                <a:gd name="T21" fmla="*/ 175 h 202"/>
                <a:gd name="T22" fmla="*/ 182 w 202"/>
                <a:gd name="T23" fmla="*/ 175 h 202"/>
                <a:gd name="T24" fmla="*/ 163 w 202"/>
                <a:gd name="T25" fmla="*/ 193 h 202"/>
                <a:gd name="T26" fmla="*/ 146 w 202"/>
                <a:gd name="T27" fmla="*/ 193 h 202"/>
                <a:gd name="T28" fmla="*/ 130 w 202"/>
                <a:gd name="T29" fmla="*/ 195 h 202"/>
                <a:gd name="T30" fmla="*/ 121 w 202"/>
                <a:gd name="T31" fmla="*/ 193 h 202"/>
                <a:gd name="T32" fmla="*/ 102 w 202"/>
                <a:gd name="T33" fmla="*/ 193 h 202"/>
                <a:gd name="T34" fmla="*/ 90 w 202"/>
                <a:gd name="T35" fmla="*/ 189 h 202"/>
                <a:gd name="T36" fmla="*/ 77 w 202"/>
                <a:gd name="T37" fmla="*/ 192 h 202"/>
                <a:gd name="T38" fmla="*/ 59 w 202"/>
                <a:gd name="T39" fmla="*/ 197 h 202"/>
                <a:gd name="T40" fmla="*/ 64 w 202"/>
                <a:gd name="T41" fmla="*/ 185 h 202"/>
                <a:gd name="T42" fmla="*/ 66 w 202"/>
                <a:gd name="T43" fmla="*/ 173 h 202"/>
                <a:gd name="T44" fmla="*/ 81 w 202"/>
                <a:gd name="T45" fmla="*/ 176 h 202"/>
                <a:gd name="T46" fmla="*/ 107 w 202"/>
                <a:gd name="T47" fmla="*/ 158 h 202"/>
                <a:gd name="T48" fmla="*/ 131 w 202"/>
                <a:gd name="T49" fmla="*/ 141 h 202"/>
                <a:gd name="T50" fmla="*/ 140 w 202"/>
                <a:gd name="T51" fmla="*/ 131 h 202"/>
                <a:gd name="T52" fmla="*/ 128 w 202"/>
                <a:gd name="T53" fmla="*/ 122 h 202"/>
                <a:gd name="T54" fmla="*/ 102 w 202"/>
                <a:gd name="T55" fmla="*/ 123 h 202"/>
                <a:gd name="T56" fmla="*/ 85 w 202"/>
                <a:gd name="T57" fmla="*/ 129 h 202"/>
                <a:gd name="T58" fmla="*/ 76 w 202"/>
                <a:gd name="T59" fmla="*/ 123 h 202"/>
                <a:gd name="T60" fmla="*/ 85 w 202"/>
                <a:gd name="T61" fmla="*/ 112 h 202"/>
                <a:gd name="T62" fmla="*/ 85 w 202"/>
                <a:gd name="T63" fmla="*/ 92 h 202"/>
                <a:gd name="T64" fmla="*/ 84 w 202"/>
                <a:gd name="T65" fmla="*/ 75 h 202"/>
                <a:gd name="T66" fmla="*/ 70 w 202"/>
                <a:gd name="T67" fmla="*/ 76 h 202"/>
                <a:gd name="T68" fmla="*/ 76 w 202"/>
                <a:gd name="T69" fmla="*/ 80 h 202"/>
                <a:gd name="T70" fmla="*/ 76 w 202"/>
                <a:gd name="T71" fmla="*/ 88 h 202"/>
                <a:gd name="T72" fmla="*/ 68 w 202"/>
                <a:gd name="T73" fmla="*/ 80 h 202"/>
                <a:gd name="T74" fmla="*/ 59 w 202"/>
                <a:gd name="T75" fmla="*/ 72 h 202"/>
                <a:gd name="T76" fmla="*/ 50 w 202"/>
                <a:gd name="T77" fmla="*/ 79 h 202"/>
                <a:gd name="T78" fmla="*/ 38 w 202"/>
                <a:gd name="T79" fmla="*/ 96 h 202"/>
                <a:gd name="T80" fmla="*/ 40 w 202"/>
                <a:gd name="T81" fmla="*/ 105 h 202"/>
                <a:gd name="T82" fmla="*/ 22 w 202"/>
                <a:gd name="T83" fmla="*/ 112 h 202"/>
                <a:gd name="T84" fmla="*/ 16 w 202"/>
                <a:gd name="T85" fmla="*/ 127 h 202"/>
                <a:gd name="T86" fmla="*/ 9 w 202"/>
                <a:gd name="T87" fmla="*/ 136 h 202"/>
                <a:gd name="T88" fmla="*/ 2 w 202"/>
                <a:gd name="T89" fmla="*/ 130 h 202"/>
                <a:gd name="T90" fmla="*/ 14 w 202"/>
                <a:gd name="T91" fmla="*/ 121 h 202"/>
                <a:gd name="T92" fmla="*/ 15 w 202"/>
                <a:gd name="T93" fmla="*/ 104 h 202"/>
                <a:gd name="T94" fmla="*/ 18 w 202"/>
                <a:gd name="T95" fmla="*/ 97 h 202"/>
                <a:gd name="T96" fmla="*/ 15 w 202"/>
                <a:gd name="T97" fmla="*/ 91 h 202"/>
                <a:gd name="T98" fmla="*/ 24 w 202"/>
                <a:gd name="T99" fmla="*/ 80 h 202"/>
                <a:gd name="T100" fmla="*/ 32 w 202"/>
                <a:gd name="T101" fmla="*/ 71 h 202"/>
                <a:gd name="T102" fmla="*/ 32 w 202"/>
                <a:gd name="T103" fmla="*/ 54 h 202"/>
                <a:gd name="T104" fmla="*/ 26 w 202"/>
                <a:gd name="T105" fmla="*/ 47 h 202"/>
                <a:gd name="T106" fmla="*/ 34 w 202"/>
                <a:gd name="T107" fmla="*/ 35 h 202"/>
                <a:gd name="T108" fmla="*/ 53 w 202"/>
                <a:gd name="T109" fmla="*/ 43 h 202"/>
                <a:gd name="T110" fmla="*/ 67 w 202"/>
                <a:gd name="T111" fmla="*/ 41 h 202"/>
                <a:gd name="T112" fmla="*/ 92 w 202"/>
                <a:gd name="T113" fmla="*/ 4 h 202"/>
                <a:gd name="T114" fmla="*/ 110 w 202"/>
                <a:gd name="T115" fmla="*/ 1 h 202"/>
                <a:gd name="T116" fmla="*/ 139 w 202"/>
                <a:gd name="T117" fmla="*/ 0 h 202"/>
                <a:gd name="T118" fmla="*/ 159 w 202"/>
                <a:gd name="T119" fmla="*/ 0 h 202"/>
                <a:gd name="T120" fmla="*/ 177 w 202"/>
                <a:gd name="T121" fmla="*/ 0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02" h="202">
                  <a:moveTo>
                    <a:pt x="183" y="0"/>
                  </a:moveTo>
                  <a:lnTo>
                    <a:pt x="183" y="1"/>
                  </a:lnTo>
                  <a:lnTo>
                    <a:pt x="183" y="4"/>
                  </a:lnTo>
                  <a:lnTo>
                    <a:pt x="183" y="9"/>
                  </a:lnTo>
                  <a:lnTo>
                    <a:pt x="183" y="10"/>
                  </a:lnTo>
                  <a:lnTo>
                    <a:pt x="183" y="13"/>
                  </a:lnTo>
                  <a:lnTo>
                    <a:pt x="183" y="14"/>
                  </a:lnTo>
                  <a:lnTo>
                    <a:pt x="183" y="16"/>
                  </a:lnTo>
                  <a:lnTo>
                    <a:pt x="185" y="17"/>
                  </a:lnTo>
                  <a:lnTo>
                    <a:pt x="185" y="18"/>
                  </a:lnTo>
                  <a:lnTo>
                    <a:pt x="186" y="17"/>
                  </a:lnTo>
                  <a:lnTo>
                    <a:pt x="187" y="17"/>
                  </a:lnTo>
                  <a:lnTo>
                    <a:pt x="188" y="17"/>
                  </a:lnTo>
                  <a:lnTo>
                    <a:pt x="188" y="18"/>
                  </a:lnTo>
                  <a:lnTo>
                    <a:pt x="188" y="19"/>
                  </a:lnTo>
                  <a:lnTo>
                    <a:pt x="188" y="20"/>
                  </a:lnTo>
                  <a:lnTo>
                    <a:pt x="188" y="21"/>
                  </a:lnTo>
                  <a:lnTo>
                    <a:pt x="191" y="21"/>
                  </a:lnTo>
                  <a:lnTo>
                    <a:pt x="192" y="21"/>
                  </a:lnTo>
                  <a:lnTo>
                    <a:pt x="192" y="22"/>
                  </a:lnTo>
                  <a:lnTo>
                    <a:pt x="192" y="24"/>
                  </a:lnTo>
                  <a:lnTo>
                    <a:pt x="192" y="25"/>
                  </a:lnTo>
                  <a:lnTo>
                    <a:pt x="192" y="29"/>
                  </a:lnTo>
                  <a:lnTo>
                    <a:pt x="192" y="30"/>
                  </a:lnTo>
                  <a:lnTo>
                    <a:pt x="194" y="30"/>
                  </a:lnTo>
                  <a:lnTo>
                    <a:pt x="195" y="30"/>
                  </a:lnTo>
                  <a:lnTo>
                    <a:pt x="196" y="30"/>
                  </a:lnTo>
                  <a:lnTo>
                    <a:pt x="197" y="30"/>
                  </a:lnTo>
                  <a:lnTo>
                    <a:pt x="197" y="31"/>
                  </a:lnTo>
                  <a:lnTo>
                    <a:pt x="197" y="36"/>
                  </a:lnTo>
                  <a:lnTo>
                    <a:pt x="197" y="38"/>
                  </a:lnTo>
                  <a:lnTo>
                    <a:pt x="197" y="39"/>
                  </a:lnTo>
                  <a:lnTo>
                    <a:pt x="197" y="41"/>
                  </a:lnTo>
                  <a:lnTo>
                    <a:pt x="197" y="42"/>
                  </a:lnTo>
                  <a:lnTo>
                    <a:pt x="197" y="44"/>
                  </a:lnTo>
                  <a:lnTo>
                    <a:pt x="199" y="44"/>
                  </a:lnTo>
                  <a:lnTo>
                    <a:pt x="200" y="44"/>
                  </a:lnTo>
                  <a:lnTo>
                    <a:pt x="200" y="45"/>
                  </a:lnTo>
                  <a:lnTo>
                    <a:pt x="200" y="46"/>
                  </a:lnTo>
                  <a:lnTo>
                    <a:pt x="200" y="49"/>
                  </a:lnTo>
                  <a:lnTo>
                    <a:pt x="200" y="50"/>
                  </a:lnTo>
                  <a:lnTo>
                    <a:pt x="202" y="61"/>
                  </a:lnTo>
                  <a:lnTo>
                    <a:pt x="202" y="62"/>
                  </a:lnTo>
                  <a:lnTo>
                    <a:pt x="202" y="63"/>
                  </a:lnTo>
                  <a:lnTo>
                    <a:pt x="202" y="66"/>
                  </a:lnTo>
                  <a:lnTo>
                    <a:pt x="202" y="69"/>
                  </a:lnTo>
                  <a:lnTo>
                    <a:pt x="202" y="70"/>
                  </a:lnTo>
                  <a:lnTo>
                    <a:pt x="202" y="72"/>
                  </a:lnTo>
                  <a:lnTo>
                    <a:pt x="202" y="74"/>
                  </a:lnTo>
                  <a:lnTo>
                    <a:pt x="202" y="77"/>
                  </a:lnTo>
                  <a:lnTo>
                    <a:pt x="202" y="78"/>
                  </a:lnTo>
                  <a:lnTo>
                    <a:pt x="199" y="78"/>
                  </a:lnTo>
                  <a:lnTo>
                    <a:pt x="198" y="78"/>
                  </a:lnTo>
                  <a:lnTo>
                    <a:pt x="197" y="78"/>
                  </a:lnTo>
                  <a:lnTo>
                    <a:pt x="197" y="79"/>
                  </a:lnTo>
                  <a:lnTo>
                    <a:pt x="197" y="80"/>
                  </a:lnTo>
                  <a:lnTo>
                    <a:pt x="197" y="81"/>
                  </a:lnTo>
                  <a:lnTo>
                    <a:pt x="197" y="83"/>
                  </a:lnTo>
                  <a:lnTo>
                    <a:pt x="197" y="84"/>
                  </a:lnTo>
                  <a:lnTo>
                    <a:pt x="197" y="85"/>
                  </a:lnTo>
                  <a:lnTo>
                    <a:pt x="197" y="86"/>
                  </a:lnTo>
                  <a:lnTo>
                    <a:pt x="197" y="87"/>
                  </a:lnTo>
                  <a:lnTo>
                    <a:pt x="197" y="88"/>
                  </a:lnTo>
                  <a:lnTo>
                    <a:pt x="197" y="89"/>
                  </a:lnTo>
                  <a:lnTo>
                    <a:pt x="197" y="91"/>
                  </a:lnTo>
                  <a:lnTo>
                    <a:pt x="197" y="94"/>
                  </a:lnTo>
                  <a:lnTo>
                    <a:pt x="197" y="95"/>
                  </a:lnTo>
                  <a:lnTo>
                    <a:pt x="197" y="98"/>
                  </a:lnTo>
                  <a:lnTo>
                    <a:pt x="197" y="100"/>
                  </a:lnTo>
                  <a:lnTo>
                    <a:pt x="197" y="101"/>
                  </a:lnTo>
                  <a:lnTo>
                    <a:pt x="197" y="102"/>
                  </a:lnTo>
                  <a:lnTo>
                    <a:pt x="197" y="105"/>
                  </a:lnTo>
                  <a:lnTo>
                    <a:pt x="197" y="106"/>
                  </a:lnTo>
                  <a:lnTo>
                    <a:pt x="197" y="109"/>
                  </a:lnTo>
                  <a:lnTo>
                    <a:pt x="197" y="111"/>
                  </a:lnTo>
                  <a:lnTo>
                    <a:pt x="197" y="113"/>
                  </a:lnTo>
                  <a:lnTo>
                    <a:pt x="197" y="116"/>
                  </a:lnTo>
                  <a:lnTo>
                    <a:pt x="197" y="117"/>
                  </a:lnTo>
                  <a:lnTo>
                    <a:pt x="197" y="120"/>
                  </a:lnTo>
                  <a:lnTo>
                    <a:pt x="197" y="122"/>
                  </a:lnTo>
                  <a:lnTo>
                    <a:pt x="196" y="122"/>
                  </a:lnTo>
                  <a:lnTo>
                    <a:pt x="195" y="122"/>
                  </a:lnTo>
                  <a:lnTo>
                    <a:pt x="194" y="122"/>
                  </a:lnTo>
                  <a:lnTo>
                    <a:pt x="192" y="122"/>
                  </a:lnTo>
                  <a:lnTo>
                    <a:pt x="191" y="122"/>
                  </a:lnTo>
                  <a:lnTo>
                    <a:pt x="190" y="122"/>
                  </a:lnTo>
                  <a:lnTo>
                    <a:pt x="189" y="122"/>
                  </a:lnTo>
                  <a:lnTo>
                    <a:pt x="183" y="122"/>
                  </a:lnTo>
                  <a:lnTo>
                    <a:pt x="176" y="122"/>
                  </a:lnTo>
                  <a:lnTo>
                    <a:pt x="176" y="123"/>
                  </a:lnTo>
                  <a:lnTo>
                    <a:pt x="176" y="128"/>
                  </a:lnTo>
                  <a:lnTo>
                    <a:pt x="176" y="129"/>
                  </a:lnTo>
                  <a:lnTo>
                    <a:pt x="176" y="131"/>
                  </a:lnTo>
                  <a:lnTo>
                    <a:pt x="176" y="136"/>
                  </a:lnTo>
                  <a:lnTo>
                    <a:pt x="179" y="136"/>
                  </a:lnTo>
                  <a:lnTo>
                    <a:pt x="180" y="136"/>
                  </a:lnTo>
                  <a:lnTo>
                    <a:pt x="185" y="136"/>
                  </a:lnTo>
                  <a:lnTo>
                    <a:pt x="185" y="137"/>
                  </a:lnTo>
                  <a:lnTo>
                    <a:pt x="185" y="139"/>
                  </a:lnTo>
                  <a:lnTo>
                    <a:pt x="185" y="141"/>
                  </a:lnTo>
                  <a:lnTo>
                    <a:pt x="186" y="141"/>
                  </a:lnTo>
                  <a:lnTo>
                    <a:pt x="186" y="142"/>
                  </a:lnTo>
                  <a:lnTo>
                    <a:pt x="186" y="144"/>
                  </a:lnTo>
                  <a:lnTo>
                    <a:pt x="186" y="145"/>
                  </a:lnTo>
                  <a:lnTo>
                    <a:pt x="188" y="145"/>
                  </a:lnTo>
                  <a:lnTo>
                    <a:pt x="189" y="145"/>
                  </a:lnTo>
                  <a:lnTo>
                    <a:pt x="190" y="145"/>
                  </a:lnTo>
                  <a:lnTo>
                    <a:pt x="191" y="145"/>
                  </a:lnTo>
                  <a:lnTo>
                    <a:pt x="191" y="146"/>
                  </a:lnTo>
                  <a:lnTo>
                    <a:pt x="191" y="147"/>
                  </a:lnTo>
                  <a:lnTo>
                    <a:pt x="191" y="148"/>
                  </a:lnTo>
                  <a:lnTo>
                    <a:pt x="191" y="150"/>
                  </a:lnTo>
                  <a:lnTo>
                    <a:pt x="190" y="150"/>
                  </a:lnTo>
                  <a:lnTo>
                    <a:pt x="190" y="151"/>
                  </a:lnTo>
                  <a:lnTo>
                    <a:pt x="189" y="152"/>
                  </a:lnTo>
                  <a:lnTo>
                    <a:pt x="188" y="151"/>
                  </a:lnTo>
                  <a:lnTo>
                    <a:pt x="188" y="152"/>
                  </a:lnTo>
                  <a:lnTo>
                    <a:pt x="187" y="152"/>
                  </a:lnTo>
                  <a:lnTo>
                    <a:pt x="186" y="152"/>
                  </a:lnTo>
                  <a:lnTo>
                    <a:pt x="185" y="153"/>
                  </a:lnTo>
                  <a:lnTo>
                    <a:pt x="180" y="153"/>
                  </a:lnTo>
                  <a:lnTo>
                    <a:pt x="176" y="153"/>
                  </a:lnTo>
                  <a:lnTo>
                    <a:pt x="176" y="152"/>
                  </a:lnTo>
                  <a:lnTo>
                    <a:pt x="174" y="152"/>
                  </a:lnTo>
                  <a:lnTo>
                    <a:pt x="174" y="153"/>
                  </a:lnTo>
                  <a:lnTo>
                    <a:pt x="171" y="153"/>
                  </a:lnTo>
                  <a:lnTo>
                    <a:pt x="168" y="153"/>
                  </a:lnTo>
                  <a:lnTo>
                    <a:pt x="168" y="156"/>
                  </a:lnTo>
                  <a:lnTo>
                    <a:pt x="168" y="158"/>
                  </a:lnTo>
                  <a:lnTo>
                    <a:pt x="154" y="158"/>
                  </a:lnTo>
                  <a:lnTo>
                    <a:pt x="154" y="162"/>
                  </a:lnTo>
                  <a:lnTo>
                    <a:pt x="153" y="162"/>
                  </a:lnTo>
                  <a:lnTo>
                    <a:pt x="150" y="162"/>
                  </a:lnTo>
                  <a:lnTo>
                    <a:pt x="151" y="167"/>
                  </a:lnTo>
                  <a:lnTo>
                    <a:pt x="155" y="167"/>
                  </a:lnTo>
                  <a:lnTo>
                    <a:pt x="156" y="167"/>
                  </a:lnTo>
                  <a:lnTo>
                    <a:pt x="159" y="167"/>
                  </a:lnTo>
                  <a:lnTo>
                    <a:pt x="160" y="167"/>
                  </a:lnTo>
                  <a:lnTo>
                    <a:pt x="162" y="167"/>
                  </a:lnTo>
                  <a:lnTo>
                    <a:pt x="163" y="167"/>
                  </a:lnTo>
                  <a:lnTo>
                    <a:pt x="163" y="168"/>
                  </a:lnTo>
                  <a:lnTo>
                    <a:pt x="163" y="171"/>
                  </a:lnTo>
                  <a:lnTo>
                    <a:pt x="163" y="173"/>
                  </a:lnTo>
                  <a:lnTo>
                    <a:pt x="163" y="175"/>
                  </a:lnTo>
                  <a:lnTo>
                    <a:pt x="166" y="175"/>
                  </a:lnTo>
                  <a:lnTo>
                    <a:pt x="169" y="175"/>
                  </a:lnTo>
                  <a:lnTo>
                    <a:pt x="170" y="175"/>
                  </a:lnTo>
                  <a:lnTo>
                    <a:pt x="171" y="175"/>
                  </a:lnTo>
                  <a:lnTo>
                    <a:pt x="172" y="175"/>
                  </a:lnTo>
                  <a:lnTo>
                    <a:pt x="172" y="173"/>
                  </a:lnTo>
                  <a:lnTo>
                    <a:pt x="173" y="173"/>
                  </a:lnTo>
                  <a:lnTo>
                    <a:pt x="173" y="175"/>
                  </a:lnTo>
                  <a:lnTo>
                    <a:pt x="177" y="175"/>
                  </a:lnTo>
                  <a:lnTo>
                    <a:pt x="180" y="175"/>
                  </a:lnTo>
                  <a:lnTo>
                    <a:pt x="180" y="172"/>
                  </a:lnTo>
                  <a:lnTo>
                    <a:pt x="186" y="173"/>
                  </a:lnTo>
                  <a:lnTo>
                    <a:pt x="186" y="172"/>
                  </a:lnTo>
                  <a:lnTo>
                    <a:pt x="186" y="171"/>
                  </a:lnTo>
                  <a:lnTo>
                    <a:pt x="187" y="170"/>
                  </a:lnTo>
                  <a:lnTo>
                    <a:pt x="187" y="169"/>
                  </a:lnTo>
                  <a:lnTo>
                    <a:pt x="188" y="169"/>
                  </a:lnTo>
                  <a:lnTo>
                    <a:pt x="189" y="169"/>
                  </a:lnTo>
                  <a:lnTo>
                    <a:pt x="189" y="175"/>
                  </a:lnTo>
                  <a:lnTo>
                    <a:pt x="189" y="176"/>
                  </a:lnTo>
                  <a:lnTo>
                    <a:pt x="187" y="176"/>
                  </a:lnTo>
                  <a:lnTo>
                    <a:pt x="186" y="176"/>
                  </a:lnTo>
                  <a:lnTo>
                    <a:pt x="183" y="175"/>
                  </a:lnTo>
                  <a:lnTo>
                    <a:pt x="182" y="175"/>
                  </a:lnTo>
                  <a:lnTo>
                    <a:pt x="181" y="175"/>
                  </a:lnTo>
                  <a:lnTo>
                    <a:pt x="180" y="175"/>
                  </a:lnTo>
                  <a:lnTo>
                    <a:pt x="180" y="178"/>
                  </a:lnTo>
                  <a:lnTo>
                    <a:pt x="180" y="181"/>
                  </a:lnTo>
                  <a:lnTo>
                    <a:pt x="180" y="186"/>
                  </a:lnTo>
                  <a:lnTo>
                    <a:pt x="180" y="187"/>
                  </a:lnTo>
                  <a:lnTo>
                    <a:pt x="180" y="188"/>
                  </a:lnTo>
                  <a:lnTo>
                    <a:pt x="180" y="192"/>
                  </a:lnTo>
                  <a:lnTo>
                    <a:pt x="180" y="193"/>
                  </a:lnTo>
                  <a:lnTo>
                    <a:pt x="179" y="193"/>
                  </a:lnTo>
                  <a:lnTo>
                    <a:pt x="177" y="193"/>
                  </a:lnTo>
                  <a:lnTo>
                    <a:pt x="173" y="193"/>
                  </a:lnTo>
                  <a:lnTo>
                    <a:pt x="166" y="193"/>
                  </a:lnTo>
                  <a:lnTo>
                    <a:pt x="163" y="193"/>
                  </a:lnTo>
                  <a:lnTo>
                    <a:pt x="162" y="193"/>
                  </a:lnTo>
                  <a:lnTo>
                    <a:pt x="161" y="193"/>
                  </a:lnTo>
                  <a:lnTo>
                    <a:pt x="160" y="193"/>
                  </a:lnTo>
                  <a:lnTo>
                    <a:pt x="157" y="193"/>
                  </a:lnTo>
                  <a:lnTo>
                    <a:pt x="156" y="193"/>
                  </a:lnTo>
                  <a:lnTo>
                    <a:pt x="155" y="193"/>
                  </a:lnTo>
                  <a:lnTo>
                    <a:pt x="154" y="193"/>
                  </a:lnTo>
                  <a:lnTo>
                    <a:pt x="153" y="193"/>
                  </a:lnTo>
                  <a:lnTo>
                    <a:pt x="152" y="193"/>
                  </a:lnTo>
                  <a:lnTo>
                    <a:pt x="151" y="193"/>
                  </a:lnTo>
                  <a:lnTo>
                    <a:pt x="150" y="193"/>
                  </a:lnTo>
                  <a:lnTo>
                    <a:pt x="148" y="193"/>
                  </a:lnTo>
                  <a:lnTo>
                    <a:pt x="147" y="193"/>
                  </a:lnTo>
                  <a:lnTo>
                    <a:pt x="146" y="193"/>
                  </a:lnTo>
                  <a:lnTo>
                    <a:pt x="146" y="194"/>
                  </a:lnTo>
                  <a:lnTo>
                    <a:pt x="146" y="197"/>
                  </a:lnTo>
                  <a:lnTo>
                    <a:pt x="145" y="197"/>
                  </a:lnTo>
                  <a:lnTo>
                    <a:pt x="144" y="197"/>
                  </a:lnTo>
                  <a:lnTo>
                    <a:pt x="143" y="197"/>
                  </a:lnTo>
                  <a:lnTo>
                    <a:pt x="138" y="197"/>
                  </a:lnTo>
                  <a:lnTo>
                    <a:pt x="137" y="197"/>
                  </a:lnTo>
                  <a:lnTo>
                    <a:pt x="136" y="197"/>
                  </a:lnTo>
                  <a:lnTo>
                    <a:pt x="135" y="197"/>
                  </a:lnTo>
                  <a:lnTo>
                    <a:pt x="133" y="197"/>
                  </a:lnTo>
                  <a:lnTo>
                    <a:pt x="131" y="197"/>
                  </a:lnTo>
                  <a:lnTo>
                    <a:pt x="130" y="197"/>
                  </a:lnTo>
                  <a:lnTo>
                    <a:pt x="130" y="196"/>
                  </a:lnTo>
                  <a:lnTo>
                    <a:pt x="130" y="195"/>
                  </a:lnTo>
                  <a:lnTo>
                    <a:pt x="130" y="194"/>
                  </a:lnTo>
                  <a:lnTo>
                    <a:pt x="130" y="193"/>
                  </a:lnTo>
                  <a:lnTo>
                    <a:pt x="128" y="193"/>
                  </a:lnTo>
                  <a:lnTo>
                    <a:pt x="128" y="192"/>
                  </a:lnTo>
                  <a:lnTo>
                    <a:pt x="129" y="190"/>
                  </a:lnTo>
                  <a:lnTo>
                    <a:pt x="129" y="188"/>
                  </a:lnTo>
                  <a:lnTo>
                    <a:pt x="128" y="188"/>
                  </a:lnTo>
                  <a:lnTo>
                    <a:pt x="127" y="190"/>
                  </a:lnTo>
                  <a:lnTo>
                    <a:pt x="127" y="193"/>
                  </a:lnTo>
                  <a:lnTo>
                    <a:pt x="126" y="193"/>
                  </a:lnTo>
                  <a:lnTo>
                    <a:pt x="125" y="193"/>
                  </a:lnTo>
                  <a:lnTo>
                    <a:pt x="123" y="193"/>
                  </a:lnTo>
                  <a:lnTo>
                    <a:pt x="122" y="193"/>
                  </a:lnTo>
                  <a:lnTo>
                    <a:pt x="121" y="193"/>
                  </a:lnTo>
                  <a:lnTo>
                    <a:pt x="120" y="193"/>
                  </a:lnTo>
                  <a:lnTo>
                    <a:pt x="118" y="194"/>
                  </a:lnTo>
                  <a:lnTo>
                    <a:pt x="114" y="195"/>
                  </a:lnTo>
                  <a:lnTo>
                    <a:pt x="112" y="197"/>
                  </a:lnTo>
                  <a:lnTo>
                    <a:pt x="111" y="197"/>
                  </a:lnTo>
                  <a:lnTo>
                    <a:pt x="110" y="197"/>
                  </a:lnTo>
                  <a:lnTo>
                    <a:pt x="109" y="197"/>
                  </a:lnTo>
                  <a:lnTo>
                    <a:pt x="108" y="197"/>
                  </a:lnTo>
                  <a:lnTo>
                    <a:pt x="107" y="197"/>
                  </a:lnTo>
                  <a:lnTo>
                    <a:pt x="104" y="197"/>
                  </a:lnTo>
                  <a:lnTo>
                    <a:pt x="104" y="196"/>
                  </a:lnTo>
                  <a:lnTo>
                    <a:pt x="104" y="193"/>
                  </a:lnTo>
                  <a:lnTo>
                    <a:pt x="103" y="193"/>
                  </a:lnTo>
                  <a:lnTo>
                    <a:pt x="102" y="193"/>
                  </a:lnTo>
                  <a:lnTo>
                    <a:pt x="101" y="193"/>
                  </a:lnTo>
                  <a:lnTo>
                    <a:pt x="100" y="193"/>
                  </a:lnTo>
                  <a:lnTo>
                    <a:pt x="99" y="193"/>
                  </a:lnTo>
                  <a:lnTo>
                    <a:pt x="97" y="193"/>
                  </a:lnTo>
                  <a:lnTo>
                    <a:pt x="96" y="193"/>
                  </a:lnTo>
                  <a:lnTo>
                    <a:pt x="95" y="193"/>
                  </a:lnTo>
                  <a:lnTo>
                    <a:pt x="94" y="193"/>
                  </a:lnTo>
                  <a:lnTo>
                    <a:pt x="94" y="194"/>
                  </a:lnTo>
                  <a:lnTo>
                    <a:pt x="94" y="195"/>
                  </a:lnTo>
                  <a:lnTo>
                    <a:pt x="93" y="195"/>
                  </a:lnTo>
                  <a:lnTo>
                    <a:pt x="91" y="195"/>
                  </a:lnTo>
                  <a:lnTo>
                    <a:pt x="90" y="195"/>
                  </a:lnTo>
                  <a:lnTo>
                    <a:pt x="90" y="193"/>
                  </a:lnTo>
                  <a:lnTo>
                    <a:pt x="90" y="189"/>
                  </a:lnTo>
                  <a:lnTo>
                    <a:pt x="88" y="189"/>
                  </a:lnTo>
                  <a:lnTo>
                    <a:pt x="87" y="188"/>
                  </a:lnTo>
                  <a:lnTo>
                    <a:pt x="86" y="188"/>
                  </a:lnTo>
                  <a:lnTo>
                    <a:pt x="85" y="188"/>
                  </a:lnTo>
                  <a:lnTo>
                    <a:pt x="84" y="188"/>
                  </a:lnTo>
                  <a:lnTo>
                    <a:pt x="83" y="187"/>
                  </a:lnTo>
                  <a:lnTo>
                    <a:pt x="82" y="187"/>
                  </a:lnTo>
                  <a:lnTo>
                    <a:pt x="81" y="187"/>
                  </a:lnTo>
                  <a:lnTo>
                    <a:pt x="79" y="187"/>
                  </a:lnTo>
                  <a:lnTo>
                    <a:pt x="77" y="186"/>
                  </a:lnTo>
                  <a:lnTo>
                    <a:pt x="77" y="187"/>
                  </a:lnTo>
                  <a:lnTo>
                    <a:pt x="77" y="188"/>
                  </a:lnTo>
                  <a:lnTo>
                    <a:pt x="77" y="190"/>
                  </a:lnTo>
                  <a:lnTo>
                    <a:pt x="77" y="192"/>
                  </a:lnTo>
                  <a:lnTo>
                    <a:pt x="77" y="193"/>
                  </a:lnTo>
                  <a:lnTo>
                    <a:pt x="77" y="195"/>
                  </a:lnTo>
                  <a:lnTo>
                    <a:pt x="77" y="200"/>
                  </a:lnTo>
                  <a:lnTo>
                    <a:pt x="77" y="201"/>
                  </a:lnTo>
                  <a:lnTo>
                    <a:pt x="77" y="202"/>
                  </a:lnTo>
                  <a:lnTo>
                    <a:pt x="76" y="202"/>
                  </a:lnTo>
                  <a:lnTo>
                    <a:pt x="74" y="202"/>
                  </a:lnTo>
                  <a:lnTo>
                    <a:pt x="65" y="202"/>
                  </a:lnTo>
                  <a:lnTo>
                    <a:pt x="61" y="202"/>
                  </a:lnTo>
                  <a:lnTo>
                    <a:pt x="58" y="202"/>
                  </a:lnTo>
                  <a:lnTo>
                    <a:pt x="54" y="202"/>
                  </a:lnTo>
                  <a:lnTo>
                    <a:pt x="56" y="197"/>
                  </a:lnTo>
                  <a:lnTo>
                    <a:pt x="58" y="197"/>
                  </a:lnTo>
                  <a:lnTo>
                    <a:pt x="59" y="197"/>
                  </a:lnTo>
                  <a:lnTo>
                    <a:pt x="59" y="196"/>
                  </a:lnTo>
                  <a:lnTo>
                    <a:pt x="59" y="194"/>
                  </a:lnTo>
                  <a:lnTo>
                    <a:pt x="59" y="193"/>
                  </a:lnTo>
                  <a:lnTo>
                    <a:pt x="60" y="193"/>
                  </a:lnTo>
                  <a:lnTo>
                    <a:pt x="61" y="193"/>
                  </a:lnTo>
                  <a:lnTo>
                    <a:pt x="61" y="192"/>
                  </a:lnTo>
                  <a:lnTo>
                    <a:pt x="61" y="190"/>
                  </a:lnTo>
                  <a:lnTo>
                    <a:pt x="61" y="189"/>
                  </a:lnTo>
                  <a:lnTo>
                    <a:pt x="61" y="188"/>
                  </a:lnTo>
                  <a:lnTo>
                    <a:pt x="62" y="188"/>
                  </a:lnTo>
                  <a:lnTo>
                    <a:pt x="64" y="188"/>
                  </a:lnTo>
                  <a:lnTo>
                    <a:pt x="64" y="187"/>
                  </a:lnTo>
                  <a:lnTo>
                    <a:pt x="64" y="186"/>
                  </a:lnTo>
                  <a:lnTo>
                    <a:pt x="64" y="185"/>
                  </a:lnTo>
                  <a:lnTo>
                    <a:pt x="64" y="184"/>
                  </a:lnTo>
                  <a:lnTo>
                    <a:pt x="61" y="183"/>
                  </a:lnTo>
                  <a:lnTo>
                    <a:pt x="60" y="183"/>
                  </a:lnTo>
                  <a:lnTo>
                    <a:pt x="59" y="183"/>
                  </a:lnTo>
                  <a:lnTo>
                    <a:pt x="59" y="181"/>
                  </a:lnTo>
                  <a:lnTo>
                    <a:pt x="59" y="179"/>
                  </a:lnTo>
                  <a:lnTo>
                    <a:pt x="60" y="179"/>
                  </a:lnTo>
                  <a:lnTo>
                    <a:pt x="61" y="179"/>
                  </a:lnTo>
                  <a:lnTo>
                    <a:pt x="64" y="179"/>
                  </a:lnTo>
                  <a:lnTo>
                    <a:pt x="64" y="178"/>
                  </a:lnTo>
                  <a:lnTo>
                    <a:pt x="65" y="178"/>
                  </a:lnTo>
                  <a:lnTo>
                    <a:pt x="65" y="175"/>
                  </a:lnTo>
                  <a:lnTo>
                    <a:pt x="66" y="175"/>
                  </a:lnTo>
                  <a:lnTo>
                    <a:pt x="66" y="173"/>
                  </a:lnTo>
                  <a:lnTo>
                    <a:pt x="67" y="173"/>
                  </a:lnTo>
                  <a:lnTo>
                    <a:pt x="67" y="172"/>
                  </a:lnTo>
                  <a:lnTo>
                    <a:pt x="68" y="172"/>
                  </a:lnTo>
                  <a:lnTo>
                    <a:pt x="68" y="175"/>
                  </a:lnTo>
                  <a:lnTo>
                    <a:pt x="69" y="175"/>
                  </a:lnTo>
                  <a:lnTo>
                    <a:pt x="69" y="179"/>
                  </a:lnTo>
                  <a:lnTo>
                    <a:pt x="70" y="179"/>
                  </a:lnTo>
                  <a:lnTo>
                    <a:pt x="70" y="180"/>
                  </a:lnTo>
                  <a:lnTo>
                    <a:pt x="73" y="180"/>
                  </a:lnTo>
                  <a:lnTo>
                    <a:pt x="74" y="180"/>
                  </a:lnTo>
                  <a:lnTo>
                    <a:pt x="76" y="180"/>
                  </a:lnTo>
                  <a:lnTo>
                    <a:pt x="78" y="180"/>
                  </a:lnTo>
                  <a:lnTo>
                    <a:pt x="78" y="176"/>
                  </a:lnTo>
                  <a:lnTo>
                    <a:pt x="81" y="176"/>
                  </a:lnTo>
                  <a:lnTo>
                    <a:pt x="83" y="176"/>
                  </a:lnTo>
                  <a:lnTo>
                    <a:pt x="84" y="176"/>
                  </a:lnTo>
                  <a:lnTo>
                    <a:pt x="85" y="176"/>
                  </a:lnTo>
                  <a:lnTo>
                    <a:pt x="85" y="171"/>
                  </a:lnTo>
                  <a:lnTo>
                    <a:pt x="86" y="171"/>
                  </a:lnTo>
                  <a:lnTo>
                    <a:pt x="87" y="171"/>
                  </a:lnTo>
                  <a:lnTo>
                    <a:pt x="90" y="171"/>
                  </a:lnTo>
                  <a:lnTo>
                    <a:pt x="90" y="162"/>
                  </a:lnTo>
                  <a:lnTo>
                    <a:pt x="93" y="162"/>
                  </a:lnTo>
                  <a:lnTo>
                    <a:pt x="96" y="162"/>
                  </a:lnTo>
                  <a:lnTo>
                    <a:pt x="105" y="162"/>
                  </a:lnTo>
                  <a:lnTo>
                    <a:pt x="107" y="162"/>
                  </a:lnTo>
                  <a:lnTo>
                    <a:pt x="107" y="161"/>
                  </a:lnTo>
                  <a:lnTo>
                    <a:pt x="107" y="158"/>
                  </a:lnTo>
                  <a:lnTo>
                    <a:pt x="109" y="158"/>
                  </a:lnTo>
                  <a:lnTo>
                    <a:pt x="111" y="158"/>
                  </a:lnTo>
                  <a:lnTo>
                    <a:pt x="111" y="154"/>
                  </a:lnTo>
                  <a:lnTo>
                    <a:pt x="116" y="154"/>
                  </a:lnTo>
                  <a:lnTo>
                    <a:pt x="116" y="150"/>
                  </a:lnTo>
                  <a:lnTo>
                    <a:pt x="123" y="150"/>
                  </a:lnTo>
                  <a:lnTo>
                    <a:pt x="123" y="145"/>
                  </a:lnTo>
                  <a:lnTo>
                    <a:pt x="126" y="145"/>
                  </a:lnTo>
                  <a:lnTo>
                    <a:pt x="127" y="145"/>
                  </a:lnTo>
                  <a:lnTo>
                    <a:pt x="128" y="145"/>
                  </a:lnTo>
                  <a:lnTo>
                    <a:pt x="128" y="144"/>
                  </a:lnTo>
                  <a:lnTo>
                    <a:pt x="128" y="143"/>
                  </a:lnTo>
                  <a:lnTo>
                    <a:pt x="128" y="141"/>
                  </a:lnTo>
                  <a:lnTo>
                    <a:pt x="131" y="141"/>
                  </a:lnTo>
                  <a:lnTo>
                    <a:pt x="133" y="141"/>
                  </a:lnTo>
                  <a:lnTo>
                    <a:pt x="135" y="141"/>
                  </a:lnTo>
                  <a:lnTo>
                    <a:pt x="136" y="141"/>
                  </a:lnTo>
                  <a:lnTo>
                    <a:pt x="137" y="141"/>
                  </a:lnTo>
                  <a:lnTo>
                    <a:pt x="138" y="141"/>
                  </a:lnTo>
                  <a:lnTo>
                    <a:pt x="138" y="139"/>
                  </a:lnTo>
                  <a:lnTo>
                    <a:pt x="137" y="139"/>
                  </a:lnTo>
                  <a:lnTo>
                    <a:pt x="137" y="138"/>
                  </a:lnTo>
                  <a:lnTo>
                    <a:pt x="137" y="137"/>
                  </a:lnTo>
                  <a:lnTo>
                    <a:pt x="137" y="136"/>
                  </a:lnTo>
                  <a:lnTo>
                    <a:pt x="137" y="134"/>
                  </a:lnTo>
                  <a:lnTo>
                    <a:pt x="137" y="131"/>
                  </a:lnTo>
                  <a:lnTo>
                    <a:pt x="138" y="131"/>
                  </a:lnTo>
                  <a:lnTo>
                    <a:pt x="140" y="131"/>
                  </a:lnTo>
                  <a:lnTo>
                    <a:pt x="142" y="131"/>
                  </a:lnTo>
                  <a:lnTo>
                    <a:pt x="142" y="130"/>
                  </a:lnTo>
                  <a:lnTo>
                    <a:pt x="142" y="129"/>
                  </a:lnTo>
                  <a:lnTo>
                    <a:pt x="142" y="127"/>
                  </a:lnTo>
                  <a:lnTo>
                    <a:pt x="144" y="127"/>
                  </a:lnTo>
                  <a:lnTo>
                    <a:pt x="145" y="127"/>
                  </a:lnTo>
                  <a:lnTo>
                    <a:pt x="150" y="127"/>
                  </a:lnTo>
                  <a:lnTo>
                    <a:pt x="150" y="126"/>
                  </a:lnTo>
                  <a:lnTo>
                    <a:pt x="150" y="123"/>
                  </a:lnTo>
                  <a:lnTo>
                    <a:pt x="150" y="122"/>
                  </a:lnTo>
                  <a:lnTo>
                    <a:pt x="147" y="122"/>
                  </a:lnTo>
                  <a:lnTo>
                    <a:pt x="144" y="122"/>
                  </a:lnTo>
                  <a:lnTo>
                    <a:pt x="140" y="122"/>
                  </a:lnTo>
                  <a:lnTo>
                    <a:pt x="128" y="122"/>
                  </a:lnTo>
                  <a:lnTo>
                    <a:pt x="125" y="123"/>
                  </a:lnTo>
                  <a:lnTo>
                    <a:pt x="122" y="123"/>
                  </a:lnTo>
                  <a:lnTo>
                    <a:pt x="119" y="123"/>
                  </a:lnTo>
                  <a:lnTo>
                    <a:pt x="118" y="123"/>
                  </a:lnTo>
                  <a:lnTo>
                    <a:pt x="117" y="123"/>
                  </a:lnTo>
                  <a:lnTo>
                    <a:pt x="114" y="123"/>
                  </a:lnTo>
                  <a:lnTo>
                    <a:pt x="113" y="123"/>
                  </a:lnTo>
                  <a:lnTo>
                    <a:pt x="112" y="123"/>
                  </a:lnTo>
                  <a:lnTo>
                    <a:pt x="110" y="123"/>
                  </a:lnTo>
                  <a:lnTo>
                    <a:pt x="107" y="123"/>
                  </a:lnTo>
                  <a:lnTo>
                    <a:pt x="105" y="123"/>
                  </a:lnTo>
                  <a:lnTo>
                    <a:pt x="104" y="123"/>
                  </a:lnTo>
                  <a:lnTo>
                    <a:pt x="103" y="123"/>
                  </a:lnTo>
                  <a:lnTo>
                    <a:pt x="102" y="123"/>
                  </a:lnTo>
                  <a:lnTo>
                    <a:pt x="100" y="123"/>
                  </a:lnTo>
                  <a:lnTo>
                    <a:pt x="97" y="123"/>
                  </a:lnTo>
                  <a:lnTo>
                    <a:pt x="94" y="123"/>
                  </a:lnTo>
                  <a:lnTo>
                    <a:pt x="94" y="125"/>
                  </a:lnTo>
                  <a:lnTo>
                    <a:pt x="94" y="127"/>
                  </a:lnTo>
                  <a:lnTo>
                    <a:pt x="93" y="127"/>
                  </a:lnTo>
                  <a:lnTo>
                    <a:pt x="92" y="127"/>
                  </a:lnTo>
                  <a:lnTo>
                    <a:pt x="91" y="127"/>
                  </a:lnTo>
                  <a:lnTo>
                    <a:pt x="90" y="127"/>
                  </a:lnTo>
                  <a:lnTo>
                    <a:pt x="90" y="128"/>
                  </a:lnTo>
                  <a:lnTo>
                    <a:pt x="88" y="128"/>
                  </a:lnTo>
                  <a:lnTo>
                    <a:pt x="87" y="128"/>
                  </a:lnTo>
                  <a:lnTo>
                    <a:pt x="86" y="129"/>
                  </a:lnTo>
                  <a:lnTo>
                    <a:pt x="85" y="129"/>
                  </a:lnTo>
                  <a:lnTo>
                    <a:pt x="85" y="130"/>
                  </a:lnTo>
                  <a:lnTo>
                    <a:pt x="85" y="131"/>
                  </a:lnTo>
                  <a:lnTo>
                    <a:pt x="85" y="133"/>
                  </a:lnTo>
                  <a:lnTo>
                    <a:pt x="82" y="133"/>
                  </a:lnTo>
                  <a:lnTo>
                    <a:pt x="81" y="133"/>
                  </a:lnTo>
                  <a:lnTo>
                    <a:pt x="79" y="133"/>
                  </a:lnTo>
                  <a:lnTo>
                    <a:pt x="76" y="133"/>
                  </a:lnTo>
                  <a:lnTo>
                    <a:pt x="76" y="131"/>
                  </a:lnTo>
                  <a:lnTo>
                    <a:pt x="76" y="129"/>
                  </a:lnTo>
                  <a:lnTo>
                    <a:pt x="76" y="128"/>
                  </a:lnTo>
                  <a:lnTo>
                    <a:pt x="76" y="127"/>
                  </a:lnTo>
                  <a:lnTo>
                    <a:pt x="76" y="126"/>
                  </a:lnTo>
                  <a:lnTo>
                    <a:pt x="76" y="125"/>
                  </a:lnTo>
                  <a:lnTo>
                    <a:pt x="76" y="123"/>
                  </a:lnTo>
                  <a:lnTo>
                    <a:pt x="77" y="123"/>
                  </a:lnTo>
                  <a:lnTo>
                    <a:pt x="78" y="123"/>
                  </a:lnTo>
                  <a:lnTo>
                    <a:pt x="79" y="123"/>
                  </a:lnTo>
                  <a:lnTo>
                    <a:pt x="81" y="123"/>
                  </a:lnTo>
                  <a:lnTo>
                    <a:pt x="82" y="123"/>
                  </a:lnTo>
                  <a:lnTo>
                    <a:pt x="84" y="123"/>
                  </a:lnTo>
                  <a:lnTo>
                    <a:pt x="85" y="123"/>
                  </a:lnTo>
                  <a:lnTo>
                    <a:pt x="85" y="122"/>
                  </a:lnTo>
                  <a:lnTo>
                    <a:pt x="85" y="121"/>
                  </a:lnTo>
                  <a:lnTo>
                    <a:pt x="85" y="120"/>
                  </a:lnTo>
                  <a:lnTo>
                    <a:pt x="85" y="116"/>
                  </a:lnTo>
                  <a:lnTo>
                    <a:pt x="85" y="114"/>
                  </a:lnTo>
                  <a:lnTo>
                    <a:pt x="85" y="113"/>
                  </a:lnTo>
                  <a:lnTo>
                    <a:pt x="85" y="112"/>
                  </a:lnTo>
                  <a:lnTo>
                    <a:pt x="85" y="111"/>
                  </a:lnTo>
                  <a:lnTo>
                    <a:pt x="85" y="110"/>
                  </a:lnTo>
                  <a:lnTo>
                    <a:pt x="85" y="108"/>
                  </a:lnTo>
                  <a:lnTo>
                    <a:pt x="85" y="106"/>
                  </a:lnTo>
                  <a:lnTo>
                    <a:pt x="85" y="105"/>
                  </a:lnTo>
                  <a:lnTo>
                    <a:pt x="85" y="104"/>
                  </a:lnTo>
                  <a:lnTo>
                    <a:pt x="85" y="103"/>
                  </a:lnTo>
                  <a:lnTo>
                    <a:pt x="85" y="102"/>
                  </a:lnTo>
                  <a:lnTo>
                    <a:pt x="85" y="101"/>
                  </a:lnTo>
                  <a:lnTo>
                    <a:pt x="85" y="100"/>
                  </a:lnTo>
                  <a:lnTo>
                    <a:pt x="85" y="98"/>
                  </a:lnTo>
                  <a:lnTo>
                    <a:pt x="85" y="97"/>
                  </a:lnTo>
                  <a:lnTo>
                    <a:pt x="85" y="93"/>
                  </a:lnTo>
                  <a:lnTo>
                    <a:pt x="85" y="92"/>
                  </a:lnTo>
                  <a:lnTo>
                    <a:pt x="85" y="91"/>
                  </a:lnTo>
                  <a:lnTo>
                    <a:pt x="85" y="89"/>
                  </a:lnTo>
                  <a:lnTo>
                    <a:pt x="85" y="88"/>
                  </a:lnTo>
                  <a:lnTo>
                    <a:pt x="85" y="87"/>
                  </a:lnTo>
                  <a:lnTo>
                    <a:pt x="85" y="86"/>
                  </a:lnTo>
                  <a:lnTo>
                    <a:pt x="85" y="85"/>
                  </a:lnTo>
                  <a:lnTo>
                    <a:pt x="85" y="84"/>
                  </a:lnTo>
                  <a:lnTo>
                    <a:pt x="85" y="83"/>
                  </a:lnTo>
                  <a:lnTo>
                    <a:pt x="85" y="81"/>
                  </a:lnTo>
                  <a:lnTo>
                    <a:pt x="85" y="80"/>
                  </a:lnTo>
                  <a:lnTo>
                    <a:pt x="85" y="79"/>
                  </a:lnTo>
                  <a:lnTo>
                    <a:pt x="85" y="77"/>
                  </a:lnTo>
                  <a:lnTo>
                    <a:pt x="84" y="77"/>
                  </a:lnTo>
                  <a:lnTo>
                    <a:pt x="84" y="75"/>
                  </a:lnTo>
                  <a:lnTo>
                    <a:pt x="83" y="74"/>
                  </a:lnTo>
                  <a:lnTo>
                    <a:pt x="81" y="74"/>
                  </a:lnTo>
                  <a:lnTo>
                    <a:pt x="78" y="74"/>
                  </a:lnTo>
                  <a:lnTo>
                    <a:pt x="78" y="72"/>
                  </a:lnTo>
                  <a:lnTo>
                    <a:pt x="78" y="71"/>
                  </a:lnTo>
                  <a:lnTo>
                    <a:pt x="76" y="71"/>
                  </a:lnTo>
                  <a:lnTo>
                    <a:pt x="76" y="74"/>
                  </a:lnTo>
                  <a:lnTo>
                    <a:pt x="76" y="75"/>
                  </a:lnTo>
                  <a:lnTo>
                    <a:pt x="76" y="76"/>
                  </a:lnTo>
                  <a:lnTo>
                    <a:pt x="75" y="76"/>
                  </a:lnTo>
                  <a:lnTo>
                    <a:pt x="74" y="76"/>
                  </a:lnTo>
                  <a:lnTo>
                    <a:pt x="73" y="76"/>
                  </a:lnTo>
                  <a:lnTo>
                    <a:pt x="71" y="76"/>
                  </a:lnTo>
                  <a:lnTo>
                    <a:pt x="70" y="76"/>
                  </a:lnTo>
                  <a:lnTo>
                    <a:pt x="69" y="76"/>
                  </a:lnTo>
                  <a:lnTo>
                    <a:pt x="68" y="76"/>
                  </a:lnTo>
                  <a:lnTo>
                    <a:pt x="69" y="78"/>
                  </a:lnTo>
                  <a:lnTo>
                    <a:pt x="69" y="80"/>
                  </a:lnTo>
                  <a:lnTo>
                    <a:pt x="70" y="80"/>
                  </a:lnTo>
                  <a:lnTo>
                    <a:pt x="71" y="80"/>
                  </a:lnTo>
                  <a:lnTo>
                    <a:pt x="73" y="80"/>
                  </a:lnTo>
                  <a:lnTo>
                    <a:pt x="74" y="80"/>
                  </a:lnTo>
                  <a:lnTo>
                    <a:pt x="75" y="80"/>
                  </a:lnTo>
                  <a:lnTo>
                    <a:pt x="75" y="79"/>
                  </a:lnTo>
                  <a:lnTo>
                    <a:pt x="75" y="78"/>
                  </a:lnTo>
                  <a:lnTo>
                    <a:pt x="76" y="78"/>
                  </a:lnTo>
                  <a:lnTo>
                    <a:pt x="76" y="79"/>
                  </a:lnTo>
                  <a:lnTo>
                    <a:pt x="76" y="80"/>
                  </a:lnTo>
                  <a:lnTo>
                    <a:pt x="77" y="80"/>
                  </a:lnTo>
                  <a:lnTo>
                    <a:pt x="78" y="80"/>
                  </a:lnTo>
                  <a:lnTo>
                    <a:pt x="79" y="80"/>
                  </a:lnTo>
                  <a:lnTo>
                    <a:pt x="81" y="80"/>
                  </a:lnTo>
                  <a:lnTo>
                    <a:pt x="81" y="81"/>
                  </a:lnTo>
                  <a:lnTo>
                    <a:pt x="81" y="83"/>
                  </a:lnTo>
                  <a:lnTo>
                    <a:pt x="81" y="84"/>
                  </a:lnTo>
                  <a:lnTo>
                    <a:pt x="81" y="86"/>
                  </a:lnTo>
                  <a:lnTo>
                    <a:pt x="81" y="87"/>
                  </a:lnTo>
                  <a:lnTo>
                    <a:pt x="81" y="88"/>
                  </a:lnTo>
                  <a:lnTo>
                    <a:pt x="79" y="88"/>
                  </a:lnTo>
                  <a:lnTo>
                    <a:pt x="78" y="88"/>
                  </a:lnTo>
                  <a:lnTo>
                    <a:pt x="77" y="88"/>
                  </a:lnTo>
                  <a:lnTo>
                    <a:pt x="76" y="88"/>
                  </a:lnTo>
                  <a:lnTo>
                    <a:pt x="76" y="87"/>
                  </a:lnTo>
                  <a:lnTo>
                    <a:pt x="76" y="86"/>
                  </a:lnTo>
                  <a:lnTo>
                    <a:pt x="76" y="85"/>
                  </a:lnTo>
                  <a:lnTo>
                    <a:pt x="76" y="84"/>
                  </a:lnTo>
                  <a:lnTo>
                    <a:pt x="76" y="83"/>
                  </a:lnTo>
                  <a:lnTo>
                    <a:pt x="76" y="81"/>
                  </a:lnTo>
                  <a:lnTo>
                    <a:pt x="75" y="81"/>
                  </a:lnTo>
                  <a:lnTo>
                    <a:pt x="74" y="81"/>
                  </a:lnTo>
                  <a:lnTo>
                    <a:pt x="73" y="81"/>
                  </a:lnTo>
                  <a:lnTo>
                    <a:pt x="73" y="84"/>
                  </a:lnTo>
                  <a:lnTo>
                    <a:pt x="71" y="84"/>
                  </a:lnTo>
                  <a:lnTo>
                    <a:pt x="68" y="84"/>
                  </a:lnTo>
                  <a:lnTo>
                    <a:pt x="68" y="83"/>
                  </a:lnTo>
                  <a:lnTo>
                    <a:pt x="68" y="80"/>
                  </a:lnTo>
                  <a:lnTo>
                    <a:pt x="67" y="80"/>
                  </a:lnTo>
                  <a:lnTo>
                    <a:pt x="66" y="79"/>
                  </a:lnTo>
                  <a:lnTo>
                    <a:pt x="65" y="79"/>
                  </a:lnTo>
                  <a:lnTo>
                    <a:pt x="64" y="79"/>
                  </a:lnTo>
                  <a:lnTo>
                    <a:pt x="62" y="79"/>
                  </a:lnTo>
                  <a:lnTo>
                    <a:pt x="60" y="80"/>
                  </a:lnTo>
                  <a:lnTo>
                    <a:pt x="59" y="80"/>
                  </a:lnTo>
                  <a:lnTo>
                    <a:pt x="59" y="79"/>
                  </a:lnTo>
                  <a:lnTo>
                    <a:pt x="59" y="78"/>
                  </a:lnTo>
                  <a:lnTo>
                    <a:pt x="59" y="77"/>
                  </a:lnTo>
                  <a:lnTo>
                    <a:pt x="59" y="76"/>
                  </a:lnTo>
                  <a:lnTo>
                    <a:pt x="59" y="75"/>
                  </a:lnTo>
                  <a:lnTo>
                    <a:pt x="59" y="74"/>
                  </a:lnTo>
                  <a:lnTo>
                    <a:pt x="59" y="72"/>
                  </a:lnTo>
                  <a:lnTo>
                    <a:pt x="59" y="71"/>
                  </a:lnTo>
                  <a:lnTo>
                    <a:pt x="58" y="71"/>
                  </a:lnTo>
                  <a:lnTo>
                    <a:pt x="57" y="71"/>
                  </a:lnTo>
                  <a:lnTo>
                    <a:pt x="56" y="71"/>
                  </a:lnTo>
                  <a:lnTo>
                    <a:pt x="54" y="71"/>
                  </a:lnTo>
                  <a:lnTo>
                    <a:pt x="52" y="71"/>
                  </a:lnTo>
                  <a:lnTo>
                    <a:pt x="52" y="72"/>
                  </a:lnTo>
                  <a:lnTo>
                    <a:pt x="52" y="74"/>
                  </a:lnTo>
                  <a:lnTo>
                    <a:pt x="52" y="75"/>
                  </a:lnTo>
                  <a:lnTo>
                    <a:pt x="52" y="77"/>
                  </a:lnTo>
                  <a:lnTo>
                    <a:pt x="52" y="78"/>
                  </a:lnTo>
                  <a:lnTo>
                    <a:pt x="52" y="79"/>
                  </a:lnTo>
                  <a:lnTo>
                    <a:pt x="51" y="79"/>
                  </a:lnTo>
                  <a:lnTo>
                    <a:pt x="50" y="79"/>
                  </a:lnTo>
                  <a:lnTo>
                    <a:pt x="49" y="79"/>
                  </a:lnTo>
                  <a:lnTo>
                    <a:pt x="47" y="80"/>
                  </a:lnTo>
                  <a:lnTo>
                    <a:pt x="45" y="80"/>
                  </a:lnTo>
                  <a:lnTo>
                    <a:pt x="43" y="84"/>
                  </a:lnTo>
                  <a:lnTo>
                    <a:pt x="43" y="88"/>
                  </a:lnTo>
                  <a:lnTo>
                    <a:pt x="42" y="88"/>
                  </a:lnTo>
                  <a:lnTo>
                    <a:pt x="41" y="88"/>
                  </a:lnTo>
                  <a:lnTo>
                    <a:pt x="41" y="89"/>
                  </a:lnTo>
                  <a:lnTo>
                    <a:pt x="41" y="93"/>
                  </a:lnTo>
                  <a:lnTo>
                    <a:pt x="42" y="93"/>
                  </a:lnTo>
                  <a:lnTo>
                    <a:pt x="41" y="93"/>
                  </a:lnTo>
                  <a:lnTo>
                    <a:pt x="40" y="93"/>
                  </a:lnTo>
                  <a:lnTo>
                    <a:pt x="38" y="95"/>
                  </a:lnTo>
                  <a:lnTo>
                    <a:pt x="38" y="96"/>
                  </a:lnTo>
                  <a:lnTo>
                    <a:pt x="36" y="96"/>
                  </a:lnTo>
                  <a:lnTo>
                    <a:pt x="36" y="97"/>
                  </a:lnTo>
                  <a:lnTo>
                    <a:pt x="35" y="97"/>
                  </a:lnTo>
                  <a:lnTo>
                    <a:pt x="34" y="97"/>
                  </a:lnTo>
                  <a:lnTo>
                    <a:pt x="33" y="97"/>
                  </a:lnTo>
                  <a:lnTo>
                    <a:pt x="34" y="97"/>
                  </a:lnTo>
                  <a:lnTo>
                    <a:pt x="34" y="98"/>
                  </a:lnTo>
                  <a:lnTo>
                    <a:pt x="35" y="100"/>
                  </a:lnTo>
                  <a:lnTo>
                    <a:pt x="36" y="101"/>
                  </a:lnTo>
                  <a:lnTo>
                    <a:pt x="38" y="102"/>
                  </a:lnTo>
                  <a:lnTo>
                    <a:pt x="39" y="103"/>
                  </a:lnTo>
                  <a:lnTo>
                    <a:pt x="39" y="104"/>
                  </a:lnTo>
                  <a:lnTo>
                    <a:pt x="40" y="104"/>
                  </a:lnTo>
                  <a:lnTo>
                    <a:pt x="40" y="105"/>
                  </a:lnTo>
                  <a:lnTo>
                    <a:pt x="41" y="105"/>
                  </a:lnTo>
                  <a:lnTo>
                    <a:pt x="41" y="106"/>
                  </a:lnTo>
                  <a:lnTo>
                    <a:pt x="40" y="106"/>
                  </a:lnTo>
                  <a:lnTo>
                    <a:pt x="38" y="106"/>
                  </a:lnTo>
                  <a:lnTo>
                    <a:pt x="36" y="106"/>
                  </a:lnTo>
                  <a:lnTo>
                    <a:pt x="35" y="106"/>
                  </a:lnTo>
                  <a:lnTo>
                    <a:pt x="34" y="106"/>
                  </a:lnTo>
                  <a:lnTo>
                    <a:pt x="33" y="106"/>
                  </a:lnTo>
                  <a:lnTo>
                    <a:pt x="32" y="106"/>
                  </a:lnTo>
                  <a:lnTo>
                    <a:pt x="31" y="111"/>
                  </a:lnTo>
                  <a:lnTo>
                    <a:pt x="24" y="111"/>
                  </a:lnTo>
                  <a:lnTo>
                    <a:pt x="23" y="111"/>
                  </a:lnTo>
                  <a:lnTo>
                    <a:pt x="22" y="111"/>
                  </a:lnTo>
                  <a:lnTo>
                    <a:pt x="22" y="112"/>
                  </a:lnTo>
                  <a:lnTo>
                    <a:pt x="21" y="114"/>
                  </a:lnTo>
                  <a:lnTo>
                    <a:pt x="22" y="114"/>
                  </a:lnTo>
                  <a:lnTo>
                    <a:pt x="24" y="114"/>
                  </a:lnTo>
                  <a:lnTo>
                    <a:pt x="24" y="117"/>
                  </a:lnTo>
                  <a:lnTo>
                    <a:pt x="24" y="121"/>
                  </a:lnTo>
                  <a:lnTo>
                    <a:pt x="24" y="123"/>
                  </a:lnTo>
                  <a:lnTo>
                    <a:pt x="23" y="123"/>
                  </a:lnTo>
                  <a:lnTo>
                    <a:pt x="21" y="123"/>
                  </a:lnTo>
                  <a:lnTo>
                    <a:pt x="19" y="123"/>
                  </a:lnTo>
                  <a:lnTo>
                    <a:pt x="18" y="123"/>
                  </a:lnTo>
                  <a:lnTo>
                    <a:pt x="17" y="123"/>
                  </a:lnTo>
                  <a:lnTo>
                    <a:pt x="16" y="123"/>
                  </a:lnTo>
                  <a:lnTo>
                    <a:pt x="16" y="125"/>
                  </a:lnTo>
                  <a:lnTo>
                    <a:pt x="16" y="127"/>
                  </a:lnTo>
                  <a:lnTo>
                    <a:pt x="16" y="128"/>
                  </a:lnTo>
                  <a:lnTo>
                    <a:pt x="16" y="129"/>
                  </a:lnTo>
                  <a:lnTo>
                    <a:pt x="16" y="130"/>
                  </a:lnTo>
                  <a:lnTo>
                    <a:pt x="16" y="131"/>
                  </a:lnTo>
                  <a:lnTo>
                    <a:pt x="16" y="133"/>
                  </a:lnTo>
                  <a:lnTo>
                    <a:pt x="14" y="133"/>
                  </a:lnTo>
                  <a:lnTo>
                    <a:pt x="13" y="133"/>
                  </a:lnTo>
                  <a:lnTo>
                    <a:pt x="12" y="133"/>
                  </a:lnTo>
                  <a:lnTo>
                    <a:pt x="13" y="134"/>
                  </a:lnTo>
                  <a:lnTo>
                    <a:pt x="13" y="135"/>
                  </a:lnTo>
                  <a:lnTo>
                    <a:pt x="13" y="136"/>
                  </a:lnTo>
                  <a:lnTo>
                    <a:pt x="12" y="136"/>
                  </a:lnTo>
                  <a:lnTo>
                    <a:pt x="10" y="136"/>
                  </a:lnTo>
                  <a:lnTo>
                    <a:pt x="9" y="136"/>
                  </a:lnTo>
                  <a:lnTo>
                    <a:pt x="8" y="136"/>
                  </a:lnTo>
                  <a:lnTo>
                    <a:pt x="7" y="136"/>
                  </a:lnTo>
                  <a:lnTo>
                    <a:pt x="7" y="137"/>
                  </a:lnTo>
                  <a:lnTo>
                    <a:pt x="7" y="141"/>
                  </a:lnTo>
                  <a:lnTo>
                    <a:pt x="6" y="141"/>
                  </a:lnTo>
                  <a:lnTo>
                    <a:pt x="4" y="141"/>
                  </a:lnTo>
                  <a:lnTo>
                    <a:pt x="2" y="141"/>
                  </a:lnTo>
                  <a:lnTo>
                    <a:pt x="1" y="141"/>
                  </a:lnTo>
                  <a:lnTo>
                    <a:pt x="0" y="141"/>
                  </a:lnTo>
                  <a:lnTo>
                    <a:pt x="1" y="139"/>
                  </a:lnTo>
                  <a:lnTo>
                    <a:pt x="2" y="136"/>
                  </a:lnTo>
                  <a:lnTo>
                    <a:pt x="2" y="133"/>
                  </a:lnTo>
                  <a:lnTo>
                    <a:pt x="2" y="131"/>
                  </a:lnTo>
                  <a:lnTo>
                    <a:pt x="2" y="130"/>
                  </a:lnTo>
                  <a:lnTo>
                    <a:pt x="5" y="130"/>
                  </a:lnTo>
                  <a:lnTo>
                    <a:pt x="5" y="129"/>
                  </a:lnTo>
                  <a:lnTo>
                    <a:pt x="6" y="129"/>
                  </a:lnTo>
                  <a:lnTo>
                    <a:pt x="7" y="128"/>
                  </a:lnTo>
                  <a:lnTo>
                    <a:pt x="7" y="127"/>
                  </a:lnTo>
                  <a:lnTo>
                    <a:pt x="7" y="126"/>
                  </a:lnTo>
                  <a:lnTo>
                    <a:pt x="7" y="125"/>
                  </a:lnTo>
                  <a:lnTo>
                    <a:pt x="7" y="123"/>
                  </a:lnTo>
                  <a:lnTo>
                    <a:pt x="8" y="123"/>
                  </a:lnTo>
                  <a:lnTo>
                    <a:pt x="9" y="123"/>
                  </a:lnTo>
                  <a:lnTo>
                    <a:pt x="12" y="123"/>
                  </a:lnTo>
                  <a:lnTo>
                    <a:pt x="13" y="123"/>
                  </a:lnTo>
                  <a:lnTo>
                    <a:pt x="13" y="122"/>
                  </a:lnTo>
                  <a:lnTo>
                    <a:pt x="14" y="121"/>
                  </a:lnTo>
                  <a:lnTo>
                    <a:pt x="13" y="121"/>
                  </a:lnTo>
                  <a:lnTo>
                    <a:pt x="13" y="119"/>
                  </a:lnTo>
                  <a:lnTo>
                    <a:pt x="12" y="119"/>
                  </a:lnTo>
                  <a:lnTo>
                    <a:pt x="12" y="117"/>
                  </a:lnTo>
                  <a:lnTo>
                    <a:pt x="12" y="114"/>
                  </a:lnTo>
                  <a:lnTo>
                    <a:pt x="13" y="114"/>
                  </a:lnTo>
                  <a:lnTo>
                    <a:pt x="16" y="114"/>
                  </a:lnTo>
                  <a:lnTo>
                    <a:pt x="16" y="113"/>
                  </a:lnTo>
                  <a:lnTo>
                    <a:pt x="16" y="111"/>
                  </a:lnTo>
                  <a:lnTo>
                    <a:pt x="16" y="110"/>
                  </a:lnTo>
                  <a:lnTo>
                    <a:pt x="16" y="109"/>
                  </a:lnTo>
                  <a:lnTo>
                    <a:pt x="16" y="108"/>
                  </a:lnTo>
                  <a:lnTo>
                    <a:pt x="16" y="106"/>
                  </a:lnTo>
                  <a:lnTo>
                    <a:pt x="15" y="104"/>
                  </a:lnTo>
                  <a:lnTo>
                    <a:pt x="16" y="104"/>
                  </a:lnTo>
                  <a:lnTo>
                    <a:pt x="16" y="103"/>
                  </a:lnTo>
                  <a:lnTo>
                    <a:pt x="16" y="102"/>
                  </a:lnTo>
                  <a:lnTo>
                    <a:pt x="15" y="102"/>
                  </a:lnTo>
                  <a:lnTo>
                    <a:pt x="16" y="102"/>
                  </a:lnTo>
                  <a:lnTo>
                    <a:pt x="16" y="101"/>
                  </a:lnTo>
                  <a:lnTo>
                    <a:pt x="15" y="101"/>
                  </a:lnTo>
                  <a:lnTo>
                    <a:pt x="16" y="101"/>
                  </a:lnTo>
                  <a:lnTo>
                    <a:pt x="17" y="101"/>
                  </a:lnTo>
                  <a:lnTo>
                    <a:pt x="18" y="101"/>
                  </a:lnTo>
                  <a:lnTo>
                    <a:pt x="18" y="100"/>
                  </a:lnTo>
                  <a:lnTo>
                    <a:pt x="21" y="100"/>
                  </a:lnTo>
                  <a:lnTo>
                    <a:pt x="21" y="97"/>
                  </a:lnTo>
                  <a:lnTo>
                    <a:pt x="18" y="97"/>
                  </a:lnTo>
                  <a:lnTo>
                    <a:pt x="18" y="96"/>
                  </a:lnTo>
                  <a:lnTo>
                    <a:pt x="16" y="96"/>
                  </a:lnTo>
                  <a:lnTo>
                    <a:pt x="15" y="96"/>
                  </a:lnTo>
                  <a:lnTo>
                    <a:pt x="15" y="95"/>
                  </a:lnTo>
                  <a:lnTo>
                    <a:pt x="15" y="94"/>
                  </a:lnTo>
                  <a:lnTo>
                    <a:pt x="15" y="93"/>
                  </a:lnTo>
                  <a:lnTo>
                    <a:pt x="17" y="93"/>
                  </a:lnTo>
                  <a:lnTo>
                    <a:pt x="18" y="93"/>
                  </a:lnTo>
                  <a:lnTo>
                    <a:pt x="19" y="93"/>
                  </a:lnTo>
                  <a:lnTo>
                    <a:pt x="19" y="91"/>
                  </a:lnTo>
                  <a:lnTo>
                    <a:pt x="18" y="91"/>
                  </a:lnTo>
                  <a:lnTo>
                    <a:pt x="17" y="91"/>
                  </a:lnTo>
                  <a:lnTo>
                    <a:pt x="16" y="91"/>
                  </a:lnTo>
                  <a:lnTo>
                    <a:pt x="15" y="91"/>
                  </a:lnTo>
                  <a:lnTo>
                    <a:pt x="15" y="89"/>
                  </a:lnTo>
                  <a:lnTo>
                    <a:pt x="15" y="88"/>
                  </a:lnTo>
                  <a:lnTo>
                    <a:pt x="16" y="88"/>
                  </a:lnTo>
                  <a:lnTo>
                    <a:pt x="19" y="88"/>
                  </a:lnTo>
                  <a:lnTo>
                    <a:pt x="24" y="88"/>
                  </a:lnTo>
                  <a:lnTo>
                    <a:pt x="24" y="87"/>
                  </a:lnTo>
                  <a:lnTo>
                    <a:pt x="24" y="86"/>
                  </a:lnTo>
                  <a:lnTo>
                    <a:pt x="23" y="86"/>
                  </a:lnTo>
                  <a:lnTo>
                    <a:pt x="24" y="86"/>
                  </a:lnTo>
                  <a:lnTo>
                    <a:pt x="24" y="85"/>
                  </a:lnTo>
                  <a:lnTo>
                    <a:pt x="24" y="84"/>
                  </a:lnTo>
                  <a:lnTo>
                    <a:pt x="24" y="83"/>
                  </a:lnTo>
                  <a:lnTo>
                    <a:pt x="24" y="81"/>
                  </a:lnTo>
                  <a:lnTo>
                    <a:pt x="24" y="80"/>
                  </a:lnTo>
                  <a:lnTo>
                    <a:pt x="24" y="79"/>
                  </a:lnTo>
                  <a:lnTo>
                    <a:pt x="25" y="79"/>
                  </a:lnTo>
                  <a:lnTo>
                    <a:pt x="26" y="79"/>
                  </a:lnTo>
                  <a:lnTo>
                    <a:pt x="27" y="79"/>
                  </a:lnTo>
                  <a:lnTo>
                    <a:pt x="28" y="79"/>
                  </a:lnTo>
                  <a:lnTo>
                    <a:pt x="30" y="79"/>
                  </a:lnTo>
                  <a:lnTo>
                    <a:pt x="31" y="79"/>
                  </a:lnTo>
                  <a:lnTo>
                    <a:pt x="32" y="79"/>
                  </a:lnTo>
                  <a:lnTo>
                    <a:pt x="32" y="78"/>
                  </a:lnTo>
                  <a:lnTo>
                    <a:pt x="32" y="76"/>
                  </a:lnTo>
                  <a:lnTo>
                    <a:pt x="32" y="75"/>
                  </a:lnTo>
                  <a:lnTo>
                    <a:pt x="32" y="74"/>
                  </a:lnTo>
                  <a:lnTo>
                    <a:pt x="32" y="72"/>
                  </a:lnTo>
                  <a:lnTo>
                    <a:pt x="32" y="71"/>
                  </a:lnTo>
                  <a:lnTo>
                    <a:pt x="32" y="69"/>
                  </a:lnTo>
                  <a:lnTo>
                    <a:pt x="32" y="66"/>
                  </a:lnTo>
                  <a:lnTo>
                    <a:pt x="32" y="64"/>
                  </a:lnTo>
                  <a:lnTo>
                    <a:pt x="32" y="63"/>
                  </a:lnTo>
                  <a:lnTo>
                    <a:pt x="32" y="62"/>
                  </a:lnTo>
                  <a:lnTo>
                    <a:pt x="32" y="61"/>
                  </a:lnTo>
                  <a:lnTo>
                    <a:pt x="32" y="60"/>
                  </a:lnTo>
                  <a:lnTo>
                    <a:pt x="32" y="59"/>
                  </a:lnTo>
                  <a:lnTo>
                    <a:pt x="32" y="58"/>
                  </a:lnTo>
                  <a:lnTo>
                    <a:pt x="33" y="58"/>
                  </a:lnTo>
                  <a:lnTo>
                    <a:pt x="32" y="58"/>
                  </a:lnTo>
                  <a:lnTo>
                    <a:pt x="33" y="56"/>
                  </a:lnTo>
                  <a:lnTo>
                    <a:pt x="33" y="54"/>
                  </a:lnTo>
                  <a:lnTo>
                    <a:pt x="32" y="54"/>
                  </a:lnTo>
                  <a:lnTo>
                    <a:pt x="32" y="53"/>
                  </a:lnTo>
                  <a:lnTo>
                    <a:pt x="31" y="53"/>
                  </a:lnTo>
                  <a:lnTo>
                    <a:pt x="28" y="53"/>
                  </a:lnTo>
                  <a:lnTo>
                    <a:pt x="27" y="53"/>
                  </a:lnTo>
                  <a:lnTo>
                    <a:pt x="26" y="53"/>
                  </a:lnTo>
                  <a:lnTo>
                    <a:pt x="25" y="53"/>
                  </a:lnTo>
                  <a:lnTo>
                    <a:pt x="24" y="53"/>
                  </a:lnTo>
                  <a:lnTo>
                    <a:pt x="23" y="53"/>
                  </a:lnTo>
                  <a:lnTo>
                    <a:pt x="24" y="52"/>
                  </a:lnTo>
                  <a:lnTo>
                    <a:pt x="24" y="51"/>
                  </a:lnTo>
                  <a:lnTo>
                    <a:pt x="25" y="51"/>
                  </a:lnTo>
                  <a:lnTo>
                    <a:pt x="26" y="50"/>
                  </a:lnTo>
                  <a:lnTo>
                    <a:pt x="26" y="49"/>
                  </a:lnTo>
                  <a:lnTo>
                    <a:pt x="26" y="47"/>
                  </a:lnTo>
                  <a:lnTo>
                    <a:pt x="27" y="47"/>
                  </a:lnTo>
                  <a:lnTo>
                    <a:pt x="27" y="45"/>
                  </a:lnTo>
                  <a:lnTo>
                    <a:pt x="28" y="45"/>
                  </a:lnTo>
                  <a:lnTo>
                    <a:pt x="30" y="45"/>
                  </a:lnTo>
                  <a:lnTo>
                    <a:pt x="30" y="44"/>
                  </a:lnTo>
                  <a:lnTo>
                    <a:pt x="30" y="43"/>
                  </a:lnTo>
                  <a:lnTo>
                    <a:pt x="30" y="42"/>
                  </a:lnTo>
                  <a:lnTo>
                    <a:pt x="31" y="41"/>
                  </a:lnTo>
                  <a:lnTo>
                    <a:pt x="32" y="39"/>
                  </a:lnTo>
                  <a:lnTo>
                    <a:pt x="32" y="38"/>
                  </a:lnTo>
                  <a:lnTo>
                    <a:pt x="33" y="37"/>
                  </a:lnTo>
                  <a:lnTo>
                    <a:pt x="33" y="36"/>
                  </a:lnTo>
                  <a:lnTo>
                    <a:pt x="34" y="36"/>
                  </a:lnTo>
                  <a:lnTo>
                    <a:pt x="34" y="35"/>
                  </a:lnTo>
                  <a:lnTo>
                    <a:pt x="35" y="34"/>
                  </a:lnTo>
                  <a:lnTo>
                    <a:pt x="35" y="33"/>
                  </a:lnTo>
                  <a:lnTo>
                    <a:pt x="36" y="31"/>
                  </a:lnTo>
                  <a:lnTo>
                    <a:pt x="36" y="30"/>
                  </a:lnTo>
                  <a:lnTo>
                    <a:pt x="38" y="31"/>
                  </a:lnTo>
                  <a:lnTo>
                    <a:pt x="40" y="33"/>
                  </a:lnTo>
                  <a:lnTo>
                    <a:pt x="41" y="34"/>
                  </a:lnTo>
                  <a:lnTo>
                    <a:pt x="42" y="34"/>
                  </a:lnTo>
                  <a:lnTo>
                    <a:pt x="43" y="35"/>
                  </a:lnTo>
                  <a:lnTo>
                    <a:pt x="44" y="36"/>
                  </a:lnTo>
                  <a:lnTo>
                    <a:pt x="47" y="37"/>
                  </a:lnTo>
                  <a:lnTo>
                    <a:pt x="48" y="38"/>
                  </a:lnTo>
                  <a:lnTo>
                    <a:pt x="50" y="39"/>
                  </a:lnTo>
                  <a:lnTo>
                    <a:pt x="53" y="43"/>
                  </a:lnTo>
                  <a:lnTo>
                    <a:pt x="54" y="43"/>
                  </a:lnTo>
                  <a:lnTo>
                    <a:pt x="54" y="42"/>
                  </a:lnTo>
                  <a:lnTo>
                    <a:pt x="54" y="41"/>
                  </a:lnTo>
                  <a:lnTo>
                    <a:pt x="56" y="41"/>
                  </a:lnTo>
                  <a:lnTo>
                    <a:pt x="57" y="41"/>
                  </a:lnTo>
                  <a:lnTo>
                    <a:pt x="58" y="41"/>
                  </a:lnTo>
                  <a:lnTo>
                    <a:pt x="59" y="41"/>
                  </a:lnTo>
                  <a:lnTo>
                    <a:pt x="60" y="41"/>
                  </a:lnTo>
                  <a:lnTo>
                    <a:pt x="61" y="41"/>
                  </a:lnTo>
                  <a:lnTo>
                    <a:pt x="62" y="41"/>
                  </a:lnTo>
                  <a:lnTo>
                    <a:pt x="64" y="41"/>
                  </a:lnTo>
                  <a:lnTo>
                    <a:pt x="65" y="41"/>
                  </a:lnTo>
                  <a:lnTo>
                    <a:pt x="66" y="41"/>
                  </a:lnTo>
                  <a:lnTo>
                    <a:pt x="67" y="41"/>
                  </a:lnTo>
                  <a:lnTo>
                    <a:pt x="68" y="41"/>
                  </a:lnTo>
                  <a:lnTo>
                    <a:pt x="69" y="39"/>
                  </a:lnTo>
                  <a:lnTo>
                    <a:pt x="70" y="37"/>
                  </a:lnTo>
                  <a:lnTo>
                    <a:pt x="71" y="36"/>
                  </a:lnTo>
                  <a:lnTo>
                    <a:pt x="71" y="35"/>
                  </a:lnTo>
                  <a:lnTo>
                    <a:pt x="73" y="34"/>
                  </a:lnTo>
                  <a:lnTo>
                    <a:pt x="74" y="33"/>
                  </a:lnTo>
                  <a:lnTo>
                    <a:pt x="75" y="30"/>
                  </a:lnTo>
                  <a:lnTo>
                    <a:pt x="81" y="21"/>
                  </a:lnTo>
                  <a:lnTo>
                    <a:pt x="83" y="18"/>
                  </a:lnTo>
                  <a:lnTo>
                    <a:pt x="85" y="16"/>
                  </a:lnTo>
                  <a:lnTo>
                    <a:pt x="88" y="10"/>
                  </a:lnTo>
                  <a:lnTo>
                    <a:pt x="90" y="6"/>
                  </a:lnTo>
                  <a:lnTo>
                    <a:pt x="92" y="4"/>
                  </a:lnTo>
                  <a:lnTo>
                    <a:pt x="92" y="3"/>
                  </a:lnTo>
                  <a:lnTo>
                    <a:pt x="94" y="1"/>
                  </a:lnTo>
                  <a:lnTo>
                    <a:pt x="95" y="1"/>
                  </a:lnTo>
                  <a:lnTo>
                    <a:pt x="96" y="1"/>
                  </a:lnTo>
                  <a:lnTo>
                    <a:pt x="97" y="1"/>
                  </a:lnTo>
                  <a:lnTo>
                    <a:pt x="99" y="1"/>
                  </a:lnTo>
                  <a:lnTo>
                    <a:pt x="100" y="1"/>
                  </a:lnTo>
                  <a:lnTo>
                    <a:pt x="101" y="1"/>
                  </a:lnTo>
                  <a:lnTo>
                    <a:pt x="102" y="1"/>
                  </a:lnTo>
                  <a:lnTo>
                    <a:pt x="104" y="1"/>
                  </a:lnTo>
                  <a:lnTo>
                    <a:pt x="105" y="1"/>
                  </a:lnTo>
                  <a:lnTo>
                    <a:pt x="107" y="1"/>
                  </a:lnTo>
                  <a:lnTo>
                    <a:pt x="109" y="1"/>
                  </a:lnTo>
                  <a:lnTo>
                    <a:pt x="110" y="1"/>
                  </a:lnTo>
                  <a:lnTo>
                    <a:pt x="111" y="1"/>
                  </a:lnTo>
                  <a:lnTo>
                    <a:pt x="113" y="1"/>
                  </a:lnTo>
                  <a:lnTo>
                    <a:pt x="114" y="1"/>
                  </a:lnTo>
                  <a:lnTo>
                    <a:pt x="116" y="1"/>
                  </a:lnTo>
                  <a:lnTo>
                    <a:pt x="118" y="1"/>
                  </a:lnTo>
                  <a:lnTo>
                    <a:pt x="119" y="1"/>
                  </a:lnTo>
                  <a:lnTo>
                    <a:pt x="123" y="1"/>
                  </a:lnTo>
                  <a:lnTo>
                    <a:pt x="128" y="1"/>
                  </a:lnTo>
                  <a:lnTo>
                    <a:pt x="130" y="0"/>
                  </a:lnTo>
                  <a:lnTo>
                    <a:pt x="131" y="0"/>
                  </a:lnTo>
                  <a:lnTo>
                    <a:pt x="133" y="0"/>
                  </a:lnTo>
                  <a:lnTo>
                    <a:pt x="136" y="0"/>
                  </a:lnTo>
                  <a:lnTo>
                    <a:pt x="137" y="0"/>
                  </a:lnTo>
                  <a:lnTo>
                    <a:pt x="139" y="0"/>
                  </a:lnTo>
                  <a:lnTo>
                    <a:pt x="140" y="0"/>
                  </a:lnTo>
                  <a:lnTo>
                    <a:pt x="142" y="0"/>
                  </a:lnTo>
                  <a:lnTo>
                    <a:pt x="143" y="0"/>
                  </a:lnTo>
                  <a:lnTo>
                    <a:pt x="144" y="0"/>
                  </a:lnTo>
                  <a:lnTo>
                    <a:pt x="145" y="0"/>
                  </a:lnTo>
                  <a:lnTo>
                    <a:pt x="147" y="0"/>
                  </a:lnTo>
                  <a:lnTo>
                    <a:pt x="148" y="0"/>
                  </a:lnTo>
                  <a:lnTo>
                    <a:pt x="151" y="0"/>
                  </a:lnTo>
                  <a:lnTo>
                    <a:pt x="152" y="0"/>
                  </a:lnTo>
                  <a:lnTo>
                    <a:pt x="153" y="0"/>
                  </a:lnTo>
                  <a:lnTo>
                    <a:pt x="154" y="0"/>
                  </a:lnTo>
                  <a:lnTo>
                    <a:pt x="156" y="0"/>
                  </a:lnTo>
                  <a:lnTo>
                    <a:pt x="157" y="0"/>
                  </a:lnTo>
                  <a:lnTo>
                    <a:pt x="159" y="0"/>
                  </a:lnTo>
                  <a:lnTo>
                    <a:pt x="160" y="0"/>
                  </a:lnTo>
                  <a:lnTo>
                    <a:pt x="161" y="0"/>
                  </a:lnTo>
                  <a:lnTo>
                    <a:pt x="162" y="0"/>
                  </a:lnTo>
                  <a:lnTo>
                    <a:pt x="163" y="0"/>
                  </a:lnTo>
                  <a:lnTo>
                    <a:pt x="164" y="0"/>
                  </a:lnTo>
                  <a:lnTo>
                    <a:pt x="165" y="0"/>
                  </a:lnTo>
                  <a:lnTo>
                    <a:pt x="166" y="0"/>
                  </a:lnTo>
                  <a:lnTo>
                    <a:pt x="168" y="0"/>
                  </a:lnTo>
                  <a:lnTo>
                    <a:pt x="170" y="0"/>
                  </a:lnTo>
                  <a:lnTo>
                    <a:pt x="171" y="0"/>
                  </a:lnTo>
                  <a:lnTo>
                    <a:pt x="172" y="0"/>
                  </a:lnTo>
                  <a:lnTo>
                    <a:pt x="174" y="0"/>
                  </a:lnTo>
                  <a:lnTo>
                    <a:pt x="176" y="0"/>
                  </a:lnTo>
                  <a:lnTo>
                    <a:pt x="177" y="0"/>
                  </a:lnTo>
                  <a:lnTo>
                    <a:pt x="179" y="0"/>
                  </a:lnTo>
                  <a:lnTo>
                    <a:pt x="180" y="0"/>
                  </a:lnTo>
                  <a:lnTo>
                    <a:pt x="181" y="0"/>
                  </a:lnTo>
                  <a:lnTo>
                    <a:pt x="183" y="0"/>
                  </a:lnTo>
                  <a:close/>
                </a:path>
              </a:pathLst>
            </a:custGeom>
            <a:solidFill>
              <a:schemeClr val="accent6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692" name="Freeform 715">
              <a:extLst>
                <a:ext uri="{FF2B5EF4-FFF2-40B4-BE49-F238E27FC236}">
                  <a16:creationId xmlns:a16="http://schemas.microsoft.com/office/drawing/2014/main" id="{EE6C67B2-DF40-C29C-0CC9-C0638B8A58A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77668" y="3433793"/>
              <a:ext cx="314618" cy="371955"/>
            </a:xfrm>
            <a:custGeom>
              <a:avLst/>
              <a:gdLst>
                <a:gd name="T0" fmla="*/ 112 w 214"/>
                <a:gd name="T1" fmla="*/ 21 h 253"/>
                <a:gd name="T2" fmla="*/ 122 w 214"/>
                <a:gd name="T3" fmla="*/ 59 h 253"/>
                <a:gd name="T4" fmla="*/ 123 w 214"/>
                <a:gd name="T5" fmla="*/ 73 h 253"/>
                <a:gd name="T6" fmla="*/ 137 w 214"/>
                <a:gd name="T7" fmla="*/ 85 h 253"/>
                <a:gd name="T8" fmla="*/ 140 w 214"/>
                <a:gd name="T9" fmla="*/ 82 h 253"/>
                <a:gd name="T10" fmla="*/ 137 w 214"/>
                <a:gd name="T11" fmla="*/ 69 h 253"/>
                <a:gd name="T12" fmla="*/ 142 w 214"/>
                <a:gd name="T13" fmla="*/ 63 h 253"/>
                <a:gd name="T14" fmla="*/ 188 w 214"/>
                <a:gd name="T15" fmla="*/ 70 h 253"/>
                <a:gd name="T16" fmla="*/ 189 w 214"/>
                <a:gd name="T17" fmla="*/ 92 h 253"/>
                <a:gd name="T18" fmla="*/ 185 w 214"/>
                <a:gd name="T19" fmla="*/ 131 h 253"/>
                <a:gd name="T20" fmla="*/ 182 w 214"/>
                <a:gd name="T21" fmla="*/ 139 h 253"/>
                <a:gd name="T22" fmla="*/ 190 w 214"/>
                <a:gd name="T23" fmla="*/ 157 h 253"/>
                <a:gd name="T24" fmla="*/ 190 w 214"/>
                <a:gd name="T25" fmla="*/ 181 h 253"/>
                <a:gd name="T26" fmla="*/ 193 w 214"/>
                <a:gd name="T27" fmla="*/ 201 h 253"/>
                <a:gd name="T28" fmla="*/ 205 w 214"/>
                <a:gd name="T29" fmla="*/ 201 h 253"/>
                <a:gd name="T30" fmla="*/ 214 w 214"/>
                <a:gd name="T31" fmla="*/ 203 h 253"/>
                <a:gd name="T32" fmla="*/ 204 w 214"/>
                <a:gd name="T33" fmla="*/ 210 h 253"/>
                <a:gd name="T34" fmla="*/ 187 w 214"/>
                <a:gd name="T35" fmla="*/ 210 h 253"/>
                <a:gd name="T36" fmla="*/ 168 w 214"/>
                <a:gd name="T37" fmla="*/ 210 h 253"/>
                <a:gd name="T38" fmla="*/ 141 w 214"/>
                <a:gd name="T39" fmla="*/ 211 h 253"/>
                <a:gd name="T40" fmla="*/ 123 w 214"/>
                <a:gd name="T41" fmla="*/ 211 h 253"/>
                <a:gd name="T42" fmla="*/ 99 w 214"/>
                <a:gd name="T43" fmla="*/ 246 h 253"/>
                <a:gd name="T44" fmla="*/ 85 w 214"/>
                <a:gd name="T45" fmla="*/ 251 h 253"/>
                <a:gd name="T46" fmla="*/ 68 w 214"/>
                <a:gd name="T47" fmla="*/ 243 h 253"/>
                <a:gd name="T48" fmla="*/ 52 w 214"/>
                <a:gd name="T49" fmla="*/ 232 h 253"/>
                <a:gd name="T50" fmla="*/ 60 w 214"/>
                <a:gd name="T51" fmla="*/ 224 h 253"/>
                <a:gd name="T52" fmla="*/ 49 w 214"/>
                <a:gd name="T53" fmla="*/ 220 h 253"/>
                <a:gd name="T54" fmla="*/ 34 w 214"/>
                <a:gd name="T55" fmla="*/ 215 h 253"/>
                <a:gd name="T56" fmla="*/ 32 w 214"/>
                <a:gd name="T57" fmla="*/ 202 h 253"/>
                <a:gd name="T58" fmla="*/ 16 w 214"/>
                <a:gd name="T59" fmla="*/ 202 h 253"/>
                <a:gd name="T60" fmla="*/ 0 w 214"/>
                <a:gd name="T61" fmla="*/ 196 h 253"/>
                <a:gd name="T62" fmla="*/ 10 w 214"/>
                <a:gd name="T63" fmla="*/ 194 h 253"/>
                <a:gd name="T64" fmla="*/ 18 w 214"/>
                <a:gd name="T65" fmla="*/ 186 h 253"/>
                <a:gd name="T66" fmla="*/ 21 w 214"/>
                <a:gd name="T67" fmla="*/ 167 h 253"/>
                <a:gd name="T68" fmla="*/ 46 w 214"/>
                <a:gd name="T69" fmla="*/ 167 h 253"/>
                <a:gd name="T70" fmla="*/ 68 w 214"/>
                <a:gd name="T71" fmla="*/ 167 h 253"/>
                <a:gd name="T72" fmla="*/ 69 w 214"/>
                <a:gd name="T73" fmla="*/ 149 h 253"/>
                <a:gd name="T74" fmla="*/ 69 w 214"/>
                <a:gd name="T75" fmla="*/ 126 h 253"/>
                <a:gd name="T76" fmla="*/ 86 w 214"/>
                <a:gd name="T77" fmla="*/ 123 h 253"/>
                <a:gd name="T78" fmla="*/ 102 w 214"/>
                <a:gd name="T79" fmla="*/ 123 h 253"/>
                <a:gd name="T80" fmla="*/ 104 w 214"/>
                <a:gd name="T81" fmla="*/ 111 h 253"/>
                <a:gd name="T82" fmla="*/ 94 w 214"/>
                <a:gd name="T83" fmla="*/ 104 h 253"/>
                <a:gd name="T84" fmla="*/ 86 w 214"/>
                <a:gd name="T85" fmla="*/ 88 h 253"/>
                <a:gd name="T86" fmla="*/ 70 w 214"/>
                <a:gd name="T87" fmla="*/ 82 h 253"/>
                <a:gd name="T88" fmla="*/ 68 w 214"/>
                <a:gd name="T89" fmla="*/ 68 h 253"/>
                <a:gd name="T90" fmla="*/ 70 w 214"/>
                <a:gd name="T91" fmla="*/ 53 h 253"/>
                <a:gd name="T92" fmla="*/ 78 w 214"/>
                <a:gd name="T93" fmla="*/ 38 h 253"/>
                <a:gd name="T94" fmla="*/ 77 w 214"/>
                <a:gd name="T95" fmla="*/ 6 h 253"/>
                <a:gd name="T96" fmla="*/ 89 w 214"/>
                <a:gd name="T97" fmla="*/ 0 h 253"/>
                <a:gd name="T98" fmla="*/ 132 w 214"/>
                <a:gd name="T99" fmla="*/ 79 h 253"/>
                <a:gd name="T100" fmla="*/ 130 w 214"/>
                <a:gd name="T101" fmla="*/ 84 h 253"/>
                <a:gd name="T102" fmla="*/ 87 w 214"/>
                <a:gd name="T103" fmla="*/ 167 h 253"/>
                <a:gd name="T104" fmla="*/ 104 w 214"/>
                <a:gd name="T105" fmla="*/ 164 h 253"/>
                <a:gd name="T106" fmla="*/ 95 w 214"/>
                <a:gd name="T107" fmla="*/ 159 h 253"/>
                <a:gd name="T108" fmla="*/ 118 w 214"/>
                <a:gd name="T109" fmla="*/ 171 h 253"/>
                <a:gd name="T110" fmla="*/ 107 w 214"/>
                <a:gd name="T111" fmla="*/ 170 h 253"/>
                <a:gd name="T112" fmla="*/ 109 w 214"/>
                <a:gd name="T113" fmla="*/ 185 h 253"/>
                <a:gd name="T114" fmla="*/ 122 w 214"/>
                <a:gd name="T115" fmla="*/ 192 h 253"/>
                <a:gd name="T116" fmla="*/ 136 w 214"/>
                <a:gd name="T117" fmla="*/ 184 h 253"/>
                <a:gd name="T118" fmla="*/ 133 w 214"/>
                <a:gd name="T119" fmla="*/ 171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14" h="253">
                  <a:moveTo>
                    <a:pt x="109" y="0"/>
                  </a:moveTo>
                  <a:lnTo>
                    <a:pt x="110" y="0"/>
                  </a:lnTo>
                  <a:lnTo>
                    <a:pt x="111" y="0"/>
                  </a:lnTo>
                  <a:lnTo>
                    <a:pt x="112" y="0"/>
                  </a:lnTo>
                  <a:lnTo>
                    <a:pt x="112" y="1"/>
                  </a:lnTo>
                  <a:lnTo>
                    <a:pt x="112" y="2"/>
                  </a:lnTo>
                  <a:lnTo>
                    <a:pt x="112" y="3"/>
                  </a:lnTo>
                  <a:lnTo>
                    <a:pt x="112" y="4"/>
                  </a:lnTo>
                  <a:lnTo>
                    <a:pt x="112" y="6"/>
                  </a:lnTo>
                  <a:lnTo>
                    <a:pt x="112" y="10"/>
                  </a:lnTo>
                  <a:lnTo>
                    <a:pt x="112" y="15"/>
                  </a:lnTo>
                  <a:lnTo>
                    <a:pt x="112" y="18"/>
                  </a:lnTo>
                  <a:lnTo>
                    <a:pt x="112" y="21"/>
                  </a:lnTo>
                  <a:lnTo>
                    <a:pt x="112" y="22"/>
                  </a:lnTo>
                  <a:lnTo>
                    <a:pt x="113" y="33"/>
                  </a:lnTo>
                  <a:lnTo>
                    <a:pt x="113" y="34"/>
                  </a:lnTo>
                  <a:lnTo>
                    <a:pt x="114" y="37"/>
                  </a:lnTo>
                  <a:lnTo>
                    <a:pt x="115" y="44"/>
                  </a:lnTo>
                  <a:lnTo>
                    <a:pt x="116" y="44"/>
                  </a:lnTo>
                  <a:lnTo>
                    <a:pt x="118" y="50"/>
                  </a:lnTo>
                  <a:lnTo>
                    <a:pt x="119" y="52"/>
                  </a:lnTo>
                  <a:lnTo>
                    <a:pt x="119" y="53"/>
                  </a:lnTo>
                  <a:lnTo>
                    <a:pt x="120" y="54"/>
                  </a:lnTo>
                  <a:lnTo>
                    <a:pt x="120" y="55"/>
                  </a:lnTo>
                  <a:lnTo>
                    <a:pt x="121" y="55"/>
                  </a:lnTo>
                  <a:lnTo>
                    <a:pt x="122" y="59"/>
                  </a:lnTo>
                  <a:lnTo>
                    <a:pt x="123" y="61"/>
                  </a:lnTo>
                  <a:lnTo>
                    <a:pt x="124" y="62"/>
                  </a:lnTo>
                  <a:lnTo>
                    <a:pt x="127" y="67"/>
                  </a:lnTo>
                  <a:lnTo>
                    <a:pt x="127" y="68"/>
                  </a:lnTo>
                  <a:lnTo>
                    <a:pt x="128" y="68"/>
                  </a:lnTo>
                  <a:lnTo>
                    <a:pt x="128" y="69"/>
                  </a:lnTo>
                  <a:lnTo>
                    <a:pt x="129" y="70"/>
                  </a:lnTo>
                  <a:lnTo>
                    <a:pt x="129" y="71"/>
                  </a:lnTo>
                  <a:lnTo>
                    <a:pt x="129" y="72"/>
                  </a:lnTo>
                  <a:lnTo>
                    <a:pt x="125" y="72"/>
                  </a:lnTo>
                  <a:lnTo>
                    <a:pt x="124" y="72"/>
                  </a:lnTo>
                  <a:lnTo>
                    <a:pt x="123" y="72"/>
                  </a:lnTo>
                  <a:lnTo>
                    <a:pt x="123" y="73"/>
                  </a:lnTo>
                  <a:lnTo>
                    <a:pt x="129" y="73"/>
                  </a:lnTo>
                  <a:lnTo>
                    <a:pt x="130" y="73"/>
                  </a:lnTo>
                  <a:lnTo>
                    <a:pt x="131" y="73"/>
                  </a:lnTo>
                  <a:lnTo>
                    <a:pt x="132" y="73"/>
                  </a:lnTo>
                  <a:lnTo>
                    <a:pt x="133" y="73"/>
                  </a:lnTo>
                  <a:lnTo>
                    <a:pt x="133" y="78"/>
                  </a:lnTo>
                  <a:lnTo>
                    <a:pt x="133" y="79"/>
                  </a:lnTo>
                  <a:lnTo>
                    <a:pt x="133" y="82"/>
                  </a:lnTo>
                  <a:lnTo>
                    <a:pt x="133" y="84"/>
                  </a:lnTo>
                  <a:lnTo>
                    <a:pt x="135" y="84"/>
                  </a:lnTo>
                  <a:lnTo>
                    <a:pt x="135" y="85"/>
                  </a:lnTo>
                  <a:lnTo>
                    <a:pt x="136" y="85"/>
                  </a:lnTo>
                  <a:lnTo>
                    <a:pt x="137" y="85"/>
                  </a:lnTo>
                  <a:lnTo>
                    <a:pt x="138" y="85"/>
                  </a:lnTo>
                  <a:lnTo>
                    <a:pt x="139" y="85"/>
                  </a:lnTo>
                  <a:lnTo>
                    <a:pt x="140" y="85"/>
                  </a:lnTo>
                  <a:lnTo>
                    <a:pt x="141" y="85"/>
                  </a:lnTo>
                  <a:lnTo>
                    <a:pt x="142" y="85"/>
                  </a:lnTo>
                  <a:lnTo>
                    <a:pt x="144" y="85"/>
                  </a:lnTo>
                  <a:lnTo>
                    <a:pt x="145" y="85"/>
                  </a:lnTo>
                  <a:lnTo>
                    <a:pt x="144" y="85"/>
                  </a:lnTo>
                  <a:lnTo>
                    <a:pt x="142" y="85"/>
                  </a:lnTo>
                  <a:lnTo>
                    <a:pt x="142" y="84"/>
                  </a:lnTo>
                  <a:lnTo>
                    <a:pt x="141" y="84"/>
                  </a:lnTo>
                  <a:lnTo>
                    <a:pt x="140" y="84"/>
                  </a:lnTo>
                  <a:lnTo>
                    <a:pt x="140" y="82"/>
                  </a:lnTo>
                  <a:lnTo>
                    <a:pt x="139" y="81"/>
                  </a:lnTo>
                  <a:lnTo>
                    <a:pt x="138" y="80"/>
                  </a:lnTo>
                  <a:lnTo>
                    <a:pt x="138" y="79"/>
                  </a:lnTo>
                  <a:lnTo>
                    <a:pt x="137" y="78"/>
                  </a:lnTo>
                  <a:lnTo>
                    <a:pt x="137" y="77"/>
                  </a:lnTo>
                  <a:lnTo>
                    <a:pt x="136" y="76"/>
                  </a:lnTo>
                  <a:lnTo>
                    <a:pt x="136" y="75"/>
                  </a:lnTo>
                  <a:lnTo>
                    <a:pt x="136" y="73"/>
                  </a:lnTo>
                  <a:lnTo>
                    <a:pt x="136" y="72"/>
                  </a:lnTo>
                  <a:lnTo>
                    <a:pt x="136" y="71"/>
                  </a:lnTo>
                  <a:lnTo>
                    <a:pt x="137" y="71"/>
                  </a:lnTo>
                  <a:lnTo>
                    <a:pt x="137" y="70"/>
                  </a:lnTo>
                  <a:lnTo>
                    <a:pt x="137" y="69"/>
                  </a:lnTo>
                  <a:lnTo>
                    <a:pt x="137" y="68"/>
                  </a:lnTo>
                  <a:lnTo>
                    <a:pt x="137" y="67"/>
                  </a:lnTo>
                  <a:lnTo>
                    <a:pt x="136" y="65"/>
                  </a:lnTo>
                  <a:lnTo>
                    <a:pt x="136" y="64"/>
                  </a:lnTo>
                  <a:lnTo>
                    <a:pt x="136" y="63"/>
                  </a:lnTo>
                  <a:lnTo>
                    <a:pt x="136" y="62"/>
                  </a:lnTo>
                  <a:lnTo>
                    <a:pt x="137" y="62"/>
                  </a:lnTo>
                  <a:lnTo>
                    <a:pt x="138" y="62"/>
                  </a:lnTo>
                  <a:lnTo>
                    <a:pt x="139" y="62"/>
                  </a:lnTo>
                  <a:lnTo>
                    <a:pt x="140" y="62"/>
                  </a:lnTo>
                  <a:lnTo>
                    <a:pt x="141" y="62"/>
                  </a:lnTo>
                  <a:lnTo>
                    <a:pt x="142" y="62"/>
                  </a:lnTo>
                  <a:lnTo>
                    <a:pt x="142" y="63"/>
                  </a:lnTo>
                  <a:lnTo>
                    <a:pt x="142" y="71"/>
                  </a:lnTo>
                  <a:lnTo>
                    <a:pt x="150" y="70"/>
                  </a:lnTo>
                  <a:lnTo>
                    <a:pt x="155" y="70"/>
                  </a:lnTo>
                  <a:lnTo>
                    <a:pt x="162" y="70"/>
                  </a:lnTo>
                  <a:lnTo>
                    <a:pt x="170" y="70"/>
                  </a:lnTo>
                  <a:lnTo>
                    <a:pt x="171" y="70"/>
                  </a:lnTo>
                  <a:lnTo>
                    <a:pt x="173" y="70"/>
                  </a:lnTo>
                  <a:lnTo>
                    <a:pt x="175" y="70"/>
                  </a:lnTo>
                  <a:lnTo>
                    <a:pt x="178" y="70"/>
                  </a:lnTo>
                  <a:lnTo>
                    <a:pt x="182" y="70"/>
                  </a:lnTo>
                  <a:lnTo>
                    <a:pt x="183" y="70"/>
                  </a:lnTo>
                  <a:lnTo>
                    <a:pt x="184" y="70"/>
                  </a:lnTo>
                  <a:lnTo>
                    <a:pt x="188" y="70"/>
                  </a:lnTo>
                  <a:lnTo>
                    <a:pt x="197" y="71"/>
                  </a:lnTo>
                  <a:lnTo>
                    <a:pt x="198" y="71"/>
                  </a:lnTo>
                  <a:lnTo>
                    <a:pt x="199" y="71"/>
                  </a:lnTo>
                  <a:lnTo>
                    <a:pt x="199" y="75"/>
                  </a:lnTo>
                  <a:lnTo>
                    <a:pt x="199" y="78"/>
                  </a:lnTo>
                  <a:lnTo>
                    <a:pt x="198" y="79"/>
                  </a:lnTo>
                  <a:lnTo>
                    <a:pt x="197" y="80"/>
                  </a:lnTo>
                  <a:lnTo>
                    <a:pt x="194" y="84"/>
                  </a:lnTo>
                  <a:lnTo>
                    <a:pt x="192" y="87"/>
                  </a:lnTo>
                  <a:lnTo>
                    <a:pt x="191" y="88"/>
                  </a:lnTo>
                  <a:lnTo>
                    <a:pt x="190" y="89"/>
                  </a:lnTo>
                  <a:lnTo>
                    <a:pt x="190" y="90"/>
                  </a:lnTo>
                  <a:lnTo>
                    <a:pt x="189" y="92"/>
                  </a:lnTo>
                  <a:lnTo>
                    <a:pt x="188" y="93"/>
                  </a:lnTo>
                  <a:lnTo>
                    <a:pt x="187" y="94"/>
                  </a:lnTo>
                  <a:lnTo>
                    <a:pt x="185" y="95"/>
                  </a:lnTo>
                  <a:lnTo>
                    <a:pt x="185" y="96"/>
                  </a:lnTo>
                  <a:lnTo>
                    <a:pt x="185" y="97"/>
                  </a:lnTo>
                  <a:lnTo>
                    <a:pt x="185" y="106"/>
                  </a:lnTo>
                  <a:lnTo>
                    <a:pt x="185" y="113"/>
                  </a:lnTo>
                  <a:lnTo>
                    <a:pt x="185" y="115"/>
                  </a:lnTo>
                  <a:lnTo>
                    <a:pt x="185" y="119"/>
                  </a:lnTo>
                  <a:lnTo>
                    <a:pt x="185" y="120"/>
                  </a:lnTo>
                  <a:lnTo>
                    <a:pt x="185" y="123"/>
                  </a:lnTo>
                  <a:lnTo>
                    <a:pt x="185" y="125"/>
                  </a:lnTo>
                  <a:lnTo>
                    <a:pt x="185" y="131"/>
                  </a:lnTo>
                  <a:lnTo>
                    <a:pt x="184" y="131"/>
                  </a:lnTo>
                  <a:lnTo>
                    <a:pt x="184" y="132"/>
                  </a:lnTo>
                  <a:lnTo>
                    <a:pt x="183" y="132"/>
                  </a:lnTo>
                  <a:lnTo>
                    <a:pt x="182" y="132"/>
                  </a:lnTo>
                  <a:lnTo>
                    <a:pt x="182" y="134"/>
                  </a:lnTo>
                  <a:lnTo>
                    <a:pt x="181" y="134"/>
                  </a:lnTo>
                  <a:lnTo>
                    <a:pt x="181" y="135"/>
                  </a:lnTo>
                  <a:lnTo>
                    <a:pt x="180" y="135"/>
                  </a:lnTo>
                  <a:lnTo>
                    <a:pt x="181" y="135"/>
                  </a:lnTo>
                  <a:lnTo>
                    <a:pt x="180" y="135"/>
                  </a:lnTo>
                  <a:lnTo>
                    <a:pt x="181" y="136"/>
                  </a:lnTo>
                  <a:lnTo>
                    <a:pt x="181" y="139"/>
                  </a:lnTo>
                  <a:lnTo>
                    <a:pt x="182" y="139"/>
                  </a:lnTo>
                  <a:lnTo>
                    <a:pt x="182" y="140"/>
                  </a:lnTo>
                  <a:lnTo>
                    <a:pt x="183" y="140"/>
                  </a:lnTo>
                  <a:lnTo>
                    <a:pt x="183" y="142"/>
                  </a:lnTo>
                  <a:lnTo>
                    <a:pt x="183" y="143"/>
                  </a:lnTo>
                  <a:lnTo>
                    <a:pt x="184" y="143"/>
                  </a:lnTo>
                  <a:lnTo>
                    <a:pt x="184" y="144"/>
                  </a:lnTo>
                  <a:lnTo>
                    <a:pt x="184" y="145"/>
                  </a:lnTo>
                  <a:lnTo>
                    <a:pt x="185" y="146"/>
                  </a:lnTo>
                  <a:lnTo>
                    <a:pt x="185" y="149"/>
                  </a:lnTo>
                  <a:lnTo>
                    <a:pt x="185" y="151"/>
                  </a:lnTo>
                  <a:lnTo>
                    <a:pt x="188" y="157"/>
                  </a:lnTo>
                  <a:lnTo>
                    <a:pt x="189" y="157"/>
                  </a:lnTo>
                  <a:lnTo>
                    <a:pt x="190" y="157"/>
                  </a:lnTo>
                  <a:lnTo>
                    <a:pt x="190" y="159"/>
                  </a:lnTo>
                  <a:lnTo>
                    <a:pt x="190" y="160"/>
                  </a:lnTo>
                  <a:lnTo>
                    <a:pt x="190" y="161"/>
                  </a:lnTo>
                  <a:lnTo>
                    <a:pt x="190" y="162"/>
                  </a:lnTo>
                  <a:lnTo>
                    <a:pt x="190" y="163"/>
                  </a:lnTo>
                  <a:lnTo>
                    <a:pt x="190" y="170"/>
                  </a:lnTo>
                  <a:lnTo>
                    <a:pt x="190" y="171"/>
                  </a:lnTo>
                  <a:lnTo>
                    <a:pt x="190" y="173"/>
                  </a:lnTo>
                  <a:lnTo>
                    <a:pt x="190" y="174"/>
                  </a:lnTo>
                  <a:lnTo>
                    <a:pt x="190" y="176"/>
                  </a:lnTo>
                  <a:lnTo>
                    <a:pt x="190" y="178"/>
                  </a:lnTo>
                  <a:lnTo>
                    <a:pt x="190" y="179"/>
                  </a:lnTo>
                  <a:lnTo>
                    <a:pt x="190" y="181"/>
                  </a:lnTo>
                  <a:lnTo>
                    <a:pt x="190" y="182"/>
                  </a:lnTo>
                  <a:lnTo>
                    <a:pt x="190" y="184"/>
                  </a:lnTo>
                  <a:lnTo>
                    <a:pt x="190" y="185"/>
                  </a:lnTo>
                  <a:lnTo>
                    <a:pt x="190" y="188"/>
                  </a:lnTo>
                  <a:lnTo>
                    <a:pt x="190" y="189"/>
                  </a:lnTo>
                  <a:lnTo>
                    <a:pt x="190" y="192"/>
                  </a:lnTo>
                  <a:lnTo>
                    <a:pt x="190" y="193"/>
                  </a:lnTo>
                  <a:lnTo>
                    <a:pt x="190" y="194"/>
                  </a:lnTo>
                  <a:lnTo>
                    <a:pt x="190" y="196"/>
                  </a:lnTo>
                  <a:lnTo>
                    <a:pt x="190" y="197"/>
                  </a:lnTo>
                  <a:lnTo>
                    <a:pt x="190" y="201"/>
                  </a:lnTo>
                  <a:lnTo>
                    <a:pt x="191" y="201"/>
                  </a:lnTo>
                  <a:lnTo>
                    <a:pt x="193" y="201"/>
                  </a:lnTo>
                  <a:lnTo>
                    <a:pt x="194" y="201"/>
                  </a:lnTo>
                  <a:lnTo>
                    <a:pt x="196" y="201"/>
                  </a:lnTo>
                  <a:lnTo>
                    <a:pt x="198" y="201"/>
                  </a:lnTo>
                  <a:lnTo>
                    <a:pt x="199" y="201"/>
                  </a:lnTo>
                  <a:lnTo>
                    <a:pt x="199" y="203"/>
                  </a:lnTo>
                  <a:lnTo>
                    <a:pt x="199" y="204"/>
                  </a:lnTo>
                  <a:lnTo>
                    <a:pt x="200" y="204"/>
                  </a:lnTo>
                  <a:lnTo>
                    <a:pt x="201" y="202"/>
                  </a:lnTo>
                  <a:lnTo>
                    <a:pt x="202" y="201"/>
                  </a:lnTo>
                  <a:lnTo>
                    <a:pt x="202" y="202"/>
                  </a:lnTo>
                  <a:lnTo>
                    <a:pt x="202" y="201"/>
                  </a:lnTo>
                  <a:lnTo>
                    <a:pt x="204" y="201"/>
                  </a:lnTo>
                  <a:lnTo>
                    <a:pt x="205" y="201"/>
                  </a:lnTo>
                  <a:lnTo>
                    <a:pt x="205" y="198"/>
                  </a:lnTo>
                  <a:lnTo>
                    <a:pt x="207" y="197"/>
                  </a:lnTo>
                  <a:lnTo>
                    <a:pt x="207" y="198"/>
                  </a:lnTo>
                  <a:lnTo>
                    <a:pt x="208" y="197"/>
                  </a:lnTo>
                  <a:lnTo>
                    <a:pt x="209" y="197"/>
                  </a:lnTo>
                  <a:lnTo>
                    <a:pt x="211" y="197"/>
                  </a:lnTo>
                  <a:lnTo>
                    <a:pt x="211" y="198"/>
                  </a:lnTo>
                  <a:lnTo>
                    <a:pt x="213" y="198"/>
                  </a:lnTo>
                  <a:lnTo>
                    <a:pt x="213" y="199"/>
                  </a:lnTo>
                  <a:lnTo>
                    <a:pt x="214" y="199"/>
                  </a:lnTo>
                  <a:lnTo>
                    <a:pt x="214" y="201"/>
                  </a:lnTo>
                  <a:lnTo>
                    <a:pt x="214" y="202"/>
                  </a:lnTo>
                  <a:lnTo>
                    <a:pt x="214" y="203"/>
                  </a:lnTo>
                  <a:lnTo>
                    <a:pt x="214" y="204"/>
                  </a:lnTo>
                  <a:lnTo>
                    <a:pt x="214" y="205"/>
                  </a:lnTo>
                  <a:lnTo>
                    <a:pt x="214" y="206"/>
                  </a:lnTo>
                  <a:lnTo>
                    <a:pt x="214" y="207"/>
                  </a:lnTo>
                  <a:lnTo>
                    <a:pt x="214" y="209"/>
                  </a:lnTo>
                  <a:lnTo>
                    <a:pt x="214" y="210"/>
                  </a:lnTo>
                  <a:lnTo>
                    <a:pt x="213" y="210"/>
                  </a:lnTo>
                  <a:lnTo>
                    <a:pt x="211" y="210"/>
                  </a:lnTo>
                  <a:lnTo>
                    <a:pt x="209" y="210"/>
                  </a:lnTo>
                  <a:lnTo>
                    <a:pt x="208" y="210"/>
                  </a:lnTo>
                  <a:lnTo>
                    <a:pt x="207" y="210"/>
                  </a:lnTo>
                  <a:lnTo>
                    <a:pt x="205" y="210"/>
                  </a:lnTo>
                  <a:lnTo>
                    <a:pt x="204" y="210"/>
                  </a:lnTo>
                  <a:lnTo>
                    <a:pt x="202" y="210"/>
                  </a:lnTo>
                  <a:lnTo>
                    <a:pt x="200" y="210"/>
                  </a:lnTo>
                  <a:lnTo>
                    <a:pt x="199" y="210"/>
                  </a:lnTo>
                  <a:lnTo>
                    <a:pt x="198" y="210"/>
                  </a:lnTo>
                  <a:lnTo>
                    <a:pt x="196" y="210"/>
                  </a:lnTo>
                  <a:lnTo>
                    <a:pt x="194" y="210"/>
                  </a:lnTo>
                  <a:lnTo>
                    <a:pt x="193" y="210"/>
                  </a:lnTo>
                  <a:lnTo>
                    <a:pt x="192" y="210"/>
                  </a:lnTo>
                  <a:lnTo>
                    <a:pt x="191" y="210"/>
                  </a:lnTo>
                  <a:lnTo>
                    <a:pt x="190" y="210"/>
                  </a:lnTo>
                  <a:lnTo>
                    <a:pt x="189" y="210"/>
                  </a:lnTo>
                  <a:lnTo>
                    <a:pt x="188" y="210"/>
                  </a:lnTo>
                  <a:lnTo>
                    <a:pt x="187" y="210"/>
                  </a:lnTo>
                  <a:lnTo>
                    <a:pt x="185" y="210"/>
                  </a:lnTo>
                  <a:lnTo>
                    <a:pt x="184" y="210"/>
                  </a:lnTo>
                  <a:lnTo>
                    <a:pt x="182" y="210"/>
                  </a:lnTo>
                  <a:lnTo>
                    <a:pt x="181" y="210"/>
                  </a:lnTo>
                  <a:lnTo>
                    <a:pt x="180" y="210"/>
                  </a:lnTo>
                  <a:lnTo>
                    <a:pt x="179" y="210"/>
                  </a:lnTo>
                  <a:lnTo>
                    <a:pt x="176" y="210"/>
                  </a:lnTo>
                  <a:lnTo>
                    <a:pt x="175" y="210"/>
                  </a:lnTo>
                  <a:lnTo>
                    <a:pt x="173" y="210"/>
                  </a:lnTo>
                  <a:lnTo>
                    <a:pt x="172" y="210"/>
                  </a:lnTo>
                  <a:lnTo>
                    <a:pt x="171" y="210"/>
                  </a:lnTo>
                  <a:lnTo>
                    <a:pt x="170" y="210"/>
                  </a:lnTo>
                  <a:lnTo>
                    <a:pt x="168" y="210"/>
                  </a:lnTo>
                  <a:lnTo>
                    <a:pt x="167" y="210"/>
                  </a:lnTo>
                  <a:lnTo>
                    <a:pt x="165" y="210"/>
                  </a:lnTo>
                  <a:lnTo>
                    <a:pt x="164" y="210"/>
                  </a:lnTo>
                  <a:lnTo>
                    <a:pt x="161" y="210"/>
                  </a:lnTo>
                  <a:lnTo>
                    <a:pt x="159" y="210"/>
                  </a:lnTo>
                  <a:lnTo>
                    <a:pt x="158" y="210"/>
                  </a:lnTo>
                  <a:lnTo>
                    <a:pt x="156" y="211"/>
                  </a:lnTo>
                  <a:lnTo>
                    <a:pt x="151" y="211"/>
                  </a:lnTo>
                  <a:lnTo>
                    <a:pt x="147" y="211"/>
                  </a:lnTo>
                  <a:lnTo>
                    <a:pt x="146" y="211"/>
                  </a:lnTo>
                  <a:lnTo>
                    <a:pt x="144" y="211"/>
                  </a:lnTo>
                  <a:lnTo>
                    <a:pt x="142" y="211"/>
                  </a:lnTo>
                  <a:lnTo>
                    <a:pt x="141" y="211"/>
                  </a:lnTo>
                  <a:lnTo>
                    <a:pt x="139" y="211"/>
                  </a:lnTo>
                  <a:lnTo>
                    <a:pt x="138" y="211"/>
                  </a:lnTo>
                  <a:lnTo>
                    <a:pt x="137" y="211"/>
                  </a:lnTo>
                  <a:lnTo>
                    <a:pt x="135" y="211"/>
                  </a:lnTo>
                  <a:lnTo>
                    <a:pt x="133" y="211"/>
                  </a:lnTo>
                  <a:lnTo>
                    <a:pt x="132" y="211"/>
                  </a:lnTo>
                  <a:lnTo>
                    <a:pt x="130" y="211"/>
                  </a:lnTo>
                  <a:lnTo>
                    <a:pt x="129" y="211"/>
                  </a:lnTo>
                  <a:lnTo>
                    <a:pt x="128" y="211"/>
                  </a:lnTo>
                  <a:lnTo>
                    <a:pt x="127" y="211"/>
                  </a:lnTo>
                  <a:lnTo>
                    <a:pt x="125" y="211"/>
                  </a:lnTo>
                  <a:lnTo>
                    <a:pt x="124" y="211"/>
                  </a:lnTo>
                  <a:lnTo>
                    <a:pt x="123" y="211"/>
                  </a:lnTo>
                  <a:lnTo>
                    <a:pt x="122" y="211"/>
                  </a:lnTo>
                  <a:lnTo>
                    <a:pt x="120" y="213"/>
                  </a:lnTo>
                  <a:lnTo>
                    <a:pt x="120" y="214"/>
                  </a:lnTo>
                  <a:lnTo>
                    <a:pt x="118" y="216"/>
                  </a:lnTo>
                  <a:lnTo>
                    <a:pt x="116" y="220"/>
                  </a:lnTo>
                  <a:lnTo>
                    <a:pt x="113" y="226"/>
                  </a:lnTo>
                  <a:lnTo>
                    <a:pt x="111" y="228"/>
                  </a:lnTo>
                  <a:lnTo>
                    <a:pt x="109" y="231"/>
                  </a:lnTo>
                  <a:lnTo>
                    <a:pt x="103" y="240"/>
                  </a:lnTo>
                  <a:lnTo>
                    <a:pt x="102" y="243"/>
                  </a:lnTo>
                  <a:lnTo>
                    <a:pt x="101" y="244"/>
                  </a:lnTo>
                  <a:lnTo>
                    <a:pt x="99" y="245"/>
                  </a:lnTo>
                  <a:lnTo>
                    <a:pt x="99" y="246"/>
                  </a:lnTo>
                  <a:lnTo>
                    <a:pt x="98" y="247"/>
                  </a:lnTo>
                  <a:lnTo>
                    <a:pt x="97" y="249"/>
                  </a:lnTo>
                  <a:lnTo>
                    <a:pt x="96" y="251"/>
                  </a:lnTo>
                  <a:lnTo>
                    <a:pt x="95" y="251"/>
                  </a:lnTo>
                  <a:lnTo>
                    <a:pt x="94" y="251"/>
                  </a:lnTo>
                  <a:lnTo>
                    <a:pt x="93" y="251"/>
                  </a:lnTo>
                  <a:lnTo>
                    <a:pt x="92" y="251"/>
                  </a:lnTo>
                  <a:lnTo>
                    <a:pt x="90" y="251"/>
                  </a:lnTo>
                  <a:lnTo>
                    <a:pt x="89" y="251"/>
                  </a:lnTo>
                  <a:lnTo>
                    <a:pt x="88" y="251"/>
                  </a:lnTo>
                  <a:lnTo>
                    <a:pt x="87" y="251"/>
                  </a:lnTo>
                  <a:lnTo>
                    <a:pt x="86" y="251"/>
                  </a:lnTo>
                  <a:lnTo>
                    <a:pt x="85" y="251"/>
                  </a:lnTo>
                  <a:lnTo>
                    <a:pt x="84" y="251"/>
                  </a:lnTo>
                  <a:lnTo>
                    <a:pt x="82" y="251"/>
                  </a:lnTo>
                  <a:lnTo>
                    <a:pt x="82" y="252"/>
                  </a:lnTo>
                  <a:lnTo>
                    <a:pt x="82" y="253"/>
                  </a:lnTo>
                  <a:lnTo>
                    <a:pt x="81" y="253"/>
                  </a:lnTo>
                  <a:lnTo>
                    <a:pt x="78" y="249"/>
                  </a:lnTo>
                  <a:lnTo>
                    <a:pt x="76" y="248"/>
                  </a:lnTo>
                  <a:lnTo>
                    <a:pt x="75" y="247"/>
                  </a:lnTo>
                  <a:lnTo>
                    <a:pt x="72" y="246"/>
                  </a:lnTo>
                  <a:lnTo>
                    <a:pt x="71" y="245"/>
                  </a:lnTo>
                  <a:lnTo>
                    <a:pt x="70" y="244"/>
                  </a:lnTo>
                  <a:lnTo>
                    <a:pt x="69" y="244"/>
                  </a:lnTo>
                  <a:lnTo>
                    <a:pt x="68" y="243"/>
                  </a:lnTo>
                  <a:lnTo>
                    <a:pt x="66" y="241"/>
                  </a:lnTo>
                  <a:lnTo>
                    <a:pt x="64" y="240"/>
                  </a:lnTo>
                  <a:lnTo>
                    <a:pt x="63" y="240"/>
                  </a:lnTo>
                  <a:lnTo>
                    <a:pt x="62" y="239"/>
                  </a:lnTo>
                  <a:lnTo>
                    <a:pt x="61" y="239"/>
                  </a:lnTo>
                  <a:lnTo>
                    <a:pt x="60" y="238"/>
                  </a:lnTo>
                  <a:lnTo>
                    <a:pt x="58" y="237"/>
                  </a:lnTo>
                  <a:lnTo>
                    <a:pt x="55" y="236"/>
                  </a:lnTo>
                  <a:lnTo>
                    <a:pt x="54" y="235"/>
                  </a:lnTo>
                  <a:lnTo>
                    <a:pt x="53" y="235"/>
                  </a:lnTo>
                  <a:lnTo>
                    <a:pt x="52" y="235"/>
                  </a:lnTo>
                  <a:lnTo>
                    <a:pt x="52" y="234"/>
                  </a:lnTo>
                  <a:lnTo>
                    <a:pt x="52" y="232"/>
                  </a:lnTo>
                  <a:lnTo>
                    <a:pt x="52" y="230"/>
                  </a:lnTo>
                  <a:lnTo>
                    <a:pt x="52" y="229"/>
                  </a:lnTo>
                  <a:lnTo>
                    <a:pt x="52" y="228"/>
                  </a:lnTo>
                  <a:lnTo>
                    <a:pt x="53" y="228"/>
                  </a:lnTo>
                  <a:lnTo>
                    <a:pt x="54" y="228"/>
                  </a:lnTo>
                  <a:lnTo>
                    <a:pt x="55" y="228"/>
                  </a:lnTo>
                  <a:lnTo>
                    <a:pt x="56" y="228"/>
                  </a:lnTo>
                  <a:lnTo>
                    <a:pt x="58" y="228"/>
                  </a:lnTo>
                  <a:lnTo>
                    <a:pt x="59" y="228"/>
                  </a:lnTo>
                  <a:lnTo>
                    <a:pt x="60" y="228"/>
                  </a:lnTo>
                  <a:lnTo>
                    <a:pt x="60" y="227"/>
                  </a:lnTo>
                  <a:lnTo>
                    <a:pt x="60" y="226"/>
                  </a:lnTo>
                  <a:lnTo>
                    <a:pt x="60" y="224"/>
                  </a:lnTo>
                  <a:lnTo>
                    <a:pt x="60" y="223"/>
                  </a:lnTo>
                  <a:lnTo>
                    <a:pt x="60" y="222"/>
                  </a:lnTo>
                  <a:lnTo>
                    <a:pt x="60" y="221"/>
                  </a:lnTo>
                  <a:lnTo>
                    <a:pt x="60" y="220"/>
                  </a:lnTo>
                  <a:lnTo>
                    <a:pt x="59" y="220"/>
                  </a:lnTo>
                  <a:lnTo>
                    <a:pt x="58" y="220"/>
                  </a:lnTo>
                  <a:lnTo>
                    <a:pt x="56" y="220"/>
                  </a:lnTo>
                  <a:lnTo>
                    <a:pt x="55" y="220"/>
                  </a:lnTo>
                  <a:lnTo>
                    <a:pt x="54" y="220"/>
                  </a:lnTo>
                  <a:lnTo>
                    <a:pt x="53" y="220"/>
                  </a:lnTo>
                  <a:lnTo>
                    <a:pt x="52" y="220"/>
                  </a:lnTo>
                  <a:lnTo>
                    <a:pt x="50" y="220"/>
                  </a:lnTo>
                  <a:lnTo>
                    <a:pt x="49" y="220"/>
                  </a:lnTo>
                  <a:lnTo>
                    <a:pt x="47" y="220"/>
                  </a:lnTo>
                  <a:lnTo>
                    <a:pt x="46" y="220"/>
                  </a:lnTo>
                  <a:lnTo>
                    <a:pt x="43" y="220"/>
                  </a:lnTo>
                  <a:lnTo>
                    <a:pt x="42" y="220"/>
                  </a:lnTo>
                  <a:lnTo>
                    <a:pt x="41" y="220"/>
                  </a:lnTo>
                  <a:lnTo>
                    <a:pt x="40" y="220"/>
                  </a:lnTo>
                  <a:lnTo>
                    <a:pt x="38" y="220"/>
                  </a:lnTo>
                  <a:lnTo>
                    <a:pt x="36" y="220"/>
                  </a:lnTo>
                  <a:lnTo>
                    <a:pt x="35" y="219"/>
                  </a:lnTo>
                  <a:lnTo>
                    <a:pt x="34" y="219"/>
                  </a:lnTo>
                  <a:lnTo>
                    <a:pt x="34" y="218"/>
                  </a:lnTo>
                  <a:lnTo>
                    <a:pt x="34" y="216"/>
                  </a:lnTo>
                  <a:lnTo>
                    <a:pt x="34" y="215"/>
                  </a:lnTo>
                  <a:lnTo>
                    <a:pt x="34" y="214"/>
                  </a:lnTo>
                  <a:lnTo>
                    <a:pt x="34" y="212"/>
                  </a:lnTo>
                  <a:lnTo>
                    <a:pt x="34" y="211"/>
                  </a:lnTo>
                  <a:lnTo>
                    <a:pt x="34" y="210"/>
                  </a:lnTo>
                  <a:lnTo>
                    <a:pt x="34" y="209"/>
                  </a:lnTo>
                  <a:lnTo>
                    <a:pt x="34" y="207"/>
                  </a:lnTo>
                  <a:lnTo>
                    <a:pt x="34" y="206"/>
                  </a:lnTo>
                  <a:lnTo>
                    <a:pt x="34" y="205"/>
                  </a:lnTo>
                  <a:lnTo>
                    <a:pt x="34" y="204"/>
                  </a:lnTo>
                  <a:lnTo>
                    <a:pt x="34" y="203"/>
                  </a:lnTo>
                  <a:lnTo>
                    <a:pt x="34" y="202"/>
                  </a:lnTo>
                  <a:lnTo>
                    <a:pt x="33" y="202"/>
                  </a:lnTo>
                  <a:lnTo>
                    <a:pt x="32" y="202"/>
                  </a:lnTo>
                  <a:lnTo>
                    <a:pt x="30" y="202"/>
                  </a:lnTo>
                  <a:lnTo>
                    <a:pt x="29" y="202"/>
                  </a:lnTo>
                  <a:lnTo>
                    <a:pt x="27" y="202"/>
                  </a:lnTo>
                  <a:lnTo>
                    <a:pt x="26" y="202"/>
                  </a:lnTo>
                  <a:lnTo>
                    <a:pt x="25" y="202"/>
                  </a:lnTo>
                  <a:lnTo>
                    <a:pt x="24" y="202"/>
                  </a:lnTo>
                  <a:lnTo>
                    <a:pt x="23" y="202"/>
                  </a:lnTo>
                  <a:lnTo>
                    <a:pt x="21" y="202"/>
                  </a:lnTo>
                  <a:lnTo>
                    <a:pt x="20" y="202"/>
                  </a:lnTo>
                  <a:lnTo>
                    <a:pt x="19" y="202"/>
                  </a:lnTo>
                  <a:lnTo>
                    <a:pt x="18" y="202"/>
                  </a:lnTo>
                  <a:lnTo>
                    <a:pt x="17" y="202"/>
                  </a:lnTo>
                  <a:lnTo>
                    <a:pt x="16" y="202"/>
                  </a:lnTo>
                  <a:lnTo>
                    <a:pt x="13" y="202"/>
                  </a:lnTo>
                  <a:lnTo>
                    <a:pt x="11" y="202"/>
                  </a:lnTo>
                  <a:lnTo>
                    <a:pt x="10" y="202"/>
                  </a:lnTo>
                  <a:lnTo>
                    <a:pt x="9" y="202"/>
                  </a:lnTo>
                  <a:lnTo>
                    <a:pt x="8" y="202"/>
                  </a:lnTo>
                  <a:lnTo>
                    <a:pt x="4" y="202"/>
                  </a:lnTo>
                  <a:lnTo>
                    <a:pt x="3" y="202"/>
                  </a:lnTo>
                  <a:lnTo>
                    <a:pt x="2" y="202"/>
                  </a:lnTo>
                  <a:lnTo>
                    <a:pt x="1" y="202"/>
                  </a:lnTo>
                  <a:lnTo>
                    <a:pt x="0" y="202"/>
                  </a:lnTo>
                  <a:lnTo>
                    <a:pt x="0" y="201"/>
                  </a:lnTo>
                  <a:lnTo>
                    <a:pt x="0" y="197"/>
                  </a:lnTo>
                  <a:lnTo>
                    <a:pt x="0" y="196"/>
                  </a:lnTo>
                  <a:lnTo>
                    <a:pt x="0" y="195"/>
                  </a:lnTo>
                  <a:lnTo>
                    <a:pt x="0" y="194"/>
                  </a:lnTo>
                  <a:lnTo>
                    <a:pt x="0" y="193"/>
                  </a:lnTo>
                  <a:lnTo>
                    <a:pt x="1" y="193"/>
                  </a:lnTo>
                  <a:lnTo>
                    <a:pt x="2" y="193"/>
                  </a:lnTo>
                  <a:lnTo>
                    <a:pt x="3" y="193"/>
                  </a:lnTo>
                  <a:lnTo>
                    <a:pt x="4" y="193"/>
                  </a:lnTo>
                  <a:lnTo>
                    <a:pt x="6" y="193"/>
                  </a:lnTo>
                  <a:lnTo>
                    <a:pt x="7" y="193"/>
                  </a:lnTo>
                  <a:lnTo>
                    <a:pt x="8" y="193"/>
                  </a:lnTo>
                  <a:lnTo>
                    <a:pt x="9" y="193"/>
                  </a:lnTo>
                  <a:lnTo>
                    <a:pt x="9" y="194"/>
                  </a:lnTo>
                  <a:lnTo>
                    <a:pt x="10" y="194"/>
                  </a:lnTo>
                  <a:lnTo>
                    <a:pt x="11" y="194"/>
                  </a:lnTo>
                  <a:lnTo>
                    <a:pt x="12" y="194"/>
                  </a:lnTo>
                  <a:lnTo>
                    <a:pt x="13" y="194"/>
                  </a:lnTo>
                  <a:lnTo>
                    <a:pt x="15" y="194"/>
                  </a:lnTo>
                  <a:lnTo>
                    <a:pt x="15" y="193"/>
                  </a:lnTo>
                  <a:lnTo>
                    <a:pt x="15" y="194"/>
                  </a:lnTo>
                  <a:lnTo>
                    <a:pt x="16" y="194"/>
                  </a:lnTo>
                  <a:lnTo>
                    <a:pt x="16" y="193"/>
                  </a:lnTo>
                  <a:lnTo>
                    <a:pt x="16" y="194"/>
                  </a:lnTo>
                  <a:lnTo>
                    <a:pt x="17" y="194"/>
                  </a:lnTo>
                  <a:lnTo>
                    <a:pt x="18" y="194"/>
                  </a:lnTo>
                  <a:lnTo>
                    <a:pt x="18" y="192"/>
                  </a:lnTo>
                  <a:lnTo>
                    <a:pt x="18" y="186"/>
                  </a:lnTo>
                  <a:lnTo>
                    <a:pt x="18" y="185"/>
                  </a:lnTo>
                  <a:lnTo>
                    <a:pt x="18" y="184"/>
                  </a:lnTo>
                  <a:lnTo>
                    <a:pt x="18" y="182"/>
                  </a:lnTo>
                  <a:lnTo>
                    <a:pt x="18" y="181"/>
                  </a:lnTo>
                  <a:lnTo>
                    <a:pt x="18" y="180"/>
                  </a:lnTo>
                  <a:lnTo>
                    <a:pt x="18" y="177"/>
                  </a:lnTo>
                  <a:lnTo>
                    <a:pt x="18" y="176"/>
                  </a:lnTo>
                  <a:lnTo>
                    <a:pt x="18" y="174"/>
                  </a:lnTo>
                  <a:lnTo>
                    <a:pt x="18" y="173"/>
                  </a:lnTo>
                  <a:lnTo>
                    <a:pt x="18" y="169"/>
                  </a:lnTo>
                  <a:lnTo>
                    <a:pt x="18" y="167"/>
                  </a:lnTo>
                  <a:lnTo>
                    <a:pt x="19" y="167"/>
                  </a:lnTo>
                  <a:lnTo>
                    <a:pt x="21" y="167"/>
                  </a:lnTo>
                  <a:lnTo>
                    <a:pt x="23" y="167"/>
                  </a:lnTo>
                  <a:lnTo>
                    <a:pt x="24" y="167"/>
                  </a:lnTo>
                  <a:lnTo>
                    <a:pt x="25" y="167"/>
                  </a:lnTo>
                  <a:lnTo>
                    <a:pt x="26" y="167"/>
                  </a:lnTo>
                  <a:lnTo>
                    <a:pt x="29" y="167"/>
                  </a:lnTo>
                  <a:lnTo>
                    <a:pt x="30" y="167"/>
                  </a:lnTo>
                  <a:lnTo>
                    <a:pt x="32" y="167"/>
                  </a:lnTo>
                  <a:lnTo>
                    <a:pt x="33" y="167"/>
                  </a:lnTo>
                  <a:lnTo>
                    <a:pt x="34" y="167"/>
                  </a:lnTo>
                  <a:lnTo>
                    <a:pt x="43" y="167"/>
                  </a:lnTo>
                  <a:lnTo>
                    <a:pt x="44" y="167"/>
                  </a:lnTo>
                  <a:lnTo>
                    <a:pt x="45" y="167"/>
                  </a:lnTo>
                  <a:lnTo>
                    <a:pt x="46" y="167"/>
                  </a:lnTo>
                  <a:lnTo>
                    <a:pt x="49" y="167"/>
                  </a:lnTo>
                  <a:lnTo>
                    <a:pt x="50" y="167"/>
                  </a:lnTo>
                  <a:lnTo>
                    <a:pt x="51" y="167"/>
                  </a:lnTo>
                  <a:lnTo>
                    <a:pt x="52" y="167"/>
                  </a:lnTo>
                  <a:lnTo>
                    <a:pt x="55" y="167"/>
                  </a:lnTo>
                  <a:lnTo>
                    <a:pt x="56" y="167"/>
                  </a:lnTo>
                  <a:lnTo>
                    <a:pt x="58" y="167"/>
                  </a:lnTo>
                  <a:lnTo>
                    <a:pt x="60" y="167"/>
                  </a:lnTo>
                  <a:lnTo>
                    <a:pt x="61" y="167"/>
                  </a:lnTo>
                  <a:lnTo>
                    <a:pt x="63" y="167"/>
                  </a:lnTo>
                  <a:lnTo>
                    <a:pt x="64" y="167"/>
                  </a:lnTo>
                  <a:lnTo>
                    <a:pt x="66" y="167"/>
                  </a:lnTo>
                  <a:lnTo>
                    <a:pt x="68" y="167"/>
                  </a:lnTo>
                  <a:lnTo>
                    <a:pt x="69" y="167"/>
                  </a:lnTo>
                  <a:lnTo>
                    <a:pt x="69" y="165"/>
                  </a:lnTo>
                  <a:lnTo>
                    <a:pt x="69" y="164"/>
                  </a:lnTo>
                  <a:lnTo>
                    <a:pt x="69" y="162"/>
                  </a:lnTo>
                  <a:lnTo>
                    <a:pt x="69" y="160"/>
                  </a:lnTo>
                  <a:lnTo>
                    <a:pt x="69" y="157"/>
                  </a:lnTo>
                  <a:lnTo>
                    <a:pt x="69" y="156"/>
                  </a:lnTo>
                  <a:lnTo>
                    <a:pt x="69" y="155"/>
                  </a:lnTo>
                  <a:lnTo>
                    <a:pt x="69" y="154"/>
                  </a:lnTo>
                  <a:lnTo>
                    <a:pt x="69" y="153"/>
                  </a:lnTo>
                  <a:lnTo>
                    <a:pt x="69" y="152"/>
                  </a:lnTo>
                  <a:lnTo>
                    <a:pt x="69" y="151"/>
                  </a:lnTo>
                  <a:lnTo>
                    <a:pt x="69" y="149"/>
                  </a:lnTo>
                  <a:lnTo>
                    <a:pt x="69" y="148"/>
                  </a:lnTo>
                  <a:lnTo>
                    <a:pt x="69" y="147"/>
                  </a:lnTo>
                  <a:lnTo>
                    <a:pt x="69" y="146"/>
                  </a:lnTo>
                  <a:lnTo>
                    <a:pt x="69" y="145"/>
                  </a:lnTo>
                  <a:lnTo>
                    <a:pt x="69" y="144"/>
                  </a:lnTo>
                  <a:lnTo>
                    <a:pt x="69" y="142"/>
                  </a:lnTo>
                  <a:lnTo>
                    <a:pt x="69" y="140"/>
                  </a:lnTo>
                  <a:lnTo>
                    <a:pt x="69" y="138"/>
                  </a:lnTo>
                  <a:lnTo>
                    <a:pt x="69" y="134"/>
                  </a:lnTo>
                  <a:lnTo>
                    <a:pt x="69" y="131"/>
                  </a:lnTo>
                  <a:lnTo>
                    <a:pt x="69" y="130"/>
                  </a:lnTo>
                  <a:lnTo>
                    <a:pt x="69" y="127"/>
                  </a:lnTo>
                  <a:lnTo>
                    <a:pt x="69" y="126"/>
                  </a:lnTo>
                  <a:lnTo>
                    <a:pt x="69" y="125"/>
                  </a:lnTo>
                  <a:lnTo>
                    <a:pt x="69" y="123"/>
                  </a:lnTo>
                  <a:lnTo>
                    <a:pt x="73" y="123"/>
                  </a:lnTo>
                  <a:lnTo>
                    <a:pt x="75" y="123"/>
                  </a:lnTo>
                  <a:lnTo>
                    <a:pt x="76" y="123"/>
                  </a:lnTo>
                  <a:lnTo>
                    <a:pt x="78" y="123"/>
                  </a:lnTo>
                  <a:lnTo>
                    <a:pt x="79" y="123"/>
                  </a:lnTo>
                  <a:lnTo>
                    <a:pt x="80" y="123"/>
                  </a:lnTo>
                  <a:lnTo>
                    <a:pt x="81" y="123"/>
                  </a:lnTo>
                  <a:lnTo>
                    <a:pt x="82" y="123"/>
                  </a:lnTo>
                  <a:lnTo>
                    <a:pt x="84" y="123"/>
                  </a:lnTo>
                  <a:lnTo>
                    <a:pt x="85" y="123"/>
                  </a:lnTo>
                  <a:lnTo>
                    <a:pt x="86" y="123"/>
                  </a:lnTo>
                  <a:lnTo>
                    <a:pt x="87" y="123"/>
                  </a:lnTo>
                  <a:lnTo>
                    <a:pt x="89" y="123"/>
                  </a:lnTo>
                  <a:lnTo>
                    <a:pt x="90" y="123"/>
                  </a:lnTo>
                  <a:lnTo>
                    <a:pt x="92" y="123"/>
                  </a:lnTo>
                  <a:lnTo>
                    <a:pt x="93" y="123"/>
                  </a:lnTo>
                  <a:lnTo>
                    <a:pt x="94" y="123"/>
                  </a:lnTo>
                  <a:lnTo>
                    <a:pt x="95" y="123"/>
                  </a:lnTo>
                  <a:lnTo>
                    <a:pt x="96" y="123"/>
                  </a:lnTo>
                  <a:lnTo>
                    <a:pt x="97" y="123"/>
                  </a:lnTo>
                  <a:lnTo>
                    <a:pt x="98" y="123"/>
                  </a:lnTo>
                  <a:lnTo>
                    <a:pt x="99" y="123"/>
                  </a:lnTo>
                  <a:lnTo>
                    <a:pt x="101" y="123"/>
                  </a:lnTo>
                  <a:lnTo>
                    <a:pt x="102" y="123"/>
                  </a:lnTo>
                  <a:lnTo>
                    <a:pt x="103" y="123"/>
                  </a:lnTo>
                  <a:lnTo>
                    <a:pt x="104" y="123"/>
                  </a:lnTo>
                  <a:lnTo>
                    <a:pt x="104" y="122"/>
                  </a:lnTo>
                  <a:lnTo>
                    <a:pt x="104" y="121"/>
                  </a:lnTo>
                  <a:lnTo>
                    <a:pt x="104" y="120"/>
                  </a:lnTo>
                  <a:lnTo>
                    <a:pt x="104" y="119"/>
                  </a:lnTo>
                  <a:lnTo>
                    <a:pt x="104" y="118"/>
                  </a:lnTo>
                  <a:lnTo>
                    <a:pt x="104" y="117"/>
                  </a:lnTo>
                  <a:lnTo>
                    <a:pt x="104" y="115"/>
                  </a:lnTo>
                  <a:lnTo>
                    <a:pt x="104" y="114"/>
                  </a:lnTo>
                  <a:lnTo>
                    <a:pt x="104" y="113"/>
                  </a:lnTo>
                  <a:lnTo>
                    <a:pt x="104" y="112"/>
                  </a:lnTo>
                  <a:lnTo>
                    <a:pt x="104" y="111"/>
                  </a:lnTo>
                  <a:lnTo>
                    <a:pt x="104" y="110"/>
                  </a:lnTo>
                  <a:lnTo>
                    <a:pt x="104" y="109"/>
                  </a:lnTo>
                  <a:lnTo>
                    <a:pt x="104" y="106"/>
                  </a:lnTo>
                  <a:lnTo>
                    <a:pt x="103" y="105"/>
                  </a:lnTo>
                  <a:lnTo>
                    <a:pt x="102" y="105"/>
                  </a:lnTo>
                  <a:lnTo>
                    <a:pt x="101" y="105"/>
                  </a:lnTo>
                  <a:lnTo>
                    <a:pt x="99" y="105"/>
                  </a:lnTo>
                  <a:lnTo>
                    <a:pt x="98" y="105"/>
                  </a:lnTo>
                  <a:lnTo>
                    <a:pt x="97" y="105"/>
                  </a:lnTo>
                  <a:lnTo>
                    <a:pt x="96" y="105"/>
                  </a:lnTo>
                  <a:lnTo>
                    <a:pt x="95" y="105"/>
                  </a:lnTo>
                  <a:lnTo>
                    <a:pt x="94" y="105"/>
                  </a:lnTo>
                  <a:lnTo>
                    <a:pt x="94" y="104"/>
                  </a:lnTo>
                  <a:lnTo>
                    <a:pt x="94" y="103"/>
                  </a:lnTo>
                  <a:lnTo>
                    <a:pt x="94" y="102"/>
                  </a:lnTo>
                  <a:lnTo>
                    <a:pt x="94" y="101"/>
                  </a:lnTo>
                  <a:lnTo>
                    <a:pt x="94" y="100"/>
                  </a:lnTo>
                  <a:lnTo>
                    <a:pt x="94" y="97"/>
                  </a:lnTo>
                  <a:lnTo>
                    <a:pt x="94" y="96"/>
                  </a:lnTo>
                  <a:lnTo>
                    <a:pt x="94" y="95"/>
                  </a:lnTo>
                  <a:lnTo>
                    <a:pt x="94" y="94"/>
                  </a:lnTo>
                  <a:lnTo>
                    <a:pt x="94" y="89"/>
                  </a:lnTo>
                  <a:lnTo>
                    <a:pt x="94" y="88"/>
                  </a:lnTo>
                  <a:lnTo>
                    <a:pt x="92" y="88"/>
                  </a:lnTo>
                  <a:lnTo>
                    <a:pt x="88" y="88"/>
                  </a:lnTo>
                  <a:lnTo>
                    <a:pt x="86" y="88"/>
                  </a:lnTo>
                  <a:lnTo>
                    <a:pt x="85" y="88"/>
                  </a:lnTo>
                  <a:lnTo>
                    <a:pt x="84" y="88"/>
                  </a:lnTo>
                  <a:lnTo>
                    <a:pt x="79" y="88"/>
                  </a:lnTo>
                  <a:lnTo>
                    <a:pt x="78" y="88"/>
                  </a:lnTo>
                  <a:lnTo>
                    <a:pt x="77" y="88"/>
                  </a:lnTo>
                  <a:lnTo>
                    <a:pt x="76" y="88"/>
                  </a:lnTo>
                  <a:lnTo>
                    <a:pt x="75" y="88"/>
                  </a:lnTo>
                  <a:lnTo>
                    <a:pt x="73" y="88"/>
                  </a:lnTo>
                  <a:lnTo>
                    <a:pt x="72" y="88"/>
                  </a:lnTo>
                  <a:lnTo>
                    <a:pt x="71" y="88"/>
                  </a:lnTo>
                  <a:lnTo>
                    <a:pt x="70" y="88"/>
                  </a:lnTo>
                  <a:lnTo>
                    <a:pt x="70" y="87"/>
                  </a:lnTo>
                  <a:lnTo>
                    <a:pt x="70" y="82"/>
                  </a:lnTo>
                  <a:lnTo>
                    <a:pt x="70" y="81"/>
                  </a:lnTo>
                  <a:lnTo>
                    <a:pt x="70" y="79"/>
                  </a:lnTo>
                  <a:lnTo>
                    <a:pt x="69" y="79"/>
                  </a:lnTo>
                  <a:lnTo>
                    <a:pt x="68" y="79"/>
                  </a:lnTo>
                  <a:lnTo>
                    <a:pt x="68" y="77"/>
                  </a:lnTo>
                  <a:lnTo>
                    <a:pt x="68" y="76"/>
                  </a:lnTo>
                  <a:lnTo>
                    <a:pt x="68" y="75"/>
                  </a:lnTo>
                  <a:lnTo>
                    <a:pt x="68" y="73"/>
                  </a:lnTo>
                  <a:lnTo>
                    <a:pt x="68" y="72"/>
                  </a:lnTo>
                  <a:lnTo>
                    <a:pt x="68" y="71"/>
                  </a:lnTo>
                  <a:lnTo>
                    <a:pt x="68" y="70"/>
                  </a:lnTo>
                  <a:lnTo>
                    <a:pt x="68" y="69"/>
                  </a:lnTo>
                  <a:lnTo>
                    <a:pt x="68" y="68"/>
                  </a:lnTo>
                  <a:lnTo>
                    <a:pt x="68" y="67"/>
                  </a:lnTo>
                  <a:lnTo>
                    <a:pt x="68" y="65"/>
                  </a:lnTo>
                  <a:lnTo>
                    <a:pt x="68" y="64"/>
                  </a:lnTo>
                  <a:lnTo>
                    <a:pt x="68" y="63"/>
                  </a:lnTo>
                  <a:lnTo>
                    <a:pt x="68" y="62"/>
                  </a:lnTo>
                  <a:lnTo>
                    <a:pt x="68" y="61"/>
                  </a:lnTo>
                  <a:lnTo>
                    <a:pt x="68" y="60"/>
                  </a:lnTo>
                  <a:lnTo>
                    <a:pt x="68" y="59"/>
                  </a:lnTo>
                  <a:lnTo>
                    <a:pt x="68" y="57"/>
                  </a:lnTo>
                  <a:lnTo>
                    <a:pt x="68" y="56"/>
                  </a:lnTo>
                  <a:lnTo>
                    <a:pt x="68" y="53"/>
                  </a:lnTo>
                  <a:lnTo>
                    <a:pt x="69" y="53"/>
                  </a:lnTo>
                  <a:lnTo>
                    <a:pt x="70" y="53"/>
                  </a:lnTo>
                  <a:lnTo>
                    <a:pt x="71" y="53"/>
                  </a:lnTo>
                  <a:lnTo>
                    <a:pt x="72" y="53"/>
                  </a:lnTo>
                  <a:lnTo>
                    <a:pt x="73" y="53"/>
                  </a:lnTo>
                  <a:lnTo>
                    <a:pt x="75" y="53"/>
                  </a:lnTo>
                  <a:lnTo>
                    <a:pt x="76" y="53"/>
                  </a:lnTo>
                  <a:lnTo>
                    <a:pt x="77" y="53"/>
                  </a:lnTo>
                  <a:lnTo>
                    <a:pt x="78" y="53"/>
                  </a:lnTo>
                  <a:lnTo>
                    <a:pt x="78" y="52"/>
                  </a:lnTo>
                  <a:lnTo>
                    <a:pt x="78" y="51"/>
                  </a:lnTo>
                  <a:lnTo>
                    <a:pt x="78" y="48"/>
                  </a:lnTo>
                  <a:lnTo>
                    <a:pt x="78" y="45"/>
                  </a:lnTo>
                  <a:lnTo>
                    <a:pt x="78" y="44"/>
                  </a:lnTo>
                  <a:lnTo>
                    <a:pt x="78" y="38"/>
                  </a:lnTo>
                  <a:lnTo>
                    <a:pt x="78" y="37"/>
                  </a:lnTo>
                  <a:lnTo>
                    <a:pt x="78" y="35"/>
                  </a:lnTo>
                  <a:lnTo>
                    <a:pt x="77" y="35"/>
                  </a:lnTo>
                  <a:lnTo>
                    <a:pt x="77" y="31"/>
                  </a:lnTo>
                  <a:lnTo>
                    <a:pt x="77" y="30"/>
                  </a:lnTo>
                  <a:lnTo>
                    <a:pt x="77" y="26"/>
                  </a:lnTo>
                  <a:lnTo>
                    <a:pt x="77" y="25"/>
                  </a:lnTo>
                  <a:lnTo>
                    <a:pt x="77" y="19"/>
                  </a:lnTo>
                  <a:lnTo>
                    <a:pt x="77" y="18"/>
                  </a:lnTo>
                  <a:lnTo>
                    <a:pt x="77" y="15"/>
                  </a:lnTo>
                  <a:lnTo>
                    <a:pt x="77" y="10"/>
                  </a:lnTo>
                  <a:lnTo>
                    <a:pt x="77" y="9"/>
                  </a:lnTo>
                  <a:lnTo>
                    <a:pt x="77" y="6"/>
                  </a:lnTo>
                  <a:lnTo>
                    <a:pt x="77" y="1"/>
                  </a:lnTo>
                  <a:lnTo>
                    <a:pt x="77" y="0"/>
                  </a:lnTo>
                  <a:lnTo>
                    <a:pt x="78" y="0"/>
                  </a:lnTo>
                  <a:lnTo>
                    <a:pt x="79" y="0"/>
                  </a:lnTo>
                  <a:lnTo>
                    <a:pt x="80" y="0"/>
                  </a:lnTo>
                  <a:lnTo>
                    <a:pt x="81" y="0"/>
                  </a:lnTo>
                  <a:lnTo>
                    <a:pt x="82" y="0"/>
                  </a:lnTo>
                  <a:lnTo>
                    <a:pt x="84" y="0"/>
                  </a:lnTo>
                  <a:lnTo>
                    <a:pt x="85" y="0"/>
                  </a:lnTo>
                  <a:lnTo>
                    <a:pt x="86" y="0"/>
                  </a:lnTo>
                  <a:lnTo>
                    <a:pt x="87" y="0"/>
                  </a:lnTo>
                  <a:lnTo>
                    <a:pt x="88" y="0"/>
                  </a:lnTo>
                  <a:lnTo>
                    <a:pt x="89" y="0"/>
                  </a:lnTo>
                  <a:lnTo>
                    <a:pt x="92" y="0"/>
                  </a:lnTo>
                  <a:lnTo>
                    <a:pt x="93" y="0"/>
                  </a:lnTo>
                  <a:lnTo>
                    <a:pt x="94" y="0"/>
                  </a:lnTo>
                  <a:lnTo>
                    <a:pt x="97" y="0"/>
                  </a:lnTo>
                  <a:lnTo>
                    <a:pt x="103" y="0"/>
                  </a:lnTo>
                  <a:lnTo>
                    <a:pt x="109" y="0"/>
                  </a:lnTo>
                  <a:close/>
                  <a:moveTo>
                    <a:pt x="133" y="78"/>
                  </a:moveTo>
                  <a:lnTo>
                    <a:pt x="132" y="78"/>
                  </a:lnTo>
                  <a:lnTo>
                    <a:pt x="131" y="78"/>
                  </a:lnTo>
                  <a:lnTo>
                    <a:pt x="130" y="78"/>
                  </a:lnTo>
                  <a:lnTo>
                    <a:pt x="130" y="79"/>
                  </a:lnTo>
                  <a:lnTo>
                    <a:pt x="131" y="79"/>
                  </a:lnTo>
                  <a:lnTo>
                    <a:pt x="132" y="79"/>
                  </a:lnTo>
                  <a:lnTo>
                    <a:pt x="133" y="79"/>
                  </a:lnTo>
                  <a:lnTo>
                    <a:pt x="133" y="78"/>
                  </a:lnTo>
                  <a:close/>
                  <a:moveTo>
                    <a:pt x="128" y="84"/>
                  </a:moveTo>
                  <a:lnTo>
                    <a:pt x="127" y="84"/>
                  </a:lnTo>
                  <a:lnTo>
                    <a:pt x="124" y="85"/>
                  </a:lnTo>
                  <a:lnTo>
                    <a:pt x="125" y="85"/>
                  </a:lnTo>
                  <a:lnTo>
                    <a:pt x="127" y="84"/>
                  </a:lnTo>
                  <a:lnTo>
                    <a:pt x="127" y="85"/>
                  </a:lnTo>
                  <a:lnTo>
                    <a:pt x="128" y="85"/>
                  </a:lnTo>
                  <a:lnTo>
                    <a:pt x="129" y="85"/>
                  </a:lnTo>
                  <a:lnTo>
                    <a:pt x="128" y="84"/>
                  </a:lnTo>
                  <a:lnTo>
                    <a:pt x="129" y="84"/>
                  </a:lnTo>
                  <a:lnTo>
                    <a:pt x="130" y="84"/>
                  </a:lnTo>
                  <a:lnTo>
                    <a:pt x="131" y="84"/>
                  </a:lnTo>
                  <a:lnTo>
                    <a:pt x="132" y="84"/>
                  </a:lnTo>
                  <a:lnTo>
                    <a:pt x="132" y="82"/>
                  </a:lnTo>
                  <a:lnTo>
                    <a:pt x="132" y="84"/>
                  </a:lnTo>
                  <a:lnTo>
                    <a:pt x="131" y="84"/>
                  </a:lnTo>
                  <a:lnTo>
                    <a:pt x="130" y="84"/>
                  </a:lnTo>
                  <a:lnTo>
                    <a:pt x="129" y="84"/>
                  </a:lnTo>
                  <a:lnTo>
                    <a:pt x="128" y="84"/>
                  </a:lnTo>
                  <a:close/>
                  <a:moveTo>
                    <a:pt x="87" y="162"/>
                  </a:moveTo>
                  <a:lnTo>
                    <a:pt x="87" y="163"/>
                  </a:lnTo>
                  <a:lnTo>
                    <a:pt x="87" y="164"/>
                  </a:lnTo>
                  <a:lnTo>
                    <a:pt x="87" y="165"/>
                  </a:lnTo>
                  <a:lnTo>
                    <a:pt x="87" y="167"/>
                  </a:lnTo>
                  <a:lnTo>
                    <a:pt x="88" y="167"/>
                  </a:lnTo>
                  <a:lnTo>
                    <a:pt x="88" y="165"/>
                  </a:lnTo>
                  <a:lnTo>
                    <a:pt x="90" y="165"/>
                  </a:lnTo>
                  <a:lnTo>
                    <a:pt x="92" y="165"/>
                  </a:lnTo>
                  <a:lnTo>
                    <a:pt x="93" y="165"/>
                  </a:lnTo>
                  <a:lnTo>
                    <a:pt x="94" y="165"/>
                  </a:lnTo>
                  <a:lnTo>
                    <a:pt x="95" y="165"/>
                  </a:lnTo>
                  <a:lnTo>
                    <a:pt x="96" y="165"/>
                  </a:lnTo>
                  <a:lnTo>
                    <a:pt x="99" y="165"/>
                  </a:lnTo>
                  <a:lnTo>
                    <a:pt x="101" y="165"/>
                  </a:lnTo>
                  <a:lnTo>
                    <a:pt x="103" y="165"/>
                  </a:lnTo>
                  <a:lnTo>
                    <a:pt x="104" y="165"/>
                  </a:lnTo>
                  <a:lnTo>
                    <a:pt x="104" y="164"/>
                  </a:lnTo>
                  <a:lnTo>
                    <a:pt x="104" y="163"/>
                  </a:lnTo>
                  <a:lnTo>
                    <a:pt x="104" y="162"/>
                  </a:lnTo>
                  <a:lnTo>
                    <a:pt x="104" y="161"/>
                  </a:lnTo>
                  <a:lnTo>
                    <a:pt x="104" y="160"/>
                  </a:lnTo>
                  <a:lnTo>
                    <a:pt x="104" y="159"/>
                  </a:lnTo>
                  <a:lnTo>
                    <a:pt x="104" y="157"/>
                  </a:lnTo>
                  <a:lnTo>
                    <a:pt x="103" y="157"/>
                  </a:lnTo>
                  <a:lnTo>
                    <a:pt x="101" y="159"/>
                  </a:lnTo>
                  <a:lnTo>
                    <a:pt x="99" y="159"/>
                  </a:lnTo>
                  <a:lnTo>
                    <a:pt x="98" y="159"/>
                  </a:lnTo>
                  <a:lnTo>
                    <a:pt x="97" y="159"/>
                  </a:lnTo>
                  <a:lnTo>
                    <a:pt x="96" y="159"/>
                  </a:lnTo>
                  <a:lnTo>
                    <a:pt x="95" y="159"/>
                  </a:lnTo>
                  <a:lnTo>
                    <a:pt x="93" y="159"/>
                  </a:lnTo>
                  <a:lnTo>
                    <a:pt x="92" y="159"/>
                  </a:lnTo>
                  <a:lnTo>
                    <a:pt x="90" y="159"/>
                  </a:lnTo>
                  <a:lnTo>
                    <a:pt x="89" y="159"/>
                  </a:lnTo>
                  <a:lnTo>
                    <a:pt x="88" y="159"/>
                  </a:lnTo>
                  <a:lnTo>
                    <a:pt x="87" y="159"/>
                  </a:lnTo>
                  <a:lnTo>
                    <a:pt x="87" y="160"/>
                  </a:lnTo>
                  <a:lnTo>
                    <a:pt x="87" y="161"/>
                  </a:lnTo>
                  <a:lnTo>
                    <a:pt x="87" y="162"/>
                  </a:lnTo>
                  <a:close/>
                  <a:moveTo>
                    <a:pt x="121" y="171"/>
                  </a:moveTo>
                  <a:lnTo>
                    <a:pt x="120" y="171"/>
                  </a:lnTo>
                  <a:lnTo>
                    <a:pt x="119" y="171"/>
                  </a:lnTo>
                  <a:lnTo>
                    <a:pt x="118" y="171"/>
                  </a:lnTo>
                  <a:lnTo>
                    <a:pt x="116" y="171"/>
                  </a:lnTo>
                  <a:lnTo>
                    <a:pt x="116" y="170"/>
                  </a:lnTo>
                  <a:lnTo>
                    <a:pt x="116" y="169"/>
                  </a:lnTo>
                  <a:lnTo>
                    <a:pt x="116" y="168"/>
                  </a:lnTo>
                  <a:lnTo>
                    <a:pt x="116" y="167"/>
                  </a:lnTo>
                  <a:lnTo>
                    <a:pt x="113" y="167"/>
                  </a:lnTo>
                  <a:lnTo>
                    <a:pt x="112" y="167"/>
                  </a:lnTo>
                  <a:lnTo>
                    <a:pt x="110" y="167"/>
                  </a:lnTo>
                  <a:lnTo>
                    <a:pt x="109" y="167"/>
                  </a:lnTo>
                  <a:lnTo>
                    <a:pt x="109" y="168"/>
                  </a:lnTo>
                  <a:lnTo>
                    <a:pt x="109" y="169"/>
                  </a:lnTo>
                  <a:lnTo>
                    <a:pt x="107" y="169"/>
                  </a:lnTo>
                  <a:lnTo>
                    <a:pt x="107" y="170"/>
                  </a:lnTo>
                  <a:lnTo>
                    <a:pt x="106" y="171"/>
                  </a:lnTo>
                  <a:lnTo>
                    <a:pt x="105" y="173"/>
                  </a:lnTo>
                  <a:lnTo>
                    <a:pt x="105" y="174"/>
                  </a:lnTo>
                  <a:lnTo>
                    <a:pt x="104" y="176"/>
                  </a:lnTo>
                  <a:lnTo>
                    <a:pt x="105" y="176"/>
                  </a:lnTo>
                  <a:lnTo>
                    <a:pt x="107" y="176"/>
                  </a:lnTo>
                  <a:lnTo>
                    <a:pt x="109" y="176"/>
                  </a:lnTo>
                  <a:lnTo>
                    <a:pt x="109" y="178"/>
                  </a:lnTo>
                  <a:lnTo>
                    <a:pt x="109" y="179"/>
                  </a:lnTo>
                  <a:lnTo>
                    <a:pt x="109" y="180"/>
                  </a:lnTo>
                  <a:lnTo>
                    <a:pt x="109" y="181"/>
                  </a:lnTo>
                  <a:lnTo>
                    <a:pt x="109" y="182"/>
                  </a:lnTo>
                  <a:lnTo>
                    <a:pt x="109" y="185"/>
                  </a:lnTo>
                  <a:lnTo>
                    <a:pt x="110" y="185"/>
                  </a:lnTo>
                  <a:lnTo>
                    <a:pt x="113" y="185"/>
                  </a:lnTo>
                  <a:lnTo>
                    <a:pt x="116" y="185"/>
                  </a:lnTo>
                  <a:lnTo>
                    <a:pt x="118" y="185"/>
                  </a:lnTo>
                  <a:lnTo>
                    <a:pt x="119" y="185"/>
                  </a:lnTo>
                  <a:lnTo>
                    <a:pt x="121" y="185"/>
                  </a:lnTo>
                  <a:lnTo>
                    <a:pt x="121" y="186"/>
                  </a:lnTo>
                  <a:lnTo>
                    <a:pt x="121" y="187"/>
                  </a:lnTo>
                  <a:lnTo>
                    <a:pt x="121" y="188"/>
                  </a:lnTo>
                  <a:lnTo>
                    <a:pt x="121" y="189"/>
                  </a:lnTo>
                  <a:lnTo>
                    <a:pt x="121" y="190"/>
                  </a:lnTo>
                  <a:lnTo>
                    <a:pt x="121" y="192"/>
                  </a:lnTo>
                  <a:lnTo>
                    <a:pt x="122" y="192"/>
                  </a:lnTo>
                  <a:lnTo>
                    <a:pt x="124" y="192"/>
                  </a:lnTo>
                  <a:lnTo>
                    <a:pt x="125" y="192"/>
                  </a:lnTo>
                  <a:lnTo>
                    <a:pt x="127" y="192"/>
                  </a:lnTo>
                  <a:lnTo>
                    <a:pt x="128" y="192"/>
                  </a:lnTo>
                  <a:lnTo>
                    <a:pt x="129" y="189"/>
                  </a:lnTo>
                  <a:lnTo>
                    <a:pt x="130" y="188"/>
                  </a:lnTo>
                  <a:lnTo>
                    <a:pt x="131" y="187"/>
                  </a:lnTo>
                  <a:lnTo>
                    <a:pt x="132" y="187"/>
                  </a:lnTo>
                  <a:lnTo>
                    <a:pt x="132" y="186"/>
                  </a:lnTo>
                  <a:lnTo>
                    <a:pt x="132" y="185"/>
                  </a:lnTo>
                  <a:lnTo>
                    <a:pt x="133" y="185"/>
                  </a:lnTo>
                  <a:lnTo>
                    <a:pt x="135" y="184"/>
                  </a:lnTo>
                  <a:lnTo>
                    <a:pt x="136" y="184"/>
                  </a:lnTo>
                  <a:lnTo>
                    <a:pt x="136" y="182"/>
                  </a:lnTo>
                  <a:lnTo>
                    <a:pt x="135" y="182"/>
                  </a:lnTo>
                  <a:lnTo>
                    <a:pt x="133" y="182"/>
                  </a:lnTo>
                  <a:lnTo>
                    <a:pt x="133" y="181"/>
                  </a:lnTo>
                  <a:lnTo>
                    <a:pt x="133" y="180"/>
                  </a:lnTo>
                  <a:lnTo>
                    <a:pt x="133" y="179"/>
                  </a:lnTo>
                  <a:lnTo>
                    <a:pt x="133" y="178"/>
                  </a:lnTo>
                  <a:lnTo>
                    <a:pt x="133" y="177"/>
                  </a:lnTo>
                  <a:lnTo>
                    <a:pt x="133" y="176"/>
                  </a:lnTo>
                  <a:lnTo>
                    <a:pt x="133" y="174"/>
                  </a:lnTo>
                  <a:lnTo>
                    <a:pt x="133" y="173"/>
                  </a:lnTo>
                  <a:lnTo>
                    <a:pt x="133" y="172"/>
                  </a:lnTo>
                  <a:lnTo>
                    <a:pt x="133" y="171"/>
                  </a:lnTo>
                  <a:lnTo>
                    <a:pt x="133" y="169"/>
                  </a:lnTo>
                  <a:lnTo>
                    <a:pt x="132" y="169"/>
                  </a:lnTo>
                  <a:lnTo>
                    <a:pt x="130" y="169"/>
                  </a:lnTo>
                  <a:lnTo>
                    <a:pt x="129" y="169"/>
                  </a:lnTo>
                  <a:lnTo>
                    <a:pt x="125" y="169"/>
                  </a:lnTo>
                  <a:lnTo>
                    <a:pt x="124" y="169"/>
                  </a:lnTo>
                  <a:lnTo>
                    <a:pt x="122" y="169"/>
                  </a:lnTo>
                  <a:lnTo>
                    <a:pt x="121" y="169"/>
                  </a:lnTo>
                  <a:lnTo>
                    <a:pt x="121" y="170"/>
                  </a:lnTo>
                  <a:lnTo>
                    <a:pt x="121" y="171"/>
                  </a:lnTo>
                  <a:close/>
                </a:path>
              </a:pathLst>
            </a:custGeom>
            <a:solidFill>
              <a:srgbClr val="C3B996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</p:grpSp>
      <p:sp>
        <p:nvSpPr>
          <p:cNvPr id="10" name="圆角矩形 45">
            <a:extLst>
              <a:ext uri="{FF2B5EF4-FFF2-40B4-BE49-F238E27FC236}">
                <a16:creationId xmlns:a16="http://schemas.microsoft.com/office/drawing/2014/main" id="{FED17B98-3B44-573F-63EE-7732A1CFAF79}"/>
              </a:ext>
            </a:extLst>
          </p:cNvPr>
          <p:cNvSpPr/>
          <p:nvPr/>
        </p:nvSpPr>
        <p:spPr>
          <a:xfrm>
            <a:off x="2205727" y="2433586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Victorville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F1A8D899-B009-F83C-AFD5-7A6BD50FB379}"/>
              </a:ext>
            </a:extLst>
          </p:cNvPr>
          <p:cNvSpPr/>
          <p:nvPr/>
        </p:nvSpPr>
        <p:spPr>
          <a:xfrm>
            <a:off x="3537825" y="2156586"/>
            <a:ext cx="864096" cy="864096"/>
          </a:xfrm>
          <a:prstGeom prst="ellipse">
            <a:avLst/>
          </a:prstGeom>
          <a:solidFill>
            <a:srgbClr val="C3B99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>
              <a:solidFill>
                <a:schemeClr val="tx1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9F11A5E-E4C6-72E6-0B88-DAC48363DF91}"/>
              </a:ext>
            </a:extLst>
          </p:cNvPr>
          <p:cNvSpPr/>
          <p:nvPr/>
        </p:nvSpPr>
        <p:spPr>
          <a:xfrm>
            <a:off x="2771800" y="1384639"/>
            <a:ext cx="864096" cy="864096"/>
          </a:xfrm>
          <a:prstGeom prst="ellipse">
            <a:avLst/>
          </a:prstGeom>
          <a:solidFill>
            <a:schemeClr val="accent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B3C9D17F-66E2-9166-3882-2A2B786F5050}"/>
              </a:ext>
            </a:extLst>
          </p:cNvPr>
          <p:cNvSpPr/>
          <p:nvPr/>
        </p:nvSpPr>
        <p:spPr>
          <a:xfrm>
            <a:off x="2473237" y="3817950"/>
            <a:ext cx="864096" cy="864096"/>
          </a:xfrm>
          <a:prstGeom prst="ellipse">
            <a:avLst/>
          </a:prstGeom>
          <a:solidFill>
            <a:schemeClr val="accent3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F235BE25-966F-37C0-BA8D-3DAFB3A8C202}"/>
              </a:ext>
            </a:extLst>
          </p:cNvPr>
          <p:cNvSpPr/>
          <p:nvPr/>
        </p:nvSpPr>
        <p:spPr>
          <a:xfrm>
            <a:off x="1965838" y="2867115"/>
            <a:ext cx="864096" cy="864096"/>
          </a:xfrm>
          <a:prstGeom prst="ellipse">
            <a:avLst/>
          </a:prstGeom>
          <a:solidFill>
            <a:schemeClr val="accent4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23" name="Freeform 715">
            <a:extLst>
              <a:ext uri="{FF2B5EF4-FFF2-40B4-BE49-F238E27FC236}">
                <a16:creationId xmlns:a16="http://schemas.microsoft.com/office/drawing/2014/main" id="{21996EC5-744A-450D-B4CA-2B176B3F7D68}"/>
              </a:ext>
            </a:extLst>
          </p:cNvPr>
          <p:cNvSpPr>
            <a:spLocks noEditPoints="1"/>
          </p:cNvSpPr>
          <p:nvPr/>
        </p:nvSpPr>
        <p:spPr bwMode="auto">
          <a:xfrm>
            <a:off x="3713476" y="2310437"/>
            <a:ext cx="495295" cy="585558"/>
          </a:xfrm>
          <a:custGeom>
            <a:avLst/>
            <a:gdLst>
              <a:gd name="T0" fmla="*/ 112 w 214"/>
              <a:gd name="T1" fmla="*/ 21 h 253"/>
              <a:gd name="T2" fmla="*/ 122 w 214"/>
              <a:gd name="T3" fmla="*/ 59 h 253"/>
              <a:gd name="T4" fmla="*/ 123 w 214"/>
              <a:gd name="T5" fmla="*/ 73 h 253"/>
              <a:gd name="T6" fmla="*/ 137 w 214"/>
              <a:gd name="T7" fmla="*/ 85 h 253"/>
              <a:gd name="T8" fmla="*/ 140 w 214"/>
              <a:gd name="T9" fmla="*/ 82 h 253"/>
              <a:gd name="T10" fmla="*/ 137 w 214"/>
              <a:gd name="T11" fmla="*/ 69 h 253"/>
              <a:gd name="T12" fmla="*/ 142 w 214"/>
              <a:gd name="T13" fmla="*/ 63 h 253"/>
              <a:gd name="T14" fmla="*/ 188 w 214"/>
              <a:gd name="T15" fmla="*/ 70 h 253"/>
              <a:gd name="T16" fmla="*/ 189 w 214"/>
              <a:gd name="T17" fmla="*/ 92 h 253"/>
              <a:gd name="T18" fmla="*/ 185 w 214"/>
              <a:gd name="T19" fmla="*/ 131 h 253"/>
              <a:gd name="T20" fmla="*/ 182 w 214"/>
              <a:gd name="T21" fmla="*/ 139 h 253"/>
              <a:gd name="T22" fmla="*/ 190 w 214"/>
              <a:gd name="T23" fmla="*/ 157 h 253"/>
              <a:gd name="T24" fmla="*/ 190 w 214"/>
              <a:gd name="T25" fmla="*/ 181 h 253"/>
              <a:gd name="T26" fmla="*/ 193 w 214"/>
              <a:gd name="T27" fmla="*/ 201 h 253"/>
              <a:gd name="T28" fmla="*/ 205 w 214"/>
              <a:gd name="T29" fmla="*/ 201 h 253"/>
              <a:gd name="T30" fmla="*/ 214 w 214"/>
              <a:gd name="T31" fmla="*/ 203 h 253"/>
              <a:gd name="T32" fmla="*/ 204 w 214"/>
              <a:gd name="T33" fmla="*/ 210 h 253"/>
              <a:gd name="T34" fmla="*/ 187 w 214"/>
              <a:gd name="T35" fmla="*/ 210 h 253"/>
              <a:gd name="T36" fmla="*/ 168 w 214"/>
              <a:gd name="T37" fmla="*/ 210 h 253"/>
              <a:gd name="T38" fmla="*/ 141 w 214"/>
              <a:gd name="T39" fmla="*/ 211 h 253"/>
              <a:gd name="T40" fmla="*/ 123 w 214"/>
              <a:gd name="T41" fmla="*/ 211 h 253"/>
              <a:gd name="T42" fmla="*/ 99 w 214"/>
              <a:gd name="T43" fmla="*/ 246 h 253"/>
              <a:gd name="T44" fmla="*/ 85 w 214"/>
              <a:gd name="T45" fmla="*/ 251 h 253"/>
              <a:gd name="T46" fmla="*/ 68 w 214"/>
              <a:gd name="T47" fmla="*/ 243 h 253"/>
              <a:gd name="T48" fmla="*/ 52 w 214"/>
              <a:gd name="T49" fmla="*/ 232 h 253"/>
              <a:gd name="T50" fmla="*/ 60 w 214"/>
              <a:gd name="T51" fmla="*/ 224 h 253"/>
              <a:gd name="T52" fmla="*/ 49 w 214"/>
              <a:gd name="T53" fmla="*/ 220 h 253"/>
              <a:gd name="T54" fmla="*/ 34 w 214"/>
              <a:gd name="T55" fmla="*/ 215 h 253"/>
              <a:gd name="T56" fmla="*/ 32 w 214"/>
              <a:gd name="T57" fmla="*/ 202 h 253"/>
              <a:gd name="T58" fmla="*/ 16 w 214"/>
              <a:gd name="T59" fmla="*/ 202 h 253"/>
              <a:gd name="T60" fmla="*/ 0 w 214"/>
              <a:gd name="T61" fmla="*/ 196 h 253"/>
              <a:gd name="T62" fmla="*/ 10 w 214"/>
              <a:gd name="T63" fmla="*/ 194 h 253"/>
              <a:gd name="T64" fmla="*/ 18 w 214"/>
              <a:gd name="T65" fmla="*/ 186 h 253"/>
              <a:gd name="T66" fmla="*/ 21 w 214"/>
              <a:gd name="T67" fmla="*/ 167 h 253"/>
              <a:gd name="T68" fmla="*/ 46 w 214"/>
              <a:gd name="T69" fmla="*/ 167 h 253"/>
              <a:gd name="T70" fmla="*/ 68 w 214"/>
              <a:gd name="T71" fmla="*/ 167 h 253"/>
              <a:gd name="T72" fmla="*/ 69 w 214"/>
              <a:gd name="T73" fmla="*/ 149 h 253"/>
              <a:gd name="T74" fmla="*/ 69 w 214"/>
              <a:gd name="T75" fmla="*/ 126 h 253"/>
              <a:gd name="T76" fmla="*/ 86 w 214"/>
              <a:gd name="T77" fmla="*/ 123 h 253"/>
              <a:gd name="T78" fmla="*/ 102 w 214"/>
              <a:gd name="T79" fmla="*/ 123 h 253"/>
              <a:gd name="T80" fmla="*/ 104 w 214"/>
              <a:gd name="T81" fmla="*/ 111 h 253"/>
              <a:gd name="T82" fmla="*/ 94 w 214"/>
              <a:gd name="T83" fmla="*/ 104 h 253"/>
              <a:gd name="T84" fmla="*/ 86 w 214"/>
              <a:gd name="T85" fmla="*/ 88 h 253"/>
              <a:gd name="T86" fmla="*/ 70 w 214"/>
              <a:gd name="T87" fmla="*/ 82 h 253"/>
              <a:gd name="T88" fmla="*/ 68 w 214"/>
              <a:gd name="T89" fmla="*/ 68 h 253"/>
              <a:gd name="T90" fmla="*/ 70 w 214"/>
              <a:gd name="T91" fmla="*/ 53 h 253"/>
              <a:gd name="T92" fmla="*/ 78 w 214"/>
              <a:gd name="T93" fmla="*/ 38 h 253"/>
              <a:gd name="T94" fmla="*/ 77 w 214"/>
              <a:gd name="T95" fmla="*/ 6 h 253"/>
              <a:gd name="T96" fmla="*/ 89 w 214"/>
              <a:gd name="T97" fmla="*/ 0 h 253"/>
              <a:gd name="T98" fmla="*/ 132 w 214"/>
              <a:gd name="T99" fmla="*/ 79 h 253"/>
              <a:gd name="T100" fmla="*/ 130 w 214"/>
              <a:gd name="T101" fmla="*/ 84 h 253"/>
              <a:gd name="T102" fmla="*/ 87 w 214"/>
              <a:gd name="T103" fmla="*/ 167 h 253"/>
              <a:gd name="T104" fmla="*/ 104 w 214"/>
              <a:gd name="T105" fmla="*/ 164 h 253"/>
              <a:gd name="T106" fmla="*/ 95 w 214"/>
              <a:gd name="T107" fmla="*/ 159 h 253"/>
              <a:gd name="T108" fmla="*/ 118 w 214"/>
              <a:gd name="T109" fmla="*/ 171 h 253"/>
              <a:gd name="T110" fmla="*/ 107 w 214"/>
              <a:gd name="T111" fmla="*/ 170 h 253"/>
              <a:gd name="T112" fmla="*/ 109 w 214"/>
              <a:gd name="T113" fmla="*/ 185 h 253"/>
              <a:gd name="T114" fmla="*/ 122 w 214"/>
              <a:gd name="T115" fmla="*/ 192 h 253"/>
              <a:gd name="T116" fmla="*/ 136 w 214"/>
              <a:gd name="T117" fmla="*/ 184 h 253"/>
              <a:gd name="T118" fmla="*/ 133 w 214"/>
              <a:gd name="T119" fmla="*/ 171 h 2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214" h="253">
                <a:moveTo>
                  <a:pt x="109" y="0"/>
                </a:moveTo>
                <a:lnTo>
                  <a:pt x="110" y="0"/>
                </a:lnTo>
                <a:lnTo>
                  <a:pt x="111" y="0"/>
                </a:lnTo>
                <a:lnTo>
                  <a:pt x="112" y="0"/>
                </a:lnTo>
                <a:lnTo>
                  <a:pt x="112" y="1"/>
                </a:lnTo>
                <a:lnTo>
                  <a:pt x="112" y="2"/>
                </a:lnTo>
                <a:lnTo>
                  <a:pt x="112" y="3"/>
                </a:lnTo>
                <a:lnTo>
                  <a:pt x="112" y="4"/>
                </a:lnTo>
                <a:lnTo>
                  <a:pt x="112" y="6"/>
                </a:lnTo>
                <a:lnTo>
                  <a:pt x="112" y="10"/>
                </a:lnTo>
                <a:lnTo>
                  <a:pt x="112" y="15"/>
                </a:lnTo>
                <a:lnTo>
                  <a:pt x="112" y="18"/>
                </a:lnTo>
                <a:lnTo>
                  <a:pt x="112" y="21"/>
                </a:lnTo>
                <a:lnTo>
                  <a:pt x="112" y="22"/>
                </a:lnTo>
                <a:lnTo>
                  <a:pt x="113" y="33"/>
                </a:lnTo>
                <a:lnTo>
                  <a:pt x="113" y="34"/>
                </a:lnTo>
                <a:lnTo>
                  <a:pt x="114" y="37"/>
                </a:lnTo>
                <a:lnTo>
                  <a:pt x="115" y="44"/>
                </a:lnTo>
                <a:lnTo>
                  <a:pt x="116" y="44"/>
                </a:lnTo>
                <a:lnTo>
                  <a:pt x="118" y="50"/>
                </a:lnTo>
                <a:lnTo>
                  <a:pt x="119" y="52"/>
                </a:lnTo>
                <a:lnTo>
                  <a:pt x="119" y="53"/>
                </a:lnTo>
                <a:lnTo>
                  <a:pt x="120" y="54"/>
                </a:lnTo>
                <a:lnTo>
                  <a:pt x="120" y="55"/>
                </a:lnTo>
                <a:lnTo>
                  <a:pt x="121" y="55"/>
                </a:lnTo>
                <a:lnTo>
                  <a:pt x="122" y="59"/>
                </a:lnTo>
                <a:lnTo>
                  <a:pt x="123" y="61"/>
                </a:lnTo>
                <a:lnTo>
                  <a:pt x="124" y="62"/>
                </a:lnTo>
                <a:lnTo>
                  <a:pt x="127" y="67"/>
                </a:lnTo>
                <a:lnTo>
                  <a:pt x="127" y="68"/>
                </a:lnTo>
                <a:lnTo>
                  <a:pt x="128" y="68"/>
                </a:lnTo>
                <a:lnTo>
                  <a:pt x="128" y="69"/>
                </a:lnTo>
                <a:lnTo>
                  <a:pt x="129" y="70"/>
                </a:lnTo>
                <a:lnTo>
                  <a:pt x="129" y="71"/>
                </a:lnTo>
                <a:lnTo>
                  <a:pt x="129" y="72"/>
                </a:lnTo>
                <a:lnTo>
                  <a:pt x="125" y="72"/>
                </a:lnTo>
                <a:lnTo>
                  <a:pt x="124" y="72"/>
                </a:lnTo>
                <a:lnTo>
                  <a:pt x="123" y="72"/>
                </a:lnTo>
                <a:lnTo>
                  <a:pt x="123" y="73"/>
                </a:lnTo>
                <a:lnTo>
                  <a:pt x="129" y="73"/>
                </a:lnTo>
                <a:lnTo>
                  <a:pt x="130" y="73"/>
                </a:lnTo>
                <a:lnTo>
                  <a:pt x="131" y="73"/>
                </a:lnTo>
                <a:lnTo>
                  <a:pt x="132" y="73"/>
                </a:lnTo>
                <a:lnTo>
                  <a:pt x="133" y="73"/>
                </a:lnTo>
                <a:lnTo>
                  <a:pt x="133" y="78"/>
                </a:lnTo>
                <a:lnTo>
                  <a:pt x="133" y="79"/>
                </a:lnTo>
                <a:lnTo>
                  <a:pt x="133" y="82"/>
                </a:lnTo>
                <a:lnTo>
                  <a:pt x="133" y="84"/>
                </a:lnTo>
                <a:lnTo>
                  <a:pt x="135" y="84"/>
                </a:lnTo>
                <a:lnTo>
                  <a:pt x="135" y="85"/>
                </a:lnTo>
                <a:lnTo>
                  <a:pt x="136" y="85"/>
                </a:lnTo>
                <a:lnTo>
                  <a:pt x="137" y="85"/>
                </a:lnTo>
                <a:lnTo>
                  <a:pt x="138" y="85"/>
                </a:lnTo>
                <a:lnTo>
                  <a:pt x="139" y="85"/>
                </a:lnTo>
                <a:lnTo>
                  <a:pt x="140" y="85"/>
                </a:lnTo>
                <a:lnTo>
                  <a:pt x="141" y="85"/>
                </a:lnTo>
                <a:lnTo>
                  <a:pt x="142" y="85"/>
                </a:lnTo>
                <a:lnTo>
                  <a:pt x="144" y="85"/>
                </a:lnTo>
                <a:lnTo>
                  <a:pt x="145" y="85"/>
                </a:lnTo>
                <a:lnTo>
                  <a:pt x="144" y="85"/>
                </a:lnTo>
                <a:lnTo>
                  <a:pt x="142" y="85"/>
                </a:lnTo>
                <a:lnTo>
                  <a:pt x="142" y="84"/>
                </a:lnTo>
                <a:lnTo>
                  <a:pt x="141" y="84"/>
                </a:lnTo>
                <a:lnTo>
                  <a:pt x="140" y="84"/>
                </a:lnTo>
                <a:lnTo>
                  <a:pt x="140" y="82"/>
                </a:lnTo>
                <a:lnTo>
                  <a:pt x="139" y="81"/>
                </a:lnTo>
                <a:lnTo>
                  <a:pt x="138" y="80"/>
                </a:lnTo>
                <a:lnTo>
                  <a:pt x="138" y="79"/>
                </a:lnTo>
                <a:lnTo>
                  <a:pt x="137" y="78"/>
                </a:lnTo>
                <a:lnTo>
                  <a:pt x="137" y="77"/>
                </a:lnTo>
                <a:lnTo>
                  <a:pt x="136" y="76"/>
                </a:lnTo>
                <a:lnTo>
                  <a:pt x="136" y="75"/>
                </a:lnTo>
                <a:lnTo>
                  <a:pt x="136" y="73"/>
                </a:lnTo>
                <a:lnTo>
                  <a:pt x="136" y="72"/>
                </a:lnTo>
                <a:lnTo>
                  <a:pt x="136" y="71"/>
                </a:lnTo>
                <a:lnTo>
                  <a:pt x="137" y="71"/>
                </a:lnTo>
                <a:lnTo>
                  <a:pt x="137" y="70"/>
                </a:lnTo>
                <a:lnTo>
                  <a:pt x="137" y="69"/>
                </a:lnTo>
                <a:lnTo>
                  <a:pt x="137" y="68"/>
                </a:lnTo>
                <a:lnTo>
                  <a:pt x="137" y="67"/>
                </a:lnTo>
                <a:lnTo>
                  <a:pt x="136" y="65"/>
                </a:lnTo>
                <a:lnTo>
                  <a:pt x="136" y="64"/>
                </a:lnTo>
                <a:lnTo>
                  <a:pt x="136" y="63"/>
                </a:lnTo>
                <a:lnTo>
                  <a:pt x="136" y="62"/>
                </a:lnTo>
                <a:lnTo>
                  <a:pt x="137" y="62"/>
                </a:lnTo>
                <a:lnTo>
                  <a:pt x="138" y="62"/>
                </a:lnTo>
                <a:lnTo>
                  <a:pt x="139" y="62"/>
                </a:lnTo>
                <a:lnTo>
                  <a:pt x="140" y="62"/>
                </a:lnTo>
                <a:lnTo>
                  <a:pt x="141" y="62"/>
                </a:lnTo>
                <a:lnTo>
                  <a:pt x="142" y="62"/>
                </a:lnTo>
                <a:lnTo>
                  <a:pt x="142" y="63"/>
                </a:lnTo>
                <a:lnTo>
                  <a:pt x="142" y="71"/>
                </a:lnTo>
                <a:lnTo>
                  <a:pt x="150" y="70"/>
                </a:lnTo>
                <a:lnTo>
                  <a:pt x="155" y="70"/>
                </a:lnTo>
                <a:lnTo>
                  <a:pt x="162" y="70"/>
                </a:lnTo>
                <a:lnTo>
                  <a:pt x="170" y="70"/>
                </a:lnTo>
                <a:lnTo>
                  <a:pt x="171" y="70"/>
                </a:lnTo>
                <a:lnTo>
                  <a:pt x="173" y="70"/>
                </a:lnTo>
                <a:lnTo>
                  <a:pt x="175" y="70"/>
                </a:lnTo>
                <a:lnTo>
                  <a:pt x="178" y="70"/>
                </a:lnTo>
                <a:lnTo>
                  <a:pt x="182" y="70"/>
                </a:lnTo>
                <a:lnTo>
                  <a:pt x="183" y="70"/>
                </a:lnTo>
                <a:lnTo>
                  <a:pt x="184" y="70"/>
                </a:lnTo>
                <a:lnTo>
                  <a:pt x="188" y="70"/>
                </a:lnTo>
                <a:lnTo>
                  <a:pt x="197" y="71"/>
                </a:lnTo>
                <a:lnTo>
                  <a:pt x="198" y="71"/>
                </a:lnTo>
                <a:lnTo>
                  <a:pt x="199" y="71"/>
                </a:lnTo>
                <a:lnTo>
                  <a:pt x="199" y="75"/>
                </a:lnTo>
                <a:lnTo>
                  <a:pt x="199" y="78"/>
                </a:lnTo>
                <a:lnTo>
                  <a:pt x="198" y="79"/>
                </a:lnTo>
                <a:lnTo>
                  <a:pt x="197" y="80"/>
                </a:lnTo>
                <a:lnTo>
                  <a:pt x="194" y="84"/>
                </a:lnTo>
                <a:lnTo>
                  <a:pt x="192" y="87"/>
                </a:lnTo>
                <a:lnTo>
                  <a:pt x="191" y="88"/>
                </a:lnTo>
                <a:lnTo>
                  <a:pt x="190" y="89"/>
                </a:lnTo>
                <a:lnTo>
                  <a:pt x="190" y="90"/>
                </a:lnTo>
                <a:lnTo>
                  <a:pt x="189" y="92"/>
                </a:lnTo>
                <a:lnTo>
                  <a:pt x="188" y="93"/>
                </a:lnTo>
                <a:lnTo>
                  <a:pt x="187" y="94"/>
                </a:lnTo>
                <a:lnTo>
                  <a:pt x="185" y="95"/>
                </a:lnTo>
                <a:lnTo>
                  <a:pt x="185" y="96"/>
                </a:lnTo>
                <a:lnTo>
                  <a:pt x="185" y="97"/>
                </a:lnTo>
                <a:lnTo>
                  <a:pt x="185" y="106"/>
                </a:lnTo>
                <a:lnTo>
                  <a:pt x="185" y="113"/>
                </a:lnTo>
                <a:lnTo>
                  <a:pt x="185" y="115"/>
                </a:lnTo>
                <a:lnTo>
                  <a:pt x="185" y="119"/>
                </a:lnTo>
                <a:lnTo>
                  <a:pt x="185" y="120"/>
                </a:lnTo>
                <a:lnTo>
                  <a:pt x="185" y="123"/>
                </a:lnTo>
                <a:lnTo>
                  <a:pt x="185" y="125"/>
                </a:lnTo>
                <a:lnTo>
                  <a:pt x="185" y="131"/>
                </a:lnTo>
                <a:lnTo>
                  <a:pt x="184" y="131"/>
                </a:lnTo>
                <a:lnTo>
                  <a:pt x="184" y="132"/>
                </a:lnTo>
                <a:lnTo>
                  <a:pt x="183" y="132"/>
                </a:lnTo>
                <a:lnTo>
                  <a:pt x="182" y="132"/>
                </a:lnTo>
                <a:lnTo>
                  <a:pt x="182" y="134"/>
                </a:lnTo>
                <a:lnTo>
                  <a:pt x="181" y="134"/>
                </a:lnTo>
                <a:lnTo>
                  <a:pt x="181" y="135"/>
                </a:lnTo>
                <a:lnTo>
                  <a:pt x="180" y="135"/>
                </a:lnTo>
                <a:lnTo>
                  <a:pt x="181" y="135"/>
                </a:lnTo>
                <a:lnTo>
                  <a:pt x="180" y="135"/>
                </a:lnTo>
                <a:lnTo>
                  <a:pt x="181" y="136"/>
                </a:lnTo>
                <a:lnTo>
                  <a:pt x="181" y="139"/>
                </a:lnTo>
                <a:lnTo>
                  <a:pt x="182" y="139"/>
                </a:lnTo>
                <a:lnTo>
                  <a:pt x="182" y="140"/>
                </a:lnTo>
                <a:lnTo>
                  <a:pt x="183" y="140"/>
                </a:lnTo>
                <a:lnTo>
                  <a:pt x="183" y="142"/>
                </a:lnTo>
                <a:lnTo>
                  <a:pt x="183" y="143"/>
                </a:lnTo>
                <a:lnTo>
                  <a:pt x="184" y="143"/>
                </a:lnTo>
                <a:lnTo>
                  <a:pt x="184" y="144"/>
                </a:lnTo>
                <a:lnTo>
                  <a:pt x="184" y="145"/>
                </a:lnTo>
                <a:lnTo>
                  <a:pt x="185" y="146"/>
                </a:lnTo>
                <a:lnTo>
                  <a:pt x="185" y="149"/>
                </a:lnTo>
                <a:lnTo>
                  <a:pt x="185" y="151"/>
                </a:lnTo>
                <a:lnTo>
                  <a:pt x="188" y="157"/>
                </a:lnTo>
                <a:lnTo>
                  <a:pt x="189" y="157"/>
                </a:lnTo>
                <a:lnTo>
                  <a:pt x="190" y="157"/>
                </a:lnTo>
                <a:lnTo>
                  <a:pt x="190" y="159"/>
                </a:lnTo>
                <a:lnTo>
                  <a:pt x="190" y="160"/>
                </a:lnTo>
                <a:lnTo>
                  <a:pt x="190" y="161"/>
                </a:lnTo>
                <a:lnTo>
                  <a:pt x="190" y="162"/>
                </a:lnTo>
                <a:lnTo>
                  <a:pt x="190" y="163"/>
                </a:lnTo>
                <a:lnTo>
                  <a:pt x="190" y="170"/>
                </a:lnTo>
                <a:lnTo>
                  <a:pt x="190" y="171"/>
                </a:lnTo>
                <a:lnTo>
                  <a:pt x="190" y="173"/>
                </a:lnTo>
                <a:lnTo>
                  <a:pt x="190" y="174"/>
                </a:lnTo>
                <a:lnTo>
                  <a:pt x="190" y="176"/>
                </a:lnTo>
                <a:lnTo>
                  <a:pt x="190" y="178"/>
                </a:lnTo>
                <a:lnTo>
                  <a:pt x="190" y="179"/>
                </a:lnTo>
                <a:lnTo>
                  <a:pt x="190" y="181"/>
                </a:lnTo>
                <a:lnTo>
                  <a:pt x="190" y="182"/>
                </a:lnTo>
                <a:lnTo>
                  <a:pt x="190" y="184"/>
                </a:lnTo>
                <a:lnTo>
                  <a:pt x="190" y="185"/>
                </a:lnTo>
                <a:lnTo>
                  <a:pt x="190" y="188"/>
                </a:lnTo>
                <a:lnTo>
                  <a:pt x="190" y="189"/>
                </a:lnTo>
                <a:lnTo>
                  <a:pt x="190" y="192"/>
                </a:lnTo>
                <a:lnTo>
                  <a:pt x="190" y="193"/>
                </a:lnTo>
                <a:lnTo>
                  <a:pt x="190" y="194"/>
                </a:lnTo>
                <a:lnTo>
                  <a:pt x="190" y="196"/>
                </a:lnTo>
                <a:lnTo>
                  <a:pt x="190" y="197"/>
                </a:lnTo>
                <a:lnTo>
                  <a:pt x="190" y="201"/>
                </a:lnTo>
                <a:lnTo>
                  <a:pt x="191" y="201"/>
                </a:lnTo>
                <a:lnTo>
                  <a:pt x="193" y="201"/>
                </a:lnTo>
                <a:lnTo>
                  <a:pt x="194" y="201"/>
                </a:lnTo>
                <a:lnTo>
                  <a:pt x="196" y="201"/>
                </a:lnTo>
                <a:lnTo>
                  <a:pt x="198" y="201"/>
                </a:lnTo>
                <a:lnTo>
                  <a:pt x="199" y="201"/>
                </a:lnTo>
                <a:lnTo>
                  <a:pt x="199" y="203"/>
                </a:lnTo>
                <a:lnTo>
                  <a:pt x="199" y="204"/>
                </a:lnTo>
                <a:lnTo>
                  <a:pt x="200" y="204"/>
                </a:lnTo>
                <a:lnTo>
                  <a:pt x="201" y="202"/>
                </a:lnTo>
                <a:lnTo>
                  <a:pt x="202" y="201"/>
                </a:lnTo>
                <a:lnTo>
                  <a:pt x="202" y="202"/>
                </a:lnTo>
                <a:lnTo>
                  <a:pt x="202" y="201"/>
                </a:lnTo>
                <a:lnTo>
                  <a:pt x="204" y="201"/>
                </a:lnTo>
                <a:lnTo>
                  <a:pt x="205" y="201"/>
                </a:lnTo>
                <a:lnTo>
                  <a:pt x="205" y="198"/>
                </a:lnTo>
                <a:lnTo>
                  <a:pt x="207" y="197"/>
                </a:lnTo>
                <a:lnTo>
                  <a:pt x="207" y="198"/>
                </a:lnTo>
                <a:lnTo>
                  <a:pt x="208" y="197"/>
                </a:lnTo>
                <a:lnTo>
                  <a:pt x="209" y="197"/>
                </a:lnTo>
                <a:lnTo>
                  <a:pt x="211" y="197"/>
                </a:lnTo>
                <a:lnTo>
                  <a:pt x="211" y="198"/>
                </a:lnTo>
                <a:lnTo>
                  <a:pt x="213" y="198"/>
                </a:lnTo>
                <a:lnTo>
                  <a:pt x="213" y="199"/>
                </a:lnTo>
                <a:lnTo>
                  <a:pt x="214" y="199"/>
                </a:lnTo>
                <a:lnTo>
                  <a:pt x="214" y="201"/>
                </a:lnTo>
                <a:lnTo>
                  <a:pt x="214" y="202"/>
                </a:lnTo>
                <a:lnTo>
                  <a:pt x="214" y="203"/>
                </a:lnTo>
                <a:lnTo>
                  <a:pt x="214" y="204"/>
                </a:lnTo>
                <a:lnTo>
                  <a:pt x="214" y="205"/>
                </a:lnTo>
                <a:lnTo>
                  <a:pt x="214" y="206"/>
                </a:lnTo>
                <a:lnTo>
                  <a:pt x="214" y="207"/>
                </a:lnTo>
                <a:lnTo>
                  <a:pt x="214" y="209"/>
                </a:lnTo>
                <a:lnTo>
                  <a:pt x="214" y="210"/>
                </a:lnTo>
                <a:lnTo>
                  <a:pt x="213" y="210"/>
                </a:lnTo>
                <a:lnTo>
                  <a:pt x="211" y="210"/>
                </a:lnTo>
                <a:lnTo>
                  <a:pt x="209" y="210"/>
                </a:lnTo>
                <a:lnTo>
                  <a:pt x="208" y="210"/>
                </a:lnTo>
                <a:lnTo>
                  <a:pt x="207" y="210"/>
                </a:lnTo>
                <a:lnTo>
                  <a:pt x="205" y="210"/>
                </a:lnTo>
                <a:lnTo>
                  <a:pt x="204" y="210"/>
                </a:lnTo>
                <a:lnTo>
                  <a:pt x="202" y="210"/>
                </a:lnTo>
                <a:lnTo>
                  <a:pt x="200" y="210"/>
                </a:lnTo>
                <a:lnTo>
                  <a:pt x="199" y="210"/>
                </a:lnTo>
                <a:lnTo>
                  <a:pt x="198" y="210"/>
                </a:lnTo>
                <a:lnTo>
                  <a:pt x="196" y="210"/>
                </a:lnTo>
                <a:lnTo>
                  <a:pt x="194" y="210"/>
                </a:lnTo>
                <a:lnTo>
                  <a:pt x="193" y="210"/>
                </a:lnTo>
                <a:lnTo>
                  <a:pt x="192" y="210"/>
                </a:lnTo>
                <a:lnTo>
                  <a:pt x="191" y="210"/>
                </a:lnTo>
                <a:lnTo>
                  <a:pt x="190" y="210"/>
                </a:lnTo>
                <a:lnTo>
                  <a:pt x="189" y="210"/>
                </a:lnTo>
                <a:lnTo>
                  <a:pt x="188" y="210"/>
                </a:lnTo>
                <a:lnTo>
                  <a:pt x="187" y="210"/>
                </a:lnTo>
                <a:lnTo>
                  <a:pt x="185" y="210"/>
                </a:lnTo>
                <a:lnTo>
                  <a:pt x="184" y="210"/>
                </a:lnTo>
                <a:lnTo>
                  <a:pt x="182" y="210"/>
                </a:lnTo>
                <a:lnTo>
                  <a:pt x="181" y="210"/>
                </a:lnTo>
                <a:lnTo>
                  <a:pt x="180" y="210"/>
                </a:lnTo>
                <a:lnTo>
                  <a:pt x="179" y="210"/>
                </a:lnTo>
                <a:lnTo>
                  <a:pt x="176" y="210"/>
                </a:lnTo>
                <a:lnTo>
                  <a:pt x="175" y="210"/>
                </a:lnTo>
                <a:lnTo>
                  <a:pt x="173" y="210"/>
                </a:lnTo>
                <a:lnTo>
                  <a:pt x="172" y="210"/>
                </a:lnTo>
                <a:lnTo>
                  <a:pt x="171" y="210"/>
                </a:lnTo>
                <a:lnTo>
                  <a:pt x="170" y="210"/>
                </a:lnTo>
                <a:lnTo>
                  <a:pt x="168" y="210"/>
                </a:lnTo>
                <a:lnTo>
                  <a:pt x="167" y="210"/>
                </a:lnTo>
                <a:lnTo>
                  <a:pt x="165" y="210"/>
                </a:lnTo>
                <a:lnTo>
                  <a:pt x="164" y="210"/>
                </a:lnTo>
                <a:lnTo>
                  <a:pt x="161" y="210"/>
                </a:lnTo>
                <a:lnTo>
                  <a:pt x="159" y="210"/>
                </a:lnTo>
                <a:lnTo>
                  <a:pt x="158" y="210"/>
                </a:lnTo>
                <a:lnTo>
                  <a:pt x="156" y="211"/>
                </a:lnTo>
                <a:lnTo>
                  <a:pt x="151" y="211"/>
                </a:lnTo>
                <a:lnTo>
                  <a:pt x="147" y="211"/>
                </a:lnTo>
                <a:lnTo>
                  <a:pt x="146" y="211"/>
                </a:lnTo>
                <a:lnTo>
                  <a:pt x="144" y="211"/>
                </a:lnTo>
                <a:lnTo>
                  <a:pt x="142" y="211"/>
                </a:lnTo>
                <a:lnTo>
                  <a:pt x="141" y="211"/>
                </a:lnTo>
                <a:lnTo>
                  <a:pt x="139" y="211"/>
                </a:lnTo>
                <a:lnTo>
                  <a:pt x="138" y="211"/>
                </a:lnTo>
                <a:lnTo>
                  <a:pt x="137" y="211"/>
                </a:lnTo>
                <a:lnTo>
                  <a:pt x="135" y="211"/>
                </a:lnTo>
                <a:lnTo>
                  <a:pt x="133" y="211"/>
                </a:lnTo>
                <a:lnTo>
                  <a:pt x="132" y="211"/>
                </a:lnTo>
                <a:lnTo>
                  <a:pt x="130" y="211"/>
                </a:lnTo>
                <a:lnTo>
                  <a:pt x="129" y="211"/>
                </a:lnTo>
                <a:lnTo>
                  <a:pt x="128" y="211"/>
                </a:lnTo>
                <a:lnTo>
                  <a:pt x="127" y="211"/>
                </a:lnTo>
                <a:lnTo>
                  <a:pt x="125" y="211"/>
                </a:lnTo>
                <a:lnTo>
                  <a:pt x="124" y="211"/>
                </a:lnTo>
                <a:lnTo>
                  <a:pt x="123" y="211"/>
                </a:lnTo>
                <a:lnTo>
                  <a:pt x="122" y="211"/>
                </a:lnTo>
                <a:lnTo>
                  <a:pt x="120" y="213"/>
                </a:lnTo>
                <a:lnTo>
                  <a:pt x="120" y="214"/>
                </a:lnTo>
                <a:lnTo>
                  <a:pt x="118" y="216"/>
                </a:lnTo>
                <a:lnTo>
                  <a:pt x="116" y="220"/>
                </a:lnTo>
                <a:lnTo>
                  <a:pt x="113" y="226"/>
                </a:lnTo>
                <a:lnTo>
                  <a:pt x="111" y="228"/>
                </a:lnTo>
                <a:lnTo>
                  <a:pt x="109" y="231"/>
                </a:lnTo>
                <a:lnTo>
                  <a:pt x="103" y="240"/>
                </a:lnTo>
                <a:lnTo>
                  <a:pt x="102" y="243"/>
                </a:lnTo>
                <a:lnTo>
                  <a:pt x="101" y="244"/>
                </a:lnTo>
                <a:lnTo>
                  <a:pt x="99" y="245"/>
                </a:lnTo>
                <a:lnTo>
                  <a:pt x="99" y="246"/>
                </a:lnTo>
                <a:lnTo>
                  <a:pt x="98" y="247"/>
                </a:lnTo>
                <a:lnTo>
                  <a:pt x="97" y="249"/>
                </a:lnTo>
                <a:lnTo>
                  <a:pt x="96" y="251"/>
                </a:lnTo>
                <a:lnTo>
                  <a:pt x="95" y="251"/>
                </a:lnTo>
                <a:lnTo>
                  <a:pt x="94" y="251"/>
                </a:lnTo>
                <a:lnTo>
                  <a:pt x="93" y="251"/>
                </a:lnTo>
                <a:lnTo>
                  <a:pt x="92" y="251"/>
                </a:lnTo>
                <a:lnTo>
                  <a:pt x="90" y="251"/>
                </a:lnTo>
                <a:lnTo>
                  <a:pt x="89" y="251"/>
                </a:lnTo>
                <a:lnTo>
                  <a:pt x="88" y="251"/>
                </a:lnTo>
                <a:lnTo>
                  <a:pt x="87" y="251"/>
                </a:lnTo>
                <a:lnTo>
                  <a:pt x="86" y="251"/>
                </a:lnTo>
                <a:lnTo>
                  <a:pt x="85" y="251"/>
                </a:lnTo>
                <a:lnTo>
                  <a:pt x="84" y="251"/>
                </a:lnTo>
                <a:lnTo>
                  <a:pt x="82" y="251"/>
                </a:lnTo>
                <a:lnTo>
                  <a:pt x="82" y="252"/>
                </a:lnTo>
                <a:lnTo>
                  <a:pt x="82" y="253"/>
                </a:lnTo>
                <a:lnTo>
                  <a:pt x="81" y="253"/>
                </a:lnTo>
                <a:lnTo>
                  <a:pt x="78" y="249"/>
                </a:lnTo>
                <a:lnTo>
                  <a:pt x="76" y="248"/>
                </a:lnTo>
                <a:lnTo>
                  <a:pt x="75" y="247"/>
                </a:lnTo>
                <a:lnTo>
                  <a:pt x="72" y="246"/>
                </a:lnTo>
                <a:lnTo>
                  <a:pt x="71" y="245"/>
                </a:lnTo>
                <a:lnTo>
                  <a:pt x="70" y="244"/>
                </a:lnTo>
                <a:lnTo>
                  <a:pt x="69" y="244"/>
                </a:lnTo>
                <a:lnTo>
                  <a:pt x="68" y="243"/>
                </a:lnTo>
                <a:lnTo>
                  <a:pt x="66" y="241"/>
                </a:lnTo>
                <a:lnTo>
                  <a:pt x="64" y="240"/>
                </a:lnTo>
                <a:lnTo>
                  <a:pt x="63" y="240"/>
                </a:lnTo>
                <a:lnTo>
                  <a:pt x="62" y="239"/>
                </a:lnTo>
                <a:lnTo>
                  <a:pt x="61" y="239"/>
                </a:lnTo>
                <a:lnTo>
                  <a:pt x="60" y="238"/>
                </a:lnTo>
                <a:lnTo>
                  <a:pt x="58" y="237"/>
                </a:lnTo>
                <a:lnTo>
                  <a:pt x="55" y="236"/>
                </a:lnTo>
                <a:lnTo>
                  <a:pt x="54" y="235"/>
                </a:lnTo>
                <a:lnTo>
                  <a:pt x="53" y="235"/>
                </a:lnTo>
                <a:lnTo>
                  <a:pt x="52" y="235"/>
                </a:lnTo>
                <a:lnTo>
                  <a:pt x="52" y="234"/>
                </a:lnTo>
                <a:lnTo>
                  <a:pt x="52" y="232"/>
                </a:lnTo>
                <a:lnTo>
                  <a:pt x="52" y="230"/>
                </a:lnTo>
                <a:lnTo>
                  <a:pt x="52" y="229"/>
                </a:lnTo>
                <a:lnTo>
                  <a:pt x="52" y="228"/>
                </a:lnTo>
                <a:lnTo>
                  <a:pt x="53" y="228"/>
                </a:lnTo>
                <a:lnTo>
                  <a:pt x="54" y="228"/>
                </a:lnTo>
                <a:lnTo>
                  <a:pt x="55" y="228"/>
                </a:lnTo>
                <a:lnTo>
                  <a:pt x="56" y="228"/>
                </a:lnTo>
                <a:lnTo>
                  <a:pt x="58" y="228"/>
                </a:lnTo>
                <a:lnTo>
                  <a:pt x="59" y="228"/>
                </a:lnTo>
                <a:lnTo>
                  <a:pt x="60" y="228"/>
                </a:lnTo>
                <a:lnTo>
                  <a:pt x="60" y="227"/>
                </a:lnTo>
                <a:lnTo>
                  <a:pt x="60" y="226"/>
                </a:lnTo>
                <a:lnTo>
                  <a:pt x="60" y="224"/>
                </a:lnTo>
                <a:lnTo>
                  <a:pt x="60" y="223"/>
                </a:lnTo>
                <a:lnTo>
                  <a:pt x="60" y="222"/>
                </a:lnTo>
                <a:lnTo>
                  <a:pt x="60" y="221"/>
                </a:lnTo>
                <a:lnTo>
                  <a:pt x="60" y="220"/>
                </a:lnTo>
                <a:lnTo>
                  <a:pt x="59" y="220"/>
                </a:lnTo>
                <a:lnTo>
                  <a:pt x="58" y="220"/>
                </a:lnTo>
                <a:lnTo>
                  <a:pt x="56" y="220"/>
                </a:lnTo>
                <a:lnTo>
                  <a:pt x="55" y="220"/>
                </a:lnTo>
                <a:lnTo>
                  <a:pt x="54" y="220"/>
                </a:lnTo>
                <a:lnTo>
                  <a:pt x="53" y="220"/>
                </a:lnTo>
                <a:lnTo>
                  <a:pt x="52" y="220"/>
                </a:lnTo>
                <a:lnTo>
                  <a:pt x="50" y="220"/>
                </a:lnTo>
                <a:lnTo>
                  <a:pt x="49" y="220"/>
                </a:lnTo>
                <a:lnTo>
                  <a:pt x="47" y="220"/>
                </a:lnTo>
                <a:lnTo>
                  <a:pt x="46" y="220"/>
                </a:lnTo>
                <a:lnTo>
                  <a:pt x="43" y="220"/>
                </a:lnTo>
                <a:lnTo>
                  <a:pt x="42" y="220"/>
                </a:lnTo>
                <a:lnTo>
                  <a:pt x="41" y="220"/>
                </a:lnTo>
                <a:lnTo>
                  <a:pt x="40" y="220"/>
                </a:lnTo>
                <a:lnTo>
                  <a:pt x="38" y="220"/>
                </a:lnTo>
                <a:lnTo>
                  <a:pt x="36" y="220"/>
                </a:lnTo>
                <a:lnTo>
                  <a:pt x="35" y="219"/>
                </a:lnTo>
                <a:lnTo>
                  <a:pt x="34" y="219"/>
                </a:lnTo>
                <a:lnTo>
                  <a:pt x="34" y="218"/>
                </a:lnTo>
                <a:lnTo>
                  <a:pt x="34" y="216"/>
                </a:lnTo>
                <a:lnTo>
                  <a:pt x="34" y="215"/>
                </a:lnTo>
                <a:lnTo>
                  <a:pt x="34" y="214"/>
                </a:lnTo>
                <a:lnTo>
                  <a:pt x="34" y="212"/>
                </a:lnTo>
                <a:lnTo>
                  <a:pt x="34" y="211"/>
                </a:lnTo>
                <a:lnTo>
                  <a:pt x="34" y="210"/>
                </a:lnTo>
                <a:lnTo>
                  <a:pt x="34" y="209"/>
                </a:lnTo>
                <a:lnTo>
                  <a:pt x="34" y="207"/>
                </a:lnTo>
                <a:lnTo>
                  <a:pt x="34" y="206"/>
                </a:lnTo>
                <a:lnTo>
                  <a:pt x="34" y="205"/>
                </a:lnTo>
                <a:lnTo>
                  <a:pt x="34" y="204"/>
                </a:lnTo>
                <a:lnTo>
                  <a:pt x="34" y="203"/>
                </a:lnTo>
                <a:lnTo>
                  <a:pt x="34" y="202"/>
                </a:lnTo>
                <a:lnTo>
                  <a:pt x="33" y="202"/>
                </a:lnTo>
                <a:lnTo>
                  <a:pt x="32" y="202"/>
                </a:lnTo>
                <a:lnTo>
                  <a:pt x="30" y="202"/>
                </a:lnTo>
                <a:lnTo>
                  <a:pt x="29" y="202"/>
                </a:lnTo>
                <a:lnTo>
                  <a:pt x="27" y="202"/>
                </a:lnTo>
                <a:lnTo>
                  <a:pt x="26" y="202"/>
                </a:lnTo>
                <a:lnTo>
                  <a:pt x="25" y="202"/>
                </a:lnTo>
                <a:lnTo>
                  <a:pt x="24" y="202"/>
                </a:lnTo>
                <a:lnTo>
                  <a:pt x="23" y="202"/>
                </a:lnTo>
                <a:lnTo>
                  <a:pt x="21" y="202"/>
                </a:lnTo>
                <a:lnTo>
                  <a:pt x="20" y="202"/>
                </a:lnTo>
                <a:lnTo>
                  <a:pt x="19" y="202"/>
                </a:lnTo>
                <a:lnTo>
                  <a:pt x="18" y="202"/>
                </a:lnTo>
                <a:lnTo>
                  <a:pt x="17" y="202"/>
                </a:lnTo>
                <a:lnTo>
                  <a:pt x="16" y="202"/>
                </a:lnTo>
                <a:lnTo>
                  <a:pt x="13" y="202"/>
                </a:lnTo>
                <a:lnTo>
                  <a:pt x="11" y="202"/>
                </a:lnTo>
                <a:lnTo>
                  <a:pt x="10" y="202"/>
                </a:lnTo>
                <a:lnTo>
                  <a:pt x="9" y="202"/>
                </a:lnTo>
                <a:lnTo>
                  <a:pt x="8" y="202"/>
                </a:lnTo>
                <a:lnTo>
                  <a:pt x="4" y="202"/>
                </a:lnTo>
                <a:lnTo>
                  <a:pt x="3" y="202"/>
                </a:lnTo>
                <a:lnTo>
                  <a:pt x="2" y="202"/>
                </a:lnTo>
                <a:lnTo>
                  <a:pt x="1" y="202"/>
                </a:lnTo>
                <a:lnTo>
                  <a:pt x="0" y="202"/>
                </a:lnTo>
                <a:lnTo>
                  <a:pt x="0" y="201"/>
                </a:lnTo>
                <a:lnTo>
                  <a:pt x="0" y="197"/>
                </a:lnTo>
                <a:lnTo>
                  <a:pt x="0" y="196"/>
                </a:lnTo>
                <a:lnTo>
                  <a:pt x="0" y="195"/>
                </a:lnTo>
                <a:lnTo>
                  <a:pt x="0" y="194"/>
                </a:lnTo>
                <a:lnTo>
                  <a:pt x="0" y="193"/>
                </a:lnTo>
                <a:lnTo>
                  <a:pt x="1" y="193"/>
                </a:lnTo>
                <a:lnTo>
                  <a:pt x="2" y="193"/>
                </a:lnTo>
                <a:lnTo>
                  <a:pt x="3" y="193"/>
                </a:lnTo>
                <a:lnTo>
                  <a:pt x="4" y="193"/>
                </a:lnTo>
                <a:lnTo>
                  <a:pt x="6" y="193"/>
                </a:lnTo>
                <a:lnTo>
                  <a:pt x="7" y="193"/>
                </a:lnTo>
                <a:lnTo>
                  <a:pt x="8" y="193"/>
                </a:lnTo>
                <a:lnTo>
                  <a:pt x="9" y="193"/>
                </a:lnTo>
                <a:lnTo>
                  <a:pt x="9" y="194"/>
                </a:lnTo>
                <a:lnTo>
                  <a:pt x="10" y="194"/>
                </a:lnTo>
                <a:lnTo>
                  <a:pt x="11" y="194"/>
                </a:lnTo>
                <a:lnTo>
                  <a:pt x="12" y="194"/>
                </a:lnTo>
                <a:lnTo>
                  <a:pt x="13" y="194"/>
                </a:lnTo>
                <a:lnTo>
                  <a:pt x="15" y="194"/>
                </a:lnTo>
                <a:lnTo>
                  <a:pt x="15" y="193"/>
                </a:lnTo>
                <a:lnTo>
                  <a:pt x="15" y="194"/>
                </a:lnTo>
                <a:lnTo>
                  <a:pt x="16" y="194"/>
                </a:lnTo>
                <a:lnTo>
                  <a:pt x="16" y="193"/>
                </a:lnTo>
                <a:lnTo>
                  <a:pt x="16" y="194"/>
                </a:lnTo>
                <a:lnTo>
                  <a:pt x="17" y="194"/>
                </a:lnTo>
                <a:lnTo>
                  <a:pt x="18" y="194"/>
                </a:lnTo>
                <a:lnTo>
                  <a:pt x="18" y="192"/>
                </a:lnTo>
                <a:lnTo>
                  <a:pt x="18" y="186"/>
                </a:lnTo>
                <a:lnTo>
                  <a:pt x="18" y="185"/>
                </a:lnTo>
                <a:lnTo>
                  <a:pt x="18" y="184"/>
                </a:lnTo>
                <a:lnTo>
                  <a:pt x="18" y="182"/>
                </a:lnTo>
                <a:lnTo>
                  <a:pt x="18" y="181"/>
                </a:lnTo>
                <a:lnTo>
                  <a:pt x="18" y="180"/>
                </a:lnTo>
                <a:lnTo>
                  <a:pt x="18" y="177"/>
                </a:lnTo>
                <a:lnTo>
                  <a:pt x="18" y="176"/>
                </a:lnTo>
                <a:lnTo>
                  <a:pt x="18" y="174"/>
                </a:lnTo>
                <a:lnTo>
                  <a:pt x="18" y="173"/>
                </a:lnTo>
                <a:lnTo>
                  <a:pt x="18" y="169"/>
                </a:lnTo>
                <a:lnTo>
                  <a:pt x="18" y="167"/>
                </a:lnTo>
                <a:lnTo>
                  <a:pt x="19" y="167"/>
                </a:lnTo>
                <a:lnTo>
                  <a:pt x="21" y="167"/>
                </a:lnTo>
                <a:lnTo>
                  <a:pt x="23" y="167"/>
                </a:lnTo>
                <a:lnTo>
                  <a:pt x="24" y="167"/>
                </a:lnTo>
                <a:lnTo>
                  <a:pt x="25" y="167"/>
                </a:lnTo>
                <a:lnTo>
                  <a:pt x="26" y="167"/>
                </a:lnTo>
                <a:lnTo>
                  <a:pt x="29" y="167"/>
                </a:lnTo>
                <a:lnTo>
                  <a:pt x="30" y="167"/>
                </a:lnTo>
                <a:lnTo>
                  <a:pt x="32" y="167"/>
                </a:lnTo>
                <a:lnTo>
                  <a:pt x="33" y="167"/>
                </a:lnTo>
                <a:lnTo>
                  <a:pt x="34" y="167"/>
                </a:lnTo>
                <a:lnTo>
                  <a:pt x="43" y="167"/>
                </a:lnTo>
                <a:lnTo>
                  <a:pt x="44" y="167"/>
                </a:lnTo>
                <a:lnTo>
                  <a:pt x="45" y="167"/>
                </a:lnTo>
                <a:lnTo>
                  <a:pt x="46" y="167"/>
                </a:lnTo>
                <a:lnTo>
                  <a:pt x="49" y="167"/>
                </a:lnTo>
                <a:lnTo>
                  <a:pt x="50" y="167"/>
                </a:lnTo>
                <a:lnTo>
                  <a:pt x="51" y="167"/>
                </a:lnTo>
                <a:lnTo>
                  <a:pt x="52" y="167"/>
                </a:lnTo>
                <a:lnTo>
                  <a:pt x="55" y="167"/>
                </a:lnTo>
                <a:lnTo>
                  <a:pt x="56" y="167"/>
                </a:lnTo>
                <a:lnTo>
                  <a:pt x="58" y="167"/>
                </a:lnTo>
                <a:lnTo>
                  <a:pt x="60" y="167"/>
                </a:lnTo>
                <a:lnTo>
                  <a:pt x="61" y="167"/>
                </a:lnTo>
                <a:lnTo>
                  <a:pt x="63" y="167"/>
                </a:lnTo>
                <a:lnTo>
                  <a:pt x="64" y="167"/>
                </a:lnTo>
                <a:lnTo>
                  <a:pt x="66" y="167"/>
                </a:lnTo>
                <a:lnTo>
                  <a:pt x="68" y="167"/>
                </a:lnTo>
                <a:lnTo>
                  <a:pt x="69" y="167"/>
                </a:lnTo>
                <a:lnTo>
                  <a:pt x="69" y="165"/>
                </a:lnTo>
                <a:lnTo>
                  <a:pt x="69" y="164"/>
                </a:lnTo>
                <a:lnTo>
                  <a:pt x="69" y="162"/>
                </a:lnTo>
                <a:lnTo>
                  <a:pt x="69" y="160"/>
                </a:lnTo>
                <a:lnTo>
                  <a:pt x="69" y="157"/>
                </a:lnTo>
                <a:lnTo>
                  <a:pt x="69" y="156"/>
                </a:lnTo>
                <a:lnTo>
                  <a:pt x="69" y="155"/>
                </a:lnTo>
                <a:lnTo>
                  <a:pt x="69" y="154"/>
                </a:lnTo>
                <a:lnTo>
                  <a:pt x="69" y="153"/>
                </a:lnTo>
                <a:lnTo>
                  <a:pt x="69" y="152"/>
                </a:lnTo>
                <a:lnTo>
                  <a:pt x="69" y="151"/>
                </a:lnTo>
                <a:lnTo>
                  <a:pt x="69" y="149"/>
                </a:lnTo>
                <a:lnTo>
                  <a:pt x="69" y="148"/>
                </a:lnTo>
                <a:lnTo>
                  <a:pt x="69" y="147"/>
                </a:lnTo>
                <a:lnTo>
                  <a:pt x="69" y="146"/>
                </a:lnTo>
                <a:lnTo>
                  <a:pt x="69" y="145"/>
                </a:lnTo>
                <a:lnTo>
                  <a:pt x="69" y="144"/>
                </a:lnTo>
                <a:lnTo>
                  <a:pt x="69" y="142"/>
                </a:lnTo>
                <a:lnTo>
                  <a:pt x="69" y="140"/>
                </a:lnTo>
                <a:lnTo>
                  <a:pt x="69" y="138"/>
                </a:lnTo>
                <a:lnTo>
                  <a:pt x="69" y="134"/>
                </a:lnTo>
                <a:lnTo>
                  <a:pt x="69" y="131"/>
                </a:lnTo>
                <a:lnTo>
                  <a:pt x="69" y="130"/>
                </a:lnTo>
                <a:lnTo>
                  <a:pt x="69" y="127"/>
                </a:lnTo>
                <a:lnTo>
                  <a:pt x="69" y="126"/>
                </a:lnTo>
                <a:lnTo>
                  <a:pt x="69" y="125"/>
                </a:lnTo>
                <a:lnTo>
                  <a:pt x="69" y="123"/>
                </a:lnTo>
                <a:lnTo>
                  <a:pt x="73" y="123"/>
                </a:lnTo>
                <a:lnTo>
                  <a:pt x="75" y="123"/>
                </a:lnTo>
                <a:lnTo>
                  <a:pt x="76" y="123"/>
                </a:lnTo>
                <a:lnTo>
                  <a:pt x="78" y="123"/>
                </a:lnTo>
                <a:lnTo>
                  <a:pt x="79" y="123"/>
                </a:lnTo>
                <a:lnTo>
                  <a:pt x="80" y="123"/>
                </a:lnTo>
                <a:lnTo>
                  <a:pt x="81" y="123"/>
                </a:lnTo>
                <a:lnTo>
                  <a:pt x="82" y="123"/>
                </a:lnTo>
                <a:lnTo>
                  <a:pt x="84" y="123"/>
                </a:lnTo>
                <a:lnTo>
                  <a:pt x="85" y="123"/>
                </a:lnTo>
                <a:lnTo>
                  <a:pt x="86" y="123"/>
                </a:lnTo>
                <a:lnTo>
                  <a:pt x="87" y="123"/>
                </a:lnTo>
                <a:lnTo>
                  <a:pt x="89" y="123"/>
                </a:lnTo>
                <a:lnTo>
                  <a:pt x="90" y="123"/>
                </a:lnTo>
                <a:lnTo>
                  <a:pt x="92" y="123"/>
                </a:lnTo>
                <a:lnTo>
                  <a:pt x="93" y="123"/>
                </a:lnTo>
                <a:lnTo>
                  <a:pt x="94" y="123"/>
                </a:lnTo>
                <a:lnTo>
                  <a:pt x="95" y="123"/>
                </a:lnTo>
                <a:lnTo>
                  <a:pt x="96" y="123"/>
                </a:lnTo>
                <a:lnTo>
                  <a:pt x="97" y="123"/>
                </a:lnTo>
                <a:lnTo>
                  <a:pt x="98" y="123"/>
                </a:lnTo>
                <a:lnTo>
                  <a:pt x="99" y="123"/>
                </a:lnTo>
                <a:lnTo>
                  <a:pt x="101" y="123"/>
                </a:lnTo>
                <a:lnTo>
                  <a:pt x="102" y="123"/>
                </a:lnTo>
                <a:lnTo>
                  <a:pt x="103" y="123"/>
                </a:lnTo>
                <a:lnTo>
                  <a:pt x="104" y="123"/>
                </a:lnTo>
                <a:lnTo>
                  <a:pt x="104" y="122"/>
                </a:lnTo>
                <a:lnTo>
                  <a:pt x="104" y="121"/>
                </a:lnTo>
                <a:lnTo>
                  <a:pt x="104" y="120"/>
                </a:lnTo>
                <a:lnTo>
                  <a:pt x="104" y="119"/>
                </a:lnTo>
                <a:lnTo>
                  <a:pt x="104" y="118"/>
                </a:lnTo>
                <a:lnTo>
                  <a:pt x="104" y="117"/>
                </a:lnTo>
                <a:lnTo>
                  <a:pt x="104" y="115"/>
                </a:lnTo>
                <a:lnTo>
                  <a:pt x="104" y="114"/>
                </a:lnTo>
                <a:lnTo>
                  <a:pt x="104" y="113"/>
                </a:lnTo>
                <a:lnTo>
                  <a:pt x="104" y="112"/>
                </a:lnTo>
                <a:lnTo>
                  <a:pt x="104" y="111"/>
                </a:lnTo>
                <a:lnTo>
                  <a:pt x="104" y="110"/>
                </a:lnTo>
                <a:lnTo>
                  <a:pt x="104" y="109"/>
                </a:lnTo>
                <a:lnTo>
                  <a:pt x="104" y="106"/>
                </a:lnTo>
                <a:lnTo>
                  <a:pt x="103" y="105"/>
                </a:lnTo>
                <a:lnTo>
                  <a:pt x="102" y="105"/>
                </a:lnTo>
                <a:lnTo>
                  <a:pt x="101" y="105"/>
                </a:lnTo>
                <a:lnTo>
                  <a:pt x="99" y="105"/>
                </a:lnTo>
                <a:lnTo>
                  <a:pt x="98" y="105"/>
                </a:lnTo>
                <a:lnTo>
                  <a:pt x="97" y="105"/>
                </a:lnTo>
                <a:lnTo>
                  <a:pt x="96" y="105"/>
                </a:lnTo>
                <a:lnTo>
                  <a:pt x="95" y="105"/>
                </a:lnTo>
                <a:lnTo>
                  <a:pt x="94" y="105"/>
                </a:lnTo>
                <a:lnTo>
                  <a:pt x="94" y="104"/>
                </a:lnTo>
                <a:lnTo>
                  <a:pt x="94" y="103"/>
                </a:lnTo>
                <a:lnTo>
                  <a:pt x="94" y="102"/>
                </a:lnTo>
                <a:lnTo>
                  <a:pt x="94" y="101"/>
                </a:lnTo>
                <a:lnTo>
                  <a:pt x="94" y="100"/>
                </a:lnTo>
                <a:lnTo>
                  <a:pt x="94" y="97"/>
                </a:lnTo>
                <a:lnTo>
                  <a:pt x="94" y="96"/>
                </a:lnTo>
                <a:lnTo>
                  <a:pt x="94" y="95"/>
                </a:lnTo>
                <a:lnTo>
                  <a:pt x="94" y="94"/>
                </a:lnTo>
                <a:lnTo>
                  <a:pt x="94" y="89"/>
                </a:lnTo>
                <a:lnTo>
                  <a:pt x="94" y="88"/>
                </a:lnTo>
                <a:lnTo>
                  <a:pt x="92" y="88"/>
                </a:lnTo>
                <a:lnTo>
                  <a:pt x="88" y="88"/>
                </a:lnTo>
                <a:lnTo>
                  <a:pt x="86" y="88"/>
                </a:lnTo>
                <a:lnTo>
                  <a:pt x="85" y="88"/>
                </a:lnTo>
                <a:lnTo>
                  <a:pt x="84" y="88"/>
                </a:lnTo>
                <a:lnTo>
                  <a:pt x="79" y="88"/>
                </a:lnTo>
                <a:lnTo>
                  <a:pt x="78" y="88"/>
                </a:lnTo>
                <a:lnTo>
                  <a:pt x="77" y="88"/>
                </a:lnTo>
                <a:lnTo>
                  <a:pt x="76" y="88"/>
                </a:lnTo>
                <a:lnTo>
                  <a:pt x="75" y="88"/>
                </a:lnTo>
                <a:lnTo>
                  <a:pt x="73" y="88"/>
                </a:lnTo>
                <a:lnTo>
                  <a:pt x="72" y="88"/>
                </a:lnTo>
                <a:lnTo>
                  <a:pt x="71" y="88"/>
                </a:lnTo>
                <a:lnTo>
                  <a:pt x="70" y="88"/>
                </a:lnTo>
                <a:lnTo>
                  <a:pt x="70" y="87"/>
                </a:lnTo>
                <a:lnTo>
                  <a:pt x="70" y="82"/>
                </a:lnTo>
                <a:lnTo>
                  <a:pt x="70" y="81"/>
                </a:lnTo>
                <a:lnTo>
                  <a:pt x="70" y="79"/>
                </a:lnTo>
                <a:lnTo>
                  <a:pt x="69" y="79"/>
                </a:lnTo>
                <a:lnTo>
                  <a:pt x="68" y="79"/>
                </a:lnTo>
                <a:lnTo>
                  <a:pt x="68" y="77"/>
                </a:lnTo>
                <a:lnTo>
                  <a:pt x="68" y="76"/>
                </a:lnTo>
                <a:lnTo>
                  <a:pt x="68" y="75"/>
                </a:lnTo>
                <a:lnTo>
                  <a:pt x="68" y="73"/>
                </a:lnTo>
                <a:lnTo>
                  <a:pt x="68" y="72"/>
                </a:lnTo>
                <a:lnTo>
                  <a:pt x="68" y="71"/>
                </a:lnTo>
                <a:lnTo>
                  <a:pt x="68" y="70"/>
                </a:lnTo>
                <a:lnTo>
                  <a:pt x="68" y="69"/>
                </a:lnTo>
                <a:lnTo>
                  <a:pt x="68" y="68"/>
                </a:lnTo>
                <a:lnTo>
                  <a:pt x="68" y="67"/>
                </a:lnTo>
                <a:lnTo>
                  <a:pt x="68" y="65"/>
                </a:lnTo>
                <a:lnTo>
                  <a:pt x="68" y="64"/>
                </a:lnTo>
                <a:lnTo>
                  <a:pt x="68" y="63"/>
                </a:lnTo>
                <a:lnTo>
                  <a:pt x="68" y="62"/>
                </a:lnTo>
                <a:lnTo>
                  <a:pt x="68" y="61"/>
                </a:lnTo>
                <a:lnTo>
                  <a:pt x="68" y="60"/>
                </a:lnTo>
                <a:lnTo>
                  <a:pt x="68" y="59"/>
                </a:lnTo>
                <a:lnTo>
                  <a:pt x="68" y="57"/>
                </a:lnTo>
                <a:lnTo>
                  <a:pt x="68" y="56"/>
                </a:lnTo>
                <a:lnTo>
                  <a:pt x="68" y="53"/>
                </a:lnTo>
                <a:lnTo>
                  <a:pt x="69" y="53"/>
                </a:lnTo>
                <a:lnTo>
                  <a:pt x="70" y="53"/>
                </a:lnTo>
                <a:lnTo>
                  <a:pt x="71" y="53"/>
                </a:lnTo>
                <a:lnTo>
                  <a:pt x="72" y="53"/>
                </a:lnTo>
                <a:lnTo>
                  <a:pt x="73" y="53"/>
                </a:lnTo>
                <a:lnTo>
                  <a:pt x="75" y="53"/>
                </a:lnTo>
                <a:lnTo>
                  <a:pt x="76" y="53"/>
                </a:lnTo>
                <a:lnTo>
                  <a:pt x="77" y="53"/>
                </a:lnTo>
                <a:lnTo>
                  <a:pt x="78" y="53"/>
                </a:lnTo>
                <a:lnTo>
                  <a:pt x="78" y="52"/>
                </a:lnTo>
                <a:lnTo>
                  <a:pt x="78" y="51"/>
                </a:lnTo>
                <a:lnTo>
                  <a:pt x="78" y="48"/>
                </a:lnTo>
                <a:lnTo>
                  <a:pt x="78" y="45"/>
                </a:lnTo>
                <a:lnTo>
                  <a:pt x="78" y="44"/>
                </a:lnTo>
                <a:lnTo>
                  <a:pt x="78" y="38"/>
                </a:lnTo>
                <a:lnTo>
                  <a:pt x="78" y="37"/>
                </a:lnTo>
                <a:lnTo>
                  <a:pt x="78" y="35"/>
                </a:lnTo>
                <a:lnTo>
                  <a:pt x="77" y="35"/>
                </a:lnTo>
                <a:lnTo>
                  <a:pt x="77" y="31"/>
                </a:lnTo>
                <a:lnTo>
                  <a:pt x="77" y="30"/>
                </a:lnTo>
                <a:lnTo>
                  <a:pt x="77" y="26"/>
                </a:lnTo>
                <a:lnTo>
                  <a:pt x="77" y="25"/>
                </a:lnTo>
                <a:lnTo>
                  <a:pt x="77" y="19"/>
                </a:lnTo>
                <a:lnTo>
                  <a:pt x="77" y="18"/>
                </a:lnTo>
                <a:lnTo>
                  <a:pt x="77" y="15"/>
                </a:lnTo>
                <a:lnTo>
                  <a:pt x="77" y="10"/>
                </a:lnTo>
                <a:lnTo>
                  <a:pt x="77" y="9"/>
                </a:lnTo>
                <a:lnTo>
                  <a:pt x="77" y="6"/>
                </a:lnTo>
                <a:lnTo>
                  <a:pt x="77" y="1"/>
                </a:lnTo>
                <a:lnTo>
                  <a:pt x="77" y="0"/>
                </a:lnTo>
                <a:lnTo>
                  <a:pt x="78" y="0"/>
                </a:lnTo>
                <a:lnTo>
                  <a:pt x="79" y="0"/>
                </a:lnTo>
                <a:lnTo>
                  <a:pt x="80" y="0"/>
                </a:lnTo>
                <a:lnTo>
                  <a:pt x="81" y="0"/>
                </a:lnTo>
                <a:lnTo>
                  <a:pt x="82" y="0"/>
                </a:lnTo>
                <a:lnTo>
                  <a:pt x="84" y="0"/>
                </a:lnTo>
                <a:lnTo>
                  <a:pt x="85" y="0"/>
                </a:lnTo>
                <a:lnTo>
                  <a:pt x="86" y="0"/>
                </a:lnTo>
                <a:lnTo>
                  <a:pt x="87" y="0"/>
                </a:lnTo>
                <a:lnTo>
                  <a:pt x="88" y="0"/>
                </a:lnTo>
                <a:lnTo>
                  <a:pt x="89" y="0"/>
                </a:lnTo>
                <a:lnTo>
                  <a:pt x="92" y="0"/>
                </a:lnTo>
                <a:lnTo>
                  <a:pt x="93" y="0"/>
                </a:lnTo>
                <a:lnTo>
                  <a:pt x="94" y="0"/>
                </a:lnTo>
                <a:lnTo>
                  <a:pt x="97" y="0"/>
                </a:lnTo>
                <a:lnTo>
                  <a:pt x="103" y="0"/>
                </a:lnTo>
                <a:lnTo>
                  <a:pt x="109" y="0"/>
                </a:lnTo>
                <a:close/>
                <a:moveTo>
                  <a:pt x="133" y="78"/>
                </a:moveTo>
                <a:lnTo>
                  <a:pt x="132" y="78"/>
                </a:lnTo>
                <a:lnTo>
                  <a:pt x="131" y="78"/>
                </a:lnTo>
                <a:lnTo>
                  <a:pt x="130" y="78"/>
                </a:lnTo>
                <a:lnTo>
                  <a:pt x="130" y="79"/>
                </a:lnTo>
                <a:lnTo>
                  <a:pt x="131" y="79"/>
                </a:lnTo>
                <a:lnTo>
                  <a:pt x="132" y="79"/>
                </a:lnTo>
                <a:lnTo>
                  <a:pt x="133" y="79"/>
                </a:lnTo>
                <a:lnTo>
                  <a:pt x="133" y="78"/>
                </a:lnTo>
                <a:close/>
                <a:moveTo>
                  <a:pt x="128" y="84"/>
                </a:moveTo>
                <a:lnTo>
                  <a:pt x="127" y="84"/>
                </a:lnTo>
                <a:lnTo>
                  <a:pt x="124" y="85"/>
                </a:lnTo>
                <a:lnTo>
                  <a:pt x="125" y="85"/>
                </a:lnTo>
                <a:lnTo>
                  <a:pt x="127" y="84"/>
                </a:lnTo>
                <a:lnTo>
                  <a:pt x="127" y="85"/>
                </a:lnTo>
                <a:lnTo>
                  <a:pt x="128" y="85"/>
                </a:lnTo>
                <a:lnTo>
                  <a:pt x="129" y="85"/>
                </a:lnTo>
                <a:lnTo>
                  <a:pt x="128" y="84"/>
                </a:lnTo>
                <a:lnTo>
                  <a:pt x="129" y="84"/>
                </a:lnTo>
                <a:lnTo>
                  <a:pt x="130" y="84"/>
                </a:lnTo>
                <a:lnTo>
                  <a:pt x="131" y="84"/>
                </a:lnTo>
                <a:lnTo>
                  <a:pt x="132" y="84"/>
                </a:lnTo>
                <a:lnTo>
                  <a:pt x="132" y="82"/>
                </a:lnTo>
                <a:lnTo>
                  <a:pt x="132" y="84"/>
                </a:lnTo>
                <a:lnTo>
                  <a:pt x="131" y="84"/>
                </a:lnTo>
                <a:lnTo>
                  <a:pt x="130" y="84"/>
                </a:lnTo>
                <a:lnTo>
                  <a:pt x="129" y="84"/>
                </a:lnTo>
                <a:lnTo>
                  <a:pt x="128" y="84"/>
                </a:lnTo>
                <a:close/>
                <a:moveTo>
                  <a:pt x="87" y="162"/>
                </a:moveTo>
                <a:lnTo>
                  <a:pt x="87" y="163"/>
                </a:lnTo>
                <a:lnTo>
                  <a:pt x="87" y="164"/>
                </a:lnTo>
                <a:lnTo>
                  <a:pt x="87" y="165"/>
                </a:lnTo>
                <a:lnTo>
                  <a:pt x="87" y="167"/>
                </a:lnTo>
                <a:lnTo>
                  <a:pt x="88" y="167"/>
                </a:lnTo>
                <a:lnTo>
                  <a:pt x="88" y="165"/>
                </a:lnTo>
                <a:lnTo>
                  <a:pt x="90" y="165"/>
                </a:lnTo>
                <a:lnTo>
                  <a:pt x="92" y="165"/>
                </a:lnTo>
                <a:lnTo>
                  <a:pt x="93" y="165"/>
                </a:lnTo>
                <a:lnTo>
                  <a:pt x="94" y="165"/>
                </a:lnTo>
                <a:lnTo>
                  <a:pt x="95" y="165"/>
                </a:lnTo>
                <a:lnTo>
                  <a:pt x="96" y="165"/>
                </a:lnTo>
                <a:lnTo>
                  <a:pt x="99" y="165"/>
                </a:lnTo>
                <a:lnTo>
                  <a:pt x="101" y="165"/>
                </a:lnTo>
                <a:lnTo>
                  <a:pt x="103" y="165"/>
                </a:lnTo>
                <a:lnTo>
                  <a:pt x="104" y="165"/>
                </a:lnTo>
                <a:lnTo>
                  <a:pt x="104" y="164"/>
                </a:lnTo>
                <a:lnTo>
                  <a:pt x="104" y="163"/>
                </a:lnTo>
                <a:lnTo>
                  <a:pt x="104" y="162"/>
                </a:lnTo>
                <a:lnTo>
                  <a:pt x="104" y="161"/>
                </a:lnTo>
                <a:lnTo>
                  <a:pt x="104" y="160"/>
                </a:lnTo>
                <a:lnTo>
                  <a:pt x="104" y="159"/>
                </a:lnTo>
                <a:lnTo>
                  <a:pt x="104" y="157"/>
                </a:lnTo>
                <a:lnTo>
                  <a:pt x="103" y="157"/>
                </a:lnTo>
                <a:lnTo>
                  <a:pt x="101" y="159"/>
                </a:lnTo>
                <a:lnTo>
                  <a:pt x="99" y="159"/>
                </a:lnTo>
                <a:lnTo>
                  <a:pt x="98" y="159"/>
                </a:lnTo>
                <a:lnTo>
                  <a:pt x="97" y="159"/>
                </a:lnTo>
                <a:lnTo>
                  <a:pt x="96" y="159"/>
                </a:lnTo>
                <a:lnTo>
                  <a:pt x="95" y="159"/>
                </a:lnTo>
                <a:lnTo>
                  <a:pt x="93" y="159"/>
                </a:lnTo>
                <a:lnTo>
                  <a:pt x="92" y="159"/>
                </a:lnTo>
                <a:lnTo>
                  <a:pt x="90" y="159"/>
                </a:lnTo>
                <a:lnTo>
                  <a:pt x="89" y="159"/>
                </a:lnTo>
                <a:lnTo>
                  <a:pt x="88" y="159"/>
                </a:lnTo>
                <a:lnTo>
                  <a:pt x="87" y="159"/>
                </a:lnTo>
                <a:lnTo>
                  <a:pt x="87" y="160"/>
                </a:lnTo>
                <a:lnTo>
                  <a:pt x="87" y="161"/>
                </a:lnTo>
                <a:lnTo>
                  <a:pt x="87" y="162"/>
                </a:lnTo>
                <a:close/>
                <a:moveTo>
                  <a:pt x="121" y="171"/>
                </a:moveTo>
                <a:lnTo>
                  <a:pt x="120" y="171"/>
                </a:lnTo>
                <a:lnTo>
                  <a:pt x="119" y="171"/>
                </a:lnTo>
                <a:lnTo>
                  <a:pt x="118" y="171"/>
                </a:lnTo>
                <a:lnTo>
                  <a:pt x="116" y="171"/>
                </a:lnTo>
                <a:lnTo>
                  <a:pt x="116" y="170"/>
                </a:lnTo>
                <a:lnTo>
                  <a:pt x="116" y="169"/>
                </a:lnTo>
                <a:lnTo>
                  <a:pt x="116" y="168"/>
                </a:lnTo>
                <a:lnTo>
                  <a:pt x="116" y="167"/>
                </a:lnTo>
                <a:lnTo>
                  <a:pt x="113" y="167"/>
                </a:lnTo>
                <a:lnTo>
                  <a:pt x="112" y="167"/>
                </a:lnTo>
                <a:lnTo>
                  <a:pt x="110" y="167"/>
                </a:lnTo>
                <a:lnTo>
                  <a:pt x="109" y="167"/>
                </a:lnTo>
                <a:lnTo>
                  <a:pt x="109" y="168"/>
                </a:lnTo>
                <a:lnTo>
                  <a:pt x="109" y="169"/>
                </a:lnTo>
                <a:lnTo>
                  <a:pt x="107" y="169"/>
                </a:lnTo>
                <a:lnTo>
                  <a:pt x="107" y="170"/>
                </a:lnTo>
                <a:lnTo>
                  <a:pt x="106" y="171"/>
                </a:lnTo>
                <a:lnTo>
                  <a:pt x="105" y="173"/>
                </a:lnTo>
                <a:lnTo>
                  <a:pt x="105" y="174"/>
                </a:lnTo>
                <a:lnTo>
                  <a:pt x="104" y="176"/>
                </a:lnTo>
                <a:lnTo>
                  <a:pt x="105" y="176"/>
                </a:lnTo>
                <a:lnTo>
                  <a:pt x="107" y="176"/>
                </a:lnTo>
                <a:lnTo>
                  <a:pt x="109" y="176"/>
                </a:lnTo>
                <a:lnTo>
                  <a:pt x="109" y="178"/>
                </a:lnTo>
                <a:lnTo>
                  <a:pt x="109" y="179"/>
                </a:lnTo>
                <a:lnTo>
                  <a:pt x="109" y="180"/>
                </a:lnTo>
                <a:lnTo>
                  <a:pt x="109" y="181"/>
                </a:lnTo>
                <a:lnTo>
                  <a:pt x="109" y="182"/>
                </a:lnTo>
                <a:lnTo>
                  <a:pt x="109" y="185"/>
                </a:lnTo>
                <a:lnTo>
                  <a:pt x="110" y="185"/>
                </a:lnTo>
                <a:lnTo>
                  <a:pt x="113" y="185"/>
                </a:lnTo>
                <a:lnTo>
                  <a:pt x="116" y="185"/>
                </a:lnTo>
                <a:lnTo>
                  <a:pt x="118" y="185"/>
                </a:lnTo>
                <a:lnTo>
                  <a:pt x="119" y="185"/>
                </a:lnTo>
                <a:lnTo>
                  <a:pt x="121" y="185"/>
                </a:lnTo>
                <a:lnTo>
                  <a:pt x="121" y="186"/>
                </a:lnTo>
                <a:lnTo>
                  <a:pt x="121" y="187"/>
                </a:lnTo>
                <a:lnTo>
                  <a:pt x="121" y="188"/>
                </a:lnTo>
                <a:lnTo>
                  <a:pt x="121" y="189"/>
                </a:lnTo>
                <a:lnTo>
                  <a:pt x="121" y="190"/>
                </a:lnTo>
                <a:lnTo>
                  <a:pt x="121" y="192"/>
                </a:lnTo>
                <a:lnTo>
                  <a:pt x="122" y="192"/>
                </a:lnTo>
                <a:lnTo>
                  <a:pt x="124" y="192"/>
                </a:lnTo>
                <a:lnTo>
                  <a:pt x="125" y="192"/>
                </a:lnTo>
                <a:lnTo>
                  <a:pt x="127" y="192"/>
                </a:lnTo>
                <a:lnTo>
                  <a:pt x="128" y="192"/>
                </a:lnTo>
                <a:lnTo>
                  <a:pt x="129" y="189"/>
                </a:lnTo>
                <a:lnTo>
                  <a:pt x="130" y="188"/>
                </a:lnTo>
                <a:lnTo>
                  <a:pt x="131" y="187"/>
                </a:lnTo>
                <a:lnTo>
                  <a:pt x="132" y="187"/>
                </a:lnTo>
                <a:lnTo>
                  <a:pt x="132" y="186"/>
                </a:lnTo>
                <a:lnTo>
                  <a:pt x="132" y="185"/>
                </a:lnTo>
                <a:lnTo>
                  <a:pt x="133" y="185"/>
                </a:lnTo>
                <a:lnTo>
                  <a:pt x="135" y="184"/>
                </a:lnTo>
                <a:lnTo>
                  <a:pt x="136" y="184"/>
                </a:lnTo>
                <a:lnTo>
                  <a:pt x="136" y="182"/>
                </a:lnTo>
                <a:lnTo>
                  <a:pt x="135" y="182"/>
                </a:lnTo>
                <a:lnTo>
                  <a:pt x="133" y="182"/>
                </a:lnTo>
                <a:lnTo>
                  <a:pt x="133" y="181"/>
                </a:lnTo>
                <a:lnTo>
                  <a:pt x="133" y="180"/>
                </a:lnTo>
                <a:lnTo>
                  <a:pt x="133" y="179"/>
                </a:lnTo>
                <a:lnTo>
                  <a:pt x="133" y="178"/>
                </a:lnTo>
                <a:lnTo>
                  <a:pt x="133" y="177"/>
                </a:lnTo>
                <a:lnTo>
                  <a:pt x="133" y="176"/>
                </a:lnTo>
                <a:lnTo>
                  <a:pt x="133" y="174"/>
                </a:lnTo>
                <a:lnTo>
                  <a:pt x="133" y="173"/>
                </a:lnTo>
                <a:lnTo>
                  <a:pt x="133" y="172"/>
                </a:lnTo>
                <a:lnTo>
                  <a:pt x="133" y="171"/>
                </a:lnTo>
                <a:lnTo>
                  <a:pt x="133" y="169"/>
                </a:lnTo>
                <a:lnTo>
                  <a:pt x="132" y="169"/>
                </a:lnTo>
                <a:lnTo>
                  <a:pt x="130" y="169"/>
                </a:lnTo>
                <a:lnTo>
                  <a:pt x="129" y="169"/>
                </a:lnTo>
                <a:lnTo>
                  <a:pt x="125" y="169"/>
                </a:lnTo>
                <a:lnTo>
                  <a:pt x="124" y="169"/>
                </a:lnTo>
                <a:lnTo>
                  <a:pt x="122" y="169"/>
                </a:lnTo>
                <a:lnTo>
                  <a:pt x="121" y="169"/>
                </a:lnTo>
                <a:lnTo>
                  <a:pt x="121" y="170"/>
                </a:lnTo>
                <a:lnTo>
                  <a:pt x="121" y="171"/>
                </a:lnTo>
                <a:close/>
              </a:path>
            </a:pathLst>
          </a:custGeom>
          <a:solidFill>
            <a:schemeClr val="bg1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24" name="Freeform 446">
            <a:extLst>
              <a:ext uri="{FF2B5EF4-FFF2-40B4-BE49-F238E27FC236}">
                <a16:creationId xmlns:a16="http://schemas.microsoft.com/office/drawing/2014/main" id="{07EE1125-7CB2-F90F-3087-B274E8443AB4}"/>
              </a:ext>
            </a:extLst>
          </p:cNvPr>
          <p:cNvSpPr>
            <a:spLocks/>
          </p:cNvSpPr>
          <p:nvPr/>
        </p:nvSpPr>
        <p:spPr bwMode="auto">
          <a:xfrm>
            <a:off x="2942867" y="1593783"/>
            <a:ext cx="495295" cy="495295"/>
          </a:xfrm>
          <a:custGeom>
            <a:avLst/>
            <a:gdLst>
              <a:gd name="T0" fmla="*/ 188 w 202"/>
              <a:gd name="T1" fmla="*/ 18 h 202"/>
              <a:gd name="T2" fmla="*/ 197 w 202"/>
              <a:gd name="T3" fmla="*/ 30 h 202"/>
              <a:gd name="T4" fmla="*/ 202 w 202"/>
              <a:gd name="T5" fmla="*/ 61 h 202"/>
              <a:gd name="T6" fmla="*/ 197 w 202"/>
              <a:gd name="T7" fmla="*/ 80 h 202"/>
              <a:gd name="T8" fmla="*/ 197 w 202"/>
              <a:gd name="T9" fmla="*/ 101 h 202"/>
              <a:gd name="T10" fmla="*/ 192 w 202"/>
              <a:gd name="T11" fmla="*/ 122 h 202"/>
              <a:gd name="T12" fmla="*/ 185 w 202"/>
              <a:gd name="T13" fmla="*/ 137 h 202"/>
              <a:gd name="T14" fmla="*/ 191 w 202"/>
              <a:gd name="T15" fmla="*/ 150 h 202"/>
              <a:gd name="T16" fmla="*/ 171 w 202"/>
              <a:gd name="T17" fmla="*/ 153 h 202"/>
              <a:gd name="T18" fmla="*/ 163 w 202"/>
              <a:gd name="T19" fmla="*/ 167 h 202"/>
              <a:gd name="T20" fmla="*/ 180 w 202"/>
              <a:gd name="T21" fmla="*/ 175 h 202"/>
              <a:gd name="T22" fmla="*/ 182 w 202"/>
              <a:gd name="T23" fmla="*/ 175 h 202"/>
              <a:gd name="T24" fmla="*/ 163 w 202"/>
              <a:gd name="T25" fmla="*/ 193 h 202"/>
              <a:gd name="T26" fmla="*/ 146 w 202"/>
              <a:gd name="T27" fmla="*/ 193 h 202"/>
              <a:gd name="T28" fmla="*/ 130 w 202"/>
              <a:gd name="T29" fmla="*/ 195 h 202"/>
              <a:gd name="T30" fmla="*/ 121 w 202"/>
              <a:gd name="T31" fmla="*/ 193 h 202"/>
              <a:gd name="T32" fmla="*/ 102 w 202"/>
              <a:gd name="T33" fmla="*/ 193 h 202"/>
              <a:gd name="T34" fmla="*/ 90 w 202"/>
              <a:gd name="T35" fmla="*/ 189 h 202"/>
              <a:gd name="T36" fmla="*/ 77 w 202"/>
              <a:gd name="T37" fmla="*/ 192 h 202"/>
              <a:gd name="T38" fmla="*/ 59 w 202"/>
              <a:gd name="T39" fmla="*/ 197 h 202"/>
              <a:gd name="T40" fmla="*/ 64 w 202"/>
              <a:gd name="T41" fmla="*/ 185 h 202"/>
              <a:gd name="T42" fmla="*/ 66 w 202"/>
              <a:gd name="T43" fmla="*/ 173 h 202"/>
              <a:gd name="T44" fmla="*/ 81 w 202"/>
              <a:gd name="T45" fmla="*/ 176 h 202"/>
              <a:gd name="T46" fmla="*/ 107 w 202"/>
              <a:gd name="T47" fmla="*/ 158 h 202"/>
              <a:gd name="T48" fmla="*/ 131 w 202"/>
              <a:gd name="T49" fmla="*/ 141 h 202"/>
              <a:gd name="T50" fmla="*/ 140 w 202"/>
              <a:gd name="T51" fmla="*/ 131 h 202"/>
              <a:gd name="T52" fmla="*/ 128 w 202"/>
              <a:gd name="T53" fmla="*/ 122 h 202"/>
              <a:gd name="T54" fmla="*/ 102 w 202"/>
              <a:gd name="T55" fmla="*/ 123 h 202"/>
              <a:gd name="T56" fmla="*/ 85 w 202"/>
              <a:gd name="T57" fmla="*/ 129 h 202"/>
              <a:gd name="T58" fmla="*/ 76 w 202"/>
              <a:gd name="T59" fmla="*/ 123 h 202"/>
              <a:gd name="T60" fmla="*/ 85 w 202"/>
              <a:gd name="T61" fmla="*/ 112 h 202"/>
              <a:gd name="T62" fmla="*/ 85 w 202"/>
              <a:gd name="T63" fmla="*/ 92 h 202"/>
              <a:gd name="T64" fmla="*/ 84 w 202"/>
              <a:gd name="T65" fmla="*/ 75 h 202"/>
              <a:gd name="T66" fmla="*/ 70 w 202"/>
              <a:gd name="T67" fmla="*/ 76 h 202"/>
              <a:gd name="T68" fmla="*/ 76 w 202"/>
              <a:gd name="T69" fmla="*/ 80 h 202"/>
              <a:gd name="T70" fmla="*/ 76 w 202"/>
              <a:gd name="T71" fmla="*/ 88 h 202"/>
              <a:gd name="T72" fmla="*/ 68 w 202"/>
              <a:gd name="T73" fmla="*/ 80 h 202"/>
              <a:gd name="T74" fmla="*/ 59 w 202"/>
              <a:gd name="T75" fmla="*/ 72 h 202"/>
              <a:gd name="T76" fmla="*/ 50 w 202"/>
              <a:gd name="T77" fmla="*/ 79 h 202"/>
              <a:gd name="T78" fmla="*/ 38 w 202"/>
              <a:gd name="T79" fmla="*/ 96 h 202"/>
              <a:gd name="T80" fmla="*/ 40 w 202"/>
              <a:gd name="T81" fmla="*/ 105 h 202"/>
              <a:gd name="T82" fmla="*/ 22 w 202"/>
              <a:gd name="T83" fmla="*/ 112 h 202"/>
              <a:gd name="T84" fmla="*/ 16 w 202"/>
              <a:gd name="T85" fmla="*/ 127 h 202"/>
              <a:gd name="T86" fmla="*/ 9 w 202"/>
              <a:gd name="T87" fmla="*/ 136 h 202"/>
              <a:gd name="T88" fmla="*/ 2 w 202"/>
              <a:gd name="T89" fmla="*/ 130 h 202"/>
              <a:gd name="T90" fmla="*/ 14 w 202"/>
              <a:gd name="T91" fmla="*/ 121 h 202"/>
              <a:gd name="T92" fmla="*/ 15 w 202"/>
              <a:gd name="T93" fmla="*/ 104 h 202"/>
              <a:gd name="T94" fmla="*/ 18 w 202"/>
              <a:gd name="T95" fmla="*/ 97 h 202"/>
              <a:gd name="T96" fmla="*/ 15 w 202"/>
              <a:gd name="T97" fmla="*/ 91 h 202"/>
              <a:gd name="T98" fmla="*/ 24 w 202"/>
              <a:gd name="T99" fmla="*/ 80 h 202"/>
              <a:gd name="T100" fmla="*/ 32 w 202"/>
              <a:gd name="T101" fmla="*/ 71 h 202"/>
              <a:gd name="T102" fmla="*/ 32 w 202"/>
              <a:gd name="T103" fmla="*/ 54 h 202"/>
              <a:gd name="T104" fmla="*/ 26 w 202"/>
              <a:gd name="T105" fmla="*/ 47 h 202"/>
              <a:gd name="T106" fmla="*/ 34 w 202"/>
              <a:gd name="T107" fmla="*/ 35 h 202"/>
              <a:gd name="T108" fmla="*/ 53 w 202"/>
              <a:gd name="T109" fmla="*/ 43 h 202"/>
              <a:gd name="T110" fmla="*/ 67 w 202"/>
              <a:gd name="T111" fmla="*/ 41 h 202"/>
              <a:gd name="T112" fmla="*/ 92 w 202"/>
              <a:gd name="T113" fmla="*/ 4 h 202"/>
              <a:gd name="T114" fmla="*/ 110 w 202"/>
              <a:gd name="T115" fmla="*/ 1 h 202"/>
              <a:gd name="T116" fmla="*/ 139 w 202"/>
              <a:gd name="T117" fmla="*/ 0 h 202"/>
              <a:gd name="T118" fmla="*/ 159 w 202"/>
              <a:gd name="T119" fmla="*/ 0 h 202"/>
              <a:gd name="T120" fmla="*/ 177 w 202"/>
              <a:gd name="T121" fmla="*/ 0 h 2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02" h="202">
                <a:moveTo>
                  <a:pt x="183" y="0"/>
                </a:moveTo>
                <a:lnTo>
                  <a:pt x="183" y="1"/>
                </a:lnTo>
                <a:lnTo>
                  <a:pt x="183" y="4"/>
                </a:lnTo>
                <a:lnTo>
                  <a:pt x="183" y="9"/>
                </a:lnTo>
                <a:lnTo>
                  <a:pt x="183" y="10"/>
                </a:lnTo>
                <a:lnTo>
                  <a:pt x="183" y="13"/>
                </a:lnTo>
                <a:lnTo>
                  <a:pt x="183" y="14"/>
                </a:lnTo>
                <a:lnTo>
                  <a:pt x="183" y="16"/>
                </a:lnTo>
                <a:lnTo>
                  <a:pt x="185" y="17"/>
                </a:lnTo>
                <a:lnTo>
                  <a:pt x="185" y="18"/>
                </a:lnTo>
                <a:lnTo>
                  <a:pt x="186" y="17"/>
                </a:lnTo>
                <a:lnTo>
                  <a:pt x="187" y="17"/>
                </a:lnTo>
                <a:lnTo>
                  <a:pt x="188" y="17"/>
                </a:lnTo>
                <a:lnTo>
                  <a:pt x="188" y="18"/>
                </a:lnTo>
                <a:lnTo>
                  <a:pt x="188" y="19"/>
                </a:lnTo>
                <a:lnTo>
                  <a:pt x="188" y="20"/>
                </a:lnTo>
                <a:lnTo>
                  <a:pt x="188" y="21"/>
                </a:lnTo>
                <a:lnTo>
                  <a:pt x="191" y="21"/>
                </a:lnTo>
                <a:lnTo>
                  <a:pt x="192" y="21"/>
                </a:lnTo>
                <a:lnTo>
                  <a:pt x="192" y="22"/>
                </a:lnTo>
                <a:lnTo>
                  <a:pt x="192" y="24"/>
                </a:lnTo>
                <a:lnTo>
                  <a:pt x="192" y="25"/>
                </a:lnTo>
                <a:lnTo>
                  <a:pt x="192" y="29"/>
                </a:lnTo>
                <a:lnTo>
                  <a:pt x="192" y="30"/>
                </a:lnTo>
                <a:lnTo>
                  <a:pt x="194" y="30"/>
                </a:lnTo>
                <a:lnTo>
                  <a:pt x="195" y="30"/>
                </a:lnTo>
                <a:lnTo>
                  <a:pt x="196" y="30"/>
                </a:lnTo>
                <a:lnTo>
                  <a:pt x="197" y="30"/>
                </a:lnTo>
                <a:lnTo>
                  <a:pt x="197" y="31"/>
                </a:lnTo>
                <a:lnTo>
                  <a:pt x="197" y="36"/>
                </a:lnTo>
                <a:lnTo>
                  <a:pt x="197" y="38"/>
                </a:lnTo>
                <a:lnTo>
                  <a:pt x="197" y="39"/>
                </a:lnTo>
                <a:lnTo>
                  <a:pt x="197" y="41"/>
                </a:lnTo>
                <a:lnTo>
                  <a:pt x="197" y="42"/>
                </a:lnTo>
                <a:lnTo>
                  <a:pt x="197" y="44"/>
                </a:lnTo>
                <a:lnTo>
                  <a:pt x="199" y="44"/>
                </a:lnTo>
                <a:lnTo>
                  <a:pt x="200" y="44"/>
                </a:lnTo>
                <a:lnTo>
                  <a:pt x="200" y="45"/>
                </a:lnTo>
                <a:lnTo>
                  <a:pt x="200" y="46"/>
                </a:lnTo>
                <a:lnTo>
                  <a:pt x="200" y="49"/>
                </a:lnTo>
                <a:lnTo>
                  <a:pt x="200" y="50"/>
                </a:lnTo>
                <a:lnTo>
                  <a:pt x="202" y="61"/>
                </a:lnTo>
                <a:lnTo>
                  <a:pt x="202" y="62"/>
                </a:lnTo>
                <a:lnTo>
                  <a:pt x="202" y="63"/>
                </a:lnTo>
                <a:lnTo>
                  <a:pt x="202" y="66"/>
                </a:lnTo>
                <a:lnTo>
                  <a:pt x="202" y="69"/>
                </a:lnTo>
                <a:lnTo>
                  <a:pt x="202" y="70"/>
                </a:lnTo>
                <a:lnTo>
                  <a:pt x="202" y="72"/>
                </a:lnTo>
                <a:lnTo>
                  <a:pt x="202" y="74"/>
                </a:lnTo>
                <a:lnTo>
                  <a:pt x="202" y="77"/>
                </a:lnTo>
                <a:lnTo>
                  <a:pt x="202" y="78"/>
                </a:lnTo>
                <a:lnTo>
                  <a:pt x="199" y="78"/>
                </a:lnTo>
                <a:lnTo>
                  <a:pt x="198" y="78"/>
                </a:lnTo>
                <a:lnTo>
                  <a:pt x="197" y="78"/>
                </a:lnTo>
                <a:lnTo>
                  <a:pt x="197" y="79"/>
                </a:lnTo>
                <a:lnTo>
                  <a:pt x="197" y="80"/>
                </a:lnTo>
                <a:lnTo>
                  <a:pt x="197" y="81"/>
                </a:lnTo>
                <a:lnTo>
                  <a:pt x="197" y="83"/>
                </a:lnTo>
                <a:lnTo>
                  <a:pt x="197" y="84"/>
                </a:lnTo>
                <a:lnTo>
                  <a:pt x="197" y="85"/>
                </a:lnTo>
                <a:lnTo>
                  <a:pt x="197" y="86"/>
                </a:lnTo>
                <a:lnTo>
                  <a:pt x="197" y="87"/>
                </a:lnTo>
                <a:lnTo>
                  <a:pt x="197" y="88"/>
                </a:lnTo>
                <a:lnTo>
                  <a:pt x="197" y="89"/>
                </a:lnTo>
                <a:lnTo>
                  <a:pt x="197" y="91"/>
                </a:lnTo>
                <a:lnTo>
                  <a:pt x="197" y="94"/>
                </a:lnTo>
                <a:lnTo>
                  <a:pt x="197" y="95"/>
                </a:lnTo>
                <a:lnTo>
                  <a:pt x="197" y="98"/>
                </a:lnTo>
                <a:lnTo>
                  <a:pt x="197" y="100"/>
                </a:lnTo>
                <a:lnTo>
                  <a:pt x="197" y="101"/>
                </a:lnTo>
                <a:lnTo>
                  <a:pt x="197" y="102"/>
                </a:lnTo>
                <a:lnTo>
                  <a:pt x="197" y="105"/>
                </a:lnTo>
                <a:lnTo>
                  <a:pt x="197" y="106"/>
                </a:lnTo>
                <a:lnTo>
                  <a:pt x="197" y="109"/>
                </a:lnTo>
                <a:lnTo>
                  <a:pt x="197" y="111"/>
                </a:lnTo>
                <a:lnTo>
                  <a:pt x="197" y="113"/>
                </a:lnTo>
                <a:lnTo>
                  <a:pt x="197" y="116"/>
                </a:lnTo>
                <a:lnTo>
                  <a:pt x="197" y="117"/>
                </a:lnTo>
                <a:lnTo>
                  <a:pt x="197" y="120"/>
                </a:lnTo>
                <a:lnTo>
                  <a:pt x="197" y="122"/>
                </a:lnTo>
                <a:lnTo>
                  <a:pt x="196" y="122"/>
                </a:lnTo>
                <a:lnTo>
                  <a:pt x="195" y="122"/>
                </a:lnTo>
                <a:lnTo>
                  <a:pt x="194" y="122"/>
                </a:lnTo>
                <a:lnTo>
                  <a:pt x="192" y="122"/>
                </a:lnTo>
                <a:lnTo>
                  <a:pt x="191" y="122"/>
                </a:lnTo>
                <a:lnTo>
                  <a:pt x="190" y="122"/>
                </a:lnTo>
                <a:lnTo>
                  <a:pt x="189" y="122"/>
                </a:lnTo>
                <a:lnTo>
                  <a:pt x="183" y="122"/>
                </a:lnTo>
                <a:lnTo>
                  <a:pt x="176" y="122"/>
                </a:lnTo>
                <a:lnTo>
                  <a:pt x="176" y="123"/>
                </a:lnTo>
                <a:lnTo>
                  <a:pt x="176" y="128"/>
                </a:lnTo>
                <a:lnTo>
                  <a:pt x="176" y="129"/>
                </a:lnTo>
                <a:lnTo>
                  <a:pt x="176" y="131"/>
                </a:lnTo>
                <a:lnTo>
                  <a:pt x="176" y="136"/>
                </a:lnTo>
                <a:lnTo>
                  <a:pt x="179" y="136"/>
                </a:lnTo>
                <a:lnTo>
                  <a:pt x="180" y="136"/>
                </a:lnTo>
                <a:lnTo>
                  <a:pt x="185" y="136"/>
                </a:lnTo>
                <a:lnTo>
                  <a:pt x="185" y="137"/>
                </a:lnTo>
                <a:lnTo>
                  <a:pt x="185" y="139"/>
                </a:lnTo>
                <a:lnTo>
                  <a:pt x="185" y="141"/>
                </a:lnTo>
                <a:lnTo>
                  <a:pt x="186" y="141"/>
                </a:lnTo>
                <a:lnTo>
                  <a:pt x="186" y="142"/>
                </a:lnTo>
                <a:lnTo>
                  <a:pt x="186" y="144"/>
                </a:lnTo>
                <a:lnTo>
                  <a:pt x="186" y="145"/>
                </a:lnTo>
                <a:lnTo>
                  <a:pt x="188" y="145"/>
                </a:lnTo>
                <a:lnTo>
                  <a:pt x="189" y="145"/>
                </a:lnTo>
                <a:lnTo>
                  <a:pt x="190" y="145"/>
                </a:lnTo>
                <a:lnTo>
                  <a:pt x="191" y="145"/>
                </a:lnTo>
                <a:lnTo>
                  <a:pt x="191" y="146"/>
                </a:lnTo>
                <a:lnTo>
                  <a:pt x="191" y="147"/>
                </a:lnTo>
                <a:lnTo>
                  <a:pt x="191" y="148"/>
                </a:lnTo>
                <a:lnTo>
                  <a:pt x="191" y="150"/>
                </a:lnTo>
                <a:lnTo>
                  <a:pt x="190" y="150"/>
                </a:lnTo>
                <a:lnTo>
                  <a:pt x="190" y="151"/>
                </a:lnTo>
                <a:lnTo>
                  <a:pt x="189" y="152"/>
                </a:lnTo>
                <a:lnTo>
                  <a:pt x="188" y="151"/>
                </a:lnTo>
                <a:lnTo>
                  <a:pt x="188" y="152"/>
                </a:lnTo>
                <a:lnTo>
                  <a:pt x="187" y="152"/>
                </a:lnTo>
                <a:lnTo>
                  <a:pt x="186" y="152"/>
                </a:lnTo>
                <a:lnTo>
                  <a:pt x="185" y="153"/>
                </a:lnTo>
                <a:lnTo>
                  <a:pt x="180" y="153"/>
                </a:lnTo>
                <a:lnTo>
                  <a:pt x="176" y="153"/>
                </a:lnTo>
                <a:lnTo>
                  <a:pt x="176" y="152"/>
                </a:lnTo>
                <a:lnTo>
                  <a:pt x="174" y="152"/>
                </a:lnTo>
                <a:lnTo>
                  <a:pt x="174" y="153"/>
                </a:lnTo>
                <a:lnTo>
                  <a:pt x="171" y="153"/>
                </a:lnTo>
                <a:lnTo>
                  <a:pt x="168" y="153"/>
                </a:lnTo>
                <a:lnTo>
                  <a:pt x="168" y="156"/>
                </a:lnTo>
                <a:lnTo>
                  <a:pt x="168" y="158"/>
                </a:lnTo>
                <a:lnTo>
                  <a:pt x="154" y="158"/>
                </a:lnTo>
                <a:lnTo>
                  <a:pt x="154" y="162"/>
                </a:lnTo>
                <a:lnTo>
                  <a:pt x="153" y="162"/>
                </a:lnTo>
                <a:lnTo>
                  <a:pt x="150" y="162"/>
                </a:lnTo>
                <a:lnTo>
                  <a:pt x="151" y="167"/>
                </a:lnTo>
                <a:lnTo>
                  <a:pt x="155" y="167"/>
                </a:lnTo>
                <a:lnTo>
                  <a:pt x="156" y="167"/>
                </a:lnTo>
                <a:lnTo>
                  <a:pt x="159" y="167"/>
                </a:lnTo>
                <a:lnTo>
                  <a:pt x="160" y="167"/>
                </a:lnTo>
                <a:lnTo>
                  <a:pt x="162" y="167"/>
                </a:lnTo>
                <a:lnTo>
                  <a:pt x="163" y="167"/>
                </a:lnTo>
                <a:lnTo>
                  <a:pt x="163" y="168"/>
                </a:lnTo>
                <a:lnTo>
                  <a:pt x="163" y="171"/>
                </a:lnTo>
                <a:lnTo>
                  <a:pt x="163" y="173"/>
                </a:lnTo>
                <a:lnTo>
                  <a:pt x="163" y="175"/>
                </a:lnTo>
                <a:lnTo>
                  <a:pt x="166" y="175"/>
                </a:lnTo>
                <a:lnTo>
                  <a:pt x="169" y="175"/>
                </a:lnTo>
                <a:lnTo>
                  <a:pt x="170" y="175"/>
                </a:lnTo>
                <a:lnTo>
                  <a:pt x="171" y="175"/>
                </a:lnTo>
                <a:lnTo>
                  <a:pt x="172" y="175"/>
                </a:lnTo>
                <a:lnTo>
                  <a:pt x="172" y="173"/>
                </a:lnTo>
                <a:lnTo>
                  <a:pt x="173" y="173"/>
                </a:lnTo>
                <a:lnTo>
                  <a:pt x="173" y="175"/>
                </a:lnTo>
                <a:lnTo>
                  <a:pt x="177" y="175"/>
                </a:lnTo>
                <a:lnTo>
                  <a:pt x="180" y="175"/>
                </a:lnTo>
                <a:lnTo>
                  <a:pt x="180" y="172"/>
                </a:lnTo>
                <a:lnTo>
                  <a:pt x="186" y="173"/>
                </a:lnTo>
                <a:lnTo>
                  <a:pt x="186" y="172"/>
                </a:lnTo>
                <a:lnTo>
                  <a:pt x="186" y="171"/>
                </a:lnTo>
                <a:lnTo>
                  <a:pt x="187" y="170"/>
                </a:lnTo>
                <a:lnTo>
                  <a:pt x="187" y="169"/>
                </a:lnTo>
                <a:lnTo>
                  <a:pt x="188" y="169"/>
                </a:lnTo>
                <a:lnTo>
                  <a:pt x="189" y="169"/>
                </a:lnTo>
                <a:lnTo>
                  <a:pt x="189" y="175"/>
                </a:lnTo>
                <a:lnTo>
                  <a:pt x="189" y="176"/>
                </a:lnTo>
                <a:lnTo>
                  <a:pt x="187" y="176"/>
                </a:lnTo>
                <a:lnTo>
                  <a:pt x="186" y="176"/>
                </a:lnTo>
                <a:lnTo>
                  <a:pt x="183" y="175"/>
                </a:lnTo>
                <a:lnTo>
                  <a:pt x="182" y="175"/>
                </a:lnTo>
                <a:lnTo>
                  <a:pt x="181" y="175"/>
                </a:lnTo>
                <a:lnTo>
                  <a:pt x="180" y="175"/>
                </a:lnTo>
                <a:lnTo>
                  <a:pt x="180" y="178"/>
                </a:lnTo>
                <a:lnTo>
                  <a:pt x="180" y="181"/>
                </a:lnTo>
                <a:lnTo>
                  <a:pt x="180" y="186"/>
                </a:lnTo>
                <a:lnTo>
                  <a:pt x="180" y="187"/>
                </a:lnTo>
                <a:lnTo>
                  <a:pt x="180" y="188"/>
                </a:lnTo>
                <a:lnTo>
                  <a:pt x="180" y="192"/>
                </a:lnTo>
                <a:lnTo>
                  <a:pt x="180" y="193"/>
                </a:lnTo>
                <a:lnTo>
                  <a:pt x="179" y="193"/>
                </a:lnTo>
                <a:lnTo>
                  <a:pt x="177" y="193"/>
                </a:lnTo>
                <a:lnTo>
                  <a:pt x="173" y="193"/>
                </a:lnTo>
                <a:lnTo>
                  <a:pt x="166" y="193"/>
                </a:lnTo>
                <a:lnTo>
                  <a:pt x="163" y="193"/>
                </a:lnTo>
                <a:lnTo>
                  <a:pt x="162" y="193"/>
                </a:lnTo>
                <a:lnTo>
                  <a:pt x="161" y="193"/>
                </a:lnTo>
                <a:lnTo>
                  <a:pt x="160" y="193"/>
                </a:lnTo>
                <a:lnTo>
                  <a:pt x="157" y="193"/>
                </a:lnTo>
                <a:lnTo>
                  <a:pt x="156" y="193"/>
                </a:lnTo>
                <a:lnTo>
                  <a:pt x="155" y="193"/>
                </a:lnTo>
                <a:lnTo>
                  <a:pt x="154" y="193"/>
                </a:lnTo>
                <a:lnTo>
                  <a:pt x="153" y="193"/>
                </a:lnTo>
                <a:lnTo>
                  <a:pt x="152" y="193"/>
                </a:lnTo>
                <a:lnTo>
                  <a:pt x="151" y="193"/>
                </a:lnTo>
                <a:lnTo>
                  <a:pt x="150" y="193"/>
                </a:lnTo>
                <a:lnTo>
                  <a:pt x="148" y="193"/>
                </a:lnTo>
                <a:lnTo>
                  <a:pt x="147" y="193"/>
                </a:lnTo>
                <a:lnTo>
                  <a:pt x="146" y="193"/>
                </a:lnTo>
                <a:lnTo>
                  <a:pt x="146" y="194"/>
                </a:lnTo>
                <a:lnTo>
                  <a:pt x="146" y="197"/>
                </a:lnTo>
                <a:lnTo>
                  <a:pt x="145" y="197"/>
                </a:lnTo>
                <a:lnTo>
                  <a:pt x="144" y="197"/>
                </a:lnTo>
                <a:lnTo>
                  <a:pt x="143" y="197"/>
                </a:lnTo>
                <a:lnTo>
                  <a:pt x="138" y="197"/>
                </a:lnTo>
                <a:lnTo>
                  <a:pt x="137" y="197"/>
                </a:lnTo>
                <a:lnTo>
                  <a:pt x="136" y="197"/>
                </a:lnTo>
                <a:lnTo>
                  <a:pt x="135" y="197"/>
                </a:lnTo>
                <a:lnTo>
                  <a:pt x="133" y="197"/>
                </a:lnTo>
                <a:lnTo>
                  <a:pt x="131" y="197"/>
                </a:lnTo>
                <a:lnTo>
                  <a:pt x="130" y="197"/>
                </a:lnTo>
                <a:lnTo>
                  <a:pt x="130" y="196"/>
                </a:lnTo>
                <a:lnTo>
                  <a:pt x="130" y="195"/>
                </a:lnTo>
                <a:lnTo>
                  <a:pt x="130" y="194"/>
                </a:lnTo>
                <a:lnTo>
                  <a:pt x="130" y="193"/>
                </a:lnTo>
                <a:lnTo>
                  <a:pt x="128" y="193"/>
                </a:lnTo>
                <a:lnTo>
                  <a:pt x="128" y="192"/>
                </a:lnTo>
                <a:lnTo>
                  <a:pt x="129" y="190"/>
                </a:lnTo>
                <a:lnTo>
                  <a:pt x="129" y="188"/>
                </a:lnTo>
                <a:lnTo>
                  <a:pt x="128" y="188"/>
                </a:lnTo>
                <a:lnTo>
                  <a:pt x="127" y="190"/>
                </a:lnTo>
                <a:lnTo>
                  <a:pt x="127" y="193"/>
                </a:lnTo>
                <a:lnTo>
                  <a:pt x="126" y="193"/>
                </a:lnTo>
                <a:lnTo>
                  <a:pt x="125" y="193"/>
                </a:lnTo>
                <a:lnTo>
                  <a:pt x="123" y="193"/>
                </a:lnTo>
                <a:lnTo>
                  <a:pt x="122" y="193"/>
                </a:lnTo>
                <a:lnTo>
                  <a:pt x="121" y="193"/>
                </a:lnTo>
                <a:lnTo>
                  <a:pt x="120" y="193"/>
                </a:lnTo>
                <a:lnTo>
                  <a:pt x="118" y="194"/>
                </a:lnTo>
                <a:lnTo>
                  <a:pt x="114" y="195"/>
                </a:lnTo>
                <a:lnTo>
                  <a:pt x="112" y="197"/>
                </a:lnTo>
                <a:lnTo>
                  <a:pt x="111" y="197"/>
                </a:lnTo>
                <a:lnTo>
                  <a:pt x="110" y="197"/>
                </a:lnTo>
                <a:lnTo>
                  <a:pt x="109" y="197"/>
                </a:lnTo>
                <a:lnTo>
                  <a:pt x="108" y="197"/>
                </a:lnTo>
                <a:lnTo>
                  <a:pt x="107" y="197"/>
                </a:lnTo>
                <a:lnTo>
                  <a:pt x="104" y="197"/>
                </a:lnTo>
                <a:lnTo>
                  <a:pt x="104" y="196"/>
                </a:lnTo>
                <a:lnTo>
                  <a:pt x="104" y="193"/>
                </a:lnTo>
                <a:lnTo>
                  <a:pt x="103" y="193"/>
                </a:lnTo>
                <a:lnTo>
                  <a:pt x="102" y="193"/>
                </a:lnTo>
                <a:lnTo>
                  <a:pt x="101" y="193"/>
                </a:lnTo>
                <a:lnTo>
                  <a:pt x="100" y="193"/>
                </a:lnTo>
                <a:lnTo>
                  <a:pt x="99" y="193"/>
                </a:lnTo>
                <a:lnTo>
                  <a:pt x="97" y="193"/>
                </a:lnTo>
                <a:lnTo>
                  <a:pt x="96" y="193"/>
                </a:lnTo>
                <a:lnTo>
                  <a:pt x="95" y="193"/>
                </a:lnTo>
                <a:lnTo>
                  <a:pt x="94" y="193"/>
                </a:lnTo>
                <a:lnTo>
                  <a:pt x="94" y="194"/>
                </a:lnTo>
                <a:lnTo>
                  <a:pt x="94" y="195"/>
                </a:lnTo>
                <a:lnTo>
                  <a:pt x="93" y="195"/>
                </a:lnTo>
                <a:lnTo>
                  <a:pt x="91" y="195"/>
                </a:lnTo>
                <a:lnTo>
                  <a:pt x="90" y="195"/>
                </a:lnTo>
                <a:lnTo>
                  <a:pt x="90" y="193"/>
                </a:lnTo>
                <a:lnTo>
                  <a:pt x="90" y="189"/>
                </a:lnTo>
                <a:lnTo>
                  <a:pt x="88" y="189"/>
                </a:lnTo>
                <a:lnTo>
                  <a:pt x="87" y="188"/>
                </a:lnTo>
                <a:lnTo>
                  <a:pt x="86" y="188"/>
                </a:lnTo>
                <a:lnTo>
                  <a:pt x="85" y="188"/>
                </a:lnTo>
                <a:lnTo>
                  <a:pt x="84" y="188"/>
                </a:lnTo>
                <a:lnTo>
                  <a:pt x="83" y="187"/>
                </a:lnTo>
                <a:lnTo>
                  <a:pt x="82" y="187"/>
                </a:lnTo>
                <a:lnTo>
                  <a:pt x="81" y="187"/>
                </a:lnTo>
                <a:lnTo>
                  <a:pt x="79" y="187"/>
                </a:lnTo>
                <a:lnTo>
                  <a:pt x="77" y="186"/>
                </a:lnTo>
                <a:lnTo>
                  <a:pt x="77" y="187"/>
                </a:lnTo>
                <a:lnTo>
                  <a:pt x="77" y="188"/>
                </a:lnTo>
                <a:lnTo>
                  <a:pt x="77" y="190"/>
                </a:lnTo>
                <a:lnTo>
                  <a:pt x="77" y="192"/>
                </a:lnTo>
                <a:lnTo>
                  <a:pt x="77" y="193"/>
                </a:lnTo>
                <a:lnTo>
                  <a:pt x="77" y="195"/>
                </a:lnTo>
                <a:lnTo>
                  <a:pt x="77" y="200"/>
                </a:lnTo>
                <a:lnTo>
                  <a:pt x="77" y="201"/>
                </a:lnTo>
                <a:lnTo>
                  <a:pt x="77" y="202"/>
                </a:lnTo>
                <a:lnTo>
                  <a:pt x="76" y="202"/>
                </a:lnTo>
                <a:lnTo>
                  <a:pt x="74" y="202"/>
                </a:lnTo>
                <a:lnTo>
                  <a:pt x="65" y="202"/>
                </a:lnTo>
                <a:lnTo>
                  <a:pt x="61" y="202"/>
                </a:lnTo>
                <a:lnTo>
                  <a:pt x="58" y="202"/>
                </a:lnTo>
                <a:lnTo>
                  <a:pt x="54" y="202"/>
                </a:lnTo>
                <a:lnTo>
                  <a:pt x="56" y="197"/>
                </a:lnTo>
                <a:lnTo>
                  <a:pt x="58" y="197"/>
                </a:lnTo>
                <a:lnTo>
                  <a:pt x="59" y="197"/>
                </a:lnTo>
                <a:lnTo>
                  <a:pt x="59" y="196"/>
                </a:lnTo>
                <a:lnTo>
                  <a:pt x="59" y="194"/>
                </a:lnTo>
                <a:lnTo>
                  <a:pt x="59" y="193"/>
                </a:lnTo>
                <a:lnTo>
                  <a:pt x="60" y="193"/>
                </a:lnTo>
                <a:lnTo>
                  <a:pt x="61" y="193"/>
                </a:lnTo>
                <a:lnTo>
                  <a:pt x="61" y="192"/>
                </a:lnTo>
                <a:lnTo>
                  <a:pt x="61" y="190"/>
                </a:lnTo>
                <a:lnTo>
                  <a:pt x="61" y="189"/>
                </a:lnTo>
                <a:lnTo>
                  <a:pt x="61" y="188"/>
                </a:lnTo>
                <a:lnTo>
                  <a:pt x="62" y="188"/>
                </a:lnTo>
                <a:lnTo>
                  <a:pt x="64" y="188"/>
                </a:lnTo>
                <a:lnTo>
                  <a:pt x="64" y="187"/>
                </a:lnTo>
                <a:lnTo>
                  <a:pt x="64" y="186"/>
                </a:lnTo>
                <a:lnTo>
                  <a:pt x="64" y="185"/>
                </a:lnTo>
                <a:lnTo>
                  <a:pt x="64" y="184"/>
                </a:lnTo>
                <a:lnTo>
                  <a:pt x="61" y="183"/>
                </a:lnTo>
                <a:lnTo>
                  <a:pt x="60" y="183"/>
                </a:lnTo>
                <a:lnTo>
                  <a:pt x="59" y="183"/>
                </a:lnTo>
                <a:lnTo>
                  <a:pt x="59" y="181"/>
                </a:lnTo>
                <a:lnTo>
                  <a:pt x="59" y="179"/>
                </a:lnTo>
                <a:lnTo>
                  <a:pt x="60" y="179"/>
                </a:lnTo>
                <a:lnTo>
                  <a:pt x="61" y="179"/>
                </a:lnTo>
                <a:lnTo>
                  <a:pt x="64" y="179"/>
                </a:lnTo>
                <a:lnTo>
                  <a:pt x="64" y="178"/>
                </a:lnTo>
                <a:lnTo>
                  <a:pt x="65" y="178"/>
                </a:lnTo>
                <a:lnTo>
                  <a:pt x="65" y="175"/>
                </a:lnTo>
                <a:lnTo>
                  <a:pt x="66" y="175"/>
                </a:lnTo>
                <a:lnTo>
                  <a:pt x="66" y="173"/>
                </a:lnTo>
                <a:lnTo>
                  <a:pt x="67" y="173"/>
                </a:lnTo>
                <a:lnTo>
                  <a:pt x="67" y="172"/>
                </a:lnTo>
                <a:lnTo>
                  <a:pt x="68" y="172"/>
                </a:lnTo>
                <a:lnTo>
                  <a:pt x="68" y="175"/>
                </a:lnTo>
                <a:lnTo>
                  <a:pt x="69" y="175"/>
                </a:lnTo>
                <a:lnTo>
                  <a:pt x="69" y="179"/>
                </a:lnTo>
                <a:lnTo>
                  <a:pt x="70" y="179"/>
                </a:lnTo>
                <a:lnTo>
                  <a:pt x="70" y="180"/>
                </a:lnTo>
                <a:lnTo>
                  <a:pt x="73" y="180"/>
                </a:lnTo>
                <a:lnTo>
                  <a:pt x="74" y="180"/>
                </a:lnTo>
                <a:lnTo>
                  <a:pt x="76" y="180"/>
                </a:lnTo>
                <a:lnTo>
                  <a:pt x="78" y="180"/>
                </a:lnTo>
                <a:lnTo>
                  <a:pt x="78" y="176"/>
                </a:lnTo>
                <a:lnTo>
                  <a:pt x="81" y="176"/>
                </a:lnTo>
                <a:lnTo>
                  <a:pt x="83" y="176"/>
                </a:lnTo>
                <a:lnTo>
                  <a:pt x="84" y="176"/>
                </a:lnTo>
                <a:lnTo>
                  <a:pt x="85" y="176"/>
                </a:lnTo>
                <a:lnTo>
                  <a:pt x="85" y="171"/>
                </a:lnTo>
                <a:lnTo>
                  <a:pt x="86" y="171"/>
                </a:lnTo>
                <a:lnTo>
                  <a:pt x="87" y="171"/>
                </a:lnTo>
                <a:lnTo>
                  <a:pt x="90" y="171"/>
                </a:lnTo>
                <a:lnTo>
                  <a:pt x="90" y="162"/>
                </a:lnTo>
                <a:lnTo>
                  <a:pt x="93" y="162"/>
                </a:lnTo>
                <a:lnTo>
                  <a:pt x="96" y="162"/>
                </a:lnTo>
                <a:lnTo>
                  <a:pt x="105" y="162"/>
                </a:lnTo>
                <a:lnTo>
                  <a:pt x="107" y="162"/>
                </a:lnTo>
                <a:lnTo>
                  <a:pt x="107" y="161"/>
                </a:lnTo>
                <a:lnTo>
                  <a:pt x="107" y="158"/>
                </a:lnTo>
                <a:lnTo>
                  <a:pt x="109" y="158"/>
                </a:lnTo>
                <a:lnTo>
                  <a:pt x="111" y="158"/>
                </a:lnTo>
                <a:lnTo>
                  <a:pt x="111" y="154"/>
                </a:lnTo>
                <a:lnTo>
                  <a:pt x="116" y="154"/>
                </a:lnTo>
                <a:lnTo>
                  <a:pt x="116" y="150"/>
                </a:lnTo>
                <a:lnTo>
                  <a:pt x="123" y="150"/>
                </a:lnTo>
                <a:lnTo>
                  <a:pt x="123" y="145"/>
                </a:lnTo>
                <a:lnTo>
                  <a:pt x="126" y="145"/>
                </a:lnTo>
                <a:lnTo>
                  <a:pt x="127" y="145"/>
                </a:lnTo>
                <a:lnTo>
                  <a:pt x="128" y="145"/>
                </a:lnTo>
                <a:lnTo>
                  <a:pt x="128" y="144"/>
                </a:lnTo>
                <a:lnTo>
                  <a:pt x="128" y="143"/>
                </a:lnTo>
                <a:lnTo>
                  <a:pt x="128" y="141"/>
                </a:lnTo>
                <a:lnTo>
                  <a:pt x="131" y="141"/>
                </a:lnTo>
                <a:lnTo>
                  <a:pt x="133" y="141"/>
                </a:lnTo>
                <a:lnTo>
                  <a:pt x="135" y="141"/>
                </a:lnTo>
                <a:lnTo>
                  <a:pt x="136" y="141"/>
                </a:lnTo>
                <a:lnTo>
                  <a:pt x="137" y="141"/>
                </a:lnTo>
                <a:lnTo>
                  <a:pt x="138" y="141"/>
                </a:lnTo>
                <a:lnTo>
                  <a:pt x="138" y="139"/>
                </a:lnTo>
                <a:lnTo>
                  <a:pt x="137" y="139"/>
                </a:lnTo>
                <a:lnTo>
                  <a:pt x="137" y="138"/>
                </a:lnTo>
                <a:lnTo>
                  <a:pt x="137" y="137"/>
                </a:lnTo>
                <a:lnTo>
                  <a:pt x="137" y="136"/>
                </a:lnTo>
                <a:lnTo>
                  <a:pt x="137" y="134"/>
                </a:lnTo>
                <a:lnTo>
                  <a:pt x="137" y="131"/>
                </a:lnTo>
                <a:lnTo>
                  <a:pt x="138" y="131"/>
                </a:lnTo>
                <a:lnTo>
                  <a:pt x="140" y="131"/>
                </a:lnTo>
                <a:lnTo>
                  <a:pt x="142" y="131"/>
                </a:lnTo>
                <a:lnTo>
                  <a:pt x="142" y="130"/>
                </a:lnTo>
                <a:lnTo>
                  <a:pt x="142" y="129"/>
                </a:lnTo>
                <a:lnTo>
                  <a:pt x="142" y="127"/>
                </a:lnTo>
                <a:lnTo>
                  <a:pt x="144" y="127"/>
                </a:lnTo>
                <a:lnTo>
                  <a:pt x="145" y="127"/>
                </a:lnTo>
                <a:lnTo>
                  <a:pt x="150" y="127"/>
                </a:lnTo>
                <a:lnTo>
                  <a:pt x="150" y="126"/>
                </a:lnTo>
                <a:lnTo>
                  <a:pt x="150" y="123"/>
                </a:lnTo>
                <a:lnTo>
                  <a:pt x="150" y="122"/>
                </a:lnTo>
                <a:lnTo>
                  <a:pt x="147" y="122"/>
                </a:lnTo>
                <a:lnTo>
                  <a:pt x="144" y="122"/>
                </a:lnTo>
                <a:lnTo>
                  <a:pt x="140" y="122"/>
                </a:lnTo>
                <a:lnTo>
                  <a:pt x="128" y="122"/>
                </a:lnTo>
                <a:lnTo>
                  <a:pt x="125" y="123"/>
                </a:lnTo>
                <a:lnTo>
                  <a:pt x="122" y="123"/>
                </a:lnTo>
                <a:lnTo>
                  <a:pt x="119" y="123"/>
                </a:lnTo>
                <a:lnTo>
                  <a:pt x="118" y="123"/>
                </a:lnTo>
                <a:lnTo>
                  <a:pt x="117" y="123"/>
                </a:lnTo>
                <a:lnTo>
                  <a:pt x="114" y="123"/>
                </a:lnTo>
                <a:lnTo>
                  <a:pt x="113" y="123"/>
                </a:lnTo>
                <a:lnTo>
                  <a:pt x="112" y="123"/>
                </a:lnTo>
                <a:lnTo>
                  <a:pt x="110" y="123"/>
                </a:lnTo>
                <a:lnTo>
                  <a:pt x="107" y="123"/>
                </a:lnTo>
                <a:lnTo>
                  <a:pt x="105" y="123"/>
                </a:lnTo>
                <a:lnTo>
                  <a:pt x="104" y="123"/>
                </a:lnTo>
                <a:lnTo>
                  <a:pt x="103" y="123"/>
                </a:lnTo>
                <a:lnTo>
                  <a:pt x="102" y="123"/>
                </a:lnTo>
                <a:lnTo>
                  <a:pt x="100" y="123"/>
                </a:lnTo>
                <a:lnTo>
                  <a:pt x="97" y="123"/>
                </a:lnTo>
                <a:lnTo>
                  <a:pt x="94" y="123"/>
                </a:lnTo>
                <a:lnTo>
                  <a:pt x="94" y="125"/>
                </a:lnTo>
                <a:lnTo>
                  <a:pt x="94" y="127"/>
                </a:lnTo>
                <a:lnTo>
                  <a:pt x="93" y="127"/>
                </a:lnTo>
                <a:lnTo>
                  <a:pt x="92" y="127"/>
                </a:lnTo>
                <a:lnTo>
                  <a:pt x="91" y="127"/>
                </a:lnTo>
                <a:lnTo>
                  <a:pt x="90" y="127"/>
                </a:lnTo>
                <a:lnTo>
                  <a:pt x="90" y="128"/>
                </a:lnTo>
                <a:lnTo>
                  <a:pt x="88" y="128"/>
                </a:lnTo>
                <a:lnTo>
                  <a:pt x="87" y="128"/>
                </a:lnTo>
                <a:lnTo>
                  <a:pt x="86" y="129"/>
                </a:lnTo>
                <a:lnTo>
                  <a:pt x="85" y="129"/>
                </a:lnTo>
                <a:lnTo>
                  <a:pt x="85" y="130"/>
                </a:lnTo>
                <a:lnTo>
                  <a:pt x="85" y="131"/>
                </a:lnTo>
                <a:lnTo>
                  <a:pt x="85" y="133"/>
                </a:lnTo>
                <a:lnTo>
                  <a:pt x="82" y="133"/>
                </a:lnTo>
                <a:lnTo>
                  <a:pt x="81" y="133"/>
                </a:lnTo>
                <a:lnTo>
                  <a:pt x="79" y="133"/>
                </a:lnTo>
                <a:lnTo>
                  <a:pt x="76" y="133"/>
                </a:lnTo>
                <a:lnTo>
                  <a:pt x="76" y="131"/>
                </a:lnTo>
                <a:lnTo>
                  <a:pt x="76" y="129"/>
                </a:lnTo>
                <a:lnTo>
                  <a:pt x="76" y="128"/>
                </a:lnTo>
                <a:lnTo>
                  <a:pt x="76" y="127"/>
                </a:lnTo>
                <a:lnTo>
                  <a:pt x="76" y="126"/>
                </a:lnTo>
                <a:lnTo>
                  <a:pt x="76" y="125"/>
                </a:lnTo>
                <a:lnTo>
                  <a:pt x="76" y="123"/>
                </a:lnTo>
                <a:lnTo>
                  <a:pt x="77" y="123"/>
                </a:lnTo>
                <a:lnTo>
                  <a:pt x="78" y="123"/>
                </a:lnTo>
                <a:lnTo>
                  <a:pt x="79" y="123"/>
                </a:lnTo>
                <a:lnTo>
                  <a:pt x="81" y="123"/>
                </a:lnTo>
                <a:lnTo>
                  <a:pt x="82" y="123"/>
                </a:lnTo>
                <a:lnTo>
                  <a:pt x="84" y="123"/>
                </a:lnTo>
                <a:lnTo>
                  <a:pt x="85" y="123"/>
                </a:lnTo>
                <a:lnTo>
                  <a:pt x="85" y="122"/>
                </a:lnTo>
                <a:lnTo>
                  <a:pt x="85" y="121"/>
                </a:lnTo>
                <a:lnTo>
                  <a:pt x="85" y="120"/>
                </a:lnTo>
                <a:lnTo>
                  <a:pt x="85" y="116"/>
                </a:lnTo>
                <a:lnTo>
                  <a:pt x="85" y="114"/>
                </a:lnTo>
                <a:lnTo>
                  <a:pt x="85" y="113"/>
                </a:lnTo>
                <a:lnTo>
                  <a:pt x="85" y="112"/>
                </a:lnTo>
                <a:lnTo>
                  <a:pt x="85" y="111"/>
                </a:lnTo>
                <a:lnTo>
                  <a:pt x="85" y="110"/>
                </a:lnTo>
                <a:lnTo>
                  <a:pt x="85" y="108"/>
                </a:lnTo>
                <a:lnTo>
                  <a:pt x="85" y="106"/>
                </a:lnTo>
                <a:lnTo>
                  <a:pt x="85" y="105"/>
                </a:lnTo>
                <a:lnTo>
                  <a:pt x="85" y="104"/>
                </a:lnTo>
                <a:lnTo>
                  <a:pt x="85" y="103"/>
                </a:lnTo>
                <a:lnTo>
                  <a:pt x="85" y="102"/>
                </a:lnTo>
                <a:lnTo>
                  <a:pt x="85" y="101"/>
                </a:lnTo>
                <a:lnTo>
                  <a:pt x="85" y="100"/>
                </a:lnTo>
                <a:lnTo>
                  <a:pt x="85" y="98"/>
                </a:lnTo>
                <a:lnTo>
                  <a:pt x="85" y="97"/>
                </a:lnTo>
                <a:lnTo>
                  <a:pt x="85" y="93"/>
                </a:lnTo>
                <a:lnTo>
                  <a:pt x="85" y="92"/>
                </a:lnTo>
                <a:lnTo>
                  <a:pt x="85" y="91"/>
                </a:lnTo>
                <a:lnTo>
                  <a:pt x="85" y="89"/>
                </a:lnTo>
                <a:lnTo>
                  <a:pt x="85" y="88"/>
                </a:lnTo>
                <a:lnTo>
                  <a:pt x="85" y="87"/>
                </a:lnTo>
                <a:lnTo>
                  <a:pt x="85" y="86"/>
                </a:lnTo>
                <a:lnTo>
                  <a:pt x="85" y="85"/>
                </a:lnTo>
                <a:lnTo>
                  <a:pt x="85" y="84"/>
                </a:lnTo>
                <a:lnTo>
                  <a:pt x="85" y="83"/>
                </a:lnTo>
                <a:lnTo>
                  <a:pt x="85" y="81"/>
                </a:lnTo>
                <a:lnTo>
                  <a:pt x="85" y="80"/>
                </a:lnTo>
                <a:lnTo>
                  <a:pt x="85" y="79"/>
                </a:lnTo>
                <a:lnTo>
                  <a:pt x="85" y="77"/>
                </a:lnTo>
                <a:lnTo>
                  <a:pt x="84" y="77"/>
                </a:lnTo>
                <a:lnTo>
                  <a:pt x="84" y="75"/>
                </a:lnTo>
                <a:lnTo>
                  <a:pt x="83" y="74"/>
                </a:lnTo>
                <a:lnTo>
                  <a:pt x="81" y="74"/>
                </a:lnTo>
                <a:lnTo>
                  <a:pt x="78" y="74"/>
                </a:lnTo>
                <a:lnTo>
                  <a:pt x="78" y="72"/>
                </a:lnTo>
                <a:lnTo>
                  <a:pt x="78" y="71"/>
                </a:lnTo>
                <a:lnTo>
                  <a:pt x="76" y="71"/>
                </a:lnTo>
                <a:lnTo>
                  <a:pt x="76" y="74"/>
                </a:lnTo>
                <a:lnTo>
                  <a:pt x="76" y="75"/>
                </a:lnTo>
                <a:lnTo>
                  <a:pt x="76" y="76"/>
                </a:lnTo>
                <a:lnTo>
                  <a:pt x="75" y="76"/>
                </a:lnTo>
                <a:lnTo>
                  <a:pt x="74" y="76"/>
                </a:lnTo>
                <a:lnTo>
                  <a:pt x="73" y="76"/>
                </a:lnTo>
                <a:lnTo>
                  <a:pt x="71" y="76"/>
                </a:lnTo>
                <a:lnTo>
                  <a:pt x="70" y="76"/>
                </a:lnTo>
                <a:lnTo>
                  <a:pt x="69" y="76"/>
                </a:lnTo>
                <a:lnTo>
                  <a:pt x="68" y="76"/>
                </a:lnTo>
                <a:lnTo>
                  <a:pt x="69" y="78"/>
                </a:lnTo>
                <a:lnTo>
                  <a:pt x="69" y="80"/>
                </a:lnTo>
                <a:lnTo>
                  <a:pt x="70" y="80"/>
                </a:lnTo>
                <a:lnTo>
                  <a:pt x="71" y="80"/>
                </a:lnTo>
                <a:lnTo>
                  <a:pt x="73" y="80"/>
                </a:lnTo>
                <a:lnTo>
                  <a:pt x="74" y="80"/>
                </a:lnTo>
                <a:lnTo>
                  <a:pt x="75" y="80"/>
                </a:lnTo>
                <a:lnTo>
                  <a:pt x="75" y="79"/>
                </a:lnTo>
                <a:lnTo>
                  <a:pt x="75" y="78"/>
                </a:lnTo>
                <a:lnTo>
                  <a:pt x="76" y="78"/>
                </a:lnTo>
                <a:lnTo>
                  <a:pt x="76" y="79"/>
                </a:lnTo>
                <a:lnTo>
                  <a:pt x="76" y="80"/>
                </a:lnTo>
                <a:lnTo>
                  <a:pt x="77" y="80"/>
                </a:lnTo>
                <a:lnTo>
                  <a:pt x="78" y="80"/>
                </a:lnTo>
                <a:lnTo>
                  <a:pt x="79" y="80"/>
                </a:lnTo>
                <a:lnTo>
                  <a:pt x="81" y="80"/>
                </a:lnTo>
                <a:lnTo>
                  <a:pt x="81" y="81"/>
                </a:lnTo>
                <a:lnTo>
                  <a:pt x="81" y="83"/>
                </a:lnTo>
                <a:lnTo>
                  <a:pt x="81" y="84"/>
                </a:lnTo>
                <a:lnTo>
                  <a:pt x="81" y="86"/>
                </a:lnTo>
                <a:lnTo>
                  <a:pt x="81" y="87"/>
                </a:lnTo>
                <a:lnTo>
                  <a:pt x="81" y="88"/>
                </a:lnTo>
                <a:lnTo>
                  <a:pt x="79" y="88"/>
                </a:lnTo>
                <a:lnTo>
                  <a:pt x="78" y="88"/>
                </a:lnTo>
                <a:lnTo>
                  <a:pt x="77" y="88"/>
                </a:lnTo>
                <a:lnTo>
                  <a:pt x="76" y="88"/>
                </a:lnTo>
                <a:lnTo>
                  <a:pt x="76" y="87"/>
                </a:lnTo>
                <a:lnTo>
                  <a:pt x="76" y="86"/>
                </a:lnTo>
                <a:lnTo>
                  <a:pt x="76" y="85"/>
                </a:lnTo>
                <a:lnTo>
                  <a:pt x="76" y="84"/>
                </a:lnTo>
                <a:lnTo>
                  <a:pt x="76" y="83"/>
                </a:lnTo>
                <a:lnTo>
                  <a:pt x="76" y="81"/>
                </a:lnTo>
                <a:lnTo>
                  <a:pt x="75" y="81"/>
                </a:lnTo>
                <a:lnTo>
                  <a:pt x="74" y="81"/>
                </a:lnTo>
                <a:lnTo>
                  <a:pt x="73" y="81"/>
                </a:lnTo>
                <a:lnTo>
                  <a:pt x="73" y="84"/>
                </a:lnTo>
                <a:lnTo>
                  <a:pt x="71" y="84"/>
                </a:lnTo>
                <a:lnTo>
                  <a:pt x="68" y="84"/>
                </a:lnTo>
                <a:lnTo>
                  <a:pt x="68" y="83"/>
                </a:lnTo>
                <a:lnTo>
                  <a:pt x="68" y="80"/>
                </a:lnTo>
                <a:lnTo>
                  <a:pt x="67" y="80"/>
                </a:lnTo>
                <a:lnTo>
                  <a:pt x="66" y="79"/>
                </a:lnTo>
                <a:lnTo>
                  <a:pt x="65" y="79"/>
                </a:lnTo>
                <a:lnTo>
                  <a:pt x="64" y="79"/>
                </a:lnTo>
                <a:lnTo>
                  <a:pt x="62" y="79"/>
                </a:lnTo>
                <a:lnTo>
                  <a:pt x="60" y="80"/>
                </a:lnTo>
                <a:lnTo>
                  <a:pt x="59" y="80"/>
                </a:lnTo>
                <a:lnTo>
                  <a:pt x="59" y="79"/>
                </a:lnTo>
                <a:lnTo>
                  <a:pt x="59" y="78"/>
                </a:lnTo>
                <a:lnTo>
                  <a:pt x="59" y="77"/>
                </a:lnTo>
                <a:lnTo>
                  <a:pt x="59" y="76"/>
                </a:lnTo>
                <a:lnTo>
                  <a:pt x="59" y="75"/>
                </a:lnTo>
                <a:lnTo>
                  <a:pt x="59" y="74"/>
                </a:lnTo>
                <a:lnTo>
                  <a:pt x="59" y="72"/>
                </a:lnTo>
                <a:lnTo>
                  <a:pt x="59" y="71"/>
                </a:lnTo>
                <a:lnTo>
                  <a:pt x="58" y="71"/>
                </a:lnTo>
                <a:lnTo>
                  <a:pt x="57" y="71"/>
                </a:lnTo>
                <a:lnTo>
                  <a:pt x="56" y="71"/>
                </a:lnTo>
                <a:lnTo>
                  <a:pt x="54" y="71"/>
                </a:lnTo>
                <a:lnTo>
                  <a:pt x="52" y="71"/>
                </a:lnTo>
                <a:lnTo>
                  <a:pt x="52" y="72"/>
                </a:lnTo>
                <a:lnTo>
                  <a:pt x="52" y="74"/>
                </a:lnTo>
                <a:lnTo>
                  <a:pt x="52" y="75"/>
                </a:lnTo>
                <a:lnTo>
                  <a:pt x="52" y="77"/>
                </a:lnTo>
                <a:lnTo>
                  <a:pt x="52" y="78"/>
                </a:lnTo>
                <a:lnTo>
                  <a:pt x="52" y="79"/>
                </a:lnTo>
                <a:lnTo>
                  <a:pt x="51" y="79"/>
                </a:lnTo>
                <a:lnTo>
                  <a:pt x="50" y="79"/>
                </a:lnTo>
                <a:lnTo>
                  <a:pt x="49" y="79"/>
                </a:lnTo>
                <a:lnTo>
                  <a:pt x="47" y="80"/>
                </a:lnTo>
                <a:lnTo>
                  <a:pt x="45" y="80"/>
                </a:lnTo>
                <a:lnTo>
                  <a:pt x="43" y="84"/>
                </a:lnTo>
                <a:lnTo>
                  <a:pt x="43" y="88"/>
                </a:lnTo>
                <a:lnTo>
                  <a:pt x="42" y="88"/>
                </a:lnTo>
                <a:lnTo>
                  <a:pt x="41" y="88"/>
                </a:lnTo>
                <a:lnTo>
                  <a:pt x="41" y="89"/>
                </a:lnTo>
                <a:lnTo>
                  <a:pt x="41" y="93"/>
                </a:lnTo>
                <a:lnTo>
                  <a:pt x="42" y="93"/>
                </a:lnTo>
                <a:lnTo>
                  <a:pt x="41" y="93"/>
                </a:lnTo>
                <a:lnTo>
                  <a:pt x="40" y="93"/>
                </a:lnTo>
                <a:lnTo>
                  <a:pt x="38" y="95"/>
                </a:lnTo>
                <a:lnTo>
                  <a:pt x="38" y="96"/>
                </a:lnTo>
                <a:lnTo>
                  <a:pt x="36" y="96"/>
                </a:lnTo>
                <a:lnTo>
                  <a:pt x="36" y="97"/>
                </a:lnTo>
                <a:lnTo>
                  <a:pt x="35" y="97"/>
                </a:lnTo>
                <a:lnTo>
                  <a:pt x="34" y="97"/>
                </a:lnTo>
                <a:lnTo>
                  <a:pt x="33" y="97"/>
                </a:lnTo>
                <a:lnTo>
                  <a:pt x="34" y="97"/>
                </a:lnTo>
                <a:lnTo>
                  <a:pt x="34" y="98"/>
                </a:lnTo>
                <a:lnTo>
                  <a:pt x="35" y="100"/>
                </a:lnTo>
                <a:lnTo>
                  <a:pt x="36" y="101"/>
                </a:lnTo>
                <a:lnTo>
                  <a:pt x="38" y="102"/>
                </a:lnTo>
                <a:lnTo>
                  <a:pt x="39" y="103"/>
                </a:lnTo>
                <a:lnTo>
                  <a:pt x="39" y="104"/>
                </a:lnTo>
                <a:lnTo>
                  <a:pt x="40" y="104"/>
                </a:lnTo>
                <a:lnTo>
                  <a:pt x="40" y="105"/>
                </a:lnTo>
                <a:lnTo>
                  <a:pt x="41" y="105"/>
                </a:lnTo>
                <a:lnTo>
                  <a:pt x="41" y="106"/>
                </a:lnTo>
                <a:lnTo>
                  <a:pt x="40" y="106"/>
                </a:lnTo>
                <a:lnTo>
                  <a:pt x="38" y="106"/>
                </a:lnTo>
                <a:lnTo>
                  <a:pt x="36" y="106"/>
                </a:lnTo>
                <a:lnTo>
                  <a:pt x="35" y="106"/>
                </a:lnTo>
                <a:lnTo>
                  <a:pt x="34" y="106"/>
                </a:lnTo>
                <a:lnTo>
                  <a:pt x="33" y="106"/>
                </a:lnTo>
                <a:lnTo>
                  <a:pt x="32" y="106"/>
                </a:lnTo>
                <a:lnTo>
                  <a:pt x="31" y="111"/>
                </a:lnTo>
                <a:lnTo>
                  <a:pt x="24" y="111"/>
                </a:lnTo>
                <a:lnTo>
                  <a:pt x="23" y="111"/>
                </a:lnTo>
                <a:lnTo>
                  <a:pt x="22" y="111"/>
                </a:lnTo>
                <a:lnTo>
                  <a:pt x="22" y="112"/>
                </a:lnTo>
                <a:lnTo>
                  <a:pt x="21" y="114"/>
                </a:lnTo>
                <a:lnTo>
                  <a:pt x="22" y="114"/>
                </a:lnTo>
                <a:lnTo>
                  <a:pt x="24" y="114"/>
                </a:lnTo>
                <a:lnTo>
                  <a:pt x="24" y="117"/>
                </a:lnTo>
                <a:lnTo>
                  <a:pt x="24" y="121"/>
                </a:lnTo>
                <a:lnTo>
                  <a:pt x="24" y="123"/>
                </a:lnTo>
                <a:lnTo>
                  <a:pt x="23" y="123"/>
                </a:lnTo>
                <a:lnTo>
                  <a:pt x="21" y="123"/>
                </a:lnTo>
                <a:lnTo>
                  <a:pt x="19" y="123"/>
                </a:lnTo>
                <a:lnTo>
                  <a:pt x="18" y="123"/>
                </a:lnTo>
                <a:lnTo>
                  <a:pt x="17" y="123"/>
                </a:lnTo>
                <a:lnTo>
                  <a:pt x="16" y="123"/>
                </a:lnTo>
                <a:lnTo>
                  <a:pt x="16" y="125"/>
                </a:lnTo>
                <a:lnTo>
                  <a:pt x="16" y="127"/>
                </a:lnTo>
                <a:lnTo>
                  <a:pt x="16" y="128"/>
                </a:lnTo>
                <a:lnTo>
                  <a:pt x="16" y="129"/>
                </a:lnTo>
                <a:lnTo>
                  <a:pt x="16" y="130"/>
                </a:lnTo>
                <a:lnTo>
                  <a:pt x="16" y="131"/>
                </a:lnTo>
                <a:lnTo>
                  <a:pt x="16" y="133"/>
                </a:lnTo>
                <a:lnTo>
                  <a:pt x="14" y="133"/>
                </a:lnTo>
                <a:lnTo>
                  <a:pt x="13" y="133"/>
                </a:lnTo>
                <a:lnTo>
                  <a:pt x="12" y="133"/>
                </a:lnTo>
                <a:lnTo>
                  <a:pt x="13" y="134"/>
                </a:lnTo>
                <a:lnTo>
                  <a:pt x="13" y="135"/>
                </a:lnTo>
                <a:lnTo>
                  <a:pt x="13" y="136"/>
                </a:lnTo>
                <a:lnTo>
                  <a:pt x="12" y="136"/>
                </a:lnTo>
                <a:lnTo>
                  <a:pt x="10" y="136"/>
                </a:lnTo>
                <a:lnTo>
                  <a:pt x="9" y="136"/>
                </a:lnTo>
                <a:lnTo>
                  <a:pt x="8" y="136"/>
                </a:lnTo>
                <a:lnTo>
                  <a:pt x="7" y="136"/>
                </a:lnTo>
                <a:lnTo>
                  <a:pt x="7" y="137"/>
                </a:lnTo>
                <a:lnTo>
                  <a:pt x="7" y="141"/>
                </a:lnTo>
                <a:lnTo>
                  <a:pt x="6" y="141"/>
                </a:lnTo>
                <a:lnTo>
                  <a:pt x="4" y="141"/>
                </a:lnTo>
                <a:lnTo>
                  <a:pt x="2" y="141"/>
                </a:lnTo>
                <a:lnTo>
                  <a:pt x="1" y="141"/>
                </a:lnTo>
                <a:lnTo>
                  <a:pt x="0" y="141"/>
                </a:lnTo>
                <a:lnTo>
                  <a:pt x="1" y="139"/>
                </a:lnTo>
                <a:lnTo>
                  <a:pt x="2" y="136"/>
                </a:lnTo>
                <a:lnTo>
                  <a:pt x="2" y="133"/>
                </a:lnTo>
                <a:lnTo>
                  <a:pt x="2" y="131"/>
                </a:lnTo>
                <a:lnTo>
                  <a:pt x="2" y="130"/>
                </a:lnTo>
                <a:lnTo>
                  <a:pt x="5" y="130"/>
                </a:lnTo>
                <a:lnTo>
                  <a:pt x="5" y="129"/>
                </a:lnTo>
                <a:lnTo>
                  <a:pt x="6" y="129"/>
                </a:lnTo>
                <a:lnTo>
                  <a:pt x="7" y="128"/>
                </a:lnTo>
                <a:lnTo>
                  <a:pt x="7" y="127"/>
                </a:lnTo>
                <a:lnTo>
                  <a:pt x="7" y="126"/>
                </a:lnTo>
                <a:lnTo>
                  <a:pt x="7" y="125"/>
                </a:lnTo>
                <a:lnTo>
                  <a:pt x="7" y="123"/>
                </a:lnTo>
                <a:lnTo>
                  <a:pt x="8" y="123"/>
                </a:lnTo>
                <a:lnTo>
                  <a:pt x="9" y="123"/>
                </a:lnTo>
                <a:lnTo>
                  <a:pt x="12" y="123"/>
                </a:lnTo>
                <a:lnTo>
                  <a:pt x="13" y="123"/>
                </a:lnTo>
                <a:lnTo>
                  <a:pt x="13" y="122"/>
                </a:lnTo>
                <a:lnTo>
                  <a:pt x="14" y="121"/>
                </a:lnTo>
                <a:lnTo>
                  <a:pt x="13" y="121"/>
                </a:lnTo>
                <a:lnTo>
                  <a:pt x="13" y="119"/>
                </a:lnTo>
                <a:lnTo>
                  <a:pt x="12" y="119"/>
                </a:lnTo>
                <a:lnTo>
                  <a:pt x="12" y="117"/>
                </a:lnTo>
                <a:lnTo>
                  <a:pt x="12" y="114"/>
                </a:lnTo>
                <a:lnTo>
                  <a:pt x="13" y="114"/>
                </a:lnTo>
                <a:lnTo>
                  <a:pt x="16" y="114"/>
                </a:lnTo>
                <a:lnTo>
                  <a:pt x="16" y="113"/>
                </a:lnTo>
                <a:lnTo>
                  <a:pt x="16" y="111"/>
                </a:lnTo>
                <a:lnTo>
                  <a:pt x="16" y="110"/>
                </a:lnTo>
                <a:lnTo>
                  <a:pt x="16" y="109"/>
                </a:lnTo>
                <a:lnTo>
                  <a:pt x="16" y="108"/>
                </a:lnTo>
                <a:lnTo>
                  <a:pt x="16" y="106"/>
                </a:lnTo>
                <a:lnTo>
                  <a:pt x="15" y="104"/>
                </a:lnTo>
                <a:lnTo>
                  <a:pt x="16" y="104"/>
                </a:lnTo>
                <a:lnTo>
                  <a:pt x="16" y="103"/>
                </a:lnTo>
                <a:lnTo>
                  <a:pt x="16" y="102"/>
                </a:lnTo>
                <a:lnTo>
                  <a:pt x="15" y="102"/>
                </a:lnTo>
                <a:lnTo>
                  <a:pt x="16" y="102"/>
                </a:lnTo>
                <a:lnTo>
                  <a:pt x="16" y="101"/>
                </a:lnTo>
                <a:lnTo>
                  <a:pt x="15" y="101"/>
                </a:lnTo>
                <a:lnTo>
                  <a:pt x="16" y="101"/>
                </a:lnTo>
                <a:lnTo>
                  <a:pt x="17" y="101"/>
                </a:lnTo>
                <a:lnTo>
                  <a:pt x="18" y="101"/>
                </a:lnTo>
                <a:lnTo>
                  <a:pt x="18" y="100"/>
                </a:lnTo>
                <a:lnTo>
                  <a:pt x="21" y="100"/>
                </a:lnTo>
                <a:lnTo>
                  <a:pt x="21" y="97"/>
                </a:lnTo>
                <a:lnTo>
                  <a:pt x="18" y="97"/>
                </a:lnTo>
                <a:lnTo>
                  <a:pt x="18" y="96"/>
                </a:lnTo>
                <a:lnTo>
                  <a:pt x="16" y="96"/>
                </a:lnTo>
                <a:lnTo>
                  <a:pt x="15" y="96"/>
                </a:lnTo>
                <a:lnTo>
                  <a:pt x="15" y="95"/>
                </a:lnTo>
                <a:lnTo>
                  <a:pt x="15" y="94"/>
                </a:lnTo>
                <a:lnTo>
                  <a:pt x="15" y="93"/>
                </a:lnTo>
                <a:lnTo>
                  <a:pt x="17" y="93"/>
                </a:lnTo>
                <a:lnTo>
                  <a:pt x="18" y="93"/>
                </a:lnTo>
                <a:lnTo>
                  <a:pt x="19" y="93"/>
                </a:lnTo>
                <a:lnTo>
                  <a:pt x="19" y="91"/>
                </a:lnTo>
                <a:lnTo>
                  <a:pt x="18" y="91"/>
                </a:lnTo>
                <a:lnTo>
                  <a:pt x="17" y="91"/>
                </a:lnTo>
                <a:lnTo>
                  <a:pt x="16" y="91"/>
                </a:lnTo>
                <a:lnTo>
                  <a:pt x="15" y="91"/>
                </a:lnTo>
                <a:lnTo>
                  <a:pt x="15" y="89"/>
                </a:lnTo>
                <a:lnTo>
                  <a:pt x="15" y="88"/>
                </a:lnTo>
                <a:lnTo>
                  <a:pt x="16" y="88"/>
                </a:lnTo>
                <a:lnTo>
                  <a:pt x="19" y="88"/>
                </a:lnTo>
                <a:lnTo>
                  <a:pt x="24" y="88"/>
                </a:lnTo>
                <a:lnTo>
                  <a:pt x="24" y="87"/>
                </a:lnTo>
                <a:lnTo>
                  <a:pt x="24" y="86"/>
                </a:lnTo>
                <a:lnTo>
                  <a:pt x="23" y="86"/>
                </a:lnTo>
                <a:lnTo>
                  <a:pt x="24" y="86"/>
                </a:lnTo>
                <a:lnTo>
                  <a:pt x="24" y="85"/>
                </a:lnTo>
                <a:lnTo>
                  <a:pt x="24" y="84"/>
                </a:lnTo>
                <a:lnTo>
                  <a:pt x="24" y="83"/>
                </a:lnTo>
                <a:lnTo>
                  <a:pt x="24" y="81"/>
                </a:lnTo>
                <a:lnTo>
                  <a:pt x="24" y="80"/>
                </a:lnTo>
                <a:lnTo>
                  <a:pt x="24" y="79"/>
                </a:lnTo>
                <a:lnTo>
                  <a:pt x="25" y="79"/>
                </a:lnTo>
                <a:lnTo>
                  <a:pt x="26" y="79"/>
                </a:lnTo>
                <a:lnTo>
                  <a:pt x="27" y="79"/>
                </a:lnTo>
                <a:lnTo>
                  <a:pt x="28" y="79"/>
                </a:lnTo>
                <a:lnTo>
                  <a:pt x="30" y="79"/>
                </a:lnTo>
                <a:lnTo>
                  <a:pt x="31" y="79"/>
                </a:lnTo>
                <a:lnTo>
                  <a:pt x="32" y="79"/>
                </a:lnTo>
                <a:lnTo>
                  <a:pt x="32" y="78"/>
                </a:lnTo>
                <a:lnTo>
                  <a:pt x="32" y="76"/>
                </a:lnTo>
                <a:lnTo>
                  <a:pt x="32" y="75"/>
                </a:lnTo>
                <a:lnTo>
                  <a:pt x="32" y="74"/>
                </a:lnTo>
                <a:lnTo>
                  <a:pt x="32" y="72"/>
                </a:lnTo>
                <a:lnTo>
                  <a:pt x="32" y="71"/>
                </a:lnTo>
                <a:lnTo>
                  <a:pt x="32" y="69"/>
                </a:lnTo>
                <a:lnTo>
                  <a:pt x="32" y="66"/>
                </a:lnTo>
                <a:lnTo>
                  <a:pt x="32" y="64"/>
                </a:lnTo>
                <a:lnTo>
                  <a:pt x="32" y="63"/>
                </a:lnTo>
                <a:lnTo>
                  <a:pt x="32" y="62"/>
                </a:lnTo>
                <a:lnTo>
                  <a:pt x="32" y="61"/>
                </a:lnTo>
                <a:lnTo>
                  <a:pt x="32" y="60"/>
                </a:lnTo>
                <a:lnTo>
                  <a:pt x="32" y="59"/>
                </a:lnTo>
                <a:lnTo>
                  <a:pt x="32" y="58"/>
                </a:lnTo>
                <a:lnTo>
                  <a:pt x="33" y="58"/>
                </a:lnTo>
                <a:lnTo>
                  <a:pt x="32" y="58"/>
                </a:lnTo>
                <a:lnTo>
                  <a:pt x="33" y="56"/>
                </a:lnTo>
                <a:lnTo>
                  <a:pt x="33" y="54"/>
                </a:lnTo>
                <a:lnTo>
                  <a:pt x="32" y="54"/>
                </a:lnTo>
                <a:lnTo>
                  <a:pt x="32" y="53"/>
                </a:lnTo>
                <a:lnTo>
                  <a:pt x="31" y="53"/>
                </a:lnTo>
                <a:lnTo>
                  <a:pt x="28" y="53"/>
                </a:lnTo>
                <a:lnTo>
                  <a:pt x="27" y="53"/>
                </a:lnTo>
                <a:lnTo>
                  <a:pt x="26" y="53"/>
                </a:lnTo>
                <a:lnTo>
                  <a:pt x="25" y="53"/>
                </a:lnTo>
                <a:lnTo>
                  <a:pt x="24" y="53"/>
                </a:lnTo>
                <a:lnTo>
                  <a:pt x="23" y="53"/>
                </a:lnTo>
                <a:lnTo>
                  <a:pt x="24" y="52"/>
                </a:lnTo>
                <a:lnTo>
                  <a:pt x="24" y="51"/>
                </a:lnTo>
                <a:lnTo>
                  <a:pt x="25" y="51"/>
                </a:lnTo>
                <a:lnTo>
                  <a:pt x="26" y="50"/>
                </a:lnTo>
                <a:lnTo>
                  <a:pt x="26" y="49"/>
                </a:lnTo>
                <a:lnTo>
                  <a:pt x="26" y="47"/>
                </a:lnTo>
                <a:lnTo>
                  <a:pt x="27" y="47"/>
                </a:lnTo>
                <a:lnTo>
                  <a:pt x="27" y="45"/>
                </a:lnTo>
                <a:lnTo>
                  <a:pt x="28" y="45"/>
                </a:lnTo>
                <a:lnTo>
                  <a:pt x="30" y="45"/>
                </a:lnTo>
                <a:lnTo>
                  <a:pt x="30" y="44"/>
                </a:lnTo>
                <a:lnTo>
                  <a:pt x="30" y="43"/>
                </a:lnTo>
                <a:lnTo>
                  <a:pt x="30" y="42"/>
                </a:lnTo>
                <a:lnTo>
                  <a:pt x="31" y="41"/>
                </a:lnTo>
                <a:lnTo>
                  <a:pt x="32" y="39"/>
                </a:lnTo>
                <a:lnTo>
                  <a:pt x="32" y="38"/>
                </a:lnTo>
                <a:lnTo>
                  <a:pt x="33" y="37"/>
                </a:lnTo>
                <a:lnTo>
                  <a:pt x="33" y="36"/>
                </a:lnTo>
                <a:lnTo>
                  <a:pt x="34" y="36"/>
                </a:lnTo>
                <a:lnTo>
                  <a:pt x="34" y="35"/>
                </a:lnTo>
                <a:lnTo>
                  <a:pt x="35" y="34"/>
                </a:lnTo>
                <a:lnTo>
                  <a:pt x="35" y="33"/>
                </a:lnTo>
                <a:lnTo>
                  <a:pt x="36" y="31"/>
                </a:lnTo>
                <a:lnTo>
                  <a:pt x="36" y="30"/>
                </a:lnTo>
                <a:lnTo>
                  <a:pt x="38" y="31"/>
                </a:lnTo>
                <a:lnTo>
                  <a:pt x="40" y="33"/>
                </a:lnTo>
                <a:lnTo>
                  <a:pt x="41" y="34"/>
                </a:lnTo>
                <a:lnTo>
                  <a:pt x="42" y="34"/>
                </a:lnTo>
                <a:lnTo>
                  <a:pt x="43" y="35"/>
                </a:lnTo>
                <a:lnTo>
                  <a:pt x="44" y="36"/>
                </a:lnTo>
                <a:lnTo>
                  <a:pt x="47" y="37"/>
                </a:lnTo>
                <a:lnTo>
                  <a:pt x="48" y="38"/>
                </a:lnTo>
                <a:lnTo>
                  <a:pt x="50" y="39"/>
                </a:lnTo>
                <a:lnTo>
                  <a:pt x="53" y="43"/>
                </a:lnTo>
                <a:lnTo>
                  <a:pt x="54" y="43"/>
                </a:lnTo>
                <a:lnTo>
                  <a:pt x="54" y="42"/>
                </a:lnTo>
                <a:lnTo>
                  <a:pt x="54" y="41"/>
                </a:lnTo>
                <a:lnTo>
                  <a:pt x="56" y="41"/>
                </a:lnTo>
                <a:lnTo>
                  <a:pt x="57" y="41"/>
                </a:lnTo>
                <a:lnTo>
                  <a:pt x="58" y="41"/>
                </a:lnTo>
                <a:lnTo>
                  <a:pt x="59" y="41"/>
                </a:lnTo>
                <a:lnTo>
                  <a:pt x="60" y="41"/>
                </a:lnTo>
                <a:lnTo>
                  <a:pt x="61" y="41"/>
                </a:lnTo>
                <a:lnTo>
                  <a:pt x="62" y="41"/>
                </a:lnTo>
                <a:lnTo>
                  <a:pt x="64" y="41"/>
                </a:lnTo>
                <a:lnTo>
                  <a:pt x="65" y="41"/>
                </a:lnTo>
                <a:lnTo>
                  <a:pt x="66" y="41"/>
                </a:lnTo>
                <a:lnTo>
                  <a:pt x="67" y="41"/>
                </a:lnTo>
                <a:lnTo>
                  <a:pt x="68" y="41"/>
                </a:lnTo>
                <a:lnTo>
                  <a:pt x="69" y="39"/>
                </a:lnTo>
                <a:lnTo>
                  <a:pt x="70" y="37"/>
                </a:lnTo>
                <a:lnTo>
                  <a:pt x="71" y="36"/>
                </a:lnTo>
                <a:lnTo>
                  <a:pt x="71" y="35"/>
                </a:lnTo>
                <a:lnTo>
                  <a:pt x="73" y="34"/>
                </a:lnTo>
                <a:lnTo>
                  <a:pt x="74" y="33"/>
                </a:lnTo>
                <a:lnTo>
                  <a:pt x="75" y="30"/>
                </a:lnTo>
                <a:lnTo>
                  <a:pt x="81" y="21"/>
                </a:lnTo>
                <a:lnTo>
                  <a:pt x="83" y="18"/>
                </a:lnTo>
                <a:lnTo>
                  <a:pt x="85" y="16"/>
                </a:lnTo>
                <a:lnTo>
                  <a:pt x="88" y="10"/>
                </a:lnTo>
                <a:lnTo>
                  <a:pt x="90" y="6"/>
                </a:lnTo>
                <a:lnTo>
                  <a:pt x="92" y="4"/>
                </a:lnTo>
                <a:lnTo>
                  <a:pt x="92" y="3"/>
                </a:lnTo>
                <a:lnTo>
                  <a:pt x="94" y="1"/>
                </a:lnTo>
                <a:lnTo>
                  <a:pt x="95" y="1"/>
                </a:lnTo>
                <a:lnTo>
                  <a:pt x="96" y="1"/>
                </a:lnTo>
                <a:lnTo>
                  <a:pt x="97" y="1"/>
                </a:lnTo>
                <a:lnTo>
                  <a:pt x="99" y="1"/>
                </a:lnTo>
                <a:lnTo>
                  <a:pt x="100" y="1"/>
                </a:lnTo>
                <a:lnTo>
                  <a:pt x="101" y="1"/>
                </a:lnTo>
                <a:lnTo>
                  <a:pt x="102" y="1"/>
                </a:lnTo>
                <a:lnTo>
                  <a:pt x="104" y="1"/>
                </a:lnTo>
                <a:lnTo>
                  <a:pt x="105" y="1"/>
                </a:lnTo>
                <a:lnTo>
                  <a:pt x="107" y="1"/>
                </a:lnTo>
                <a:lnTo>
                  <a:pt x="109" y="1"/>
                </a:lnTo>
                <a:lnTo>
                  <a:pt x="110" y="1"/>
                </a:lnTo>
                <a:lnTo>
                  <a:pt x="111" y="1"/>
                </a:lnTo>
                <a:lnTo>
                  <a:pt x="113" y="1"/>
                </a:lnTo>
                <a:lnTo>
                  <a:pt x="114" y="1"/>
                </a:lnTo>
                <a:lnTo>
                  <a:pt x="116" y="1"/>
                </a:lnTo>
                <a:lnTo>
                  <a:pt x="118" y="1"/>
                </a:lnTo>
                <a:lnTo>
                  <a:pt x="119" y="1"/>
                </a:lnTo>
                <a:lnTo>
                  <a:pt x="123" y="1"/>
                </a:lnTo>
                <a:lnTo>
                  <a:pt x="128" y="1"/>
                </a:lnTo>
                <a:lnTo>
                  <a:pt x="130" y="0"/>
                </a:lnTo>
                <a:lnTo>
                  <a:pt x="131" y="0"/>
                </a:lnTo>
                <a:lnTo>
                  <a:pt x="133" y="0"/>
                </a:lnTo>
                <a:lnTo>
                  <a:pt x="136" y="0"/>
                </a:lnTo>
                <a:lnTo>
                  <a:pt x="137" y="0"/>
                </a:lnTo>
                <a:lnTo>
                  <a:pt x="139" y="0"/>
                </a:lnTo>
                <a:lnTo>
                  <a:pt x="140" y="0"/>
                </a:lnTo>
                <a:lnTo>
                  <a:pt x="142" y="0"/>
                </a:lnTo>
                <a:lnTo>
                  <a:pt x="143" y="0"/>
                </a:lnTo>
                <a:lnTo>
                  <a:pt x="144" y="0"/>
                </a:lnTo>
                <a:lnTo>
                  <a:pt x="145" y="0"/>
                </a:lnTo>
                <a:lnTo>
                  <a:pt x="147" y="0"/>
                </a:lnTo>
                <a:lnTo>
                  <a:pt x="148" y="0"/>
                </a:lnTo>
                <a:lnTo>
                  <a:pt x="151" y="0"/>
                </a:lnTo>
                <a:lnTo>
                  <a:pt x="152" y="0"/>
                </a:lnTo>
                <a:lnTo>
                  <a:pt x="153" y="0"/>
                </a:lnTo>
                <a:lnTo>
                  <a:pt x="154" y="0"/>
                </a:lnTo>
                <a:lnTo>
                  <a:pt x="156" y="0"/>
                </a:lnTo>
                <a:lnTo>
                  <a:pt x="157" y="0"/>
                </a:lnTo>
                <a:lnTo>
                  <a:pt x="159" y="0"/>
                </a:lnTo>
                <a:lnTo>
                  <a:pt x="160" y="0"/>
                </a:lnTo>
                <a:lnTo>
                  <a:pt x="161" y="0"/>
                </a:lnTo>
                <a:lnTo>
                  <a:pt x="162" y="0"/>
                </a:lnTo>
                <a:lnTo>
                  <a:pt x="163" y="0"/>
                </a:lnTo>
                <a:lnTo>
                  <a:pt x="164" y="0"/>
                </a:lnTo>
                <a:lnTo>
                  <a:pt x="165" y="0"/>
                </a:lnTo>
                <a:lnTo>
                  <a:pt x="166" y="0"/>
                </a:lnTo>
                <a:lnTo>
                  <a:pt x="168" y="0"/>
                </a:lnTo>
                <a:lnTo>
                  <a:pt x="170" y="0"/>
                </a:lnTo>
                <a:lnTo>
                  <a:pt x="171" y="0"/>
                </a:lnTo>
                <a:lnTo>
                  <a:pt x="172" y="0"/>
                </a:lnTo>
                <a:lnTo>
                  <a:pt x="174" y="0"/>
                </a:lnTo>
                <a:lnTo>
                  <a:pt x="176" y="0"/>
                </a:lnTo>
                <a:lnTo>
                  <a:pt x="177" y="0"/>
                </a:lnTo>
                <a:lnTo>
                  <a:pt x="179" y="0"/>
                </a:lnTo>
                <a:lnTo>
                  <a:pt x="180" y="0"/>
                </a:lnTo>
                <a:lnTo>
                  <a:pt x="181" y="0"/>
                </a:lnTo>
                <a:lnTo>
                  <a:pt x="183" y="0"/>
                </a:lnTo>
                <a:close/>
              </a:path>
            </a:pathLst>
          </a:custGeom>
          <a:solidFill>
            <a:schemeClr val="bg1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25" name="Freeform 642">
            <a:extLst>
              <a:ext uri="{FF2B5EF4-FFF2-40B4-BE49-F238E27FC236}">
                <a16:creationId xmlns:a16="http://schemas.microsoft.com/office/drawing/2014/main" id="{C04EDD99-AF50-C61F-A3FA-6CD6E2EC3702}"/>
              </a:ext>
            </a:extLst>
          </p:cNvPr>
          <p:cNvSpPr>
            <a:spLocks noEditPoints="1"/>
          </p:cNvSpPr>
          <p:nvPr/>
        </p:nvSpPr>
        <p:spPr bwMode="auto">
          <a:xfrm>
            <a:off x="2617734" y="4030926"/>
            <a:ext cx="632957" cy="527462"/>
          </a:xfrm>
          <a:custGeom>
            <a:avLst/>
            <a:gdLst>
              <a:gd name="T0" fmla="*/ 67 w 276"/>
              <a:gd name="T1" fmla="*/ 25 h 230"/>
              <a:gd name="T2" fmla="*/ 87 w 276"/>
              <a:gd name="T3" fmla="*/ 36 h 230"/>
              <a:gd name="T4" fmla="*/ 107 w 276"/>
              <a:gd name="T5" fmla="*/ 14 h 230"/>
              <a:gd name="T6" fmla="*/ 120 w 276"/>
              <a:gd name="T7" fmla="*/ 58 h 230"/>
              <a:gd name="T8" fmla="*/ 145 w 276"/>
              <a:gd name="T9" fmla="*/ 69 h 230"/>
              <a:gd name="T10" fmla="*/ 156 w 276"/>
              <a:gd name="T11" fmla="*/ 42 h 230"/>
              <a:gd name="T12" fmla="*/ 198 w 276"/>
              <a:gd name="T13" fmla="*/ 59 h 230"/>
              <a:gd name="T14" fmla="*/ 180 w 276"/>
              <a:gd name="T15" fmla="*/ 80 h 230"/>
              <a:gd name="T16" fmla="*/ 192 w 276"/>
              <a:gd name="T17" fmla="*/ 86 h 230"/>
              <a:gd name="T18" fmla="*/ 215 w 276"/>
              <a:gd name="T19" fmla="*/ 103 h 230"/>
              <a:gd name="T20" fmla="*/ 232 w 276"/>
              <a:gd name="T21" fmla="*/ 106 h 230"/>
              <a:gd name="T22" fmla="*/ 267 w 276"/>
              <a:gd name="T23" fmla="*/ 120 h 230"/>
              <a:gd name="T24" fmla="*/ 259 w 276"/>
              <a:gd name="T25" fmla="*/ 128 h 230"/>
              <a:gd name="T26" fmla="*/ 243 w 276"/>
              <a:gd name="T27" fmla="*/ 128 h 230"/>
              <a:gd name="T28" fmla="*/ 237 w 276"/>
              <a:gd name="T29" fmla="*/ 137 h 230"/>
              <a:gd name="T30" fmla="*/ 227 w 276"/>
              <a:gd name="T31" fmla="*/ 137 h 230"/>
              <a:gd name="T32" fmla="*/ 222 w 276"/>
              <a:gd name="T33" fmla="*/ 137 h 230"/>
              <a:gd name="T34" fmla="*/ 210 w 276"/>
              <a:gd name="T35" fmla="*/ 134 h 230"/>
              <a:gd name="T36" fmla="*/ 200 w 276"/>
              <a:gd name="T37" fmla="*/ 142 h 230"/>
              <a:gd name="T38" fmla="*/ 192 w 276"/>
              <a:gd name="T39" fmla="*/ 129 h 230"/>
              <a:gd name="T40" fmla="*/ 185 w 276"/>
              <a:gd name="T41" fmla="*/ 137 h 230"/>
              <a:gd name="T42" fmla="*/ 180 w 276"/>
              <a:gd name="T43" fmla="*/ 145 h 230"/>
              <a:gd name="T44" fmla="*/ 190 w 276"/>
              <a:gd name="T45" fmla="*/ 153 h 230"/>
              <a:gd name="T46" fmla="*/ 174 w 276"/>
              <a:gd name="T47" fmla="*/ 161 h 230"/>
              <a:gd name="T48" fmla="*/ 163 w 276"/>
              <a:gd name="T49" fmla="*/ 159 h 230"/>
              <a:gd name="T50" fmla="*/ 183 w 276"/>
              <a:gd name="T51" fmla="*/ 165 h 230"/>
              <a:gd name="T52" fmla="*/ 202 w 276"/>
              <a:gd name="T53" fmla="*/ 154 h 230"/>
              <a:gd name="T54" fmla="*/ 215 w 276"/>
              <a:gd name="T55" fmla="*/ 161 h 230"/>
              <a:gd name="T56" fmla="*/ 224 w 276"/>
              <a:gd name="T57" fmla="*/ 173 h 230"/>
              <a:gd name="T58" fmla="*/ 198 w 276"/>
              <a:gd name="T59" fmla="*/ 198 h 230"/>
              <a:gd name="T60" fmla="*/ 175 w 276"/>
              <a:gd name="T61" fmla="*/ 214 h 230"/>
              <a:gd name="T62" fmla="*/ 158 w 276"/>
              <a:gd name="T63" fmla="*/ 230 h 230"/>
              <a:gd name="T64" fmla="*/ 147 w 276"/>
              <a:gd name="T65" fmla="*/ 211 h 230"/>
              <a:gd name="T66" fmla="*/ 137 w 276"/>
              <a:gd name="T67" fmla="*/ 197 h 230"/>
              <a:gd name="T68" fmla="*/ 123 w 276"/>
              <a:gd name="T69" fmla="*/ 184 h 230"/>
              <a:gd name="T70" fmla="*/ 110 w 276"/>
              <a:gd name="T71" fmla="*/ 177 h 230"/>
              <a:gd name="T72" fmla="*/ 94 w 276"/>
              <a:gd name="T73" fmla="*/ 189 h 230"/>
              <a:gd name="T74" fmla="*/ 85 w 276"/>
              <a:gd name="T75" fmla="*/ 172 h 230"/>
              <a:gd name="T76" fmla="*/ 89 w 276"/>
              <a:gd name="T77" fmla="*/ 154 h 230"/>
              <a:gd name="T78" fmla="*/ 93 w 276"/>
              <a:gd name="T79" fmla="*/ 142 h 230"/>
              <a:gd name="T80" fmla="*/ 101 w 276"/>
              <a:gd name="T81" fmla="*/ 123 h 230"/>
              <a:gd name="T82" fmla="*/ 111 w 276"/>
              <a:gd name="T83" fmla="*/ 114 h 230"/>
              <a:gd name="T84" fmla="*/ 85 w 276"/>
              <a:gd name="T85" fmla="*/ 92 h 230"/>
              <a:gd name="T86" fmla="*/ 76 w 276"/>
              <a:gd name="T87" fmla="*/ 92 h 230"/>
              <a:gd name="T88" fmla="*/ 41 w 276"/>
              <a:gd name="T89" fmla="*/ 31 h 230"/>
              <a:gd name="T90" fmla="*/ 56 w 276"/>
              <a:gd name="T91" fmla="*/ 44 h 230"/>
              <a:gd name="T92" fmla="*/ 69 w 276"/>
              <a:gd name="T93" fmla="*/ 55 h 230"/>
              <a:gd name="T94" fmla="*/ 77 w 276"/>
              <a:gd name="T95" fmla="*/ 59 h 230"/>
              <a:gd name="T96" fmla="*/ 43 w 276"/>
              <a:gd name="T97" fmla="*/ 26 h 230"/>
              <a:gd name="T98" fmla="*/ 135 w 276"/>
              <a:gd name="T99" fmla="*/ 92 h 230"/>
              <a:gd name="T100" fmla="*/ 150 w 276"/>
              <a:gd name="T101" fmla="*/ 89 h 230"/>
              <a:gd name="T102" fmla="*/ 137 w 276"/>
              <a:gd name="T103" fmla="*/ 81 h 230"/>
              <a:gd name="T104" fmla="*/ 176 w 276"/>
              <a:gd name="T105" fmla="*/ 113 h 230"/>
              <a:gd name="T106" fmla="*/ 181 w 276"/>
              <a:gd name="T107" fmla="*/ 104 h 230"/>
              <a:gd name="T108" fmla="*/ 190 w 276"/>
              <a:gd name="T109" fmla="*/ 110 h 230"/>
              <a:gd name="T110" fmla="*/ 201 w 276"/>
              <a:gd name="T111" fmla="*/ 112 h 230"/>
              <a:gd name="T112" fmla="*/ 201 w 276"/>
              <a:gd name="T113" fmla="*/ 105 h 230"/>
              <a:gd name="T114" fmla="*/ 199 w 276"/>
              <a:gd name="T115" fmla="*/ 120 h 230"/>
              <a:gd name="T116" fmla="*/ 199 w 276"/>
              <a:gd name="T117" fmla="*/ 125 h 230"/>
              <a:gd name="T118" fmla="*/ 209 w 276"/>
              <a:gd name="T119" fmla="*/ 125 h 230"/>
              <a:gd name="T120" fmla="*/ 191 w 276"/>
              <a:gd name="T121" fmla="*/ 201 h 230"/>
              <a:gd name="T122" fmla="*/ 7 w 276"/>
              <a:gd name="T123" fmla="*/ 5 h 2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6" h="230">
                <a:moveTo>
                  <a:pt x="53" y="17"/>
                </a:moveTo>
                <a:lnTo>
                  <a:pt x="54" y="17"/>
                </a:lnTo>
                <a:lnTo>
                  <a:pt x="55" y="16"/>
                </a:lnTo>
                <a:lnTo>
                  <a:pt x="56" y="16"/>
                </a:lnTo>
                <a:lnTo>
                  <a:pt x="58" y="17"/>
                </a:lnTo>
                <a:lnTo>
                  <a:pt x="56" y="18"/>
                </a:lnTo>
                <a:lnTo>
                  <a:pt x="58" y="18"/>
                </a:lnTo>
                <a:lnTo>
                  <a:pt x="56" y="18"/>
                </a:lnTo>
                <a:lnTo>
                  <a:pt x="56" y="19"/>
                </a:lnTo>
                <a:lnTo>
                  <a:pt x="55" y="20"/>
                </a:lnTo>
                <a:lnTo>
                  <a:pt x="56" y="21"/>
                </a:lnTo>
                <a:lnTo>
                  <a:pt x="55" y="22"/>
                </a:lnTo>
                <a:lnTo>
                  <a:pt x="54" y="24"/>
                </a:lnTo>
                <a:lnTo>
                  <a:pt x="55" y="26"/>
                </a:lnTo>
                <a:lnTo>
                  <a:pt x="54" y="26"/>
                </a:lnTo>
                <a:lnTo>
                  <a:pt x="55" y="26"/>
                </a:lnTo>
                <a:lnTo>
                  <a:pt x="56" y="24"/>
                </a:lnTo>
                <a:lnTo>
                  <a:pt x="58" y="24"/>
                </a:lnTo>
                <a:lnTo>
                  <a:pt x="59" y="24"/>
                </a:lnTo>
                <a:lnTo>
                  <a:pt x="61" y="22"/>
                </a:lnTo>
                <a:lnTo>
                  <a:pt x="63" y="22"/>
                </a:lnTo>
                <a:lnTo>
                  <a:pt x="66" y="24"/>
                </a:lnTo>
                <a:lnTo>
                  <a:pt x="67" y="25"/>
                </a:lnTo>
                <a:lnTo>
                  <a:pt x="66" y="26"/>
                </a:lnTo>
                <a:lnTo>
                  <a:pt x="67" y="26"/>
                </a:lnTo>
                <a:lnTo>
                  <a:pt x="69" y="27"/>
                </a:lnTo>
                <a:lnTo>
                  <a:pt x="68" y="28"/>
                </a:lnTo>
                <a:lnTo>
                  <a:pt x="67" y="29"/>
                </a:lnTo>
                <a:lnTo>
                  <a:pt x="66" y="31"/>
                </a:lnTo>
                <a:lnTo>
                  <a:pt x="67" y="33"/>
                </a:lnTo>
                <a:lnTo>
                  <a:pt x="68" y="34"/>
                </a:lnTo>
                <a:lnTo>
                  <a:pt x="69" y="34"/>
                </a:lnTo>
                <a:lnTo>
                  <a:pt x="69" y="35"/>
                </a:lnTo>
                <a:lnTo>
                  <a:pt x="70" y="35"/>
                </a:lnTo>
                <a:lnTo>
                  <a:pt x="72" y="35"/>
                </a:lnTo>
                <a:lnTo>
                  <a:pt x="71" y="34"/>
                </a:lnTo>
                <a:lnTo>
                  <a:pt x="72" y="34"/>
                </a:lnTo>
                <a:lnTo>
                  <a:pt x="73" y="34"/>
                </a:lnTo>
                <a:lnTo>
                  <a:pt x="73" y="31"/>
                </a:lnTo>
                <a:lnTo>
                  <a:pt x="79" y="31"/>
                </a:lnTo>
                <a:lnTo>
                  <a:pt x="81" y="31"/>
                </a:lnTo>
                <a:lnTo>
                  <a:pt x="84" y="31"/>
                </a:lnTo>
                <a:lnTo>
                  <a:pt x="85" y="31"/>
                </a:lnTo>
                <a:lnTo>
                  <a:pt x="85" y="34"/>
                </a:lnTo>
                <a:lnTo>
                  <a:pt x="87" y="34"/>
                </a:lnTo>
                <a:lnTo>
                  <a:pt x="87" y="36"/>
                </a:lnTo>
                <a:lnTo>
                  <a:pt x="89" y="36"/>
                </a:lnTo>
                <a:lnTo>
                  <a:pt x="89" y="38"/>
                </a:lnTo>
                <a:lnTo>
                  <a:pt x="93" y="38"/>
                </a:lnTo>
                <a:lnTo>
                  <a:pt x="94" y="38"/>
                </a:lnTo>
                <a:lnTo>
                  <a:pt x="94" y="41"/>
                </a:lnTo>
                <a:lnTo>
                  <a:pt x="106" y="41"/>
                </a:lnTo>
                <a:lnTo>
                  <a:pt x="106" y="31"/>
                </a:lnTo>
                <a:lnTo>
                  <a:pt x="106" y="30"/>
                </a:lnTo>
                <a:lnTo>
                  <a:pt x="106" y="28"/>
                </a:lnTo>
                <a:lnTo>
                  <a:pt x="105" y="28"/>
                </a:lnTo>
                <a:lnTo>
                  <a:pt x="104" y="28"/>
                </a:lnTo>
                <a:lnTo>
                  <a:pt x="103" y="28"/>
                </a:lnTo>
                <a:lnTo>
                  <a:pt x="103" y="27"/>
                </a:lnTo>
                <a:lnTo>
                  <a:pt x="103" y="24"/>
                </a:lnTo>
                <a:lnTo>
                  <a:pt x="102" y="24"/>
                </a:lnTo>
                <a:lnTo>
                  <a:pt x="101" y="24"/>
                </a:lnTo>
                <a:lnTo>
                  <a:pt x="98" y="24"/>
                </a:lnTo>
                <a:lnTo>
                  <a:pt x="94" y="24"/>
                </a:lnTo>
                <a:lnTo>
                  <a:pt x="94" y="19"/>
                </a:lnTo>
                <a:lnTo>
                  <a:pt x="102" y="19"/>
                </a:lnTo>
                <a:lnTo>
                  <a:pt x="103" y="14"/>
                </a:lnTo>
                <a:lnTo>
                  <a:pt x="104" y="14"/>
                </a:lnTo>
                <a:lnTo>
                  <a:pt x="107" y="14"/>
                </a:lnTo>
                <a:lnTo>
                  <a:pt x="107" y="17"/>
                </a:lnTo>
                <a:lnTo>
                  <a:pt x="106" y="24"/>
                </a:lnTo>
                <a:lnTo>
                  <a:pt x="109" y="24"/>
                </a:lnTo>
                <a:lnTo>
                  <a:pt x="111" y="24"/>
                </a:lnTo>
                <a:lnTo>
                  <a:pt x="120" y="25"/>
                </a:lnTo>
                <a:lnTo>
                  <a:pt x="120" y="26"/>
                </a:lnTo>
                <a:lnTo>
                  <a:pt x="120" y="28"/>
                </a:lnTo>
                <a:lnTo>
                  <a:pt x="115" y="28"/>
                </a:lnTo>
                <a:lnTo>
                  <a:pt x="115" y="33"/>
                </a:lnTo>
                <a:lnTo>
                  <a:pt x="115" y="36"/>
                </a:lnTo>
                <a:lnTo>
                  <a:pt x="112" y="36"/>
                </a:lnTo>
                <a:lnTo>
                  <a:pt x="112" y="41"/>
                </a:lnTo>
                <a:lnTo>
                  <a:pt x="111" y="43"/>
                </a:lnTo>
                <a:lnTo>
                  <a:pt x="111" y="50"/>
                </a:lnTo>
                <a:lnTo>
                  <a:pt x="114" y="54"/>
                </a:lnTo>
                <a:lnTo>
                  <a:pt x="114" y="55"/>
                </a:lnTo>
                <a:lnTo>
                  <a:pt x="115" y="55"/>
                </a:lnTo>
                <a:lnTo>
                  <a:pt x="115" y="56"/>
                </a:lnTo>
                <a:lnTo>
                  <a:pt x="116" y="56"/>
                </a:lnTo>
                <a:lnTo>
                  <a:pt x="116" y="58"/>
                </a:lnTo>
                <a:lnTo>
                  <a:pt x="118" y="58"/>
                </a:lnTo>
                <a:lnTo>
                  <a:pt x="119" y="58"/>
                </a:lnTo>
                <a:lnTo>
                  <a:pt x="120" y="58"/>
                </a:lnTo>
                <a:lnTo>
                  <a:pt x="120" y="55"/>
                </a:lnTo>
                <a:lnTo>
                  <a:pt x="122" y="55"/>
                </a:lnTo>
                <a:lnTo>
                  <a:pt x="122" y="54"/>
                </a:lnTo>
                <a:lnTo>
                  <a:pt x="128" y="54"/>
                </a:lnTo>
                <a:lnTo>
                  <a:pt x="128" y="53"/>
                </a:lnTo>
                <a:lnTo>
                  <a:pt x="128" y="51"/>
                </a:lnTo>
                <a:lnTo>
                  <a:pt x="128" y="50"/>
                </a:lnTo>
                <a:lnTo>
                  <a:pt x="137" y="50"/>
                </a:lnTo>
                <a:lnTo>
                  <a:pt x="137" y="59"/>
                </a:lnTo>
                <a:lnTo>
                  <a:pt x="133" y="59"/>
                </a:lnTo>
                <a:lnTo>
                  <a:pt x="132" y="59"/>
                </a:lnTo>
                <a:lnTo>
                  <a:pt x="132" y="63"/>
                </a:lnTo>
                <a:lnTo>
                  <a:pt x="135" y="66"/>
                </a:lnTo>
                <a:lnTo>
                  <a:pt x="137" y="67"/>
                </a:lnTo>
                <a:lnTo>
                  <a:pt x="138" y="67"/>
                </a:lnTo>
                <a:lnTo>
                  <a:pt x="139" y="68"/>
                </a:lnTo>
                <a:lnTo>
                  <a:pt x="140" y="68"/>
                </a:lnTo>
                <a:lnTo>
                  <a:pt x="141" y="69"/>
                </a:lnTo>
                <a:lnTo>
                  <a:pt x="142" y="69"/>
                </a:lnTo>
                <a:lnTo>
                  <a:pt x="144" y="70"/>
                </a:lnTo>
                <a:lnTo>
                  <a:pt x="145" y="70"/>
                </a:lnTo>
                <a:lnTo>
                  <a:pt x="144" y="69"/>
                </a:lnTo>
                <a:lnTo>
                  <a:pt x="145" y="69"/>
                </a:lnTo>
                <a:lnTo>
                  <a:pt x="146" y="62"/>
                </a:lnTo>
                <a:lnTo>
                  <a:pt x="154" y="62"/>
                </a:lnTo>
                <a:lnTo>
                  <a:pt x="163" y="61"/>
                </a:lnTo>
                <a:lnTo>
                  <a:pt x="163" y="59"/>
                </a:lnTo>
                <a:lnTo>
                  <a:pt x="162" y="59"/>
                </a:lnTo>
                <a:lnTo>
                  <a:pt x="162" y="56"/>
                </a:lnTo>
                <a:lnTo>
                  <a:pt x="161" y="54"/>
                </a:lnTo>
                <a:lnTo>
                  <a:pt x="158" y="54"/>
                </a:lnTo>
                <a:lnTo>
                  <a:pt x="158" y="52"/>
                </a:lnTo>
                <a:lnTo>
                  <a:pt x="158" y="51"/>
                </a:lnTo>
                <a:lnTo>
                  <a:pt x="158" y="50"/>
                </a:lnTo>
                <a:lnTo>
                  <a:pt x="154" y="50"/>
                </a:lnTo>
                <a:lnTo>
                  <a:pt x="154" y="49"/>
                </a:lnTo>
                <a:lnTo>
                  <a:pt x="154" y="47"/>
                </a:lnTo>
                <a:lnTo>
                  <a:pt x="154" y="46"/>
                </a:lnTo>
                <a:lnTo>
                  <a:pt x="154" y="45"/>
                </a:lnTo>
                <a:lnTo>
                  <a:pt x="154" y="41"/>
                </a:lnTo>
                <a:lnTo>
                  <a:pt x="154" y="37"/>
                </a:lnTo>
                <a:lnTo>
                  <a:pt x="155" y="37"/>
                </a:lnTo>
                <a:lnTo>
                  <a:pt x="155" y="38"/>
                </a:lnTo>
                <a:lnTo>
                  <a:pt x="155" y="41"/>
                </a:lnTo>
                <a:lnTo>
                  <a:pt x="155" y="42"/>
                </a:lnTo>
                <a:lnTo>
                  <a:pt x="156" y="42"/>
                </a:lnTo>
                <a:lnTo>
                  <a:pt x="158" y="41"/>
                </a:lnTo>
                <a:lnTo>
                  <a:pt x="163" y="41"/>
                </a:lnTo>
                <a:lnTo>
                  <a:pt x="163" y="47"/>
                </a:lnTo>
                <a:lnTo>
                  <a:pt x="163" y="50"/>
                </a:lnTo>
                <a:lnTo>
                  <a:pt x="167" y="50"/>
                </a:lnTo>
                <a:lnTo>
                  <a:pt x="167" y="54"/>
                </a:lnTo>
                <a:lnTo>
                  <a:pt x="167" y="58"/>
                </a:lnTo>
                <a:lnTo>
                  <a:pt x="167" y="59"/>
                </a:lnTo>
                <a:lnTo>
                  <a:pt x="170" y="59"/>
                </a:lnTo>
                <a:lnTo>
                  <a:pt x="171" y="59"/>
                </a:lnTo>
                <a:lnTo>
                  <a:pt x="172" y="59"/>
                </a:lnTo>
                <a:lnTo>
                  <a:pt x="172" y="62"/>
                </a:lnTo>
                <a:lnTo>
                  <a:pt x="180" y="63"/>
                </a:lnTo>
                <a:lnTo>
                  <a:pt x="180" y="59"/>
                </a:lnTo>
                <a:lnTo>
                  <a:pt x="190" y="59"/>
                </a:lnTo>
                <a:lnTo>
                  <a:pt x="192" y="59"/>
                </a:lnTo>
                <a:lnTo>
                  <a:pt x="193" y="59"/>
                </a:lnTo>
                <a:lnTo>
                  <a:pt x="193" y="60"/>
                </a:lnTo>
                <a:lnTo>
                  <a:pt x="193" y="61"/>
                </a:lnTo>
                <a:lnTo>
                  <a:pt x="193" y="63"/>
                </a:lnTo>
                <a:lnTo>
                  <a:pt x="197" y="63"/>
                </a:lnTo>
                <a:lnTo>
                  <a:pt x="198" y="61"/>
                </a:lnTo>
                <a:lnTo>
                  <a:pt x="198" y="59"/>
                </a:lnTo>
                <a:lnTo>
                  <a:pt x="202" y="59"/>
                </a:lnTo>
                <a:lnTo>
                  <a:pt x="206" y="59"/>
                </a:lnTo>
                <a:lnTo>
                  <a:pt x="209" y="59"/>
                </a:lnTo>
                <a:lnTo>
                  <a:pt x="215" y="59"/>
                </a:lnTo>
                <a:lnTo>
                  <a:pt x="215" y="64"/>
                </a:lnTo>
                <a:lnTo>
                  <a:pt x="215" y="76"/>
                </a:lnTo>
                <a:lnTo>
                  <a:pt x="207" y="76"/>
                </a:lnTo>
                <a:lnTo>
                  <a:pt x="206" y="76"/>
                </a:lnTo>
                <a:lnTo>
                  <a:pt x="198" y="76"/>
                </a:lnTo>
                <a:lnTo>
                  <a:pt x="198" y="71"/>
                </a:lnTo>
                <a:lnTo>
                  <a:pt x="197" y="71"/>
                </a:lnTo>
                <a:lnTo>
                  <a:pt x="190" y="71"/>
                </a:lnTo>
                <a:lnTo>
                  <a:pt x="189" y="71"/>
                </a:lnTo>
                <a:lnTo>
                  <a:pt x="184" y="71"/>
                </a:lnTo>
                <a:lnTo>
                  <a:pt x="181" y="71"/>
                </a:lnTo>
                <a:lnTo>
                  <a:pt x="180" y="71"/>
                </a:lnTo>
                <a:lnTo>
                  <a:pt x="180" y="72"/>
                </a:lnTo>
                <a:lnTo>
                  <a:pt x="180" y="76"/>
                </a:lnTo>
                <a:lnTo>
                  <a:pt x="176" y="76"/>
                </a:lnTo>
                <a:lnTo>
                  <a:pt x="175" y="76"/>
                </a:lnTo>
                <a:lnTo>
                  <a:pt x="175" y="77"/>
                </a:lnTo>
                <a:lnTo>
                  <a:pt x="175" y="80"/>
                </a:lnTo>
                <a:lnTo>
                  <a:pt x="180" y="80"/>
                </a:lnTo>
                <a:lnTo>
                  <a:pt x="180" y="86"/>
                </a:lnTo>
                <a:lnTo>
                  <a:pt x="180" y="88"/>
                </a:lnTo>
                <a:lnTo>
                  <a:pt x="179" y="88"/>
                </a:lnTo>
                <a:lnTo>
                  <a:pt x="179" y="89"/>
                </a:lnTo>
                <a:lnTo>
                  <a:pt x="180" y="89"/>
                </a:lnTo>
                <a:lnTo>
                  <a:pt x="180" y="91"/>
                </a:lnTo>
                <a:lnTo>
                  <a:pt x="179" y="91"/>
                </a:lnTo>
                <a:lnTo>
                  <a:pt x="179" y="92"/>
                </a:lnTo>
                <a:lnTo>
                  <a:pt x="179" y="93"/>
                </a:lnTo>
                <a:lnTo>
                  <a:pt x="180" y="93"/>
                </a:lnTo>
                <a:lnTo>
                  <a:pt x="181" y="93"/>
                </a:lnTo>
                <a:lnTo>
                  <a:pt x="182" y="93"/>
                </a:lnTo>
                <a:lnTo>
                  <a:pt x="182" y="91"/>
                </a:lnTo>
                <a:lnTo>
                  <a:pt x="182" y="89"/>
                </a:lnTo>
                <a:lnTo>
                  <a:pt x="183" y="89"/>
                </a:lnTo>
                <a:lnTo>
                  <a:pt x="183" y="88"/>
                </a:lnTo>
                <a:lnTo>
                  <a:pt x="183" y="87"/>
                </a:lnTo>
                <a:lnTo>
                  <a:pt x="187" y="87"/>
                </a:lnTo>
                <a:lnTo>
                  <a:pt x="188" y="87"/>
                </a:lnTo>
                <a:lnTo>
                  <a:pt x="189" y="87"/>
                </a:lnTo>
                <a:lnTo>
                  <a:pt x="189" y="86"/>
                </a:lnTo>
                <a:lnTo>
                  <a:pt x="191" y="86"/>
                </a:lnTo>
                <a:lnTo>
                  <a:pt x="192" y="86"/>
                </a:lnTo>
                <a:lnTo>
                  <a:pt x="196" y="86"/>
                </a:lnTo>
                <a:lnTo>
                  <a:pt x="197" y="86"/>
                </a:lnTo>
                <a:lnTo>
                  <a:pt x="198" y="87"/>
                </a:lnTo>
                <a:lnTo>
                  <a:pt x="198" y="88"/>
                </a:lnTo>
                <a:lnTo>
                  <a:pt x="198" y="91"/>
                </a:lnTo>
                <a:lnTo>
                  <a:pt x="198" y="92"/>
                </a:lnTo>
                <a:lnTo>
                  <a:pt x="197" y="92"/>
                </a:lnTo>
                <a:lnTo>
                  <a:pt x="197" y="93"/>
                </a:lnTo>
                <a:lnTo>
                  <a:pt x="198" y="93"/>
                </a:lnTo>
                <a:lnTo>
                  <a:pt x="199" y="93"/>
                </a:lnTo>
                <a:lnTo>
                  <a:pt x="201" y="93"/>
                </a:lnTo>
                <a:lnTo>
                  <a:pt x="204" y="93"/>
                </a:lnTo>
                <a:lnTo>
                  <a:pt x="206" y="93"/>
                </a:lnTo>
                <a:lnTo>
                  <a:pt x="208" y="93"/>
                </a:lnTo>
                <a:lnTo>
                  <a:pt x="209" y="93"/>
                </a:lnTo>
                <a:lnTo>
                  <a:pt x="211" y="93"/>
                </a:lnTo>
                <a:lnTo>
                  <a:pt x="214" y="93"/>
                </a:lnTo>
                <a:lnTo>
                  <a:pt x="215" y="93"/>
                </a:lnTo>
                <a:lnTo>
                  <a:pt x="215" y="94"/>
                </a:lnTo>
                <a:lnTo>
                  <a:pt x="215" y="95"/>
                </a:lnTo>
                <a:lnTo>
                  <a:pt x="215" y="101"/>
                </a:lnTo>
                <a:lnTo>
                  <a:pt x="215" y="102"/>
                </a:lnTo>
                <a:lnTo>
                  <a:pt x="215" y="103"/>
                </a:lnTo>
                <a:lnTo>
                  <a:pt x="215" y="104"/>
                </a:lnTo>
                <a:lnTo>
                  <a:pt x="215" y="105"/>
                </a:lnTo>
                <a:lnTo>
                  <a:pt x="215" y="109"/>
                </a:lnTo>
                <a:lnTo>
                  <a:pt x="215" y="110"/>
                </a:lnTo>
                <a:lnTo>
                  <a:pt x="215" y="111"/>
                </a:lnTo>
                <a:lnTo>
                  <a:pt x="215" y="112"/>
                </a:lnTo>
                <a:lnTo>
                  <a:pt x="215" y="113"/>
                </a:lnTo>
                <a:lnTo>
                  <a:pt x="216" y="113"/>
                </a:lnTo>
                <a:lnTo>
                  <a:pt x="216" y="111"/>
                </a:lnTo>
                <a:lnTo>
                  <a:pt x="217" y="111"/>
                </a:lnTo>
                <a:lnTo>
                  <a:pt x="218" y="112"/>
                </a:lnTo>
                <a:lnTo>
                  <a:pt x="219" y="112"/>
                </a:lnTo>
                <a:lnTo>
                  <a:pt x="219" y="111"/>
                </a:lnTo>
                <a:lnTo>
                  <a:pt x="220" y="111"/>
                </a:lnTo>
                <a:lnTo>
                  <a:pt x="223" y="111"/>
                </a:lnTo>
                <a:lnTo>
                  <a:pt x="224" y="111"/>
                </a:lnTo>
                <a:lnTo>
                  <a:pt x="225" y="111"/>
                </a:lnTo>
                <a:lnTo>
                  <a:pt x="226" y="111"/>
                </a:lnTo>
                <a:lnTo>
                  <a:pt x="228" y="111"/>
                </a:lnTo>
                <a:lnTo>
                  <a:pt x="230" y="111"/>
                </a:lnTo>
                <a:lnTo>
                  <a:pt x="232" y="111"/>
                </a:lnTo>
                <a:lnTo>
                  <a:pt x="232" y="109"/>
                </a:lnTo>
                <a:lnTo>
                  <a:pt x="232" y="106"/>
                </a:lnTo>
                <a:lnTo>
                  <a:pt x="232" y="102"/>
                </a:lnTo>
                <a:lnTo>
                  <a:pt x="233" y="102"/>
                </a:lnTo>
                <a:lnTo>
                  <a:pt x="241" y="102"/>
                </a:lnTo>
                <a:lnTo>
                  <a:pt x="241" y="111"/>
                </a:lnTo>
                <a:lnTo>
                  <a:pt x="241" y="114"/>
                </a:lnTo>
                <a:lnTo>
                  <a:pt x="241" y="116"/>
                </a:lnTo>
                <a:lnTo>
                  <a:pt x="242" y="116"/>
                </a:lnTo>
                <a:lnTo>
                  <a:pt x="243" y="116"/>
                </a:lnTo>
                <a:lnTo>
                  <a:pt x="248" y="116"/>
                </a:lnTo>
                <a:lnTo>
                  <a:pt x="250" y="116"/>
                </a:lnTo>
                <a:lnTo>
                  <a:pt x="250" y="113"/>
                </a:lnTo>
                <a:lnTo>
                  <a:pt x="250" y="111"/>
                </a:lnTo>
                <a:lnTo>
                  <a:pt x="251" y="111"/>
                </a:lnTo>
                <a:lnTo>
                  <a:pt x="252" y="111"/>
                </a:lnTo>
                <a:lnTo>
                  <a:pt x="253" y="111"/>
                </a:lnTo>
                <a:lnTo>
                  <a:pt x="257" y="111"/>
                </a:lnTo>
                <a:lnTo>
                  <a:pt x="258" y="111"/>
                </a:lnTo>
                <a:lnTo>
                  <a:pt x="263" y="111"/>
                </a:lnTo>
                <a:lnTo>
                  <a:pt x="265" y="111"/>
                </a:lnTo>
                <a:lnTo>
                  <a:pt x="267" y="111"/>
                </a:lnTo>
                <a:lnTo>
                  <a:pt x="267" y="114"/>
                </a:lnTo>
                <a:lnTo>
                  <a:pt x="267" y="118"/>
                </a:lnTo>
                <a:lnTo>
                  <a:pt x="267" y="120"/>
                </a:lnTo>
                <a:lnTo>
                  <a:pt x="271" y="120"/>
                </a:lnTo>
                <a:lnTo>
                  <a:pt x="271" y="117"/>
                </a:lnTo>
                <a:lnTo>
                  <a:pt x="271" y="116"/>
                </a:lnTo>
                <a:lnTo>
                  <a:pt x="276" y="116"/>
                </a:lnTo>
                <a:lnTo>
                  <a:pt x="276" y="117"/>
                </a:lnTo>
                <a:lnTo>
                  <a:pt x="276" y="120"/>
                </a:lnTo>
                <a:lnTo>
                  <a:pt x="275" y="120"/>
                </a:lnTo>
                <a:lnTo>
                  <a:pt x="274" y="120"/>
                </a:lnTo>
                <a:lnTo>
                  <a:pt x="273" y="121"/>
                </a:lnTo>
                <a:lnTo>
                  <a:pt x="271" y="121"/>
                </a:lnTo>
                <a:lnTo>
                  <a:pt x="271" y="123"/>
                </a:lnTo>
                <a:lnTo>
                  <a:pt x="270" y="123"/>
                </a:lnTo>
                <a:lnTo>
                  <a:pt x="269" y="123"/>
                </a:lnTo>
                <a:lnTo>
                  <a:pt x="269" y="125"/>
                </a:lnTo>
                <a:lnTo>
                  <a:pt x="269" y="126"/>
                </a:lnTo>
                <a:lnTo>
                  <a:pt x="268" y="127"/>
                </a:lnTo>
                <a:lnTo>
                  <a:pt x="267" y="127"/>
                </a:lnTo>
                <a:lnTo>
                  <a:pt x="266" y="127"/>
                </a:lnTo>
                <a:lnTo>
                  <a:pt x="265" y="128"/>
                </a:lnTo>
                <a:lnTo>
                  <a:pt x="263" y="128"/>
                </a:lnTo>
                <a:lnTo>
                  <a:pt x="261" y="128"/>
                </a:lnTo>
                <a:lnTo>
                  <a:pt x="260" y="128"/>
                </a:lnTo>
                <a:lnTo>
                  <a:pt x="259" y="128"/>
                </a:lnTo>
                <a:lnTo>
                  <a:pt x="258" y="128"/>
                </a:lnTo>
                <a:lnTo>
                  <a:pt x="258" y="129"/>
                </a:lnTo>
                <a:lnTo>
                  <a:pt x="259" y="129"/>
                </a:lnTo>
                <a:lnTo>
                  <a:pt x="260" y="129"/>
                </a:lnTo>
                <a:lnTo>
                  <a:pt x="260" y="130"/>
                </a:lnTo>
                <a:lnTo>
                  <a:pt x="260" y="131"/>
                </a:lnTo>
                <a:lnTo>
                  <a:pt x="260" y="133"/>
                </a:lnTo>
                <a:lnTo>
                  <a:pt x="258" y="131"/>
                </a:lnTo>
                <a:lnTo>
                  <a:pt x="258" y="130"/>
                </a:lnTo>
                <a:lnTo>
                  <a:pt x="258" y="131"/>
                </a:lnTo>
                <a:lnTo>
                  <a:pt x="257" y="130"/>
                </a:lnTo>
                <a:lnTo>
                  <a:pt x="256" y="130"/>
                </a:lnTo>
                <a:lnTo>
                  <a:pt x="254" y="129"/>
                </a:lnTo>
                <a:lnTo>
                  <a:pt x="254" y="128"/>
                </a:lnTo>
                <a:lnTo>
                  <a:pt x="253" y="128"/>
                </a:lnTo>
                <a:lnTo>
                  <a:pt x="251" y="128"/>
                </a:lnTo>
                <a:lnTo>
                  <a:pt x="250" y="128"/>
                </a:lnTo>
                <a:lnTo>
                  <a:pt x="249" y="128"/>
                </a:lnTo>
                <a:lnTo>
                  <a:pt x="248" y="128"/>
                </a:lnTo>
                <a:lnTo>
                  <a:pt x="247" y="128"/>
                </a:lnTo>
                <a:lnTo>
                  <a:pt x="245" y="128"/>
                </a:lnTo>
                <a:lnTo>
                  <a:pt x="244" y="128"/>
                </a:lnTo>
                <a:lnTo>
                  <a:pt x="243" y="128"/>
                </a:lnTo>
                <a:lnTo>
                  <a:pt x="241" y="128"/>
                </a:lnTo>
                <a:lnTo>
                  <a:pt x="240" y="128"/>
                </a:lnTo>
                <a:lnTo>
                  <a:pt x="239" y="128"/>
                </a:lnTo>
                <a:lnTo>
                  <a:pt x="239" y="129"/>
                </a:lnTo>
                <a:lnTo>
                  <a:pt x="239" y="133"/>
                </a:lnTo>
                <a:lnTo>
                  <a:pt x="240" y="133"/>
                </a:lnTo>
                <a:lnTo>
                  <a:pt x="241" y="133"/>
                </a:lnTo>
                <a:lnTo>
                  <a:pt x="242" y="133"/>
                </a:lnTo>
                <a:lnTo>
                  <a:pt x="243" y="133"/>
                </a:lnTo>
                <a:lnTo>
                  <a:pt x="244" y="133"/>
                </a:lnTo>
                <a:lnTo>
                  <a:pt x="245" y="133"/>
                </a:lnTo>
                <a:lnTo>
                  <a:pt x="245" y="134"/>
                </a:lnTo>
                <a:lnTo>
                  <a:pt x="245" y="136"/>
                </a:lnTo>
                <a:lnTo>
                  <a:pt x="245" y="137"/>
                </a:lnTo>
                <a:lnTo>
                  <a:pt x="244" y="137"/>
                </a:lnTo>
                <a:lnTo>
                  <a:pt x="243" y="137"/>
                </a:lnTo>
                <a:lnTo>
                  <a:pt x="242" y="137"/>
                </a:lnTo>
                <a:lnTo>
                  <a:pt x="241" y="137"/>
                </a:lnTo>
                <a:lnTo>
                  <a:pt x="241" y="138"/>
                </a:lnTo>
                <a:lnTo>
                  <a:pt x="240" y="138"/>
                </a:lnTo>
                <a:lnTo>
                  <a:pt x="239" y="138"/>
                </a:lnTo>
                <a:lnTo>
                  <a:pt x="239" y="137"/>
                </a:lnTo>
                <a:lnTo>
                  <a:pt x="237" y="137"/>
                </a:lnTo>
                <a:lnTo>
                  <a:pt x="236" y="137"/>
                </a:lnTo>
                <a:lnTo>
                  <a:pt x="235" y="137"/>
                </a:lnTo>
                <a:lnTo>
                  <a:pt x="234" y="137"/>
                </a:lnTo>
                <a:lnTo>
                  <a:pt x="233" y="137"/>
                </a:lnTo>
                <a:lnTo>
                  <a:pt x="232" y="137"/>
                </a:lnTo>
                <a:lnTo>
                  <a:pt x="232" y="136"/>
                </a:lnTo>
                <a:lnTo>
                  <a:pt x="231" y="136"/>
                </a:lnTo>
                <a:lnTo>
                  <a:pt x="230" y="136"/>
                </a:lnTo>
                <a:lnTo>
                  <a:pt x="231" y="136"/>
                </a:lnTo>
                <a:lnTo>
                  <a:pt x="232" y="136"/>
                </a:lnTo>
                <a:lnTo>
                  <a:pt x="232" y="135"/>
                </a:lnTo>
                <a:lnTo>
                  <a:pt x="232" y="136"/>
                </a:lnTo>
                <a:lnTo>
                  <a:pt x="232" y="135"/>
                </a:lnTo>
                <a:lnTo>
                  <a:pt x="232" y="134"/>
                </a:lnTo>
                <a:lnTo>
                  <a:pt x="232" y="133"/>
                </a:lnTo>
                <a:lnTo>
                  <a:pt x="231" y="133"/>
                </a:lnTo>
                <a:lnTo>
                  <a:pt x="228" y="133"/>
                </a:lnTo>
                <a:lnTo>
                  <a:pt x="227" y="133"/>
                </a:lnTo>
                <a:lnTo>
                  <a:pt x="226" y="133"/>
                </a:lnTo>
                <a:lnTo>
                  <a:pt x="226" y="134"/>
                </a:lnTo>
                <a:lnTo>
                  <a:pt x="227" y="135"/>
                </a:lnTo>
                <a:lnTo>
                  <a:pt x="227" y="136"/>
                </a:lnTo>
                <a:lnTo>
                  <a:pt x="227" y="137"/>
                </a:lnTo>
                <a:lnTo>
                  <a:pt x="227" y="138"/>
                </a:lnTo>
                <a:lnTo>
                  <a:pt x="228" y="138"/>
                </a:lnTo>
                <a:lnTo>
                  <a:pt x="230" y="138"/>
                </a:lnTo>
                <a:lnTo>
                  <a:pt x="230" y="139"/>
                </a:lnTo>
                <a:lnTo>
                  <a:pt x="231" y="139"/>
                </a:lnTo>
                <a:lnTo>
                  <a:pt x="232" y="139"/>
                </a:lnTo>
                <a:lnTo>
                  <a:pt x="232" y="140"/>
                </a:lnTo>
                <a:lnTo>
                  <a:pt x="232" y="142"/>
                </a:lnTo>
                <a:lnTo>
                  <a:pt x="231" y="142"/>
                </a:lnTo>
                <a:lnTo>
                  <a:pt x="231" y="143"/>
                </a:lnTo>
                <a:lnTo>
                  <a:pt x="232" y="143"/>
                </a:lnTo>
                <a:lnTo>
                  <a:pt x="228" y="143"/>
                </a:lnTo>
                <a:lnTo>
                  <a:pt x="228" y="142"/>
                </a:lnTo>
                <a:lnTo>
                  <a:pt x="228" y="140"/>
                </a:lnTo>
                <a:lnTo>
                  <a:pt x="228" y="139"/>
                </a:lnTo>
                <a:lnTo>
                  <a:pt x="227" y="139"/>
                </a:lnTo>
                <a:lnTo>
                  <a:pt x="226" y="139"/>
                </a:lnTo>
                <a:lnTo>
                  <a:pt x="225" y="139"/>
                </a:lnTo>
                <a:lnTo>
                  <a:pt x="224" y="139"/>
                </a:lnTo>
                <a:lnTo>
                  <a:pt x="224" y="138"/>
                </a:lnTo>
                <a:lnTo>
                  <a:pt x="224" y="137"/>
                </a:lnTo>
                <a:lnTo>
                  <a:pt x="223" y="137"/>
                </a:lnTo>
                <a:lnTo>
                  <a:pt x="222" y="137"/>
                </a:lnTo>
                <a:lnTo>
                  <a:pt x="220" y="137"/>
                </a:lnTo>
                <a:lnTo>
                  <a:pt x="219" y="137"/>
                </a:lnTo>
                <a:lnTo>
                  <a:pt x="219" y="136"/>
                </a:lnTo>
                <a:lnTo>
                  <a:pt x="219" y="134"/>
                </a:lnTo>
                <a:lnTo>
                  <a:pt x="219" y="133"/>
                </a:lnTo>
                <a:lnTo>
                  <a:pt x="219" y="130"/>
                </a:lnTo>
                <a:lnTo>
                  <a:pt x="219" y="128"/>
                </a:lnTo>
                <a:lnTo>
                  <a:pt x="218" y="128"/>
                </a:lnTo>
                <a:lnTo>
                  <a:pt x="217" y="128"/>
                </a:lnTo>
                <a:lnTo>
                  <a:pt x="216" y="128"/>
                </a:lnTo>
                <a:lnTo>
                  <a:pt x="215" y="128"/>
                </a:lnTo>
                <a:lnTo>
                  <a:pt x="215" y="127"/>
                </a:lnTo>
                <a:lnTo>
                  <a:pt x="215" y="126"/>
                </a:lnTo>
                <a:lnTo>
                  <a:pt x="214" y="126"/>
                </a:lnTo>
                <a:lnTo>
                  <a:pt x="213" y="126"/>
                </a:lnTo>
                <a:lnTo>
                  <a:pt x="213" y="127"/>
                </a:lnTo>
                <a:lnTo>
                  <a:pt x="213" y="128"/>
                </a:lnTo>
                <a:lnTo>
                  <a:pt x="213" y="129"/>
                </a:lnTo>
                <a:lnTo>
                  <a:pt x="211" y="129"/>
                </a:lnTo>
                <a:lnTo>
                  <a:pt x="210" y="129"/>
                </a:lnTo>
                <a:lnTo>
                  <a:pt x="210" y="130"/>
                </a:lnTo>
                <a:lnTo>
                  <a:pt x="210" y="131"/>
                </a:lnTo>
                <a:lnTo>
                  <a:pt x="210" y="134"/>
                </a:lnTo>
                <a:lnTo>
                  <a:pt x="210" y="135"/>
                </a:lnTo>
                <a:lnTo>
                  <a:pt x="211" y="135"/>
                </a:lnTo>
                <a:lnTo>
                  <a:pt x="213" y="135"/>
                </a:lnTo>
                <a:lnTo>
                  <a:pt x="213" y="136"/>
                </a:lnTo>
                <a:lnTo>
                  <a:pt x="213" y="137"/>
                </a:lnTo>
                <a:lnTo>
                  <a:pt x="214" y="137"/>
                </a:lnTo>
                <a:lnTo>
                  <a:pt x="214" y="140"/>
                </a:lnTo>
                <a:lnTo>
                  <a:pt x="214" y="144"/>
                </a:lnTo>
                <a:lnTo>
                  <a:pt x="214" y="145"/>
                </a:lnTo>
                <a:lnTo>
                  <a:pt x="213" y="145"/>
                </a:lnTo>
                <a:lnTo>
                  <a:pt x="211" y="145"/>
                </a:lnTo>
                <a:lnTo>
                  <a:pt x="210" y="145"/>
                </a:lnTo>
                <a:lnTo>
                  <a:pt x="209" y="145"/>
                </a:lnTo>
                <a:lnTo>
                  <a:pt x="209" y="144"/>
                </a:lnTo>
                <a:lnTo>
                  <a:pt x="209" y="143"/>
                </a:lnTo>
                <a:lnTo>
                  <a:pt x="208" y="143"/>
                </a:lnTo>
                <a:lnTo>
                  <a:pt x="206" y="143"/>
                </a:lnTo>
                <a:lnTo>
                  <a:pt x="205" y="143"/>
                </a:lnTo>
                <a:lnTo>
                  <a:pt x="204" y="143"/>
                </a:lnTo>
                <a:lnTo>
                  <a:pt x="202" y="143"/>
                </a:lnTo>
                <a:lnTo>
                  <a:pt x="201" y="143"/>
                </a:lnTo>
                <a:lnTo>
                  <a:pt x="200" y="143"/>
                </a:lnTo>
                <a:lnTo>
                  <a:pt x="200" y="142"/>
                </a:lnTo>
                <a:lnTo>
                  <a:pt x="200" y="140"/>
                </a:lnTo>
                <a:lnTo>
                  <a:pt x="200" y="139"/>
                </a:lnTo>
                <a:lnTo>
                  <a:pt x="201" y="139"/>
                </a:lnTo>
                <a:lnTo>
                  <a:pt x="201" y="138"/>
                </a:lnTo>
                <a:lnTo>
                  <a:pt x="201" y="137"/>
                </a:lnTo>
                <a:lnTo>
                  <a:pt x="200" y="137"/>
                </a:lnTo>
                <a:lnTo>
                  <a:pt x="199" y="137"/>
                </a:lnTo>
                <a:lnTo>
                  <a:pt x="198" y="137"/>
                </a:lnTo>
                <a:lnTo>
                  <a:pt x="198" y="136"/>
                </a:lnTo>
                <a:lnTo>
                  <a:pt x="198" y="135"/>
                </a:lnTo>
                <a:lnTo>
                  <a:pt x="198" y="134"/>
                </a:lnTo>
                <a:lnTo>
                  <a:pt x="198" y="133"/>
                </a:lnTo>
                <a:lnTo>
                  <a:pt x="198" y="131"/>
                </a:lnTo>
                <a:lnTo>
                  <a:pt x="198" y="130"/>
                </a:lnTo>
                <a:lnTo>
                  <a:pt x="198" y="128"/>
                </a:lnTo>
                <a:lnTo>
                  <a:pt x="197" y="128"/>
                </a:lnTo>
                <a:lnTo>
                  <a:pt x="194" y="128"/>
                </a:lnTo>
                <a:lnTo>
                  <a:pt x="193" y="128"/>
                </a:lnTo>
                <a:lnTo>
                  <a:pt x="193" y="130"/>
                </a:lnTo>
                <a:lnTo>
                  <a:pt x="193" y="131"/>
                </a:lnTo>
                <a:lnTo>
                  <a:pt x="192" y="131"/>
                </a:lnTo>
                <a:lnTo>
                  <a:pt x="192" y="130"/>
                </a:lnTo>
                <a:lnTo>
                  <a:pt x="192" y="129"/>
                </a:lnTo>
                <a:lnTo>
                  <a:pt x="191" y="129"/>
                </a:lnTo>
                <a:lnTo>
                  <a:pt x="190" y="129"/>
                </a:lnTo>
                <a:lnTo>
                  <a:pt x="190" y="130"/>
                </a:lnTo>
                <a:lnTo>
                  <a:pt x="190" y="131"/>
                </a:lnTo>
                <a:lnTo>
                  <a:pt x="190" y="133"/>
                </a:lnTo>
                <a:lnTo>
                  <a:pt x="189" y="133"/>
                </a:lnTo>
                <a:lnTo>
                  <a:pt x="189" y="131"/>
                </a:lnTo>
                <a:lnTo>
                  <a:pt x="189" y="130"/>
                </a:lnTo>
                <a:lnTo>
                  <a:pt x="189" y="131"/>
                </a:lnTo>
                <a:lnTo>
                  <a:pt x="188" y="131"/>
                </a:lnTo>
                <a:lnTo>
                  <a:pt x="188" y="130"/>
                </a:lnTo>
                <a:lnTo>
                  <a:pt x="184" y="130"/>
                </a:lnTo>
                <a:lnTo>
                  <a:pt x="184" y="129"/>
                </a:lnTo>
                <a:lnTo>
                  <a:pt x="183" y="129"/>
                </a:lnTo>
                <a:lnTo>
                  <a:pt x="182" y="129"/>
                </a:lnTo>
                <a:lnTo>
                  <a:pt x="182" y="130"/>
                </a:lnTo>
                <a:lnTo>
                  <a:pt x="182" y="131"/>
                </a:lnTo>
                <a:lnTo>
                  <a:pt x="184" y="131"/>
                </a:lnTo>
                <a:lnTo>
                  <a:pt x="184" y="133"/>
                </a:lnTo>
                <a:lnTo>
                  <a:pt x="184" y="135"/>
                </a:lnTo>
                <a:lnTo>
                  <a:pt x="185" y="135"/>
                </a:lnTo>
                <a:lnTo>
                  <a:pt x="185" y="136"/>
                </a:lnTo>
                <a:lnTo>
                  <a:pt x="185" y="137"/>
                </a:lnTo>
                <a:lnTo>
                  <a:pt x="184" y="137"/>
                </a:lnTo>
                <a:lnTo>
                  <a:pt x="183" y="137"/>
                </a:lnTo>
                <a:lnTo>
                  <a:pt x="183" y="136"/>
                </a:lnTo>
                <a:lnTo>
                  <a:pt x="182" y="136"/>
                </a:lnTo>
                <a:lnTo>
                  <a:pt x="182" y="137"/>
                </a:lnTo>
                <a:lnTo>
                  <a:pt x="181" y="137"/>
                </a:lnTo>
                <a:lnTo>
                  <a:pt x="180" y="137"/>
                </a:lnTo>
                <a:lnTo>
                  <a:pt x="179" y="137"/>
                </a:lnTo>
                <a:lnTo>
                  <a:pt x="178" y="137"/>
                </a:lnTo>
                <a:lnTo>
                  <a:pt x="176" y="137"/>
                </a:lnTo>
                <a:lnTo>
                  <a:pt x="175" y="137"/>
                </a:lnTo>
                <a:lnTo>
                  <a:pt x="175" y="138"/>
                </a:lnTo>
                <a:lnTo>
                  <a:pt x="175" y="139"/>
                </a:lnTo>
                <a:lnTo>
                  <a:pt x="175" y="142"/>
                </a:lnTo>
                <a:lnTo>
                  <a:pt x="175" y="143"/>
                </a:lnTo>
                <a:lnTo>
                  <a:pt x="175" y="144"/>
                </a:lnTo>
                <a:lnTo>
                  <a:pt x="175" y="145"/>
                </a:lnTo>
                <a:lnTo>
                  <a:pt x="176" y="145"/>
                </a:lnTo>
                <a:lnTo>
                  <a:pt x="176" y="144"/>
                </a:lnTo>
                <a:lnTo>
                  <a:pt x="178" y="144"/>
                </a:lnTo>
                <a:lnTo>
                  <a:pt x="178" y="145"/>
                </a:lnTo>
                <a:lnTo>
                  <a:pt x="179" y="145"/>
                </a:lnTo>
                <a:lnTo>
                  <a:pt x="180" y="145"/>
                </a:lnTo>
                <a:lnTo>
                  <a:pt x="181" y="145"/>
                </a:lnTo>
                <a:lnTo>
                  <a:pt x="182" y="145"/>
                </a:lnTo>
                <a:lnTo>
                  <a:pt x="182" y="144"/>
                </a:lnTo>
                <a:lnTo>
                  <a:pt x="182" y="145"/>
                </a:lnTo>
                <a:lnTo>
                  <a:pt x="183" y="145"/>
                </a:lnTo>
                <a:lnTo>
                  <a:pt x="184" y="145"/>
                </a:lnTo>
                <a:lnTo>
                  <a:pt x="185" y="145"/>
                </a:lnTo>
                <a:lnTo>
                  <a:pt x="187" y="145"/>
                </a:lnTo>
                <a:lnTo>
                  <a:pt x="188" y="145"/>
                </a:lnTo>
                <a:lnTo>
                  <a:pt x="189" y="145"/>
                </a:lnTo>
                <a:lnTo>
                  <a:pt x="190" y="145"/>
                </a:lnTo>
                <a:lnTo>
                  <a:pt x="191" y="145"/>
                </a:lnTo>
                <a:lnTo>
                  <a:pt x="192" y="145"/>
                </a:lnTo>
                <a:lnTo>
                  <a:pt x="192" y="146"/>
                </a:lnTo>
                <a:lnTo>
                  <a:pt x="192" y="147"/>
                </a:lnTo>
                <a:lnTo>
                  <a:pt x="191" y="147"/>
                </a:lnTo>
                <a:lnTo>
                  <a:pt x="190" y="147"/>
                </a:lnTo>
                <a:lnTo>
                  <a:pt x="189" y="147"/>
                </a:lnTo>
                <a:lnTo>
                  <a:pt x="189" y="148"/>
                </a:lnTo>
                <a:lnTo>
                  <a:pt x="189" y="151"/>
                </a:lnTo>
                <a:lnTo>
                  <a:pt x="189" y="152"/>
                </a:lnTo>
                <a:lnTo>
                  <a:pt x="190" y="152"/>
                </a:lnTo>
                <a:lnTo>
                  <a:pt x="190" y="153"/>
                </a:lnTo>
                <a:lnTo>
                  <a:pt x="190" y="154"/>
                </a:lnTo>
                <a:lnTo>
                  <a:pt x="190" y="155"/>
                </a:lnTo>
                <a:lnTo>
                  <a:pt x="190" y="156"/>
                </a:lnTo>
                <a:lnTo>
                  <a:pt x="190" y="158"/>
                </a:lnTo>
                <a:lnTo>
                  <a:pt x="190" y="159"/>
                </a:lnTo>
                <a:lnTo>
                  <a:pt x="189" y="159"/>
                </a:lnTo>
                <a:lnTo>
                  <a:pt x="188" y="159"/>
                </a:lnTo>
                <a:lnTo>
                  <a:pt x="187" y="159"/>
                </a:lnTo>
                <a:lnTo>
                  <a:pt x="184" y="159"/>
                </a:lnTo>
                <a:lnTo>
                  <a:pt x="184" y="156"/>
                </a:lnTo>
                <a:lnTo>
                  <a:pt x="184" y="155"/>
                </a:lnTo>
                <a:lnTo>
                  <a:pt x="184" y="152"/>
                </a:lnTo>
                <a:lnTo>
                  <a:pt x="180" y="152"/>
                </a:lnTo>
                <a:lnTo>
                  <a:pt x="180" y="153"/>
                </a:lnTo>
                <a:lnTo>
                  <a:pt x="180" y="154"/>
                </a:lnTo>
                <a:lnTo>
                  <a:pt x="180" y="155"/>
                </a:lnTo>
                <a:lnTo>
                  <a:pt x="176" y="155"/>
                </a:lnTo>
                <a:lnTo>
                  <a:pt x="175" y="155"/>
                </a:lnTo>
                <a:lnTo>
                  <a:pt x="175" y="156"/>
                </a:lnTo>
                <a:lnTo>
                  <a:pt x="175" y="158"/>
                </a:lnTo>
                <a:lnTo>
                  <a:pt x="175" y="159"/>
                </a:lnTo>
                <a:lnTo>
                  <a:pt x="174" y="159"/>
                </a:lnTo>
                <a:lnTo>
                  <a:pt x="174" y="161"/>
                </a:lnTo>
                <a:lnTo>
                  <a:pt x="174" y="162"/>
                </a:lnTo>
                <a:lnTo>
                  <a:pt x="173" y="162"/>
                </a:lnTo>
                <a:lnTo>
                  <a:pt x="172" y="162"/>
                </a:lnTo>
                <a:lnTo>
                  <a:pt x="171" y="162"/>
                </a:lnTo>
                <a:lnTo>
                  <a:pt x="171" y="161"/>
                </a:lnTo>
                <a:lnTo>
                  <a:pt x="170" y="161"/>
                </a:lnTo>
                <a:lnTo>
                  <a:pt x="168" y="161"/>
                </a:lnTo>
                <a:lnTo>
                  <a:pt x="167" y="161"/>
                </a:lnTo>
                <a:lnTo>
                  <a:pt x="168" y="160"/>
                </a:lnTo>
                <a:lnTo>
                  <a:pt x="168" y="159"/>
                </a:lnTo>
                <a:lnTo>
                  <a:pt x="170" y="159"/>
                </a:lnTo>
                <a:lnTo>
                  <a:pt x="171" y="159"/>
                </a:lnTo>
                <a:lnTo>
                  <a:pt x="171" y="156"/>
                </a:lnTo>
                <a:lnTo>
                  <a:pt x="171" y="155"/>
                </a:lnTo>
                <a:lnTo>
                  <a:pt x="171" y="156"/>
                </a:lnTo>
                <a:lnTo>
                  <a:pt x="170" y="156"/>
                </a:lnTo>
                <a:lnTo>
                  <a:pt x="170" y="158"/>
                </a:lnTo>
                <a:lnTo>
                  <a:pt x="168" y="158"/>
                </a:lnTo>
                <a:lnTo>
                  <a:pt x="168" y="159"/>
                </a:lnTo>
                <a:lnTo>
                  <a:pt x="167" y="159"/>
                </a:lnTo>
                <a:lnTo>
                  <a:pt x="166" y="159"/>
                </a:lnTo>
                <a:lnTo>
                  <a:pt x="165" y="159"/>
                </a:lnTo>
                <a:lnTo>
                  <a:pt x="163" y="159"/>
                </a:lnTo>
                <a:lnTo>
                  <a:pt x="163" y="160"/>
                </a:lnTo>
                <a:lnTo>
                  <a:pt x="164" y="160"/>
                </a:lnTo>
                <a:lnTo>
                  <a:pt x="164" y="161"/>
                </a:lnTo>
                <a:lnTo>
                  <a:pt x="163" y="161"/>
                </a:lnTo>
                <a:lnTo>
                  <a:pt x="163" y="162"/>
                </a:lnTo>
                <a:lnTo>
                  <a:pt x="164" y="162"/>
                </a:lnTo>
                <a:lnTo>
                  <a:pt x="164" y="163"/>
                </a:lnTo>
                <a:lnTo>
                  <a:pt x="163" y="163"/>
                </a:lnTo>
                <a:lnTo>
                  <a:pt x="163" y="164"/>
                </a:lnTo>
                <a:lnTo>
                  <a:pt x="163" y="165"/>
                </a:lnTo>
                <a:lnTo>
                  <a:pt x="164" y="165"/>
                </a:lnTo>
                <a:lnTo>
                  <a:pt x="165" y="165"/>
                </a:lnTo>
                <a:lnTo>
                  <a:pt x="166" y="165"/>
                </a:lnTo>
                <a:lnTo>
                  <a:pt x="167" y="165"/>
                </a:lnTo>
                <a:lnTo>
                  <a:pt x="170" y="165"/>
                </a:lnTo>
                <a:lnTo>
                  <a:pt x="171" y="165"/>
                </a:lnTo>
                <a:lnTo>
                  <a:pt x="173" y="165"/>
                </a:lnTo>
                <a:lnTo>
                  <a:pt x="174" y="165"/>
                </a:lnTo>
                <a:lnTo>
                  <a:pt x="176" y="165"/>
                </a:lnTo>
                <a:lnTo>
                  <a:pt x="180" y="165"/>
                </a:lnTo>
                <a:lnTo>
                  <a:pt x="181" y="165"/>
                </a:lnTo>
                <a:lnTo>
                  <a:pt x="182" y="165"/>
                </a:lnTo>
                <a:lnTo>
                  <a:pt x="183" y="165"/>
                </a:lnTo>
                <a:lnTo>
                  <a:pt x="184" y="165"/>
                </a:lnTo>
                <a:lnTo>
                  <a:pt x="185" y="165"/>
                </a:lnTo>
                <a:lnTo>
                  <a:pt x="187" y="165"/>
                </a:lnTo>
                <a:lnTo>
                  <a:pt x="189" y="165"/>
                </a:lnTo>
                <a:lnTo>
                  <a:pt x="190" y="165"/>
                </a:lnTo>
                <a:lnTo>
                  <a:pt x="191" y="165"/>
                </a:lnTo>
                <a:lnTo>
                  <a:pt x="192" y="165"/>
                </a:lnTo>
                <a:lnTo>
                  <a:pt x="193" y="165"/>
                </a:lnTo>
                <a:lnTo>
                  <a:pt x="193" y="163"/>
                </a:lnTo>
                <a:lnTo>
                  <a:pt x="193" y="161"/>
                </a:lnTo>
                <a:lnTo>
                  <a:pt x="194" y="161"/>
                </a:lnTo>
                <a:lnTo>
                  <a:pt x="196" y="161"/>
                </a:lnTo>
                <a:lnTo>
                  <a:pt x="196" y="160"/>
                </a:lnTo>
                <a:lnTo>
                  <a:pt x="197" y="160"/>
                </a:lnTo>
                <a:lnTo>
                  <a:pt x="198" y="160"/>
                </a:lnTo>
                <a:lnTo>
                  <a:pt x="198" y="159"/>
                </a:lnTo>
                <a:lnTo>
                  <a:pt x="198" y="158"/>
                </a:lnTo>
                <a:lnTo>
                  <a:pt x="198" y="156"/>
                </a:lnTo>
                <a:lnTo>
                  <a:pt x="199" y="156"/>
                </a:lnTo>
                <a:lnTo>
                  <a:pt x="201" y="156"/>
                </a:lnTo>
                <a:lnTo>
                  <a:pt x="201" y="155"/>
                </a:lnTo>
                <a:lnTo>
                  <a:pt x="201" y="154"/>
                </a:lnTo>
                <a:lnTo>
                  <a:pt x="202" y="154"/>
                </a:lnTo>
                <a:lnTo>
                  <a:pt x="204" y="154"/>
                </a:lnTo>
                <a:lnTo>
                  <a:pt x="204" y="156"/>
                </a:lnTo>
                <a:lnTo>
                  <a:pt x="204" y="158"/>
                </a:lnTo>
                <a:lnTo>
                  <a:pt x="204" y="159"/>
                </a:lnTo>
                <a:lnTo>
                  <a:pt x="204" y="160"/>
                </a:lnTo>
                <a:lnTo>
                  <a:pt x="204" y="161"/>
                </a:lnTo>
                <a:lnTo>
                  <a:pt x="205" y="161"/>
                </a:lnTo>
                <a:lnTo>
                  <a:pt x="206" y="161"/>
                </a:lnTo>
                <a:lnTo>
                  <a:pt x="207" y="161"/>
                </a:lnTo>
                <a:lnTo>
                  <a:pt x="207" y="160"/>
                </a:lnTo>
                <a:lnTo>
                  <a:pt x="208" y="160"/>
                </a:lnTo>
                <a:lnTo>
                  <a:pt x="208" y="161"/>
                </a:lnTo>
                <a:lnTo>
                  <a:pt x="209" y="161"/>
                </a:lnTo>
                <a:lnTo>
                  <a:pt x="209" y="160"/>
                </a:lnTo>
                <a:lnTo>
                  <a:pt x="209" y="159"/>
                </a:lnTo>
                <a:lnTo>
                  <a:pt x="211" y="159"/>
                </a:lnTo>
                <a:lnTo>
                  <a:pt x="213" y="159"/>
                </a:lnTo>
                <a:lnTo>
                  <a:pt x="214" y="159"/>
                </a:lnTo>
                <a:lnTo>
                  <a:pt x="215" y="159"/>
                </a:lnTo>
                <a:lnTo>
                  <a:pt x="215" y="160"/>
                </a:lnTo>
                <a:lnTo>
                  <a:pt x="215" y="161"/>
                </a:lnTo>
                <a:lnTo>
                  <a:pt x="216" y="161"/>
                </a:lnTo>
                <a:lnTo>
                  <a:pt x="215" y="161"/>
                </a:lnTo>
                <a:lnTo>
                  <a:pt x="215" y="162"/>
                </a:lnTo>
                <a:lnTo>
                  <a:pt x="215" y="163"/>
                </a:lnTo>
                <a:lnTo>
                  <a:pt x="217" y="163"/>
                </a:lnTo>
                <a:lnTo>
                  <a:pt x="218" y="163"/>
                </a:lnTo>
                <a:lnTo>
                  <a:pt x="219" y="163"/>
                </a:lnTo>
                <a:lnTo>
                  <a:pt x="220" y="163"/>
                </a:lnTo>
                <a:lnTo>
                  <a:pt x="222" y="163"/>
                </a:lnTo>
                <a:lnTo>
                  <a:pt x="223" y="163"/>
                </a:lnTo>
                <a:lnTo>
                  <a:pt x="225" y="163"/>
                </a:lnTo>
                <a:lnTo>
                  <a:pt x="228" y="163"/>
                </a:lnTo>
                <a:lnTo>
                  <a:pt x="231" y="163"/>
                </a:lnTo>
                <a:lnTo>
                  <a:pt x="232" y="163"/>
                </a:lnTo>
                <a:lnTo>
                  <a:pt x="232" y="164"/>
                </a:lnTo>
                <a:lnTo>
                  <a:pt x="232" y="165"/>
                </a:lnTo>
                <a:lnTo>
                  <a:pt x="232" y="168"/>
                </a:lnTo>
                <a:lnTo>
                  <a:pt x="232" y="169"/>
                </a:lnTo>
                <a:lnTo>
                  <a:pt x="232" y="170"/>
                </a:lnTo>
                <a:lnTo>
                  <a:pt x="232" y="171"/>
                </a:lnTo>
                <a:lnTo>
                  <a:pt x="232" y="172"/>
                </a:lnTo>
                <a:lnTo>
                  <a:pt x="228" y="172"/>
                </a:lnTo>
                <a:lnTo>
                  <a:pt x="226" y="172"/>
                </a:lnTo>
                <a:lnTo>
                  <a:pt x="225" y="172"/>
                </a:lnTo>
                <a:lnTo>
                  <a:pt x="224" y="173"/>
                </a:lnTo>
                <a:lnTo>
                  <a:pt x="224" y="175"/>
                </a:lnTo>
                <a:lnTo>
                  <a:pt x="217" y="177"/>
                </a:lnTo>
                <a:lnTo>
                  <a:pt x="215" y="178"/>
                </a:lnTo>
                <a:lnTo>
                  <a:pt x="215" y="180"/>
                </a:lnTo>
                <a:lnTo>
                  <a:pt x="214" y="180"/>
                </a:lnTo>
                <a:lnTo>
                  <a:pt x="210" y="180"/>
                </a:lnTo>
                <a:lnTo>
                  <a:pt x="209" y="180"/>
                </a:lnTo>
                <a:lnTo>
                  <a:pt x="208" y="180"/>
                </a:lnTo>
                <a:lnTo>
                  <a:pt x="207" y="180"/>
                </a:lnTo>
                <a:lnTo>
                  <a:pt x="206" y="181"/>
                </a:lnTo>
                <a:lnTo>
                  <a:pt x="206" y="183"/>
                </a:lnTo>
                <a:lnTo>
                  <a:pt x="201" y="186"/>
                </a:lnTo>
                <a:lnTo>
                  <a:pt x="199" y="187"/>
                </a:lnTo>
                <a:lnTo>
                  <a:pt x="199" y="188"/>
                </a:lnTo>
                <a:lnTo>
                  <a:pt x="198" y="188"/>
                </a:lnTo>
                <a:lnTo>
                  <a:pt x="198" y="189"/>
                </a:lnTo>
                <a:lnTo>
                  <a:pt x="198" y="190"/>
                </a:lnTo>
                <a:lnTo>
                  <a:pt x="198" y="192"/>
                </a:lnTo>
                <a:lnTo>
                  <a:pt x="198" y="193"/>
                </a:lnTo>
                <a:lnTo>
                  <a:pt x="198" y="194"/>
                </a:lnTo>
                <a:lnTo>
                  <a:pt x="198" y="196"/>
                </a:lnTo>
                <a:lnTo>
                  <a:pt x="198" y="197"/>
                </a:lnTo>
                <a:lnTo>
                  <a:pt x="198" y="198"/>
                </a:lnTo>
                <a:lnTo>
                  <a:pt x="198" y="200"/>
                </a:lnTo>
                <a:lnTo>
                  <a:pt x="198" y="201"/>
                </a:lnTo>
                <a:lnTo>
                  <a:pt x="198" y="202"/>
                </a:lnTo>
                <a:lnTo>
                  <a:pt x="198" y="203"/>
                </a:lnTo>
                <a:lnTo>
                  <a:pt x="198" y="204"/>
                </a:lnTo>
                <a:lnTo>
                  <a:pt x="198" y="205"/>
                </a:lnTo>
                <a:lnTo>
                  <a:pt x="198" y="206"/>
                </a:lnTo>
                <a:lnTo>
                  <a:pt x="198" y="209"/>
                </a:lnTo>
                <a:lnTo>
                  <a:pt x="198" y="210"/>
                </a:lnTo>
                <a:lnTo>
                  <a:pt x="198" y="211"/>
                </a:lnTo>
                <a:lnTo>
                  <a:pt x="197" y="211"/>
                </a:lnTo>
                <a:lnTo>
                  <a:pt x="196" y="211"/>
                </a:lnTo>
                <a:lnTo>
                  <a:pt x="194" y="211"/>
                </a:lnTo>
                <a:lnTo>
                  <a:pt x="191" y="211"/>
                </a:lnTo>
                <a:lnTo>
                  <a:pt x="190" y="211"/>
                </a:lnTo>
                <a:lnTo>
                  <a:pt x="189" y="211"/>
                </a:lnTo>
                <a:lnTo>
                  <a:pt x="185" y="212"/>
                </a:lnTo>
                <a:lnTo>
                  <a:pt x="184" y="212"/>
                </a:lnTo>
                <a:lnTo>
                  <a:pt x="182" y="213"/>
                </a:lnTo>
                <a:lnTo>
                  <a:pt x="181" y="213"/>
                </a:lnTo>
                <a:lnTo>
                  <a:pt x="180" y="213"/>
                </a:lnTo>
                <a:lnTo>
                  <a:pt x="176" y="214"/>
                </a:lnTo>
                <a:lnTo>
                  <a:pt x="175" y="214"/>
                </a:lnTo>
                <a:lnTo>
                  <a:pt x="174" y="214"/>
                </a:lnTo>
                <a:lnTo>
                  <a:pt x="173" y="214"/>
                </a:lnTo>
                <a:lnTo>
                  <a:pt x="172" y="214"/>
                </a:lnTo>
                <a:lnTo>
                  <a:pt x="172" y="215"/>
                </a:lnTo>
                <a:lnTo>
                  <a:pt x="171" y="217"/>
                </a:lnTo>
                <a:lnTo>
                  <a:pt x="171" y="218"/>
                </a:lnTo>
                <a:lnTo>
                  <a:pt x="171" y="221"/>
                </a:lnTo>
                <a:lnTo>
                  <a:pt x="171" y="222"/>
                </a:lnTo>
                <a:lnTo>
                  <a:pt x="171" y="223"/>
                </a:lnTo>
                <a:lnTo>
                  <a:pt x="171" y="225"/>
                </a:lnTo>
                <a:lnTo>
                  <a:pt x="170" y="225"/>
                </a:lnTo>
                <a:lnTo>
                  <a:pt x="170" y="226"/>
                </a:lnTo>
                <a:lnTo>
                  <a:pt x="168" y="227"/>
                </a:lnTo>
                <a:lnTo>
                  <a:pt x="167" y="227"/>
                </a:lnTo>
                <a:lnTo>
                  <a:pt x="167" y="228"/>
                </a:lnTo>
                <a:lnTo>
                  <a:pt x="166" y="228"/>
                </a:lnTo>
                <a:lnTo>
                  <a:pt x="165" y="228"/>
                </a:lnTo>
                <a:lnTo>
                  <a:pt x="164" y="229"/>
                </a:lnTo>
                <a:lnTo>
                  <a:pt x="163" y="229"/>
                </a:lnTo>
                <a:lnTo>
                  <a:pt x="162" y="229"/>
                </a:lnTo>
                <a:lnTo>
                  <a:pt x="161" y="229"/>
                </a:lnTo>
                <a:lnTo>
                  <a:pt x="159" y="230"/>
                </a:lnTo>
                <a:lnTo>
                  <a:pt x="158" y="230"/>
                </a:lnTo>
                <a:lnTo>
                  <a:pt x="157" y="230"/>
                </a:lnTo>
                <a:lnTo>
                  <a:pt x="156" y="230"/>
                </a:lnTo>
                <a:lnTo>
                  <a:pt x="155" y="230"/>
                </a:lnTo>
                <a:lnTo>
                  <a:pt x="154" y="230"/>
                </a:lnTo>
                <a:lnTo>
                  <a:pt x="154" y="228"/>
                </a:lnTo>
                <a:lnTo>
                  <a:pt x="154" y="227"/>
                </a:lnTo>
                <a:lnTo>
                  <a:pt x="154" y="225"/>
                </a:lnTo>
                <a:lnTo>
                  <a:pt x="154" y="223"/>
                </a:lnTo>
                <a:lnTo>
                  <a:pt x="154" y="222"/>
                </a:lnTo>
                <a:lnTo>
                  <a:pt x="154" y="221"/>
                </a:lnTo>
                <a:lnTo>
                  <a:pt x="154" y="220"/>
                </a:lnTo>
                <a:lnTo>
                  <a:pt x="154" y="219"/>
                </a:lnTo>
                <a:lnTo>
                  <a:pt x="154" y="218"/>
                </a:lnTo>
                <a:lnTo>
                  <a:pt x="154" y="217"/>
                </a:lnTo>
                <a:lnTo>
                  <a:pt x="154" y="215"/>
                </a:lnTo>
                <a:lnTo>
                  <a:pt x="154" y="214"/>
                </a:lnTo>
                <a:lnTo>
                  <a:pt x="152" y="214"/>
                </a:lnTo>
                <a:lnTo>
                  <a:pt x="150" y="214"/>
                </a:lnTo>
                <a:lnTo>
                  <a:pt x="149" y="213"/>
                </a:lnTo>
                <a:lnTo>
                  <a:pt x="148" y="213"/>
                </a:lnTo>
                <a:lnTo>
                  <a:pt x="147" y="213"/>
                </a:lnTo>
                <a:lnTo>
                  <a:pt x="147" y="212"/>
                </a:lnTo>
                <a:lnTo>
                  <a:pt x="147" y="211"/>
                </a:lnTo>
                <a:lnTo>
                  <a:pt x="146" y="211"/>
                </a:lnTo>
                <a:lnTo>
                  <a:pt x="146" y="210"/>
                </a:lnTo>
                <a:lnTo>
                  <a:pt x="146" y="209"/>
                </a:lnTo>
                <a:lnTo>
                  <a:pt x="146" y="210"/>
                </a:lnTo>
                <a:lnTo>
                  <a:pt x="145" y="209"/>
                </a:lnTo>
                <a:lnTo>
                  <a:pt x="144" y="209"/>
                </a:lnTo>
                <a:lnTo>
                  <a:pt x="142" y="209"/>
                </a:lnTo>
                <a:lnTo>
                  <a:pt x="141" y="209"/>
                </a:lnTo>
                <a:lnTo>
                  <a:pt x="141" y="208"/>
                </a:lnTo>
                <a:lnTo>
                  <a:pt x="141" y="206"/>
                </a:lnTo>
                <a:lnTo>
                  <a:pt x="141" y="205"/>
                </a:lnTo>
                <a:lnTo>
                  <a:pt x="140" y="205"/>
                </a:lnTo>
                <a:lnTo>
                  <a:pt x="137" y="205"/>
                </a:lnTo>
                <a:lnTo>
                  <a:pt x="137" y="204"/>
                </a:lnTo>
                <a:lnTo>
                  <a:pt x="137" y="203"/>
                </a:lnTo>
                <a:lnTo>
                  <a:pt x="137" y="202"/>
                </a:lnTo>
                <a:lnTo>
                  <a:pt x="135" y="202"/>
                </a:lnTo>
                <a:lnTo>
                  <a:pt x="136" y="202"/>
                </a:lnTo>
                <a:lnTo>
                  <a:pt x="136" y="201"/>
                </a:lnTo>
                <a:lnTo>
                  <a:pt x="137" y="201"/>
                </a:lnTo>
                <a:lnTo>
                  <a:pt x="137" y="200"/>
                </a:lnTo>
                <a:lnTo>
                  <a:pt x="138" y="198"/>
                </a:lnTo>
                <a:lnTo>
                  <a:pt x="137" y="197"/>
                </a:lnTo>
                <a:lnTo>
                  <a:pt x="137" y="196"/>
                </a:lnTo>
                <a:lnTo>
                  <a:pt x="136" y="196"/>
                </a:lnTo>
                <a:lnTo>
                  <a:pt x="136" y="195"/>
                </a:lnTo>
                <a:lnTo>
                  <a:pt x="135" y="194"/>
                </a:lnTo>
                <a:lnTo>
                  <a:pt x="135" y="193"/>
                </a:lnTo>
                <a:lnTo>
                  <a:pt x="135" y="194"/>
                </a:lnTo>
                <a:lnTo>
                  <a:pt x="135" y="193"/>
                </a:lnTo>
                <a:lnTo>
                  <a:pt x="133" y="193"/>
                </a:lnTo>
                <a:lnTo>
                  <a:pt x="132" y="192"/>
                </a:lnTo>
                <a:lnTo>
                  <a:pt x="132" y="190"/>
                </a:lnTo>
                <a:lnTo>
                  <a:pt x="132" y="189"/>
                </a:lnTo>
                <a:lnTo>
                  <a:pt x="131" y="189"/>
                </a:lnTo>
                <a:lnTo>
                  <a:pt x="130" y="189"/>
                </a:lnTo>
                <a:lnTo>
                  <a:pt x="129" y="189"/>
                </a:lnTo>
                <a:lnTo>
                  <a:pt x="128" y="189"/>
                </a:lnTo>
                <a:lnTo>
                  <a:pt x="128" y="188"/>
                </a:lnTo>
                <a:lnTo>
                  <a:pt x="128" y="187"/>
                </a:lnTo>
                <a:lnTo>
                  <a:pt x="128" y="185"/>
                </a:lnTo>
                <a:lnTo>
                  <a:pt x="127" y="185"/>
                </a:lnTo>
                <a:lnTo>
                  <a:pt x="125" y="185"/>
                </a:lnTo>
                <a:lnTo>
                  <a:pt x="124" y="185"/>
                </a:lnTo>
                <a:lnTo>
                  <a:pt x="123" y="185"/>
                </a:lnTo>
                <a:lnTo>
                  <a:pt x="123" y="184"/>
                </a:lnTo>
                <a:lnTo>
                  <a:pt x="123" y="183"/>
                </a:lnTo>
                <a:lnTo>
                  <a:pt x="123" y="181"/>
                </a:lnTo>
                <a:lnTo>
                  <a:pt x="123" y="180"/>
                </a:lnTo>
                <a:lnTo>
                  <a:pt x="123" y="179"/>
                </a:lnTo>
                <a:lnTo>
                  <a:pt x="123" y="178"/>
                </a:lnTo>
                <a:lnTo>
                  <a:pt x="122" y="178"/>
                </a:lnTo>
                <a:lnTo>
                  <a:pt x="121" y="178"/>
                </a:lnTo>
                <a:lnTo>
                  <a:pt x="121" y="179"/>
                </a:lnTo>
                <a:lnTo>
                  <a:pt x="122" y="180"/>
                </a:lnTo>
                <a:lnTo>
                  <a:pt x="121" y="180"/>
                </a:lnTo>
                <a:lnTo>
                  <a:pt x="120" y="180"/>
                </a:lnTo>
                <a:lnTo>
                  <a:pt x="119" y="180"/>
                </a:lnTo>
                <a:lnTo>
                  <a:pt x="118" y="180"/>
                </a:lnTo>
                <a:lnTo>
                  <a:pt x="116" y="180"/>
                </a:lnTo>
                <a:lnTo>
                  <a:pt x="116" y="179"/>
                </a:lnTo>
                <a:lnTo>
                  <a:pt x="116" y="177"/>
                </a:lnTo>
                <a:lnTo>
                  <a:pt x="115" y="177"/>
                </a:lnTo>
                <a:lnTo>
                  <a:pt x="114" y="177"/>
                </a:lnTo>
                <a:lnTo>
                  <a:pt x="113" y="177"/>
                </a:lnTo>
                <a:lnTo>
                  <a:pt x="113" y="178"/>
                </a:lnTo>
                <a:lnTo>
                  <a:pt x="111" y="178"/>
                </a:lnTo>
                <a:lnTo>
                  <a:pt x="110" y="178"/>
                </a:lnTo>
                <a:lnTo>
                  <a:pt x="110" y="177"/>
                </a:lnTo>
                <a:lnTo>
                  <a:pt x="110" y="176"/>
                </a:lnTo>
                <a:lnTo>
                  <a:pt x="109" y="176"/>
                </a:lnTo>
                <a:lnTo>
                  <a:pt x="109" y="178"/>
                </a:lnTo>
                <a:lnTo>
                  <a:pt x="109" y="179"/>
                </a:lnTo>
                <a:lnTo>
                  <a:pt x="109" y="180"/>
                </a:lnTo>
                <a:lnTo>
                  <a:pt x="106" y="180"/>
                </a:lnTo>
                <a:lnTo>
                  <a:pt x="105" y="180"/>
                </a:lnTo>
                <a:lnTo>
                  <a:pt x="104" y="180"/>
                </a:lnTo>
                <a:lnTo>
                  <a:pt x="103" y="180"/>
                </a:lnTo>
                <a:lnTo>
                  <a:pt x="103" y="183"/>
                </a:lnTo>
                <a:lnTo>
                  <a:pt x="102" y="183"/>
                </a:lnTo>
                <a:lnTo>
                  <a:pt x="102" y="184"/>
                </a:lnTo>
                <a:lnTo>
                  <a:pt x="102" y="185"/>
                </a:lnTo>
                <a:lnTo>
                  <a:pt x="102" y="186"/>
                </a:lnTo>
                <a:lnTo>
                  <a:pt x="102" y="187"/>
                </a:lnTo>
                <a:lnTo>
                  <a:pt x="101" y="187"/>
                </a:lnTo>
                <a:lnTo>
                  <a:pt x="99" y="187"/>
                </a:lnTo>
                <a:lnTo>
                  <a:pt x="98" y="187"/>
                </a:lnTo>
                <a:lnTo>
                  <a:pt x="98" y="188"/>
                </a:lnTo>
                <a:lnTo>
                  <a:pt x="98" y="189"/>
                </a:lnTo>
                <a:lnTo>
                  <a:pt x="97" y="189"/>
                </a:lnTo>
                <a:lnTo>
                  <a:pt x="96" y="189"/>
                </a:lnTo>
                <a:lnTo>
                  <a:pt x="94" y="189"/>
                </a:lnTo>
                <a:lnTo>
                  <a:pt x="93" y="189"/>
                </a:lnTo>
                <a:lnTo>
                  <a:pt x="92" y="189"/>
                </a:lnTo>
                <a:lnTo>
                  <a:pt x="90" y="189"/>
                </a:lnTo>
                <a:lnTo>
                  <a:pt x="89" y="189"/>
                </a:lnTo>
                <a:lnTo>
                  <a:pt x="87" y="189"/>
                </a:lnTo>
                <a:lnTo>
                  <a:pt x="86" y="189"/>
                </a:lnTo>
                <a:lnTo>
                  <a:pt x="85" y="189"/>
                </a:lnTo>
                <a:lnTo>
                  <a:pt x="84" y="189"/>
                </a:lnTo>
                <a:lnTo>
                  <a:pt x="83" y="189"/>
                </a:lnTo>
                <a:lnTo>
                  <a:pt x="83" y="188"/>
                </a:lnTo>
                <a:lnTo>
                  <a:pt x="83" y="184"/>
                </a:lnTo>
                <a:lnTo>
                  <a:pt x="83" y="183"/>
                </a:lnTo>
                <a:lnTo>
                  <a:pt x="84" y="183"/>
                </a:lnTo>
                <a:lnTo>
                  <a:pt x="85" y="183"/>
                </a:lnTo>
                <a:lnTo>
                  <a:pt x="85" y="181"/>
                </a:lnTo>
                <a:lnTo>
                  <a:pt x="85" y="180"/>
                </a:lnTo>
                <a:lnTo>
                  <a:pt x="85" y="179"/>
                </a:lnTo>
                <a:lnTo>
                  <a:pt x="85" y="178"/>
                </a:lnTo>
                <a:lnTo>
                  <a:pt x="85" y="177"/>
                </a:lnTo>
                <a:lnTo>
                  <a:pt x="85" y="176"/>
                </a:lnTo>
                <a:lnTo>
                  <a:pt x="85" y="175"/>
                </a:lnTo>
                <a:lnTo>
                  <a:pt x="85" y="173"/>
                </a:lnTo>
                <a:lnTo>
                  <a:pt x="85" y="172"/>
                </a:lnTo>
                <a:lnTo>
                  <a:pt x="85" y="171"/>
                </a:lnTo>
                <a:lnTo>
                  <a:pt x="86" y="171"/>
                </a:lnTo>
                <a:lnTo>
                  <a:pt x="87" y="171"/>
                </a:lnTo>
                <a:lnTo>
                  <a:pt x="87" y="169"/>
                </a:lnTo>
                <a:lnTo>
                  <a:pt x="88" y="169"/>
                </a:lnTo>
                <a:lnTo>
                  <a:pt x="89" y="169"/>
                </a:lnTo>
                <a:lnTo>
                  <a:pt x="89" y="168"/>
                </a:lnTo>
                <a:lnTo>
                  <a:pt x="89" y="167"/>
                </a:lnTo>
                <a:lnTo>
                  <a:pt x="89" y="163"/>
                </a:lnTo>
                <a:lnTo>
                  <a:pt x="90" y="163"/>
                </a:lnTo>
                <a:lnTo>
                  <a:pt x="90" y="162"/>
                </a:lnTo>
                <a:lnTo>
                  <a:pt x="90" y="161"/>
                </a:lnTo>
                <a:lnTo>
                  <a:pt x="89" y="161"/>
                </a:lnTo>
                <a:lnTo>
                  <a:pt x="85" y="161"/>
                </a:lnTo>
                <a:lnTo>
                  <a:pt x="85" y="160"/>
                </a:lnTo>
                <a:lnTo>
                  <a:pt x="85" y="159"/>
                </a:lnTo>
                <a:lnTo>
                  <a:pt x="87" y="159"/>
                </a:lnTo>
                <a:lnTo>
                  <a:pt x="88" y="159"/>
                </a:lnTo>
                <a:lnTo>
                  <a:pt x="89" y="159"/>
                </a:lnTo>
                <a:lnTo>
                  <a:pt x="89" y="158"/>
                </a:lnTo>
                <a:lnTo>
                  <a:pt x="89" y="156"/>
                </a:lnTo>
                <a:lnTo>
                  <a:pt x="89" y="155"/>
                </a:lnTo>
                <a:lnTo>
                  <a:pt x="89" y="154"/>
                </a:lnTo>
                <a:lnTo>
                  <a:pt x="89" y="153"/>
                </a:lnTo>
                <a:lnTo>
                  <a:pt x="89" y="152"/>
                </a:lnTo>
                <a:lnTo>
                  <a:pt x="89" y="151"/>
                </a:lnTo>
                <a:lnTo>
                  <a:pt x="94" y="151"/>
                </a:lnTo>
                <a:lnTo>
                  <a:pt x="94" y="152"/>
                </a:lnTo>
                <a:lnTo>
                  <a:pt x="96" y="152"/>
                </a:lnTo>
                <a:lnTo>
                  <a:pt x="97" y="152"/>
                </a:lnTo>
                <a:lnTo>
                  <a:pt x="98" y="152"/>
                </a:lnTo>
                <a:lnTo>
                  <a:pt x="101" y="152"/>
                </a:lnTo>
                <a:lnTo>
                  <a:pt x="101" y="151"/>
                </a:lnTo>
                <a:lnTo>
                  <a:pt x="99" y="151"/>
                </a:lnTo>
                <a:lnTo>
                  <a:pt x="99" y="150"/>
                </a:lnTo>
                <a:lnTo>
                  <a:pt x="98" y="148"/>
                </a:lnTo>
                <a:lnTo>
                  <a:pt x="97" y="147"/>
                </a:lnTo>
                <a:lnTo>
                  <a:pt x="96" y="147"/>
                </a:lnTo>
                <a:lnTo>
                  <a:pt x="96" y="146"/>
                </a:lnTo>
                <a:lnTo>
                  <a:pt x="95" y="146"/>
                </a:lnTo>
                <a:lnTo>
                  <a:pt x="95" y="145"/>
                </a:lnTo>
                <a:lnTo>
                  <a:pt x="94" y="145"/>
                </a:lnTo>
                <a:lnTo>
                  <a:pt x="94" y="144"/>
                </a:lnTo>
                <a:lnTo>
                  <a:pt x="94" y="143"/>
                </a:lnTo>
                <a:lnTo>
                  <a:pt x="93" y="143"/>
                </a:lnTo>
                <a:lnTo>
                  <a:pt x="93" y="142"/>
                </a:lnTo>
                <a:lnTo>
                  <a:pt x="92" y="142"/>
                </a:lnTo>
                <a:lnTo>
                  <a:pt x="90" y="139"/>
                </a:lnTo>
                <a:lnTo>
                  <a:pt x="92" y="140"/>
                </a:lnTo>
                <a:lnTo>
                  <a:pt x="90" y="140"/>
                </a:lnTo>
                <a:lnTo>
                  <a:pt x="92" y="142"/>
                </a:lnTo>
                <a:lnTo>
                  <a:pt x="92" y="139"/>
                </a:lnTo>
                <a:lnTo>
                  <a:pt x="93" y="139"/>
                </a:lnTo>
                <a:lnTo>
                  <a:pt x="94" y="139"/>
                </a:lnTo>
                <a:lnTo>
                  <a:pt x="94" y="138"/>
                </a:lnTo>
                <a:lnTo>
                  <a:pt x="94" y="136"/>
                </a:lnTo>
                <a:lnTo>
                  <a:pt x="94" y="135"/>
                </a:lnTo>
                <a:lnTo>
                  <a:pt x="94" y="130"/>
                </a:lnTo>
                <a:lnTo>
                  <a:pt x="94" y="129"/>
                </a:lnTo>
                <a:lnTo>
                  <a:pt x="94" y="128"/>
                </a:lnTo>
                <a:lnTo>
                  <a:pt x="95" y="128"/>
                </a:lnTo>
                <a:lnTo>
                  <a:pt x="96" y="128"/>
                </a:lnTo>
                <a:lnTo>
                  <a:pt x="96" y="125"/>
                </a:lnTo>
                <a:lnTo>
                  <a:pt x="96" y="120"/>
                </a:lnTo>
                <a:lnTo>
                  <a:pt x="96" y="119"/>
                </a:lnTo>
                <a:lnTo>
                  <a:pt x="97" y="119"/>
                </a:lnTo>
                <a:lnTo>
                  <a:pt x="97" y="120"/>
                </a:lnTo>
                <a:lnTo>
                  <a:pt x="99" y="122"/>
                </a:lnTo>
                <a:lnTo>
                  <a:pt x="101" y="123"/>
                </a:lnTo>
                <a:lnTo>
                  <a:pt x="102" y="125"/>
                </a:lnTo>
                <a:lnTo>
                  <a:pt x="102" y="126"/>
                </a:lnTo>
                <a:lnTo>
                  <a:pt x="103" y="126"/>
                </a:lnTo>
                <a:lnTo>
                  <a:pt x="104" y="126"/>
                </a:lnTo>
                <a:lnTo>
                  <a:pt x="104" y="127"/>
                </a:lnTo>
                <a:lnTo>
                  <a:pt x="106" y="127"/>
                </a:lnTo>
                <a:lnTo>
                  <a:pt x="106" y="128"/>
                </a:lnTo>
                <a:lnTo>
                  <a:pt x="107" y="128"/>
                </a:lnTo>
                <a:lnTo>
                  <a:pt x="109" y="128"/>
                </a:lnTo>
                <a:lnTo>
                  <a:pt x="110" y="128"/>
                </a:lnTo>
                <a:lnTo>
                  <a:pt x="111" y="128"/>
                </a:lnTo>
                <a:lnTo>
                  <a:pt x="111" y="126"/>
                </a:lnTo>
                <a:lnTo>
                  <a:pt x="111" y="125"/>
                </a:lnTo>
                <a:lnTo>
                  <a:pt x="111" y="123"/>
                </a:lnTo>
                <a:lnTo>
                  <a:pt x="111" y="122"/>
                </a:lnTo>
                <a:lnTo>
                  <a:pt x="111" y="121"/>
                </a:lnTo>
                <a:lnTo>
                  <a:pt x="110" y="121"/>
                </a:lnTo>
                <a:lnTo>
                  <a:pt x="110" y="119"/>
                </a:lnTo>
                <a:lnTo>
                  <a:pt x="110" y="118"/>
                </a:lnTo>
                <a:lnTo>
                  <a:pt x="110" y="117"/>
                </a:lnTo>
                <a:lnTo>
                  <a:pt x="111" y="117"/>
                </a:lnTo>
                <a:lnTo>
                  <a:pt x="111" y="116"/>
                </a:lnTo>
                <a:lnTo>
                  <a:pt x="111" y="114"/>
                </a:lnTo>
                <a:lnTo>
                  <a:pt x="111" y="113"/>
                </a:lnTo>
                <a:lnTo>
                  <a:pt x="111" y="112"/>
                </a:lnTo>
                <a:lnTo>
                  <a:pt x="111" y="111"/>
                </a:lnTo>
                <a:lnTo>
                  <a:pt x="111" y="110"/>
                </a:lnTo>
                <a:lnTo>
                  <a:pt x="111" y="108"/>
                </a:lnTo>
                <a:lnTo>
                  <a:pt x="111" y="106"/>
                </a:lnTo>
                <a:lnTo>
                  <a:pt x="107" y="102"/>
                </a:lnTo>
                <a:lnTo>
                  <a:pt x="106" y="101"/>
                </a:lnTo>
                <a:lnTo>
                  <a:pt x="103" y="96"/>
                </a:lnTo>
                <a:lnTo>
                  <a:pt x="101" y="93"/>
                </a:lnTo>
                <a:lnTo>
                  <a:pt x="99" y="92"/>
                </a:lnTo>
                <a:lnTo>
                  <a:pt x="96" y="87"/>
                </a:lnTo>
                <a:lnTo>
                  <a:pt x="95" y="87"/>
                </a:lnTo>
                <a:lnTo>
                  <a:pt x="94" y="88"/>
                </a:lnTo>
                <a:lnTo>
                  <a:pt x="93" y="88"/>
                </a:lnTo>
                <a:lnTo>
                  <a:pt x="92" y="88"/>
                </a:lnTo>
                <a:lnTo>
                  <a:pt x="92" y="89"/>
                </a:lnTo>
                <a:lnTo>
                  <a:pt x="90" y="89"/>
                </a:lnTo>
                <a:lnTo>
                  <a:pt x="89" y="89"/>
                </a:lnTo>
                <a:lnTo>
                  <a:pt x="88" y="89"/>
                </a:lnTo>
                <a:lnTo>
                  <a:pt x="88" y="91"/>
                </a:lnTo>
                <a:lnTo>
                  <a:pt x="88" y="92"/>
                </a:lnTo>
                <a:lnTo>
                  <a:pt x="85" y="92"/>
                </a:lnTo>
                <a:lnTo>
                  <a:pt x="83" y="92"/>
                </a:lnTo>
                <a:lnTo>
                  <a:pt x="89" y="84"/>
                </a:lnTo>
                <a:lnTo>
                  <a:pt x="90" y="81"/>
                </a:lnTo>
                <a:lnTo>
                  <a:pt x="89" y="80"/>
                </a:lnTo>
                <a:lnTo>
                  <a:pt x="89" y="81"/>
                </a:lnTo>
                <a:lnTo>
                  <a:pt x="88" y="81"/>
                </a:lnTo>
                <a:lnTo>
                  <a:pt x="86" y="81"/>
                </a:lnTo>
                <a:lnTo>
                  <a:pt x="85" y="81"/>
                </a:lnTo>
                <a:lnTo>
                  <a:pt x="83" y="81"/>
                </a:lnTo>
                <a:lnTo>
                  <a:pt x="81" y="81"/>
                </a:lnTo>
                <a:lnTo>
                  <a:pt x="80" y="81"/>
                </a:lnTo>
                <a:lnTo>
                  <a:pt x="78" y="81"/>
                </a:lnTo>
                <a:lnTo>
                  <a:pt x="78" y="83"/>
                </a:lnTo>
                <a:lnTo>
                  <a:pt x="78" y="84"/>
                </a:lnTo>
                <a:lnTo>
                  <a:pt x="77" y="86"/>
                </a:lnTo>
                <a:lnTo>
                  <a:pt x="77" y="87"/>
                </a:lnTo>
                <a:lnTo>
                  <a:pt x="77" y="88"/>
                </a:lnTo>
                <a:lnTo>
                  <a:pt x="77" y="89"/>
                </a:lnTo>
                <a:lnTo>
                  <a:pt x="77" y="91"/>
                </a:lnTo>
                <a:lnTo>
                  <a:pt x="77" y="92"/>
                </a:lnTo>
                <a:lnTo>
                  <a:pt x="76" y="92"/>
                </a:lnTo>
                <a:lnTo>
                  <a:pt x="76" y="91"/>
                </a:lnTo>
                <a:lnTo>
                  <a:pt x="76" y="92"/>
                </a:lnTo>
                <a:lnTo>
                  <a:pt x="76" y="91"/>
                </a:lnTo>
                <a:lnTo>
                  <a:pt x="75" y="91"/>
                </a:lnTo>
                <a:lnTo>
                  <a:pt x="75" y="89"/>
                </a:lnTo>
                <a:lnTo>
                  <a:pt x="73" y="85"/>
                </a:lnTo>
                <a:lnTo>
                  <a:pt x="72" y="84"/>
                </a:lnTo>
                <a:lnTo>
                  <a:pt x="72" y="83"/>
                </a:lnTo>
                <a:lnTo>
                  <a:pt x="72" y="81"/>
                </a:lnTo>
                <a:lnTo>
                  <a:pt x="70" y="81"/>
                </a:lnTo>
                <a:lnTo>
                  <a:pt x="69" y="81"/>
                </a:lnTo>
                <a:lnTo>
                  <a:pt x="62" y="81"/>
                </a:lnTo>
                <a:lnTo>
                  <a:pt x="62" y="78"/>
                </a:lnTo>
                <a:lnTo>
                  <a:pt x="62" y="76"/>
                </a:lnTo>
                <a:lnTo>
                  <a:pt x="62" y="75"/>
                </a:lnTo>
                <a:lnTo>
                  <a:pt x="59" y="67"/>
                </a:lnTo>
                <a:lnTo>
                  <a:pt x="58" y="64"/>
                </a:lnTo>
                <a:lnTo>
                  <a:pt x="58" y="63"/>
                </a:lnTo>
                <a:lnTo>
                  <a:pt x="56" y="62"/>
                </a:lnTo>
                <a:lnTo>
                  <a:pt x="52" y="52"/>
                </a:lnTo>
                <a:lnTo>
                  <a:pt x="51" y="46"/>
                </a:lnTo>
                <a:lnTo>
                  <a:pt x="47" y="43"/>
                </a:lnTo>
                <a:lnTo>
                  <a:pt x="41" y="35"/>
                </a:lnTo>
                <a:lnTo>
                  <a:pt x="40" y="35"/>
                </a:lnTo>
                <a:lnTo>
                  <a:pt x="41" y="31"/>
                </a:lnTo>
                <a:lnTo>
                  <a:pt x="42" y="30"/>
                </a:lnTo>
                <a:lnTo>
                  <a:pt x="42" y="28"/>
                </a:lnTo>
                <a:lnTo>
                  <a:pt x="43" y="28"/>
                </a:lnTo>
                <a:lnTo>
                  <a:pt x="43" y="29"/>
                </a:lnTo>
                <a:lnTo>
                  <a:pt x="46" y="31"/>
                </a:lnTo>
                <a:lnTo>
                  <a:pt x="46" y="33"/>
                </a:lnTo>
                <a:lnTo>
                  <a:pt x="47" y="34"/>
                </a:lnTo>
                <a:lnTo>
                  <a:pt x="50" y="35"/>
                </a:lnTo>
                <a:lnTo>
                  <a:pt x="51" y="36"/>
                </a:lnTo>
                <a:lnTo>
                  <a:pt x="52" y="37"/>
                </a:lnTo>
                <a:lnTo>
                  <a:pt x="53" y="38"/>
                </a:lnTo>
                <a:lnTo>
                  <a:pt x="54" y="39"/>
                </a:lnTo>
                <a:lnTo>
                  <a:pt x="55" y="41"/>
                </a:lnTo>
                <a:lnTo>
                  <a:pt x="54" y="41"/>
                </a:lnTo>
                <a:lnTo>
                  <a:pt x="56" y="43"/>
                </a:lnTo>
                <a:lnTo>
                  <a:pt x="56" y="42"/>
                </a:lnTo>
                <a:lnTo>
                  <a:pt x="56" y="43"/>
                </a:lnTo>
                <a:lnTo>
                  <a:pt x="58" y="43"/>
                </a:lnTo>
                <a:lnTo>
                  <a:pt x="58" y="44"/>
                </a:lnTo>
                <a:lnTo>
                  <a:pt x="58" y="45"/>
                </a:lnTo>
                <a:lnTo>
                  <a:pt x="58" y="44"/>
                </a:lnTo>
                <a:lnTo>
                  <a:pt x="58" y="45"/>
                </a:lnTo>
                <a:lnTo>
                  <a:pt x="56" y="44"/>
                </a:lnTo>
                <a:lnTo>
                  <a:pt x="56" y="46"/>
                </a:lnTo>
                <a:lnTo>
                  <a:pt x="55" y="45"/>
                </a:lnTo>
                <a:lnTo>
                  <a:pt x="54" y="45"/>
                </a:lnTo>
                <a:lnTo>
                  <a:pt x="52" y="44"/>
                </a:lnTo>
                <a:lnTo>
                  <a:pt x="51" y="43"/>
                </a:lnTo>
                <a:lnTo>
                  <a:pt x="51" y="44"/>
                </a:lnTo>
                <a:lnTo>
                  <a:pt x="54" y="45"/>
                </a:lnTo>
                <a:lnTo>
                  <a:pt x="53" y="45"/>
                </a:lnTo>
                <a:lnTo>
                  <a:pt x="54" y="46"/>
                </a:lnTo>
                <a:lnTo>
                  <a:pt x="55" y="46"/>
                </a:lnTo>
                <a:lnTo>
                  <a:pt x="56" y="46"/>
                </a:lnTo>
                <a:lnTo>
                  <a:pt x="56" y="47"/>
                </a:lnTo>
                <a:lnTo>
                  <a:pt x="56" y="49"/>
                </a:lnTo>
                <a:lnTo>
                  <a:pt x="59" y="49"/>
                </a:lnTo>
                <a:lnTo>
                  <a:pt x="60" y="49"/>
                </a:lnTo>
                <a:lnTo>
                  <a:pt x="61" y="49"/>
                </a:lnTo>
                <a:lnTo>
                  <a:pt x="61" y="50"/>
                </a:lnTo>
                <a:lnTo>
                  <a:pt x="62" y="50"/>
                </a:lnTo>
                <a:lnTo>
                  <a:pt x="63" y="51"/>
                </a:lnTo>
                <a:lnTo>
                  <a:pt x="64" y="52"/>
                </a:lnTo>
                <a:lnTo>
                  <a:pt x="66" y="53"/>
                </a:lnTo>
                <a:lnTo>
                  <a:pt x="67" y="54"/>
                </a:lnTo>
                <a:lnTo>
                  <a:pt x="69" y="55"/>
                </a:lnTo>
                <a:lnTo>
                  <a:pt x="69" y="56"/>
                </a:lnTo>
                <a:lnTo>
                  <a:pt x="68" y="56"/>
                </a:lnTo>
                <a:lnTo>
                  <a:pt x="68" y="58"/>
                </a:lnTo>
                <a:lnTo>
                  <a:pt x="66" y="60"/>
                </a:lnTo>
                <a:lnTo>
                  <a:pt x="67" y="61"/>
                </a:lnTo>
                <a:lnTo>
                  <a:pt x="67" y="63"/>
                </a:lnTo>
                <a:lnTo>
                  <a:pt x="66" y="66"/>
                </a:lnTo>
                <a:lnTo>
                  <a:pt x="68" y="70"/>
                </a:lnTo>
                <a:lnTo>
                  <a:pt x="70" y="69"/>
                </a:lnTo>
                <a:lnTo>
                  <a:pt x="73" y="67"/>
                </a:lnTo>
                <a:lnTo>
                  <a:pt x="73" y="66"/>
                </a:lnTo>
                <a:lnTo>
                  <a:pt x="76" y="64"/>
                </a:lnTo>
                <a:lnTo>
                  <a:pt x="77" y="63"/>
                </a:lnTo>
                <a:lnTo>
                  <a:pt x="77" y="64"/>
                </a:lnTo>
                <a:lnTo>
                  <a:pt x="78" y="66"/>
                </a:lnTo>
                <a:lnTo>
                  <a:pt x="79" y="64"/>
                </a:lnTo>
                <a:lnTo>
                  <a:pt x="79" y="63"/>
                </a:lnTo>
                <a:lnTo>
                  <a:pt x="78" y="63"/>
                </a:lnTo>
                <a:lnTo>
                  <a:pt x="78" y="62"/>
                </a:lnTo>
                <a:lnTo>
                  <a:pt x="77" y="61"/>
                </a:lnTo>
                <a:lnTo>
                  <a:pt x="78" y="61"/>
                </a:lnTo>
                <a:lnTo>
                  <a:pt x="78" y="60"/>
                </a:lnTo>
                <a:lnTo>
                  <a:pt x="77" y="59"/>
                </a:lnTo>
                <a:lnTo>
                  <a:pt x="77" y="58"/>
                </a:lnTo>
                <a:lnTo>
                  <a:pt x="75" y="56"/>
                </a:lnTo>
                <a:lnTo>
                  <a:pt x="72" y="54"/>
                </a:lnTo>
                <a:lnTo>
                  <a:pt x="72" y="53"/>
                </a:lnTo>
                <a:lnTo>
                  <a:pt x="71" y="53"/>
                </a:lnTo>
                <a:lnTo>
                  <a:pt x="70" y="52"/>
                </a:lnTo>
                <a:lnTo>
                  <a:pt x="67" y="49"/>
                </a:lnTo>
                <a:lnTo>
                  <a:pt x="64" y="46"/>
                </a:lnTo>
                <a:lnTo>
                  <a:pt x="63" y="45"/>
                </a:lnTo>
                <a:lnTo>
                  <a:pt x="62" y="44"/>
                </a:lnTo>
                <a:lnTo>
                  <a:pt x="61" y="44"/>
                </a:lnTo>
                <a:lnTo>
                  <a:pt x="59" y="41"/>
                </a:lnTo>
                <a:lnTo>
                  <a:pt x="55" y="38"/>
                </a:lnTo>
                <a:lnTo>
                  <a:pt x="55" y="37"/>
                </a:lnTo>
                <a:lnTo>
                  <a:pt x="53" y="35"/>
                </a:lnTo>
                <a:lnTo>
                  <a:pt x="50" y="33"/>
                </a:lnTo>
                <a:lnTo>
                  <a:pt x="49" y="31"/>
                </a:lnTo>
                <a:lnTo>
                  <a:pt x="47" y="30"/>
                </a:lnTo>
                <a:lnTo>
                  <a:pt x="46" y="29"/>
                </a:lnTo>
                <a:lnTo>
                  <a:pt x="45" y="28"/>
                </a:lnTo>
                <a:lnTo>
                  <a:pt x="44" y="27"/>
                </a:lnTo>
                <a:lnTo>
                  <a:pt x="43" y="27"/>
                </a:lnTo>
                <a:lnTo>
                  <a:pt x="43" y="26"/>
                </a:lnTo>
                <a:lnTo>
                  <a:pt x="43" y="25"/>
                </a:lnTo>
                <a:lnTo>
                  <a:pt x="43" y="24"/>
                </a:lnTo>
                <a:lnTo>
                  <a:pt x="43" y="22"/>
                </a:lnTo>
                <a:lnTo>
                  <a:pt x="44" y="22"/>
                </a:lnTo>
                <a:lnTo>
                  <a:pt x="44" y="21"/>
                </a:lnTo>
                <a:lnTo>
                  <a:pt x="46" y="24"/>
                </a:lnTo>
                <a:lnTo>
                  <a:pt x="46" y="21"/>
                </a:lnTo>
                <a:lnTo>
                  <a:pt x="46" y="20"/>
                </a:lnTo>
                <a:lnTo>
                  <a:pt x="46" y="19"/>
                </a:lnTo>
                <a:lnTo>
                  <a:pt x="47" y="18"/>
                </a:lnTo>
                <a:lnTo>
                  <a:pt x="47" y="17"/>
                </a:lnTo>
                <a:lnTo>
                  <a:pt x="50" y="18"/>
                </a:lnTo>
                <a:lnTo>
                  <a:pt x="52" y="16"/>
                </a:lnTo>
                <a:lnTo>
                  <a:pt x="53" y="17"/>
                </a:lnTo>
                <a:close/>
                <a:moveTo>
                  <a:pt x="130" y="84"/>
                </a:moveTo>
                <a:lnTo>
                  <a:pt x="130" y="85"/>
                </a:lnTo>
                <a:lnTo>
                  <a:pt x="130" y="86"/>
                </a:lnTo>
                <a:lnTo>
                  <a:pt x="130" y="87"/>
                </a:lnTo>
                <a:lnTo>
                  <a:pt x="132" y="87"/>
                </a:lnTo>
                <a:lnTo>
                  <a:pt x="132" y="88"/>
                </a:lnTo>
                <a:lnTo>
                  <a:pt x="132" y="89"/>
                </a:lnTo>
                <a:lnTo>
                  <a:pt x="132" y="91"/>
                </a:lnTo>
                <a:lnTo>
                  <a:pt x="135" y="92"/>
                </a:lnTo>
                <a:lnTo>
                  <a:pt x="136" y="93"/>
                </a:lnTo>
                <a:lnTo>
                  <a:pt x="137" y="93"/>
                </a:lnTo>
                <a:lnTo>
                  <a:pt x="138" y="93"/>
                </a:lnTo>
                <a:lnTo>
                  <a:pt x="139" y="93"/>
                </a:lnTo>
                <a:lnTo>
                  <a:pt x="140" y="93"/>
                </a:lnTo>
                <a:lnTo>
                  <a:pt x="141" y="93"/>
                </a:lnTo>
                <a:lnTo>
                  <a:pt x="144" y="93"/>
                </a:lnTo>
                <a:lnTo>
                  <a:pt x="145" y="93"/>
                </a:lnTo>
                <a:lnTo>
                  <a:pt x="146" y="93"/>
                </a:lnTo>
                <a:lnTo>
                  <a:pt x="147" y="93"/>
                </a:lnTo>
                <a:lnTo>
                  <a:pt x="147" y="91"/>
                </a:lnTo>
                <a:lnTo>
                  <a:pt x="148" y="91"/>
                </a:lnTo>
                <a:lnTo>
                  <a:pt x="148" y="92"/>
                </a:lnTo>
                <a:lnTo>
                  <a:pt x="148" y="93"/>
                </a:lnTo>
                <a:lnTo>
                  <a:pt x="149" y="93"/>
                </a:lnTo>
                <a:lnTo>
                  <a:pt x="150" y="93"/>
                </a:lnTo>
                <a:lnTo>
                  <a:pt x="152" y="93"/>
                </a:lnTo>
                <a:lnTo>
                  <a:pt x="152" y="92"/>
                </a:lnTo>
                <a:lnTo>
                  <a:pt x="153" y="92"/>
                </a:lnTo>
                <a:lnTo>
                  <a:pt x="153" y="91"/>
                </a:lnTo>
                <a:lnTo>
                  <a:pt x="152" y="91"/>
                </a:lnTo>
                <a:lnTo>
                  <a:pt x="150" y="91"/>
                </a:lnTo>
                <a:lnTo>
                  <a:pt x="150" y="89"/>
                </a:lnTo>
                <a:lnTo>
                  <a:pt x="149" y="89"/>
                </a:lnTo>
                <a:lnTo>
                  <a:pt x="148" y="89"/>
                </a:lnTo>
                <a:lnTo>
                  <a:pt x="147" y="89"/>
                </a:lnTo>
                <a:lnTo>
                  <a:pt x="146" y="89"/>
                </a:lnTo>
                <a:lnTo>
                  <a:pt x="146" y="88"/>
                </a:lnTo>
                <a:lnTo>
                  <a:pt x="146" y="86"/>
                </a:lnTo>
                <a:lnTo>
                  <a:pt x="146" y="85"/>
                </a:lnTo>
                <a:lnTo>
                  <a:pt x="145" y="85"/>
                </a:lnTo>
                <a:lnTo>
                  <a:pt x="142" y="85"/>
                </a:lnTo>
                <a:lnTo>
                  <a:pt x="141" y="85"/>
                </a:lnTo>
                <a:lnTo>
                  <a:pt x="140" y="85"/>
                </a:lnTo>
                <a:lnTo>
                  <a:pt x="140" y="84"/>
                </a:lnTo>
                <a:lnTo>
                  <a:pt x="141" y="84"/>
                </a:lnTo>
                <a:lnTo>
                  <a:pt x="141" y="83"/>
                </a:lnTo>
                <a:lnTo>
                  <a:pt x="141" y="81"/>
                </a:lnTo>
                <a:lnTo>
                  <a:pt x="140" y="81"/>
                </a:lnTo>
                <a:lnTo>
                  <a:pt x="141" y="81"/>
                </a:lnTo>
                <a:lnTo>
                  <a:pt x="141" y="80"/>
                </a:lnTo>
                <a:lnTo>
                  <a:pt x="140" y="80"/>
                </a:lnTo>
                <a:lnTo>
                  <a:pt x="139" y="80"/>
                </a:lnTo>
                <a:lnTo>
                  <a:pt x="138" y="80"/>
                </a:lnTo>
                <a:lnTo>
                  <a:pt x="137" y="80"/>
                </a:lnTo>
                <a:lnTo>
                  <a:pt x="137" y="81"/>
                </a:lnTo>
                <a:lnTo>
                  <a:pt x="136" y="81"/>
                </a:lnTo>
                <a:lnTo>
                  <a:pt x="136" y="80"/>
                </a:lnTo>
                <a:lnTo>
                  <a:pt x="135" y="80"/>
                </a:lnTo>
                <a:lnTo>
                  <a:pt x="133" y="80"/>
                </a:lnTo>
                <a:lnTo>
                  <a:pt x="132" y="80"/>
                </a:lnTo>
                <a:lnTo>
                  <a:pt x="131" y="80"/>
                </a:lnTo>
                <a:lnTo>
                  <a:pt x="130" y="80"/>
                </a:lnTo>
                <a:lnTo>
                  <a:pt x="130" y="81"/>
                </a:lnTo>
                <a:lnTo>
                  <a:pt x="130" y="83"/>
                </a:lnTo>
                <a:lnTo>
                  <a:pt x="130" y="84"/>
                </a:lnTo>
                <a:close/>
                <a:moveTo>
                  <a:pt x="180" y="101"/>
                </a:moveTo>
                <a:lnTo>
                  <a:pt x="180" y="102"/>
                </a:lnTo>
                <a:lnTo>
                  <a:pt x="180" y="103"/>
                </a:lnTo>
                <a:lnTo>
                  <a:pt x="180" y="105"/>
                </a:lnTo>
                <a:lnTo>
                  <a:pt x="180" y="106"/>
                </a:lnTo>
                <a:lnTo>
                  <a:pt x="179" y="106"/>
                </a:lnTo>
                <a:lnTo>
                  <a:pt x="178" y="106"/>
                </a:lnTo>
                <a:lnTo>
                  <a:pt x="176" y="106"/>
                </a:lnTo>
                <a:lnTo>
                  <a:pt x="176" y="109"/>
                </a:lnTo>
                <a:lnTo>
                  <a:pt x="176" y="110"/>
                </a:lnTo>
                <a:lnTo>
                  <a:pt x="176" y="111"/>
                </a:lnTo>
                <a:lnTo>
                  <a:pt x="176" y="112"/>
                </a:lnTo>
                <a:lnTo>
                  <a:pt x="176" y="113"/>
                </a:lnTo>
                <a:lnTo>
                  <a:pt x="178" y="113"/>
                </a:lnTo>
                <a:lnTo>
                  <a:pt x="179" y="113"/>
                </a:lnTo>
                <a:lnTo>
                  <a:pt x="178" y="114"/>
                </a:lnTo>
                <a:lnTo>
                  <a:pt x="176" y="114"/>
                </a:lnTo>
                <a:lnTo>
                  <a:pt x="178" y="114"/>
                </a:lnTo>
                <a:lnTo>
                  <a:pt x="179" y="114"/>
                </a:lnTo>
                <a:lnTo>
                  <a:pt x="180" y="114"/>
                </a:lnTo>
                <a:lnTo>
                  <a:pt x="181" y="114"/>
                </a:lnTo>
                <a:lnTo>
                  <a:pt x="183" y="114"/>
                </a:lnTo>
                <a:lnTo>
                  <a:pt x="184" y="114"/>
                </a:lnTo>
                <a:lnTo>
                  <a:pt x="184" y="112"/>
                </a:lnTo>
                <a:lnTo>
                  <a:pt x="184" y="111"/>
                </a:lnTo>
                <a:lnTo>
                  <a:pt x="184" y="110"/>
                </a:lnTo>
                <a:lnTo>
                  <a:pt x="183" y="110"/>
                </a:lnTo>
                <a:lnTo>
                  <a:pt x="184" y="110"/>
                </a:lnTo>
                <a:lnTo>
                  <a:pt x="184" y="109"/>
                </a:lnTo>
                <a:lnTo>
                  <a:pt x="183" y="109"/>
                </a:lnTo>
                <a:lnTo>
                  <a:pt x="182" y="109"/>
                </a:lnTo>
                <a:lnTo>
                  <a:pt x="182" y="108"/>
                </a:lnTo>
                <a:lnTo>
                  <a:pt x="182" y="106"/>
                </a:lnTo>
                <a:lnTo>
                  <a:pt x="182" y="105"/>
                </a:lnTo>
                <a:lnTo>
                  <a:pt x="181" y="105"/>
                </a:lnTo>
                <a:lnTo>
                  <a:pt x="181" y="104"/>
                </a:lnTo>
                <a:lnTo>
                  <a:pt x="181" y="103"/>
                </a:lnTo>
                <a:lnTo>
                  <a:pt x="182" y="103"/>
                </a:lnTo>
                <a:lnTo>
                  <a:pt x="183" y="103"/>
                </a:lnTo>
                <a:lnTo>
                  <a:pt x="184" y="103"/>
                </a:lnTo>
                <a:lnTo>
                  <a:pt x="184" y="102"/>
                </a:lnTo>
                <a:lnTo>
                  <a:pt x="184" y="101"/>
                </a:lnTo>
                <a:lnTo>
                  <a:pt x="184" y="100"/>
                </a:lnTo>
                <a:lnTo>
                  <a:pt x="184" y="98"/>
                </a:lnTo>
                <a:lnTo>
                  <a:pt x="183" y="98"/>
                </a:lnTo>
                <a:lnTo>
                  <a:pt x="182" y="98"/>
                </a:lnTo>
                <a:lnTo>
                  <a:pt x="182" y="97"/>
                </a:lnTo>
                <a:lnTo>
                  <a:pt x="181" y="97"/>
                </a:lnTo>
                <a:lnTo>
                  <a:pt x="180" y="97"/>
                </a:lnTo>
                <a:lnTo>
                  <a:pt x="180" y="98"/>
                </a:lnTo>
                <a:lnTo>
                  <a:pt x="180" y="101"/>
                </a:lnTo>
                <a:close/>
                <a:moveTo>
                  <a:pt x="189" y="102"/>
                </a:moveTo>
                <a:lnTo>
                  <a:pt x="189" y="103"/>
                </a:lnTo>
                <a:lnTo>
                  <a:pt x="189" y="105"/>
                </a:lnTo>
                <a:lnTo>
                  <a:pt x="189" y="106"/>
                </a:lnTo>
                <a:lnTo>
                  <a:pt x="189" y="108"/>
                </a:lnTo>
                <a:lnTo>
                  <a:pt x="189" y="109"/>
                </a:lnTo>
                <a:lnTo>
                  <a:pt x="190" y="109"/>
                </a:lnTo>
                <a:lnTo>
                  <a:pt x="190" y="110"/>
                </a:lnTo>
                <a:lnTo>
                  <a:pt x="190" y="111"/>
                </a:lnTo>
                <a:lnTo>
                  <a:pt x="189" y="111"/>
                </a:lnTo>
                <a:lnTo>
                  <a:pt x="189" y="112"/>
                </a:lnTo>
                <a:lnTo>
                  <a:pt x="189" y="114"/>
                </a:lnTo>
                <a:lnTo>
                  <a:pt x="189" y="116"/>
                </a:lnTo>
                <a:lnTo>
                  <a:pt x="189" y="117"/>
                </a:lnTo>
                <a:lnTo>
                  <a:pt x="189" y="118"/>
                </a:lnTo>
                <a:lnTo>
                  <a:pt x="192" y="118"/>
                </a:lnTo>
                <a:lnTo>
                  <a:pt x="192" y="117"/>
                </a:lnTo>
                <a:lnTo>
                  <a:pt x="192" y="116"/>
                </a:lnTo>
                <a:lnTo>
                  <a:pt x="192" y="114"/>
                </a:lnTo>
                <a:lnTo>
                  <a:pt x="193" y="114"/>
                </a:lnTo>
                <a:lnTo>
                  <a:pt x="194" y="114"/>
                </a:lnTo>
                <a:lnTo>
                  <a:pt x="194" y="112"/>
                </a:lnTo>
                <a:lnTo>
                  <a:pt x="193" y="111"/>
                </a:lnTo>
                <a:lnTo>
                  <a:pt x="194" y="111"/>
                </a:lnTo>
                <a:lnTo>
                  <a:pt x="196" y="111"/>
                </a:lnTo>
                <a:lnTo>
                  <a:pt x="197" y="111"/>
                </a:lnTo>
                <a:lnTo>
                  <a:pt x="197" y="112"/>
                </a:lnTo>
                <a:lnTo>
                  <a:pt x="197" y="111"/>
                </a:lnTo>
                <a:lnTo>
                  <a:pt x="198" y="111"/>
                </a:lnTo>
                <a:lnTo>
                  <a:pt x="199" y="112"/>
                </a:lnTo>
                <a:lnTo>
                  <a:pt x="201" y="112"/>
                </a:lnTo>
                <a:lnTo>
                  <a:pt x="202" y="112"/>
                </a:lnTo>
                <a:lnTo>
                  <a:pt x="205" y="112"/>
                </a:lnTo>
                <a:lnTo>
                  <a:pt x="206" y="112"/>
                </a:lnTo>
                <a:lnTo>
                  <a:pt x="207" y="112"/>
                </a:lnTo>
                <a:lnTo>
                  <a:pt x="208" y="112"/>
                </a:lnTo>
                <a:lnTo>
                  <a:pt x="209" y="112"/>
                </a:lnTo>
                <a:lnTo>
                  <a:pt x="209" y="111"/>
                </a:lnTo>
                <a:lnTo>
                  <a:pt x="209" y="112"/>
                </a:lnTo>
                <a:lnTo>
                  <a:pt x="210" y="112"/>
                </a:lnTo>
                <a:lnTo>
                  <a:pt x="210" y="111"/>
                </a:lnTo>
                <a:lnTo>
                  <a:pt x="210" y="110"/>
                </a:lnTo>
                <a:lnTo>
                  <a:pt x="210" y="109"/>
                </a:lnTo>
                <a:lnTo>
                  <a:pt x="209" y="109"/>
                </a:lnTo>
                <a:lnTo>
                  <a:pt x="208" y="109"/>
                </a:lnTo>
                <a:lnTo>
                  <a:pt x="207" y="109"/>
                </a:lnTo>
                <a:lnTo>
                  <a:pt x="206" y="109"/>
                </a:lnTo>
                <a:lnTo>
                  <a:pt x="205" y="109"/>
                </a:lnTo>
                <a:lnTo>
                  <a:pt x="204" y="109"/>
                </a:lnTo>
                <a:lnTo>
                  <a:pt x="201" y="109"/>
                </a:lnTo>
                <a:lnTo>
                  <a:pt x="201" y="106"/>
                </a:lnTo>
                <a:lnTo>
                  <a:pt x="202" y="106"/>
                </a:lnTo>
                <a:lnTo>
                  <a:pt x="202" y="105"/>
                </a:lnTo>
                <a:lnTo>
                  <a:pt x="201" y="105"/>
                </a:lnTo>
                <a:lnTo>
                  <a:pt x="201" y="104"/>
                </a:lnTo>
                <a:lnTo>
                  <a:pt x="200" y="104"/>
                </a:lnTo>
                <a:lnTo>
                  <a:pt x="199" y="103"/>
                </a:lnTo>
                <a:lnTo>
                  <a:pt x="198" y="102"/>
                </a:lnTo>
                <a:lnTo>
                  <a:pt x="197" y="102"/>
                </a:lnTo>
                <a:lnTo>
                  <a:pt x="196" y="102"/>
                </a:lnTo>
                <a:lnTo>
                  <a:pt x="194" y="102"/>
                </a:lnTo>
                <a:lnTo>
                  <a:pt x="193" y="102"/>
                </a:lnTo>
                <a:lnTo>
                  <a:pt x="192" y="102"/>
                </a:lnTo>
                <a:lnTo>
                  <a:pt x="191" y="102"/>
                </a:lnTo>
                <a:lnTo>
                  <a:pt x="190" y="102"/>
                </a:lnTo>
                <a:lnTo>
                  <a:pt x="189" y="102"/>
                </a:lnTo>
                <a:close/>
                <a:moveTo>
                  <a:pt x="202" y="113"/>
                </a:moveTo>
                <a:lnTo>
                  <a:pt x="201" y="113"/>
                </a:lnTo>
                <a:lnTo>
                  <a:pt x="201" y="114"/>
                </a:lnTo>
                <a:lnTo>
                  <a:pt x="200" y="114"/>
                </a:lnTo>
                <a:lnTo>
                  <a:pt x="199" y="114"/>
                </a:lnTo>
                <a:lnTo>
                  <a:pt x="198" y="114"/>
                </a:lnTo>
                <a:lnTo>
                  <a:pt x="198" y="116"/>
                </a:lnTo>
                <a:lnTo>
                  <a:pt x="198" y="117"/>
                </a:lnTo>
                <a:lnTo>
                  <a:pt x="198" y="118"/>
                </a:lnTo>
                <a:lnTo>
                  <a:pt x="199" y="118"/>
                </a:lnTo>
                <a:lnTo>
                  <a:pt x="199" y="120"/>
                </a:lnTo>
                <a:lnTo>
                  <a:pt x="198" y="120"/>
                </a:lnTo>
                <a:lnTo>
                  <a:pt x="198" y="121"/>
                </a:lnTo>
                <a:lnTo>
                  <a:pt x="197" y="121"/>
                </a:lnTo>
                <a:lnTo>
                  <a:pt x="196" y="121"/>
                </a:lnTo>
                <a:lnTo>
                  <a:pt x="194" y="121"/>
                </a:lnTo>
                <a:lnTo>
                  <a:pt x="194" y="120"/>
                </a:lnTo>
                <a:lnTo>
                  <a:pt x="194" y="119"/>
                </a:lnTo>
                <a:lnTo>
                  <a:pt x="193" y="119"/>
                </a:lnTo>
                <a:lnTo>
                  <a:pt x="193" y="118"/>
                </a:lnTo>
                <a:lnTo>
                  <a:pt x="193" y="119"/>
                </a:lnTo>
                <a:lnTo>
                  <a:pt x="193" y="121"/>
                </a:lnTo>
                <a:lnTo>
                  <a:pt x="193" y="122"/>
                </a:lnTo>
                <a:lnTo>
                  <a:pt x="192" y="122"/>
                </a:lnTo>
                <a:lnTo>
                  <a:pt x="192" y="123"/>
                </a:lnTo>
                <a:lnTo>
                  <a:pt x="191" y="123"/>
                </a:lnTo>
                <a:lnTo>
                  <a:pt x="191" y="125"/>
                </a:lnTo>
                <a:lnTo>
                  <a:pt x="192" y="125"/>
                </a:lnTo>
                <a:lnTo>
                  <a:pt x="193" y="125"/>
                </a:lnTo>
                <a:lnTo>
                  <a:pt x="194" y="125"/>
                </a:lnTo>
                <a:lnTo>
                  <a:pt x="196" y="125"/>
                </a:lnTo>
                <a:lnTo>
                  <a:pt x="197" y="125"/>
                </a:lnTo>
                <a:lnTo>
                  <a:pt x="198" y="125"/>
                </a:lnTo>
                <a:lnTo>
                  <a:pt x="199" y="125"/>
                </a:lnTo>
                <a:lnTo>
                  <a:pt x="200" y="125"/>
                </a:lnTo>
                <a:lnTo>
                  <a:pt x="201" y="125"/>
                </a:lnTo>
                <a:lnTo>
                  <a:pt x="201" y="123"/>
                </a:lnTo>
                <a:lnTo>
                  <a:pt x="201" y="122"/>
                </a:lnTo>
                <a:lnTo>
                  <a:pt x="201" y="121"/>
                </a:lnTo>
                <a:lnTo>
                  <a:pt x="202" y="121"/>
                </a:lnTo>
                <a:lnTo>
                  <a:pt x="204" y="121"/>
                </a:lnTo>
                <a:lnTo>
                  <a:pt x="205" y="121"/>
                </a:lnTo>
                <a:lnTo>
                  <a:pt x="206" y="121"/>
                </a:lnTo>
                <a:lnTo>
                  <a:pt x="206" y="122"/>
                </a:lnTo>
                <a:lnTo>
                  <a:pt x="206" y="123"/>
                </a:lnTo>
                <a:lnTo>
                  <a:pt x="205" y="122"/>
                </a:lnTo>
                <a:lnTo>
                  <a:pt x="205" y="123"/>
                </a:lnTo>
                <a:lnTo>
                  <a:pt x="205" y="125"/>
                </a:lnTo>
                <a:lnTo>
                  <a:pt x="206" y="125"/>
                </a:lnTo>
                <a:lnTo>
                  <a:pt x="206" y="126"/>
                </a:lnTo>
                <a:lnTo>
                  <a:pt x="206" y="127"/>
                </a:lnTo>
                <a:lnTo>
                  <a:pt x="207" y="127"/>
                </a:lnTo>
                <a:lnTo>
                  <a:pt x="208" y="127"/>
                </a:lnTo>
                <a:lnTo>
                  <a:pt x="209" y="127"/>
                </a:lnTo>
                <a:lnTo>
                  <a:pt x="210" y="127"/>
                </a:lnTo>
                <a:lnTo>
                  <a:pt x="210" y="125"/>
                </a:lnTo>
                <a:lnTo>
                  <a:pt x="209" y="125"/>
                </a:lnTo>
                <a:lnTo>
                  <a:pt x="210" y="125"/>
                </a:lnTo>
                <a:lnTo>
                  <a:pt x="210" y="121"/>
                </a:lnTo>
                <a:lnTo>
                  <a:pt x="210" y="120"/>
                </a:lnTo>
                <a:lnTo>
                  <a:pt x="210" y="119"/>
                </a:lnTo>
                <a:lnTo>
                  <a:pt x="210" y="118"/>
                </a:lnTo>
                <a:lnTo>
                  <a:pt x="210" y="116"/>
                </a:lnTo>
                <a:lnTo>
                  <a:pt x="210" y="114"/>
                </a:lnTo>
                <a:lnTo>
                  <a:pt x="209" y="114"/>
                </a:lnTo>
                <a:lnTo>
                  <a:pt x="208" y="114"/>
                </a:lnTo>
                <a:lnTo>
                  <a:pt x="208" y="113"/>
                </a:lnTo>
                <a:lnTo>
                  <a:pt x="206" y="113"/>
                </a:lnTo>
                <a:lnTo>
                  <a:pt x="206" y="114"/>
                </a:lnTo>
                <a:lnTo>
                  <a:pt x="205" y="114"/>
                </a:lnTo>
                <a:lnTo>
                  <a:pt x="205" y="113"/>
                </a:lnTo>
                <a:lnTo>
                  <a:pt x="204" y="113"/>
                </a:lnTo>
                <a:lnTo>
                  <a:pt x="202" y="113"/>
                </a:lnTo>
                <a:close/>
                <a:moveTo>
                  <a:pt x="189" y="201"/>
                </a:moveTo>
                <a:lnTo>
                  <a:pt x="190" y="201"/>
                </a:lnTo>
                <a:lnTo>
                  <a:pt x="190" y="200"/>
                </a:lnTo>
                <a:lnTo>
                  <a:pt x="189" y="200"/>
                </a:lnTo>
                <a:lnTo>
                  <a:pt x="189" y="201"/>
                </a:lnTo>
                <a:close/>
                <a:moveTo>
                  <a:pt x="191" y="200"/>
                </a:moveTo>
                <a:lnTo>
                  <a:pt x="191" y="201"/>
                </a:lnTo>
                <a:lnTo>
                  <a:pt x="191" y="200"/>
                </a:lnTo>
                <a:close/>
                <a:moveTo>
                  <a:pt x="194" y="200"/>
                </a:moveTo>
                <a:lnTo>
                  <a:pt x="194" y="201"/>
                </a:lnTo>
                <a:lnTo>
                  <a:pt x="196" y="201"/>
                </a:lnTo>
                <a:lnTo>
                  <a:pt x="196" y="200"/>
                </a:lnTo>
                <a:lnTo>
                  <a:pt x="194" y="200"/>
                </a:lnTo>
                <a:close/>
                <a:moveTo>
                  <a:pt x="193" y="208"/>
                </a:moveTo>
                <a:lnTo>
                  <a:pt x="192" y="208"/>
                </a:lnTo>
                <a:lnTo>
                  <a:pt x="192" y="206"/>
                </a:lnTo>
                <a:lnTo>
                  <a:pt x="192" y="208"/>
                </a:lnTo>
                <a:lnTo>
                  <a:pt x="193" y="208"/>
                </a:lnTo>
                <a:close/>
                <a:moveTo>
                  <a:pt x="18" y="13"/>
                </a:moveTo>
                <a:lnTo>
                  <a:pt x="24" y="19"/>
                </a:lnTo>
                <a:lnTo>
                  <a:pt x="20" y="18"/>
                </a:lnTo>
                <a:lnTo>
                  <a:pt x="19" y="18"/>
                </a:lnTo>
                <a:lnTo>
                  <a:pt x="16" y="16"/>
                </a:lnTo>
                <a:lnTo>
                  <a:pt x="17" y="14"/>
                </a:lnTo>
                <a:lnTo>
                  <a:pt x="17" y="13"/>
                </a:lnTo>
                <a:lnTo>
                  <a:pt x="18" y="13"/>
                </a:lnTo>
                <a:close/>
                <a:moveTo>
                  <a:pt x="3" y="2"/>
                </a:moveTo>
                <a:lnTo>
                  <a:pt x="6" y="2"/>
                </a:lnTo>
                <a:lnTo>
                  <a:pt x="7" y="2"/>
                </a:lnTo>
                <a:lnTo>
                  <a:pt x="7" y="5"/>
                </a:lnTo>
                <a:lnTo>
                  <a:pt x="3" y="5"/>
                </a:lnTo>
                <a:lnTo>
                  <a:pt x="3" y="4"/>
                </a:lnTo>
                <a:lnTo>
                  <a:pt x="2" y="4"/>
                </a:lnTo>
                <a:lnTo>
                  <a:pt x="2" y="3"/>
                </a:lnTo>
                <a:lnTo>
                  <a:pt x="2" y="2"/>
                </a:lnTo>
                <a:lnTo>
                  <a:pt x="1" y="2"/>
                </a:lnTo>
                <a:lnTo>
                  <a:pt x="1" y="1"/>
                </a:lnTo>
                <a:lnTo>
                  <a:pt x="0" y="1"/>
                </a:lnTo>
                <a:lnTo>
                  <a:pt x="0" y="0"/>
                </a:lnTo>
                <a:lnTo>
                  <a:pt x="1" y="0"/>
                </a:lnTo>
                <a:lnTo>
                  <a:pt x="3" y="0"/>
                </a:lnTo>
                <a:lnTo>
                  <a:pt x="3" y="1"/>
                </a:lnTo>
                <a:lnTo>
                  <a:pt x="2" y="1"/>
                </a:lnTo>
                <a:lnTo>
                  <a:pt x="3" y="2"/>
                </a:lnTo>
                <a:close/>
              </a:path>
            </a:pathLst>
          </a:custGeom>
          <a:solidFill>
            <a:schemeClr val="bg1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26" name="Freeform 585">
            <a:extLst>
              <a:ext uri="{FF2B5EF4-FFF2-40B4-BE49-F238E27FC236}">
                <a16:creationId xmlns:a16="http://schemas.microsoft.com/office/drawing/2014/main" id="{834C4DDF-F224-B037-5020-3D3221DDCBCF}"/>
              </a:ext>
            </a:extLst>
          </p:cNvPr>
          <p:cNvSpPr>
            <a:spLocks/>
          </p:cNvSpPr>
          <p:nvPr/>
        </p:nvSpPr>
        <p:spPr bwMode="auto">
          <a:xfrm>
            <a:off x="2136905" y="3064951"/>
            <a:ext cx="578414" cy="519839"/>
          </a:xfrm>
          <a:custGeom>
            <a:avLst/>
            <a:gdLst>
              <a:gd name="T0" fmla="*/ 59 w 158"/>
              <a:gd name="T1" fmla="*/ 1 h 142"/>
              <a:gd name="T2" fmla="*/ 68 w 158"/>
              <a:gd name="T3" fmla="*/ 1 h 142"/>
              <a:gd name="T4" fmla="*/ 74 w 158"/>
              <a:gd name="T5" fmla="*/ 2 h 142"/>
              <a:gd name="T6" fmla="*/ 77 w 158"/>
              <a:gd name="T7" fmla="*/ 8 h 142"/>
              <a:gd name="T8" fmla="*/ 80 w 158"/>
              <a:gd name="T9" fmla="*/ 14 h 142"/>
              <a:gd name="T10" fmla="*/ 83 w 158"/>
              <a:gd name="T11" fmla="*/ 19 h 142"/>
              <a:gd name="T12" fmla="*/ 90 w 158"/>
              <a:gd name="T13" fmla="*/ 19 h 142"/>
              <a:gd name="T14" fmla="*/ 100 w 158"/>
              <a:gd name="T15" fmla="*/ 19 h 142"/>
              <a:gd name="T16" fmla="*/ 110 w 158"/>
              <a:gd name="T17" fmla="*/ 19 h 142"/>
              <a:gd name="T18" fmla="*/ 118 w 158"/>
              <a:gd name="T19" fmla="*/ 19 h 142"/>
              <a:gd name="T20" fmla="*/ 127 w 158"/>
              <a:gd name="T21" fmla="*/ 19 h 142"/>
              <a:gd name="T22" fmla="*/ 134 w 158"/>
              <a:gd name="T23" fmla="*/ 19 h 142"/>
              <a:gd name="T24" fmla="*/ 141 w 158"/>
              <a:gd name="T25" fmla="*/ 19 h 142"/>
              <a:gd name="T26" fmla="*/ 150 w 158"/>
              <a:gd name="T27" fmla="*/ 19 h 142"/>
              <a:gd name="T28" fmla="*/ 158 w 158"/>
              <a:gd name="T29" fmla="*/ 25 h 142"/>
              <a:gd name="T30" fmla="*/ 158 w 158"/>
              <a:gd name="T31" fmla="*/ 33 h 142"/>
              <a:gd name="T32" fmla="*/ 158 w 158"/>
              <a:gd name="T33" fmla="*/ 44 h 142"/>
              <a:gd name="T34" fmla="*/ 158 w 158"/>
              <a:gd name="T35" fmla="*/ 53 h 142"/>
              <a:gd name="T36" fmla="*/ 158 w 158"/>
              <a:gd name="T37" fmla="*/ 63 h 142"/>
              <a:gd name="T38" fmla="*/ 156 w 158"/>
              <a:gd name="T39" fmla="*/ 72 h 142"/>
              <a:gd name="T40" fmla="*/ 144 w 158"/>
              <a:gd name="T41" fmla="*/ 72 h 142"/>
              <a:gd name="T42" fmla="*/ 136 w 158"/>
              <a:gd name="T43" fmla="*/ 72 h 142"/>
              <a:gd name="T44" fmla="*/ 124 w 158"/>
              <a:gd name="T45" fmla="*/ 73 h 142"/>
              <a:gd name="T46" fmla="*/ 124 w 158"/>
              <a:gd name="T47" fmla="*/ 84 h 142"/>
              <a:gd name="T48" fmla="*/ 124 w 158"/>
              <a:gd name="T49" fmla="*/ 96 h 142"/>
              <a:gd name="T50" fmla="*/ 124 w 158"/>
              <a:gd name="T51" fmla="*/ 120 h 142"/>
              <a:gd name="T52" fmla="*/ 112 w 158"/>
              <a:gd name="T53" fmla="*/ 130 h 142"/>
              <a:gd name="T54" fmla="*/ 102 w 158"/>
              <a:gd name="T55" fmla="*/ 134 h 142"/>
              <a:gd name="T56" fmla="*/ 86 w 158"/>
              <a:gd name="T57" fmla="*/ 140 h 142"/>
              <a:gd name="T58" fmla="*/ 76 w 158"/>
              <a:gd name="T59" fmla="*/ 142 h 142"/>
              <a:gd name="T60" fmla="*/ 75 w 158"/>
              <a:gd name="T61" fmla="*/ 133 h 142"/>
              <a:gd name="T62" fmla="*/ 64 w 158"/>
              <a:gd name="T63" fmla="*/ 132 h 142"/>
              <a:gd name="T64" fmla="*/ 55 w 158"/>
              <a:gd name="T65" fmla="*/ 132 h 142"/>
              <a:gd name="T66" fmla="*/ 34 w 158"/>
              <a:gd name="T67" fmla="*/ 133 h 142"/>
              <a:gd name="T68" fmla="*/ 32 w 158"/>
              <a:gd name="T69" fmla="*/ 125 h 142"/>
              <a:gd name="T70" fmla="*/ 32 w 158"/>
              <a:gd name="T71" fmla="*/ 113 h 142"/>
              <a:gd name="T72" fmla="*/ 32 w 158"/>
              <a:gd name="T73" fmla="*/ 96 h 142"/>
              <a:gd name="T74" fmla="*/ 28 w 158"/>
              <a:gd name="T75" fmla="*/ 84 h 142"/>
              <a:gd name="T76" fmla="*/ 28 w 158"/>
              <a:gd name="T77" fmla="*/ 77 h 142"/>
              <a:gd name="T78" fmla="*/ 24 w 158"/>
              <a:gd name="T79" fmla="*/ 74 h 142"/>
              <a:gd name="T80" fmla="*/ 15 w 158"/>
              <a:gd name="T81" fmla="*/ 76 h 142"/>
              <a:gd name="T82" fmla="*/ 7 w 158"/>
              <a:gd name="T83" fmla="*/ 74 h 142"/>
              <a:gd name="T84" fmla="*/ 2 w 158"/>
              <a:gd name="T85" fmla="*/ 72 h 142"/>
              <a:gd name="T86" fmla="*/ 2 w 158"/>
              <a:gd name="T87" fmla="*/ 60 h 142"/>
              <a:gd name="T88" fmla="*/ 2 w 158"/>
              <a:gd name="T89" fmla="*/ 53 h 142"/>
              <a:gd name="T90" fmla="*/ 2 w 158"/>
              <a:gd name="T91" fmla="*/ 47 h 142"/>
              <a:gd name="T92" fmla="*/ 2 w 158"/>
              <a:gd name="T93" fmla="*/ 38 h 142"/>
              <a:gd name="T94" fmla="*/ 2 w 158"/>
              <a:gd name="T95" fmla="*/ 31 h 142"/>
              <a:gd name="T96" fmla="*/ 2 w 158"/>
              <a:gd name="T97" fmla="*/ 24 h 142"/>
              <a:gd name="T98" fmla="*/ 2 w 158"/>
              <a:gd name="T99" fmla="*/ 17 h 142"/>
              <a:gd name="T100" fmla="*/ 2 w 158"/>
              <a:gd name="T101" fmla="*/ 10 h 142"/>
              <a:gd name="T102" fmla="*/ 5 w 158"/>
              <a:gd name="T103" fmla="*/ 7 h 142"/>
              <a:gd name="T104" fmla="*/ 13 w 158"/>
              <a:gd name="T105" fmla="*/ 7 h 142"/>
              <a:gd name="T106" fmla="*/ 21 w 158"/>
              <a:gd name="T107" fmla="*/ 7 h 142"/>
              <a:gd name="T108" fmla="*/ 28 w 158"/>
              <a:gd name="T109" fmla="*/ 7 h 142"/>
              <a:gd name="T110" fmla="*/ 37 w 158"/>
              <a:gd name="T111" fmla="*/ 7 h 142"/>
              <a:gd name="T112" fmla="*/ 42 w 158"/>
              <a:gd name="T113" fmla="*/ 8 h 142"/>
              <a:gd name="T114" fmla="*/ 49 w 158"/>
              <a:gd name="T115" fmla="*/ 8 h 142"/>
              <a:gd name="T116" fmla="*/ 50 w 158"/>
              <a:gd name="T117" fmla="*/ 0 h 1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58" h="142">
                <a:moveTo>
                  <a:pt x="54" y="1"/>
                </a:moveTo>
                <a:lnTo>
                  <a:pt x="55" y="1"/>
                </a:lnTo>
                <a:lnTo>
                  <a:pt x="56" y="1"/>
                </a:lnTo>
                <a:lnTo>
                  <a:pt x="57" y="1"/>
                </a:lnTo>
                <a:lnTo>
                  <a:pt x="58" y="1"/>
                </a:lnTo>
                <a:lnTo>
                  <a:pt x="59" y="1"/>
                </a:lnTo>
                <a:lnTo>
                  <a:pt x="60" y="1"/>
                </a:lnTo>
                <a:lnTo>
                  <a:pt x="63" y="1"/>
                </a:lnTo>
                <a:lnTo>
                  <a:pt x="64" y="1"/>
                </a:lnTo>
                <a:lnTo>
                  <a:pt x="65" y="1"/>
                </a:lnTo>
                <a:lnTo>
                  <a:pt x="67" y="1"/>
                </a:lnTo>
                <a:lnTo>
                  <a:pt x="68" y="1"/>
                </a:lnTo>
                <a:lnTo>
                  <a:pt x="69" y="1"/>
                </a:lnTo>
                <a:lnTo>
                  <a:pt x="71" y="1"/>
                </a:lnTo>
                <a:lnTo>
                  <a:pt x="72" y="1"/>
                </a:lnTo>
                <a:lnTo>
                  <a:pt x="73" y="1"/>
                </a:lnTo>
                <a:lnTo>
                  <a:pt x="74" y="1"/>
                </a:lnTo>
                <a:lnTo>
                  <a:pt x="74" y="2"/>
                </a:lnTo>
                <a:lnTo>
                  <a:pt x="75" y="4"/>
                </a:lnTo>
                <a:lnTo>
                  <a:pt x="75" y="5"/>
                </a:lnTo>
                <a:lnTo>
                  <a:pt x="76" y="5"/>
                </a:lnTo>
                <a:lnTo>
                  <a:pt x="76" y="6"/>
                </a:lnTo>
                <a:lnTo>
                  <a:pt x="77" y="7"/>
                </a:lnTo>
                <a:lnTo>
                  <a:pt x="77" y="8"/>
                </a:lnTo>
                <a:lnTo>
                  <a:pt x="78" y="9"/>
                </a:lnTo>
                <a:lnTo>
                  <a:pt x="78" y="10"/>
                </a:lnTo>
                <a:lnTo>
                  <a:pt x="80" y="10"/>
                </a:lnTo>
                <a:lnTo>
                  <a:pt x="80" y="11"/>
                </a:lnTo>
                <a:lnTo>
                  <a:pt x="80" y="13"/>
                </a:lnTo>
                <a:lnTo>
                  <a:pt x="80" y="14"/>
                </a:lnTo>
                <a:lnTo>
                  <a:pt x="81" y="15"/>
                </a:lnTo>
                <a:lnTo>
                  <a:pt x="81" y="17"/>
                </a:lnTo>
                <a:lnTo>
                  <a:pt x="81" y="18"/>
                </a:lnTo>
                <a:lnTo>
                  <a:pt x="81" y="19"/>
                </a:lnTo>
                <a:lnTo>
                  <a:pt x="82" y="19"/>
                </a:lnTo>
                <a:lnTo>
                  <a:pt x="83" y="19"/>
                </a:lnTo>
                <a:lnTo>
                  <a:pt x="84" y="19"/>
                </a:lnTo>
                <a:lnTo>
                  <a:pt x="85" y="19"/>
                </a:lnTo>
                <a:lnTo>
                  <a:pt x="86" y="19"/>
                </a:lnTo>
                <a:lnTo>
                  <a:pt x="87" y="19"/>
                </a:lnTo>
                <a:lnTo>
                  <a:pt x="89" y="19"/>
                </a:lnTo>
                <a:lnTo>
                  <a:pt x="90" y="19"/>
                </a:lnTo>
                <a:lnTo>
                  <a:pt x="93" y="19"/>
                </a:lnTo>
                <a:lnTo>
                  <a:pt x="94" y="19"/>
                </a:lnTo>
                <a:lnTo>
                  <a:pt x="95" y="19"/>
                </a:lnTo>
                <a:lnTo>
                  <a:pt x="97" y="19"/>
                </a:lnTo>
                <a:lnTo>
                  <a:pt x="98" y="19"/>
                </a:lnTo>
                <a:lnTo>
                  <a:pt x="100" y="19"/>
                </a:lnTo>
                <a:lnTo>
                  <a:pt x="102" y="19"/>
                </a:lnTo>
                <a:lnTo>
                  <a:pt x="103" y="19"/>
                </a:lnTo>
                <a:lnTo>
                  <a:pt x="106" y="19"/>
                </a:lnTo>
                <a:lnTo>
                  <a:pt x="107" y="19"/>
                </a:lnTo>
                <a:lnTo>
                  <a:pt x="109" y="19"/>
                </a:lnTo>
                <a:lnTo>
                  <a:pt x="110" y="19"/>
                </a:lnTo>
                <a:lnTo>
                  <a:pt x="111" y="19"/>
                </a:lnTo>
                <a:lnTo>
                  <a:pt x="114" y="19"/>
                </a:lnTo>
                <a:lnTo>
                  <a:pt x="115" y="19"/>
                </a:lnTo>
                <a:lnTo>
                  <a:pt x="116" y="19"/>
                </a:lnTo>
                <a:lnTo>
                  <a:pt x="117" y="19"/>
                </a:lnTo>
                <a:lnTo>
                  <a:pt x="118" y="19"/>
                </a:lnTo>
                <a:lnTo>
                  <a:pt x="119" y="19"/>
                </a:lnTo>
                <a:lnTo>
                  <a:pt x="123" y="19"/>
                </a:lnTo>
                <a:lnTo>
                  <a:pt x="124" y="19"/>
                </a:lnTo>
                <a:lnTo>
                  <a:pt x="125" y="19"/>
                </a:lnTo>
                <a:lnTo>
                  <a:pt x="126" y="19"/>
                </a:lnTo>
                <a:lnTo>
                  <a:pt x="127" y="19"/>
                </a:lnTo>
                <a:lnTo>
                  <a:pt x="128" y="19"/>
                </a:lnTo>
                <a:lnTo>
                  <a:pt x="129" y="19"/>
                </a:lnTo>
                <a:lnTo>
                  <a:pt x="130" y="19"/>
                </a:lnTo>
                <a:lnTo>
                  <a:pt x="132" y="19"/>
                </a:lnTo>
                <a:lnTo>
                  <a:pt x="133" y="19"/>
                </a:lnTo>
                <a:lnTo>
                  <a:pt x="134" y="19"/>
                </a:lnTo>
                <a:lnTo>
                  <a:pt x="135" y="19"/>
                </a:lnTo>
                <a:lnTo>
                  <a:pt x="136" y="19"/>
                </a:lnTo>
                <a:lnTo>
                  <a:pt x="137" y="19"/>
                </a:lnTo>
                <a:lnTo>
                  <a:pt x="138" y="19"/>
                </a:lnTo>
                <a:lnTo>
                  <a:pt x="140" y="19"/>
                </a:lnTo>
                <a:lnTo>
                  <a:pt x="141" y="19"/>
                </a:lnTo>
                <a:lnTo>
                  <a:pt x="142" y="19"/>
                </a:lnTo>
                <a:lnTo>
                  <a:pt x="143" y="19"/>
                </a:lnTo>
                <a:lnTo>
                  <a:pt x="144" y="19"/>
                </a:lnTo>
                <a:lnTo>
                  <a:pt x="147" y="19"/>
                </a:lnTo>
                <a:lnTo>
                  <a:pt x="149" y="19"/>
                </a:lnTo>
                <a:lnTo>
                  <a:pt x="150" y="19"/>
                </a:lnTo>
                <a:lnTo>
                  <a:pt x="151" y="19"/>
                </a:lnTo>
                <a:lnTo>
                  <a:pt x="155" y="19"/>
                </a:lnTo>
                <a:lnTo>
                  <a:pt x="158" y="19"/>
                </a:lnTo>
                <a:lnTo>
                  <a:pt x="158" y="22"/>
                </a:lnTo>
                <a:lnTo>
                  <a:pt x="158" y="23"/>
                </a:lnTo>
                <a:lnTo>
                  <a:pt x="158" y="25"/>
                </a:lnTo>
                <a:lnTo>
                  <a:pt x="158" y="26"/>
                </a:lnTo>
                <a:lnTo>
                  <a:pt x="158" y="29"/>
                </a:lnTo>
                <a:lnTo>
                  <a:pt x="158" y="30"/>
                </a:lnTo>
                <a:lnTo>
                  <a:pt x="158" y="31"/>
                </a:lnTo>
                <a:lnTo>
                  <a:pt x="158" y="32"/>
                </a:lnTo>
                <a:lnTo>
                  <a:pt x="158" y="33"/>
                </a:lnTo>
                <a:lnTo>
                  <a:pt x="158" y="34"/>
                </a:lnTo>
                <a:lnTo>
                  <a:pt x="158" y="35"/>
                </a:lnTo>
                <a:lnTo>
                  <a:pt x="158" y="36"/>
                </a:lnTo>
                <a:lnTo>
                  <a:pt x="158" y="38"/>
                </a:lnTo>
                <a:lnTo>
                  <a:pt x="158" y="39"/>
                </a:lnTo>
                <a:lnTo>
                  <a:pt x="158" y="44"/>
                </a:lnTo>
                <a:lnTo>
                  <a:pt x="158" y="46"/>
                </a:lnTo>
                <a:lnTo>
                  <a:pt x="158" y="47"/>
                </a:lnTo>
                <a:lnTo>
                  <a:pt x="158" y="49"/>
                </a:lnTo>
                <a:lnTo>
                  <a:pt x="158" y="50"/>
                </a:lnTo>
                <a:lnTo>
                  <a:pt x="158" y="52"/>
                </a:lnTo>
                <a:lnTo>
                  <a:pt x="158" y="53"/>
                </a:lnTo>
                <a:lnTo>
                  <a:pt x="158" y="55"/>
                </a:lnTo>
                <a:lnTo>
                  <a:pt x="158" y="56"/>
                </a:lnTo>
                <a:lnTo>
                  <a:pt x="158" y="57"/>
                </a:lnTo>
                <a:lnTo>
                  <a:pt x="158" y="58"/>
                </a:lnTo>
                <a:lnTo>
                  <a:pt x="158" y="59"/>
                </a:lnTo>
                <a:lnTo>
                  <a:pt x="158" y="63"/>
                </a:lnTo>
                <a:lnTo>
                  <a:pt x="158" y="64"/>
                </a:lnTo>
                <a:lnTo>
                  <a:pt x="158" y="65"/>
                </a:lnTo>
                <a:lnTo>
                  <a:pt x="158" y="66"/>
                </a:lnTo>
                <a:lnTo>
                  <a:pt x="158" y="71"/>
                </a:lnTo>
                <a:lnTo>
                  <a:pt x="158" y="72"/>
                </a:lnTo>
                <a:lnTo>
                  <a:pt x="156" y="72"/>
                </a:lnTo>
                <a:lnTo>
                  <a:pt x="155" y="72"/>
                </a:lnTo>
                <a:lnTo>
                  <a:pt x="152" y="72"/>
                </a:lnTo>
                <a:lnTo>
                  <a:pt x="149" y="72"/>
                </a:lnTo>
                <a:lnTo>
                  <a:pt x="147" y="72"/>
                </a:lnTo>
                <a:lnTo>
                  <a:pt x="145" y="72"/>
                </a:lnTo>
                <a:lnTo>
                  <a:pt x="144" y="72"/>
                </a:lnTo>
                <a:lnTo>
                  <a:pt x="142" y="72"/>
                </a:lnTo>
                <a:lnTo>
                  <a:pt x="141" y="72"/>
                </a:lnTo>
                <a:lnTo>
                  <a:pt x="140" y="72"/>
                </a:lnTo>
                <a:lnTo>
                  <a:pt x="138" y="72"/>
                </a:lnTo>
                <a:lnTo>
                  <a:pt x="137" y="72"/>
                </a:lnTo>
                <a:lnTo>
                  <a:pt x="136" y="72"/>
                </a:lnTo>
                <a:lnTo>
                  <a:pt x="133" y="72"/>
                </a:lnTo>
                <a:lnTo>
                  <a:pt x="132" y="72"/>
                </a:lnTo>
                <a:lnTo>
                  <a:pt x="130" y="72"/>
                </a:lnTo>
                <a:lnTo>
                  <a:pt x="127" y="72"/>
                </a:lnTo>
                <a:lnTo>
                  <a:pt x="124" y="72"/>
                </a:lnTo>
                <a:lnTo>
                  <a:pt x="124" y="73"/>
                </a:lnTo>
                <a:lnTo>
                  <a:pt x="124" y="74"/>
                </a:lnTo>
                <a:lnTo>
                  <a:pt x="124" y="78"/>
                </a:lnTo>
                <a:lnTo>
                  <a:pt x="124" y="81"/>
                </a:lnTo>
                <a:lnTo>
                  <a:pt x="124" y="82"/>
                </a:lnTo>
                <a:lnTo>
                  <a:pt x="124" y="83"/>
                </a:lnTo>
                <a:lnTo>
                  <a:pt x="124" y="84"/>
                </a:lnTo>
                <a:lnTo>
                  <a:pt x="124" y="85"/>
                </a:lnTo>
                <a:lnTo>
                  <a:pt x="124" y="86"/>
                </a:lnTo>
                <a:lnTo>
                  <a:pt x="124" y="88"/>
                </a:lnTo>
                <a:lnTo>
                  <a:pt x="124" y="89"/>
                </a:lnTo>
                <a:lnTo>
                  <a:pt x="124" y="90"/>
                </a:lnTo>
                <a:lnTo>
                  <a:pt x="124" y="96"/>
                </a:lnTo>
                <a:lnTo>
                  <a:pt x="124" y="100"/>
                </a:lnTo>
                <a:lnTo>
                  <a:pt x="124" y="111"/>
                </a:lnTo>
                <a:lnTo>
                  <a:pt x="124" y="113"/>
                </a:lnTo>
                <a:lnTo>
                  <a:pt x="124" y="116"/>
                </a:lnTo>
                <a:lnTo>
                  <a:pt x="124" y="117"/>
                </a:lnTo>
                <a:lnTo>
                  <a:pt x="124" y="120"/>
                </a:lnTo>
                <a:lnTo>
                  <a:pt x="124" y="123"/>
                </a:lnTo>
                <a:lnTo>
                  <a:pt x="124" y="124"/>
                </a:lnTo>
                <a:lnTo>
                  <a:pt x="124" y="126"/>
                </a:lnTo>
                <a:lnTo>
                  <a:pt x="119" y="127"/>
                </a:lnTo>
                <a:lnTo>
                  <a:pt x="115" y="130"/>
                </a:lnTo>
                <a:lnTo>
                  <a:pt x="112" y="130"/>
                </a:lnTo>
                <a:lnTo>
                  <a:pt x="112" y="131"/>
                </a:lnTo>
                <a:lnTo>
                  <a:pt x="111" y="131"/>
                </a:lnTo>
                <a:lnTo>
                  <a:pt x="108" y="132"/>
                </a:lnTo>
                <a:lnTo>
                  <a:pt x="107" y="133"/>
                </a:lnTo>
                <a:lnTo>
                  <a:pt x="106" y="133"/>
                </a:lnTo>
                <a:lnTo>
                  <a:pt x="102" y="134"/>
                </a:lnTo>
                <a:lnTo>
                  <a:pt x="101" y="135"/>
                </a:lnTo>
                <a:lnTo>
                  <a:pt x="98" y="136"/>
                </a:lnTo>
                <a:lnTo>
                  <a:pt x="91" y="139"/>
                </a:lnTo>
                <a:lnTo>
                  <a:pt x="89" y="140"/>
                </a:lnTo>
                <a:lnTo>
                  <a:pt x="87" y="140"/>
                </a:lnTo>
                <a:lnTo>
                  <a:pt x="86" y="140"/>
                </a:lnTo>
                <a:lnTo>
                  <a:pt x="85" y="141"/>
                </a:lnTo>
                <a:lnTo>
                  <a:pt x="82" y="142"/>
                </a:lnTo>
                <a:lnTo>
                  <a:pt x="81" y="142"/>
                </a:lnTo>
                <a:lnTo>
                  <a:pt x="78" y="142"/>
                </a:lnTo>
                <a:lnTo>
                  <a:pt x="77" y="142"/>
                </a:lnTo>
                <a:lnTo>
                  <a:pt x="76" y="142"/>
                </a:lnTo>
                <a:lnTo>
                  <a:pt x="75" y="142"/>
                </a:lnTo>
                <a:lnTo>
                  <a:pt x="75" y="141"/>
                </a:lnTo>
                <a:lnTo>
                  <a:pt x="75" y="140"/>
                </a:lnTo>
                <a:lnTo>
                  <a:pt x="75" y="135"/>
                </a:lnTo>
                <a:lnTo>
                  <a:pt x="75" y="134"/>
                </a:lnTo>
                <a:lnTo>
                  <a:pt x="75" y="133"/>
                </a:lnTo>
                <a:lnTo>
                  <a:pt x="75" y="132"/>
                </a:lnTo>
                <a:lnTo>
                  <a:pt x="73" y="132"/>
                </a:lnTo>
                <a:lnTo>
                  <a:pt x="72" y="132"/>
                </a:lnTo>
                <a:lnTo>
                  <a:pt x="69" y="132"/>
                </a:lnTo>
                <a:lnTo>
                  <a:pt x="67" y="132"/>
                </a:lnTo>
                <a:lnTo>
                  <a:pt x="64" y="132"/>
                </a:lnTo>
                <a:lnTo>
                  <a:pt x="63" y="132"/>
                </a:lnTo>
                <a:lnTo>
                  <a:pt x="61" y="132"/>
                </a:lnTo>
                <a:lnTo>
                  <a:pt x="59" y="132"/>
                </a:lnTo>
                <a:lnTo>
                  <a:pt x="58" y="132"/>
                </a:lnTo>
                <a:lnTo>
                  <a:pt x="56" y="132"/>
                </a:lnTo>
                <a:lnTo>
                  <a:pt x="55" y="132"/>
                </a:lnTo>
                <a:lnTo>
                  <a:pt x="52" y="132"/>
                </a:lnTo>
                <a:lnTo>
                  <a:pt x="48" y="132"/>
                </a:lnTo>
                <a:lnTo>
                  <a:pt x="46" y="132"/>
                </a:lnTo>
                <a:lnTo>
                  <a:pt x="43" y="132"/>
                </a:lnTo>
                <a:lnTo>
                  <a:pt x="35" y="133"/>
                </a:lnTo>
                <a:lnTo>
                  <a:pt x="34" y="133"/>
                </a:lnTo>
                <a:lnTo>
                  <a:pt x="32" y="133"/>
                </a:lnTo>
                <a:lnTo>
                  <a:pt x="32" y="132"/>
                </a:lnTo>
                <a:lnTo>
                  <a:pt x="32" y="131"/>
                </a:lnTo>
                <a:lnTo>
                  <a:pt x="32" y="130"/>
                </a:lnTo>
                <a:lnTo>
                  <a:pt x="32" y="128"/>
                </a:lnTo>
                <a:lnTo>
                  <a:pt x="32" y="125"/>
                </a:lnTo>
                <a:lnTo>
                  <a:pt x="32" y="124"/>
                </a:lnTo>
                <a:lnTo>
                  <a:pt x="32" y="122"/>
                </a:lnTo>
                <a:lnTo>
                  <a:pt x="32" y="117"/>
                </a:lnTo>
                <a:lnTo>
                  <a:pt x="32" y="115"/>
                </a:lnTo>
                <a:lnTo>
                  <a:pt x="32" y="114"/>
                </a:lnTo>
                <a:lnTo>
                  <a:pt x="32" y="113"/>
                </a:lnTo>
                <a:lnTo>
                  <a:pt x="32" y="108"/>
                </a:lnTo>
                <a:lnTo>
                  <a:pt x="32" y="107"/>
                </a:lnTo>
                <a:lnTo>
                  <a:pt x="32" y="102"/>
                </a:lnTo>
                <a:lnTo>
                  <a:pt x="32" y="101"/>
                </a:lnTo>
                <a:lnTo>
                  <a:pt x="32" y="98"/>
                </a:lnTo>
                <a:lnTo>
                  <a:pt x="32" y="96"/>
                </a:lnTo>
                <a:lnTo>
                  <a:pt x="32" y="89"/>
                </a:lnTo>
                <a:lnTo>
                  <a:pt x="31" y="89"/>
                </a:lnTo>
                <a:lnTo>
                  <a:pt x="29" y="89"/>
                </a:lnTo>
                <a:lnTo>
                  <a:pt x="28" y="86"/>
                </a:lnTo>
                <a:lnTo>
                  <a:pt x="28" y="85"/>
                </a:lnTo>
                <a:lnTo>
                  <a:pt x="28" y="84"/>
                </a:lnTo>
                <a:lnTo>
                  <a:pt x="28" y="83"/>
                </a:lnTo>
                <a:lnTo>
                  <a:pt x="28" y="82"/>
                </a:lnTo>
                <a:lnTo>
                  <a:pt x="28" y="81"/>
                </a:lnTo>
                <a:lnTo>
                  <a:pt x="28" y="80"/>
                </a:lnTo>
                <a:lnTo>
                  <a:pt x="28" y="78"/>
                </a:lnTo>
                <a:lnTo>
                  <a:pt x="28" y="77"/>
                </a:lnTo>
                <a:lnTo>
                  <a:pt x="28" y="76"/>
                </a:lnTo>
                <a:lnTo>
                  <a:pt x="25" y="76"/>
                </a:lnTo>
                <a:lnTo>
                  <a:pt x="25" y="75"/>
                </a:lnTo>
                <a:lnTo>
                  <a:pt x="26" y="75"/>
                </a:lnTo>
                <a:lnTo>
                  <a:pt x="26" y="74"/>
                </a:lnTo>
                <a:lnTo>
                  <a:pt x="24" y="74"/>
                </a:lnTo>
                <a:lnTo>
                  <a:pt x="22" y="74"/>
                </a:lnTo>
                <a:lnTo>
                  <a:pt x="20" y="74"/>
                </a:lnTo>
                <a:lnTo>
                  <a:pt x="16" y="74"/>
                </a:lnTo>
                <a:lnTo>
                  <a:pt x="15" y="74"/>
                </a:lnTo>
                <a:lnTo>
                  <a:pt x="15" y="75"/>
                </a:lnTo>
                <a:lnTo>
                  <a:pt x="15" y="76"/>
                </a:lnTo>
                <a:lnTo>
                  <a:pt x="13" y="76"/>
                </a:lnTo>
                <a:lnTo>
                  <a:pt x="11" y="76"/>
                </a:lnTo>
                <a:lnTo>
                  <a:pt x="11" y="75"/>
                </a:lnTo>
                <a:lnTo>
                  <a:pt x="11" y="74"/>
                </a:lnTo>
                <a:lnTo>
                  <a:pt x="9" y="74"/>
                </a:lnTo>
                <a:lnTo>
                  <a:pt x="7" y="74"/>
                </a:lnTo>
                <a:lnTo>
                  <a:pt x="6" y="74"/>
                </a:lnTo>
                <a:lnTo>
                  <a:pt x="4" y="74"/>
                </a:lnTo>
                <a:lnTo>
                  <a:pt x="4" y="73"/>
                </a:lnTo>
                <a:lnTo>
                  <a:pt x="4" y="72"/>
                </a:lnTo>
                <a:lnTo>
                  <a:pt x="3" y="72"/>
                </a:lnTo>
                <a:lnTo>
                  <a:pt x="2" y="72"/>
                </a:lnTo>
                <a:lnTo>
                  <a:pt x="2" y="69"/>
                </a:lnTo>
                <a:lnTo>
                  <a:pt x="2" y="68"/>
                </a:lnTo>
                <a:lnTo>
                  <a:pt x="2" y="64"/>
                </a:lnTo>
                <a:lnTo>
                  <a:pt x="2" y="63"/>
                </a:lnTo>
                <a:lnTo>
                  <a:pt x="2" y="61"/>
                </a:lnTo>
                <a:lnTo>
                  <a:pt x="2" y="60"/>
                </a:lnTo>
                <a:lnTo>
                  <a:pt x="2" y="59"/>
                </a:lnTo>
                <a:lnTo>
                  <a:pt x="2" y="58"/>
                </a:lnTo>
                <a:lnTo>
                  <a:pt x="2" y="57"/>
                </a:lnTo>
                <a:lnTo>
                  <a:pt x="2" y="56"/>
                </a:lnTo>
                <a:lnTo>
                  <a:pt x="2" y="55"/>
                </a:lnTo>
                <a:lnTo>
                  <a:pt x="2" y="53"/>
                </a:lnTo>
                <a:lnTo>
                  <a:pt x="2" y="50"/>
                </a:lnTo>
                <a:lnTo>
                  <a:pt x="2" y="49"/>
                </a:lnTo>
                <a:lnTo>
                  <a:pt x="2" y="48"/>
                </a:lnTo>
                <a:lnTo>
                  <a:pt x="0" y="48"/>
                </a:lnTo>
                <a:lnTo>
                  <a:pt x="0" y="47"/>
                </a:lnTo>
                <a:lnTo>
                  <a:pt x="2" y="47"/>
                </a:lnTo>
                <a:lnTo>
                  <a:pt x="2" y="46"/>
                </a:lnTo>
                <a:lnTo>
                  <a:pt x="2" y="44"/>
                </a:lnTo>
                <a:lnTo>
                  <a:pt x="2" y="41"/>
                </a:lnTo>
                <a:lnTo>
                  <a:pt x="2" y="40"/>
                </a:lnTo>
                <a:lnTo>
                  <a:pt x="2" y="39"/>
                </a:lnTo>
                <a:lnTo>
                  <a:pt x="2" y="38"/>
                </a:lnTo>
                <a:lnTo>
                  <a:pt x="2" y="36"/>
                </a:lnTo>
                <a:lnTo>
                  <a:pt x="2" y="35"/>
                </a:lnTo>
                <a:lnTo>
                  <a:pt x="2" y="34"/>
                </a:lnTo>
                <a:lnTo>
                  <a:pt x="2" y="33"/>
                </a:lnTo>
                <a:lnTo>
                  <a:pt x="2" y="32"/>
                </a:lnTo>
                <a:lnTo>
                  <a:pt x="2" y="31"/>
                </a:lnTo>
                <a:lnTo>
                  <a:pt x="2" y="30"/>
                </a:lnTo>
                <a:lnTo>
                  <a:pt x="2" y="29"/>
                </a:lnTo>
                <a:lnTo>
                  <a:pt x="2" y="27"/>
                </a:lnTo>
                <a:lnTo>
                  <a:pt x="2" y="26"/>
                </a:lnTo>
                <a:lnTo>
                  <a:pt x="2" y="25"/>
                </a:lnTo>
                <a:lnTo>
                  <a:pt x="2" y="24"/>
                </a:lnTo>
                <a:lnTo>
                  <a:pt x="2" y="23"/>
                </a:lnTo>
                <a:lnTo>
                  <a:pt x="2" y="22"/>
                </a:lnTo>
                <a:lnTo>
                  <a:pt x="2" y="21"/>
                </a:lnTo>
                <a:lnTo>
                  <a:pt x="2" y="19"/>
                </a:lnTo>
                <a:lnTo>
                  <a:pt x="2" y="18"/>
                </a:lnTo>
                <a:lnTo>
                  <a:pt x="2" y="17"/>
                </a:lnTo>
                <a:lnTo>
                  <a:pt x="2" y="16"/>
                </a:lnTo>
                <a:lnTo>
                  <a:pt x="2" y="15"/>
                </a:lnTo>
                <a:lnTo>
                  <a:pt x="2" y="14"/>
                </a:lnTo>
                <a:lnTo>
                  <a:pt x="2" y="13"/>
                </a:lnTo>
                <a:lnTo>
                  <a:pt x="2" y="11"/>
                </a:lnTo>
                <a:lnTo>
                  <a:pt x="2" y="10"/>
                </a:lnTo>
                <a:lnTo>
                  <a:pt x="2" y="9"/>
                </a:lnTo>
                <a:lnTo>
                  <a:pt x="2" y="8"/>
                </a:lnTo>
                <a:lnTo>
                  <a:pt x="2" y="7"/>
                </a:lnTo>
                <a:lnTo>
                  <a:pt x="3" y="7"/>
                </a:lnTo>
                <a:lnTo>
                  <a:pt x="4" y="7"/>
                </a:lnTo>
                <a:lnTo>
                  <a:pt x="5" y="7"/>
                </a:lnTo>
                <a:lnTo>
                  <a:pt x="6" y="7"/>
                </a:lnTo>
                <a:lnTo>
                  <a:pt x="7" y="7"/>
                </a:lnTo>
                <a:lnTo>
                  <a:pt x="8" y="7"/>
                </a:lnTo>
                <a:lnTo>
                  <a:pt x="9" y="7"/>
                </a:lnTo>
                <a:lnTo>
                  <a:pt x="12" y="7"/>
                </a:lnTo>
                <a:lnTo>
                  <a:pt x="13" y="7"/>
                </a:lnTo>
                <a:lnTo>
                  <a:pt x="14" y="7"/>
                </a:lnTo>
                <a:lnTo>
                  <a:pt x="16" y="7"/>
                </a:lnTo>
                <a:lnTo>
                  <a:pt x="17" y="7"/>
                </a:lnTo>
                <a:lnTo>
                  <a:pt x="18" y="7"/>
                </a:lnTo>
                <a:lnTo>
                  <a:pt x="20" y="7"/>
                </a:lnTo>
                <a:lnTo>
                  <a:pt x="21" y="7"/>
                </a:lnTo>
                <a:lnTo>
                  <a:pt x="22" y="7"/>
                </a:lnTo>
                <a:lnTo>
                  <a:pt x="23" y="7"/>
                </a:lnTo>
                <a:lnTo>
                  <a:pt x="24" y="7"/>
                </a:lnTo>
                <a:lnTo>
                  <a:pt x="25" y="7"/>
                </a:lnTo>
                <a:lnTo>
                  <a:pt x="26" y="7"/>
                </a:lnTo>
                <a:lnTo>
                  <a:pt x="28" y="7"/>
                </a:lnTo>
                <a:lnTo>
                  <a:pt x="29" y="7"/>
                </a:lnTo>
                <a:lnTo>
                  <a:pt x="30" y="7"/>
                </a:lnTo>
                <a:lnTo>
                  <a:pt x="31" y="7"/>
                </a:lnTo>
                <a:lnTo>
                  <a:pt x="32" y="7"/>
                </a:lnTo>
                <a:lnTo>
                  <a:pt x="34" y="7"/>
                </a:lnTo>
                <a:lnTo>
                  <a:pt x="37" y="7"/>
                </a:lnTo>
                <a:lnTo>
                  <a:pt x="38" y="7"/>
                </a:lnTo>
                <a:lnTo>
                  <a:pt x="39" y="7"/>
                </a:lnTo>
                <a:lnTo>
                  <a:pt x="40" y="7"/>
                </a:lnTo>
                <a:lnTo>
                  <a:pt x="41" y="7"/>
                </a:lnTo>
                <a:lnTo>
                  <a:pt x="41" y="8"/>
                </a:lnTo>
                <a:lnTo>
                  <a:pt x="42" y="8"/>
                </a:lnTo>
                <a:lnTo>
                  <a:pt x="43" y="8"/>
                </a:lnTo>
                <a:lnTo>
                  <a:pt x="45" y="8"/>
                </a:lnTo>
                <a:lnTo>
                  <a:pt x="46" y="8"/>
                </a:lnTo>
                <a:lnTo>
                  <a:pt x="47" y="8"/>
                </a:lnTo>
                <a:lnTo>
                  <a:pt x="48" y="8"/>
                </a:lnTo>
                <a:lnTo>
                  <a:pt x="49" y="8"/>
                </a:lnTo>
                <a:lnTo>
                  <a:pt x="49" y="7"/>
                </a:lnTo>
                <a:lnTo>
                  <a:pt x="49" y="6"/>
                </a:lnTo>
                <a:lnTo>
                  <a:pt x="49" y="5"/>
                </a:lnTo>
                <a:lnTo>
                  <a:pt x="49" y="1"/>
                </a:lnTo>
                <a:lnTo>
                  <a:pt x="49" y="0"/>
                </a:lnTo>
                <a:lnTo>
                  <a:pt x="50" y="0"/>
                </a:lnTo>
                <a:lnTo>
                  <a:pt x="51" y="0"/>
                </a:lnTo>
                <a:lnTo>
                  <a:pt x="52" y="1"/>
                </a:lnTo>
                <a:lnTo>
                  <a:pt x="54" y="1"/>
                </a:lnTo>
                <a:close/>
              </a:path>
            </a:pathLst>
          </a:custGeom>
          <a:solidFill>
            <a:schemeClr val="bg1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28" name="圆角矩形 45">
            <a:extLst>
              <a:ext uri="{FF2B5EF4-FFF2-40B4-BE49-F238E27FC236}">
                <a16:creationId xmlns:a16="http://schemas.microsoft.com/office/drawing/2014/main" id="{EF828B8F-14AA-9CB0-2ADD-C28754962D1A}"/>
              </a:ext>
            </a:extLst>
          </p:cNvPr>
          <p:cNvSpPr/>
          <p:nvPr/>
        </p:nvSpPr>
        <p:spPr>
          <a:xfrm>
            <a:off x="1438650" y="1677449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Hesperia</a:t>
            </a:r>
          </a:p>
        </p:txBody>
      </p:sp>
      <p:sp>
        <p:nvSpPr>
          <p:cNvPr id="55" name="圆角矩形 45">
            <a:extLst>
              <a:ext uri="{FF2B5EF4-FFF2-40B4-BE49-F238E27FC236}">
                <a16:creationId xmlns:a16="http://schemas.microsoft.com/office/drawing/2014/main" id="{695AD421-E69F-04F8-B275-70B15617974C}"/>
              </a:ext>
            </a:extLst>
          </p:cNvPr>
          <p:cNvSpPr/>
          <p:nvPr/>
        </p:nvSpPr>
        <p:spPr>
          <a:xfrm>
            <a:off x="1156090" y="4093491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San Bernardino</a:t>
            </a:r>
          </a:p>
        </p:txBody>
      </p:sp>
      <p:sp>
        <p:nvSpPr>
          <p:cNvPr id="56" name="圆角矩形 45">
            <a:extLst>
              <a:ext uri="{FF2B5EF4-FFF2-40B4-BE49-F238E27FC236}">
                <a16:creationId xmlns:a16="http://schemas.microsoft.com/office/drawing/2014/main" id="{BD000635-2E66-45F5-F87D-B51B4661BB0A}"/>
              </a:ext>
            </a:extLst>
          </p:cNvPr>
          <p:cNvSpPr/>
          <p:nvPr/>
        </p:nvSpPr>
        <p:spPr>
          <a:xfrm>
            <a:off x="641227" y="3152189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Ontario</a:t>
            </a:r>
          </a:p>
        </p:txBody>
      </p:sp>
      <p:sp>
        <p:nvSpPr>
          <p:cNvPr id="57" name="Oval 25">
            <a:extLst>
              <a:ext uri="{FF2B5EF4-FFF2-40B4-BE49-F238E27FC236}">
                <a16:creationId xmlns:a16="http://schemas.microsoft.com/office/drawing/2014/main" id="{D3F39ECE-14B4-DC82-CBD2-443FA2BD10F4}"/>
              </a:ext>
            </a:extLst>
          </p:cNvPr>
          <p:cNvSpPr>
            <a:spLocks noChangeArrowheads="1"/>
          </p:cNvSpPr>
          <p:nvPr/>
        </p:nvSpPr>
        <p:spPr bwMode="gray">
          <a:xfrm>
            <a:off x="4949145" y="3325699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58" name="肘形连接符 164">
            <a:extLst>
              <a:ext uri="{FF2B5EF4-FFF2-40B4-BE49-F238E27FC236}">
                <a16:creationId xmlns:a16="http://schemas.microsoft.com/office/drawing/2014/main" id="{59CC9150-DB48-2868-8060-AF7D1D993BFB}"/>
              </a:ext>
            </a:extLst>
          </p:cNvPr>
          <p:cNvCxnSpPr>
            <a:cxnSpLocks/>
            <a:stCxn id="12" idx="6"/>
            <a:endCxn id="57" idx="0"/>
          </p:cNvCxnSpPr>
          <p:nvPr/>
        </p:nvCxnSpPr>
        <p:spPr>
          <a:xfrm>
            <a:off x="4401921" y="2588634"/>
            <a:ext cx="589432" cy="737065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61" name="Oval 25">
            <a:extLst>
              <a:ext uri="{FF2B5EF4-FFF2-40B4-BE49-F238E27FC236}">
                <a16:creationId xmlns:a16="http://schemas.microsoft.com/office/drawing/2014/main" id="{9FEBB39A-6CEE-67C7-FE9F-475F63324E09}"/>
              </a:ext>
            </a:extLst>
          </p:cNvPr>
          <p:cNvSpPr>
            <a:spLocks noChangeArrowheads="1"/>
          </p:cNvSpPr>
          <p:nvPr/>
        </p:nvSpPr>
        <p:spPr bwMode="gray">
          <a:xfrm>
            <a:off x="4696319" y="3996680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62" name="肘形连接符 164">
            <a:extLst>
              <a:ext uri="{FF2B5EF4-FFF2-40B4-BE49-F238E27FC236}">
                <a16:creationId xmlns:a16="http://schemas.microsoft.com/office/drawing/2014/main" id="{08A18A4A-4AB1-E558-153D-85E98A237738}"/>
              </a:ext>
            </a:extLst>
          </p:cNvPr>
          <p:cNvCxnSpPr>
            <a:cxnSpLocks/>
            <a:stCxn id="22" idx="6"/>
            <a:endCxn id="61" idx="0"/>
          </p:cNvCxnSpPr>
          <p:nvPr/>
        </p:nvCxnSpPr>
        <p:spPr>
          <a:xfrm>
            <a:off x="2829934" y="3299163"/>
            <a:ext cx="1908593" cy="697517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5698" name="Oval 25">
            <a:extLst>
              <a:ext uri="{FF2B5EF4-FFF2-40B4-BE49-F238E27FC236}">
                <a16:creationId xmlns:a16="http://schemas.microsoft.com/office/drawing/2014/main" id="{F23849AD-0CA8-7F2B-B7E4-B7FDDAFAEA96}"/>
              </a:ext>
            </a:extLst>
          </p:cNvPr>
          <p:cNvSpPr>
            <a:spLocks noChangeArrowheads="1"/>
          </p:cNvSpPr>
          <p:nvPr/>
        </p:nvSpPr>
        <p:spPr bwMode="gray">
          <a:xfrm>
            <a:off x="5060947" y="3444362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5699" name="肘形连接符 164">
            <a:extLst>
              <a:ext uri="{FF2B5EF4-FFF2-40B4-BE49-F238E27FC236}">
                <a16:creationId xmlns:a16="http://schemas.microsoft.com/office/drawing/2014/main" id="{B37E7727-46D6-C679-9BBA-15DDB274A42A}"/>
              </a:ext>
            </a:extLst>
          </p:cNvPr>
          <p:cNvCxnSpPr>
            <a:cxnSpLocks/>
            <a:stCxn id="14" idx="6"/>
            <a:endCxn id="5698" idx="0"/>
          </p:cNvCxnSpPr>
          <p:nvPr/>
        </p:nvCxnSpPr>
        <p:spPr>
          <a:xfrm>
            <a:off x="3635896" y="1816687"/>
            <a:ext cx="1467259" cy="1627675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5703" name="Oval 25">
            <a:extLst>
              <a:ext uri="{FF2B5EF4-FFF2-40B4-BE49-F238E27FC236}">
                <a16:creationId xmlns:a16="http://schemas.microsoft.com/office/drawing/2014/main" id="{7E662330-6C0E-C028-9C09-44F8BCFF0DDB}"/>
              </a:ext>
            </a:extLst>
          </p:cNvPr>
          <p:cNvSpPr>
            <a:spLocks noChangeArrowheads="1"/>
          </p:cNvSpPr>
          <p:nvPr/>
        </p:nvSpPr>
        <p:spPr bwMode="gray">
          <a:xfrm>
            <a:off x="5063445" y="3854336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5704" name="肘形连接符 164">
            <a:extLst>
              <a:ext uri="{FF2B5EF4-FFF2-40B4-BE49-F238E27FC236}">
                <a16:creationId xmlns:a16="http://schemas.microsoft.com/office/drawing/2014/main" id="{661442B4-3737-2E53-4486-693B1596C109}"/>
              </a:ext>
            </a:extLst>
          </p:cNvPr>
          <p:cNvCxnSpPr>
            <a:cxnSpLocks/>
            <a:stCxn id="17" idx="6"/>
            <a:endCxn id="5703" idx="4"/>
          </p:cNvCxnSpPr>
          <p:nvPr/>
        </p:nvCxnSpPr>
        <p:spPr>
          <a:xfrm flipV="1">
            <a:off x="3337333" y="3938751"/>
            <a:ext cx="1768320" cy="311247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5714" name="Oval 5713">
            <a:extLst>
              <a:ext uri="{FF2B5EF4-FFF2-40B4-BE49-F238E27FC236}">
                <a16:creationId xmlns:a16="http://schemas.microsoft.com/office/drawing/2014/main" id="{C5FB9664-D818-2906-44DA-7EFD2A920F4A}"/>
              </a:ext>
            </a:extLst>
          </p:cNvPr>
          <p:cNvSpPr/>
          <p:nvPr/>
        </p:nvSpPr>
        <p:spPr>
          <a:xfrm>
            <a:off x="2718096" y="1756732"/>
            <a:ext cx="139238" cy="139238"/>
          </a:xfrm>
          <a:prstGeom prst="ellipse">
            <a:avLst/>
          </a:prstGeom>
          <a:solidFill>
            <a:srgbClr val="F79646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715" name="Oval 5714">
            <a:extLst>
              <a:ext uri="{FF2B5EF4-FFF2-40B4-BE49-F238E27FC236}">
                <a16:creationId xmlns:a16="http://schemas.microsoft.com/office/drawing/2014/main" id="{305844FB-CDF0-A7CE-51B6-EE60FFD0F815}"/>
              </a:ext>
            </a:extLst>
          </p:cNvPr>
          <p:cNvSpPr/>
          <p:nvPr/>
        </p:nvSpPr>
        <p:spPr>
          <a:xfrm>
            <a:off x="3480096" y="2526352"/>
            <a:ext cx="139238" cy="139238"/>
          </a:xfrm>
          <a:prstGeom prst="ellipse">
            <a:avLst/>
          </a:prstGeom>
          <a:solidFill>
            <a:srgbClr val="C3B996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716" name="Oval 5715">
            <a:extLst>
              <a:ext uri="{FF2B5EF4-FFF2-40B4-BE49-F238E27FC236}">
                <a16:creationId xmlns:a16="http://schemas.microsoft.com/office/drawing/2014/main" id="{85672F84-8C39-F623-5F36-16EF8CD83F81}"/>
              </a:ext>
            </a:extLst>
          </p:cNvPr>
          <p:cNvSpPr/>
          <p:nvPr/>
        </p:nvSpPr>
        <p:spPr>
          <a:xfrm>
            <a:off x="1887516" y="3242632"/>
            <a:ext cx="139238" cy="139238"/>
          </a:xfrm>
          <a:prstGeom prst="ellipse">
            <a:avLst/>
          </a:prstGeom>
          <a:solidFill>
            <a:schemeClr val="accent4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717" name="Oval 5716">
            <a:extLst>
              <a:ext uri="{FF2B5EF4-FFF2-40B4-BE49-F238E27FC236}">
                <a16:creationId xmlns:a16="http://schemas.microsoft.com/office/drawing/2014/main" id="{BA71EBE5-9BEE-CD9D-EDF0-DD4CBB2E4DDE}"/>
              </a:ext>
            </a:extLst>
          </p:cNvPr>
          <p:cNvSpPr/>
          <p:nvPr/>
        </p:nvSpPr>
        <p:spPr>
          <a:xfrm>
            <a:off x="2420916" y="4187512"/>
            <a:ext cx="139238" cy="139238"/>
          </a:xfrm>
          <a:prstGeom prst="ellipse">
            <a:avLst/>
          </a:prstGeom>
          <a:solidFill>
            <a:srgbClr val="9BBB59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01607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D3B8DC-179E-3BAA-0D49-4439CB25CD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46C5B-3D54-A924-5426-549CA10E70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Alameda (CA) : The Affluent Melting Pots</a:t>
            </a:r>
          </a:p>
        </p:txBody>
      </p:sp>
      <p:sp>
        <p:nvSpPr>
          <p:cNvPr id="1290" name="Freeform 1184">
            <a:extLst>
              <a:ext uri="{FF2B5EF4-FFF2-40B4-BE49-F238E27FC236}">
                <a16:creationId xmlns:a16="http://schemas.microsoft.com/office/drawing/2014/main" id="{216E7084-0439-0F1D-C925-9A9D078C3985}"/>
              </a:ext>
            </a:extLst>
          </p:cNvPr>
          <p:cNvSpPr>
            <a:spLocks noEditPoints="1"/>
          </p:cNvSpPr>
          <p:nvPr/>
        </p:nvSpPr>
        <p:spPr bwMode="auto">
          <a:xfrm>
            <a:off x="780542" y="1059582"/>
            <a:ext cx="5684614" cy="3728477"/>
          </a:xfrm>
          <a:custGeom>
            <a:avLst/>
            <a:gdLst>
              <a:gd name="T0" fmla="*/ 446 w 4330"/>
              <a:gd name="T1" fmla="*/ 757 h 2840"/>
              <a:gd name="T2" fmla="*/ 243 w 4330"/>
              <a:gd name="T3" fmla="*/ 724 h 2840"/>
              <a:gd name="T4" fmla="*/ 372 w 4330"/>
              <a:gd name="T5" fmla="*/ 773 h 2840"/>
              <a:gd name="T6" fmla="*/ 466 w 4330"/>
              <a:gd name="T7" fmla="*/ 819 h 2840"/>
              <a:gd name="T8" fmla="*/ 584 w 4330"/>
              <a:gd name="T9" fmla="*/ 898 h 2840"/>
              <a:gd name="T10" fmla="*/ 511 w 4330"/>
              <a:gd name="T11" fmla="*/ 977 h 2840"/>
              <a:gd name="T12" fmla="*/ 332 w 4330"/>
              <a:gd name="T13" fmla="*/ 871 h 2840"/>
              <a:gd name="T14" fmla="*/ 258 w 4330"/>
              <a:gd name="T15" fmla="*/ 860 h 2840"/>
              <a:gd name="T16" fmla="*/ 58 w 4330"/>
              <a:gd name="T17" fmla="*/ 718 h 2840"/>
              <a:gd name="T18" fmla="*/ 275 w 4330"/>
              <a:gd name="T19" fmla="*/ 46 h 2840"/>
              <a:gd name="T20" fmla="*/ 414 w 4330"/>
              <a:gd name="T21" fmla="*/ 38 h 2840"/>
              <a:gd name="T22" fmla="*/ 482 w 4330"/>
              <a:gd name="T23" fmla="*/ 135 h 2840"/>
              <a:gd name="T24" fmla="*/ 732 w 4330"/>
              <a:gd name="T25" fmla="*/ 395 h 2840"/>
              <a:gd name="T26" fmla="*/ 925 w 4330"/>
              <a:gd name="T27" fmla="*/ 561 h 2840"/>
              <a:gd name="T28" fmla="*/ 1644 w 4330"/>
              <a:gd name="T29" fmla="*/ 950 h 2840"/>
              <a:gd name="T30" fmla="*/ 2172 w 4330"/>
              <a:gd name="T31" fmla="*/ 1096 h 2840"/>
              <a:gd name="T32" fmla="*/ 3167 w 4330"/>
              <a:gd name="T33" fmla="*/ 787 h 2840"/>
              <a:gd name="T34" fmla="*/ 3895 w 4330"/>
              <a:gd name="T35" fmla="*/ 1021 h 2840"/>
              <a:gd name="T36" fmla="*/ 4011 w 4330"/>
              <a:gd name="T37" fmla="*/ 2371 h 2840"/>
              <a:gd name="T38" fmla="*/ 4278 w 4330"/>
              <a:gd name="T39" fmla="*/ 2568 h 2840"/>
              <a:gd name="T40" fmla="*/ 3288 w 4330"/>
              <a:gd name="T41" fmla="*/ 2661 h 2840"/>
              <a:gd name="T42" fmla="*/ 2328 w 4330"/>
              <a:gd name="T43" fmla="*/ 2690 h 2840"/>
              <a:gd name="T44" fmla="*/ 2210 w 4330"/>
              <a:gd name="T45" fmla="*/ 2760 h 2840"/>
              <a:gd name="T46" fmla="*/ 2056 w 4330"/>
              <a:gd name="T47" fmla="*/ 2832 h 2840"/>
              <a:gd name="T48" fmla="*/ 1974 w 4330"/>
              <a:gd name="T49" fmla="*/ 2748 h 2840"/>
              <a:gd name="T50" fmla="*/ 1447 w 4330"/>
              <a:gd name="T51" fmla="*/ 2759 h 2840"/>
              <a:gd name="T52" fmla="*/ 1434 w 4330"/>
              <a:gd name="T53" fmla="*/ 2671 h 2840"/>
              <a:gd name="T54" fmla="*/ 1374 w 4330"/>
              <a:gd name="T55" fmla="*/ 2562 h 2840"/>
              <a:gd name="T56" fmla="*/ 1189 w 4330"/>
              <a:gd name="T57" fmla="*/ 2561 h 2840"/>
              <a:gd name="T58" fmla="*/ 1140 w 4330"/>
              <a:gd name="T59" fmla="*/ 2353 h 2840"/>
              <a:gd name="T60" fmla="*/ 1057 w 4330"/>
              <a:gd name="T61" fmla="*/ 2191 h 2840"/>
              <a:gd name="T62" fmla="*/ 985 w 4330"/>
              <a:gd name="T63" fmla="*/ 2085 h 2840"/>
              <a:gd name="T64" fmla="*/ 962 w 4330"/>
              <a:gd name="T65" fmla="*/ 1850 h 2840"/>
              <a:gd name="T66" fmla="*/ 940 w 4330"/>
              <a:gd name="T67" fmla="*/ 1733 h 2840"/>
              <a:gd name="T68" fmla="*/ 931 w 4330"/>
              <a:gd name="T69" fmla="*/ 1648 h 2840"/>
              <a:gd name="T70" fmla="*/ 925 w 4330"/>
              <a:gd name="T71" fmla="*/ 1601 h 2840"/>
              <a:gd name="T72" fmla="*/ 905 w 4330"/>
              <a:gd name="T73" fmla="*/ 1540 h 2840"/>
              <a:gd name="T74" fmla="*/ 872 w 4330"/>
              <a:gd name="T75" fmla="*/ 1464 h 2840"/>
              <a:gd name="T76" fmla="*/ 786 w 4330"/>
              <a:gd name="T77" fmla="*/ 1355 h 2840"/>
              <a:gd name="T78" fmla="*/ 771 w 4330"/>
              <a:gd name="T79" fmla="*/ 1325 h 2840"/>
              <a:gd name="T80" fmla="*/ 742 w 4330"/>
              <a:gd name="T81" fmla="*/ 1239 h 2840"/>
              <a:gd name="T82" fmla="*/ 714 w 4330"/>
              <a:gd name="T83" fmla="*/ 1215 h 2840"/>
              <a:gd name="T84" fmla="*/ 520 w 4330"/>
              <a:gd name="T85" fmla="*/ 1206 h 2840"/>
              <a:gd name="T86" fmla="*/ 440 w 4330"/>
              <a:gd name="T87" fmla="*/ 999 h 2840"/>
              <a:gd name="T88" fmla="*/ 574 w 4330"/>
              <a:gd name="T89" fmla="*/ 995 h 2840"/>
              <a:gd name="T90" fmla="*/ 660 w 4330"/>
              <a:gd name="T91" fmla="*/ 1087 h 2840"/>
              <a:gd name="T92" fmla="*/ 649 w 4330"/>
              <a:gd name="T93" fmla="*/ 1019 h 2840"/>
              <a:gd name="T94" fmla="*/ 628 w 4330"/>
              <a:gd name="T95" fmla="*/ 942 h 2840"/>
              <a:gd name="T96" fmla="*/ 596 w 4330"/>
              <a:gd name="T97" fmla="*/ 925 h 2840"/>
              <a:gd name="T98" fmla="*/ 508 w 4330"/>
              <a:gd name="T99" fmla="*/ 823 h 2840"/>
              <a:gd name="T100" fmla="*/ 435 w 4330"/>
              <a:gd name="T101" fmla="*/ 748 h 2840"/>
              <a:gd name="T102" fmla="*/ 344 w 4330"/>
              <a:gd name="T103" fmla="*/ 716 h 2840"/>
              <a:gd name="T104" fmla="*/ 65 w 4330"/>
              <a:gd name="T105" fmla="*/ 663 h 2840"/>
              <a:gd name="T106" fmla="*/ 107 w 4330"/>
              <a:gd name="T107" fmla="*/ 535 h 2840"/>
              <a:gd name="T108" fmla="*/ 137 w 4330"/>
              <a:gd name="T109" fmla="*/ 493 h 2840"/>
              <a:gd name="T110" fmla="*/ 219 w 4330"/>
              <a:gd name="T111" fmla="*/ 478 h 2840"/>
              <a:gd name="T112" fmla="*/ 188 w 4330"/>
              <a:gd name="T113" fmla="*/ 435 h 2840"/>
              <a:gd name="T114" fmla="*/ 201 w 4330"/>
              <a:gd name="T115" fmla="*/ 418 h 2840"/>
              <a:gd name="T116" fmla="*/ 200 w 4330"/>
              <a:gd name="T117" fmla="*/ 293 h 2840"/>
              <a:gd name="T118" fmla="*/ 132 w 4330"/>
              <a:gd name="T119" fmla="*/ 294 h 2840"/>
              <a:gd name="T120" fmla="*/ 97 w 4330"/>
              <a:gd name="T121" fmla="*/ 194 h 2840"/>
              <a:gd name="T122" fmla="*/ 125 w 4330"/>
              <a:gd name="T123" fmla="*/ 104 h 2840"/>
              <a:gd name="T124" fmla="*/ 154 w 4330"/>
              <a:gd name="T125" fmla="*/ 97 h 28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330" h="2840">
                <a:moveTo>
                  <a:pt x="288" y="865"/>
                </a:moveTo>
                <a:lnTo>
                  <a:pt x="289" y="866"/>
                </a:lnTo>
                <a:lnTo>
                  <a:pt x="289" y="868"/>
                </a:lnTo>
                <a:lnTo>
                  <a:pt x="289" y="871"/>
                </a:lnTo>
                <a:lnTo>
                  <a:pt x="289" y="872"/>
                </a:lnTo>
                <a:lnTo>
                  <a:pt x="288" y="873"/>
                </a:lnTo>
                <a:lnTo>
                  <a:pt x="287" y="873"/>
                </a:lnTo>
                <a:lnTo>
                  <a:pt x="286" y="873"/>
                </a:lnTo>
                <a:lnTo>
                  <a:pt x="285" y="873"/>
                </a:lnTo>
                <a:lnTo>
                  <a:pt x="285" y="872"/>
                </a:lnTo>
                <a:lnTo>
                  <a:pt x="284" y="871"/>
                </a:lnTo>
                <a:lnTo>
                  <a:pt x="283" y="870"/>
                </a:lnTo>
                <a:lnTo>
                  <a:pt x="282" y="869"/>
                </a:lnTo>
                <a:lnTo>
                  <a:pt x="280" y="869"/>
                </a:lnTo>
                <a:lnTo>
                  <a:pt x="279" y="869"/>
                </a:lnTo>
                <a:lnTo>
                  <a:pt x="278" y="869"/>
                </a:lnTo>
                <a:lnTo>
                  <a:pt x="277" y="869"/>
                </a:lnTo>
                <a:lnTo>
                  <a:pt x="276" y="870"/>
                </a:lnTo>
                <a:lnTo>
                  <a:pt x="274" y="872"/>
                </a:lnTo>
                <a:lnTo>
                  <a:pt x="274" y="875"/>
                </a:lnTo>
                <a:lnTo>
                  <a:pt x="274" y="877"/>
                </a:lnTo>
                <a:lnTo>
                  <a:pt x="274" y="879"/>
                </a:lnTo>
                <a:lnTo>
                  <a:pt x="276" y="881"/>
                </a:lnTo>
                <a:lnTo>
                  <a:pt x="278" y="883"/>
                </a:lnTo>
                <a:lnTo>
                  <a:pt x="280" y="885"/>
                </a:lnTo>
                <a:lnTo>
                  <a:pt x="282" y="885"/>
                </a:lnTo>
                <a:lnTo>
                  <a:pt x="286" y="886"/>
                </a:lnTo>
                <a:lnTo>
                  <a:pt x="295" y="888"/>
                </a:lnTo>
                <a:lnTo>
                  <a:pt x="296" y="888"/>
                </a:lnTo>
                <a:lnTo>
                  <a:pt x="297" y="888"/>
                </a:lnTo>
                <a:lnTo>
                  <a:pt x="297" y="889"/>
                </a:lnTo>
                <a:lnTo>
                  <a:pt x="298" y="894"/>
                </a:lnTo>
                <a:lnTo>
                  <a:pt x="297" y="895"/>
                </a:lnTo>
                <a:lnTo>
                  <a:pt x="296" y="895"/>
                </a:lnTo>
                <a:lnTo>
                  <a:pt x="278" y="889"/>
                </a:lnTo>
                <a:lnTo>
                  <a:pt x="276" y="889"/>
                </a:lnTo>
                <a:lnTo>
                  <a:pt x="274" y="888"/>
                </a:lnTo>
                <a:lnTo>
                  <a:pt x="270" y="886"/>
                </a:lnTo>
                <a:lnTo>
                  <a:pt x="268" y="885"/>
                </a:lnTo>
                <a:lnTo>
                  <a:pt x="267" y="885"/>
                </a:lnTo>
                <a:lnTo>
                  <a:pt x="267" y="883"/>
                </a:lnTo>
                <a:lnTo>
                  <a:pt x="266" y="881"/>
                </a:lnTo>
                <a:lnTo>
                  <a:pt x="266" y="878"/>
                </a:lnTo>
                <a:lnTo>
                  <a:pt x="267" y="875"/>
                </a:lnTo>
                <a:lnTo>
                  <a:pt x="267" y="874"/>
                </a:lnTo>
                <a:lnTo>
                  <a:pt x="269" y="871"/>
                </a:lnTo>
                <a:lnTo>
                  <a:pt x="270" y="868"/>
                </a:lnTo>
                <a:lnTo>
                  <a:pt x="272" y="865"/>
                </a:lnTo>
                <a:lnTo>
                  <a:pt x="271" y="865"/>
                </a:lnTo>
                <a:lnTo>
                  <a:pt x="272" y="863"/>
                </a:lnTo>
                <a:lnTo>
                  <a:pt x="276" y="860"/>
                </a:lnTo>
                <a:lnTo>
                  <a:pt x="277" y="858"/>
                </a:lnTo>
                <a:lnTo>
                  <a:pt x="279" y="857"/>
                </a:lnTo>
                <a:lnTo>
                  <a:pt x="280" y="858"/>
                </a:lnTo>
                <a:lnTo>
                  <a:pt x="282" y="858"/>
                </a:lnTo>
                <a:lnTo>
                  <a:pt x="283" y="860"/>
                </a:lnTo>
                <a:lnTo>
                  <a:pt x="284" y="860"/>
                </a:lnTo>
                <a:lnTo>
                  <a:pt x="288" y="864"/>
                </a:lnTo>
                <a:lnTo>
                  <a:pt x="288" y="865"/>
                </a:lnTo>
                <a:close/>
                <a:moveTo>
                  <a:pt x="478" y="799"/>
                </a:moveTo>
                <a:lnTo>
                  <a:pt x="476" y="799"/>
                </a:lnTo>
                <a:lnTo>
                  <a:pt x="475" y="799"/>
                </a:lnTo>
                <a:lnTo>
                  <a:pt x="474" y="799"/>
                </a:lnTo>
                <a:lnTo>
                  <a:pt x="465" y="794"/>
                </a:lnTo>
                <a:lnTo>
                  <a:pt x="465" y="793"/>
                </a:lnTo>
                <a:lnTo>
                  <a:pt x="459" y="789"/>
                </a:lnTo>
                <a:lnTo>
                  <a:pt x="458" y="788"/>
                </a:lnTo>
                <a:lnTo>
                  <a:pt x="453" y="785"/>
                </a:lnTo>
                <a:lnTo>
                  <a:pt x="452" y="783"/>
                </a:lnTo>
                <a:lnTo>
                  <a:pt x="451" y="782"/>
                </a:lnTo>
                <a:lnTo>
                  <a:pt x="450" y="781"/>
                </a:lnTo>
                <a:lnTo>
                  <a:pt x="449" y="781"/>
                </a:lnTo>
                <a:lnTo>
                  <a:pt x="449" y="780"/>
                </a:lnTo>
                <a:lnTo>
                  <a:pt x="448" y="779"/>
                </a:lnTo>
                <a:lnTo>
                  <a:pt x="448" y="778"/>
                </a:lnTo>
                <a:lnTo>
                  <a:pt x="448" y="777"/>
                </a:lnTo>
                <a:lnTo>
                  <a:pt x="447" y="776"/>
                </a:lnTo>
                <a:lnTo>
                  <a:pt x="446" y="774"/>
                </a:lnTo>
                <a:lnTo>
                  <a:pt x="446" y="773"/>
                </a:lnTo>
                <a:lnTo>
                  <a:pt x="446" y="772"/>
                </a:lnTo>
                <a:lnTo>
                  <a:pt x="444" y="772"/>
                </a:lnTo>
                <a:lnTo>
                  <a:pt x="444" y="771"/>
                </a:lnTo>
                <a:lnTo>
                  <a:pt x="443" y="770"/>
                </a:lnTo>
                <a:lnTo>
                  <a:pt x="442" y="769"/>
                </a:lnTo>
                <a:lnTo>
                  <a:pt x="442" y="768"/>
                </a:lnTo>
                <a:lnTo>
                  <a:pt x="442" y="766"/>
                </a:lnTo>
                <a:lnTo>
                  <a:pt x="441" y="763"/>
                </a:lnTo>
                <a:lnTo>
                  <a:pt x="441" y="762"/>
                </a:lnTo>
                <a:lnTo>
                  <a:pt x="440" y="761"/>
                </a:lnTo>
                <a:lnTo>
                  <a:pt x="440" y="760"/>
                </a:lnTo>
                <a:lnTo>
                  <a:pt x="441" y="758"/>
                </a:lnTo>
                <a:lnTo>
                  <a:pt x="442" y="758"/>
                </a:lnTo>
                <a:lnTo>
                  <a:pt x="443" y="757"/>
                </a:lnTo>
                <a:lnTo>
                  <a:pt x="444" y="757"/>
                </a:lnTo>
                <a:lnTo>
                  <a:pt x="446" y="757"/>
                </a:lnTo>
                <a:lnTo>
                  <a:pt x="447" y="757"/>
                </a:lnTo>
                <a:lnTo>
                  <a:pt x="448" y="757"/>
                </a:lnTo>
                <a:lnTo>
                  <a:pt x="449" y="758"/>
                </a:lnTo>
                <a:lnTo>
                  <a:pt x="450" y="758"/>
                </a:lnTo>
                <a:lnTo>
                  <a:pt x="450" y="760"/>
                </a:lnTo>
                <a:lnTo>
                  <a:pt x="451" y="760"/>
                </a:lnTo>
                <a:lnTo>
                  <a:pt x="451" y="761"/>
                </a:lnTo>
                <a:lnTo>
                  <a:pt x="452" y="761"/>
                </a:lnTo>
                <a:lnTo>
                  <a:pt x="453" y="762"/>
                </a:lnTo>
                <a:lnTo>
                  <a:pt x="455" y="762"/>
                </a:lnTo>
                <a:lnTo>
                  <a:pt x="456" y="763"/>
                </a:lnTo>
                <a:lnTo>
                  <a:pt x="457" y="763"/>
                </a:lnTo>
                <a:lnTo>
                  <a:pt x="458" y="763"/>
                </a:lnTo>
                <a:lnTo>
                  <a:pt x="458" y="764"/>
                </a:lnTo>
                <a:lnTo>
                  <a:pt x="460" y="763"/>
                </a:lnTo>
                <a:lnTo>
                  <a:pt x="461" y="763"/>
                </a:lnTo>
                <a:lnTo>
                  <a:pt x="461" y="764"/>
                </a:lnTo>
                <a:lnTo>
                  <a:pt x="464" y="766"/>
                </a:lnTo>
                <a:lnTo>
                  <a:pt x="465" y="766"/>
                </a:lnTo>
                <a:lnTo>
                  <a:pt x="466" y="768"/>
                </a:lnTo>
                <a:lnTo>
                  <a:pt x="467" y="769"/>
                </a:lnTo>
                <a:lnTo>
                  <a:pt x="468" y="770"/>
                </a:lnTo>
                <a:lnTo>
                  <a:pt x="469" y="771"/>
                </a:lnTo>
                <a:lnTo>
                  <a:pt x="472" y="772"/>
                </a:lnTo>
                <a:lnTo>
                  <a:pt x="472" y="773"/>
                </a:lnTo>
                <a:lnTo>
                  <a:pt x="473" y="774"/>
                </a:lnTo>
                <a:lnTo>
                  <a:pt x="473" y="776"/>
                </a:lnTo>
                <a:lnTo>
                  <a:pt x="474" y="777"/>
                </a:lnTo>
                <a:lnTo>
                  <a:pt x="475" y="778"/>
                </a:lnTo>
                <a:lnTo>
                  <a:pt x="476" y="779"/>
                </a:lnTo>
                <a:lnTo>
                  <a:pt x="477" y="780"/>
                </a:lnTo>
                <a:lnTo>
                  <a:pt x="478" y="781"/>
                </a:lnTo>
                <a:lnTo>
                  <a:pt x="478" y="782"/>
                </a:lnTo>
                <a:lnTo>
                  <a:pt x="478" y="786"/>
                </a:lnTo>
                <a:lnTo>
                  <a:pt x="478" y="787"/>
                </a:lnTo>
                <a:lnTo>
                  <a:pt x="479" y="788"/>
                </a:lnTo>
                <a:lnTo>
                  <a:pt x="479" y="789"/>
                </a:lnTo>
                <a:lnTo>
                  <a:pt x="479" y="793"/>
                </a:lnTo>
                <a:lnTo>
                  <a:pt x="479" y="794"/>
                </a:lnTo>
                <a:lnTo>
                  <a:pt x="479" y="795"/>
                </a:lnTo>
                <a:lnTo>
                  <a:pt x="479" y="796"/>
                </a:lnTo>
                <a:lnTo>
                  <a:pt x="479" y="797"/>
                </a:lnTo>
                <a:lnTo>
                  <a:pt x="478" y="798"/>
                </a:lnTo>
                <a:lnTo>
                  <a:pt x="479" y="799"/>
                </a:lnTo>
                <a:lnTo>
                  <a:pt x="478" y="799"/>
                </a:lnTo>
                <a:close/>
                <a:moveTo>
                  <a:pt x="61" y="685"/>
                </a:moveTo>
                <a:lnTo>
                  <a:pt x="62" y="686"/>
                </a:lnTo>
                <a:lnTo>
                  <a:pt x="64" y="687"/>
                </a:lnTo>
                <a:lnTo>
                  <a:pt x="67" y="687"/>
                </a:lnTo>
                <a:lnTo>
                  <a:pt x="70" y="688"/>
                </a:lnTo>
                <a:lnTo>
                  <a:pt x="71" y="689"/>
                </a:lnTo>
                <a:lnTo>
                  <a:pt x="72" y="689"/>
                </a:lnTo>
                <a:lnTo>
                  <a:pt x="80" y="691"/>
                </a:lnTo>
                <a:lnTo>
                  <a:pt x="88" y="694"/>
                </a:lnTo>
                <a:lnTo>
                  <a:pt x="93" y="695"/>
                </a:lnTo>
                <a:lnTo>
                  <a:pt x="97" y="696"/>
                </a:lnTo>
                <a:lnTo>
                  <a:pt x="103" y="698"/>
                </a:lnTo>
                <a:lnTo>
                  <a:pt x="112" y="701"/>
                </a:lnTo>
                <a:lnTo>
                  <a:pt x="122" y="704"/>
                </a:lnTo>
                <a:lnTo>
                  <a:pt x="124" y="704"/>
                </a:lnTo>
                <a:lnTo>
                  <a:pt x="127" y="705"/>
                </a:lnTo>
                <a:lnTo>
                  <a:pt x="128" y="706"/>
                </a:lnTo>
                <a:lnTo>
                  <a:pt x="129" y="706"/>
                </a:lnTo>
                <a:lnTo>
                  <a:pt x="132" y="707"/>
                </a:lnTo>
                <a:lnTo>
                  <a:pt x="133" y="709"/>
                </a:lnTo>
                <a:lnTo>
                  <a:pt x="134" y="709"/>
                </a:lnTo>
                <a:lnTo>
                  <a:pt x="136" y="707"/>
                </a:lnTo>
                <a:lnTo>
                  <a:pt x="137" y="707"/>
                </a:lnTo>
                <a:lnTo>
                  <a:pt x="138" y="709"/>
                </a:lnTo>
                <a:lnTo>
                  <a:pt x="148" y="711"/>
                </a:lnTo>
                <a:lnTo>
                  <a:pt x="151" y="712"/>
                </a:lnTo>
                <a:lnTo>
                  <a:pt x="154" y="713"/>
                </a:lnTo>
                <a:lnTo>
                  <a:pt x="163" y="715"/>
                </a:lnTo>
                <a:lnTo>
                  <a:pt x="165" y="716"/>
                </a:lnTo>
                <a:lnTo>
                  <a:pt x="166" y="716"/>
                </a:lnTo>
                <a:lnTo>
                  <a:pt x="167" y="715"/>
                </a:lnTo>
                <a:lnTo>
                  <a:pt x="180" y="720"/>
                </a:lnTo>
                <a:lnTo>
                  <a:pt x="194" y="726"/>
                </a:lnTo>
                <a:lnTo>
                  <a:pt x="220" y="728"/>
                </a:lnTo>
                <a:lnTo>
                  <a:pt x="223" y="728"/>
                </a:lnTo>
                <a:lnTo>
                  <a:pt x="224" y="728"/>
                </a:lnTo>
                <a:lnTo>
                  <a:pt x="225" y="728"/>
                </a:lnTo>
                <a:lnTo>
                  <a:pt x="227" y="728"/>
                </a:lnTo>
                <a:lnTo>
                  <a:pt x="228" y="728"/>
                </a:lnTo>
                <a:lnTo>
                  <a:pt x="229" y="727"/>
                </a:lnTo>
                <a:lnTo>
                  <a:pt x="231" y="727"/>
                </a:lnTo>
                <a:lnTo>
                  <a:pt x="232" y="727"/>
                </a:lnTo>
                <a:lnTo>
                  <a:pt x="235" y="726"/>
                </a:lnTo>
                <a:lnTo>
                  <a:pt x="237" y="726"/>
                </a:lnTo>
                <a:lnTo>
                  <a:pt x="237" y="724"/>
                </a:lnTo>
                <a:lnTo>
                  <a:pt x="239" y="724"/>
                </a:lnTo>
                <a:lnTo>
                  <a:pt x="240" y="724"/>
                </a:lnTo>
                <a:lnTo>
                  <a:pt x="241" y="724"/>
                </a:lnTo>
                <a:lnTo>
                  <a:pt x="242" y="724"/>
                </a:lnTo>
                <a:lnTo>
                  <a:pt x="243" y="724"/>
                </a:lnTo>
                <a:lnTo>
                  <a:pt x="244" y="726"/>
                </a:lnTo>
                <a:lnTo>
                  <a:pt x="245" y="726"/>
                </a:lnTo>
                <a:lnTo>
                  <a:pt x="246" y="726"/>
                </a:lnTo>
                <a:lnTo>
                  <a:pt x="248" y="726"/>
                </a:lnTo>
                <a:lnTo>
                  <a:pt x="248" y="724"/>
                </a:lnTo>
                <a:lnTo>
                  <a:pt x="249" y="724"/>
                </a:lnTo>
                <a:lnTo>
                  <a:pt x="250" y="723"/>
                </a:lnTo>
                <a:lnTo>
                  <a:pt x="251" y="723"/>
                </a:lnTo>
                <a:lnTo>
                  <a:pt x="252" y="723"/>
                </a:lnTo>
                <a:lnTo>
                  <a:pt x="253" y="723"/>
                </a:lnTo>
                <a:lnTo>
                  <a:pt x="254" y="723"/>
                </a:lnTo>
                <a:lnTo>
                  <a:pt x="255" y="722"/>
                </a:lnTo>
                <a:lnTo>
                  <a:pt x="258" y="728"/>
                </a:lnTo>
                <a:lnTo>
                  <a:pt x="274" y="728"/>
                </a:lnTo>
                <a:lnTo>
                  <a:pt x="274" y="723"/>
                </a:lnTo>
                <a:lnTo>
                  <a:pt x="275" y="722"/>
                </a:lnTo>
                <a:lnTo>
                  <a:pt x="276" y="721"/>
                </a:lnTo>
                <a:lnTo>
                  <a:pt x="278" y="719"/>
                </a:lnTo>
                <a:lnTo>
                  <a:pt x="279" y="716"/>
                </a:lnTo>
                <a:lnTo>
                  <a:pt x="280" y="716"/>
                </a:lnTo>
                <a:lnTo>
                  <a:pt x="295" y="716"/>
                </a:lnTo>
                <a:lnTo>
                  <a:pt x="308" y="716"/>
                </a:lnTo>
                <a:lnTo>
                  <a:pt x="319" y="718"/>
                </a:lnTo>
                <a:lnTo>
                  <a:pt x="318" y="720"/>
                </a:lnTo>
                <a:lnTo>
                  <a:pt x="319" y="720"/>
                </a:lnTo>
                <a:lnTo>
                  <a:pt x="321" y="720"/>
                </a:lnTo>
                <a:lnTo>
                  <a:pt x="321" y="721"/>
                </a:lnTo>
                <a:lnTo>
                  <a:pt x="327" y="723"/>
                </a:lnTo>
                <a:lnTo>
                  <a:pt x="329" y="724"/>
                </a:lnTo>
                <a:lnTo>
                  <a:pt x="330" y="724"/>
                </a:lnTo>
                <a:lnTo>
                  <a:pt x="332" y="726"/>
                </a:lnTo>
                <a:lnTo>
                  <a:pt x="331" y="727"/>
                </a:lnTo>
                <a:lnTo>
                  <a:pt x="331" y="729"/>
                </a:lnTo>
                <a:lnTo>
                  <a:pt x="332" y="730"/>
                </a:lnTo>
                <a:lnTo>
                  <a:pt x="334" y="730"/>
                </a:lnTo>
                <a:lnTo>
                  <a:pt x="334" y="731"/>
                </a:lnTo>
                <a:lnTo>
                  <a:pt x="335" y="730"/>
                </a:lnTo>
                <a:lnTo>
                  <a:pt x="336" y="731"/>
                </a:lnTo>
                <a:lnTo>
                  <a:pt x="337" y="734"/>
                </a:lnTo>
                <a:lnTo>
                  <a:pt x="336" y="736"/>
                </a:lnTo>
                <a:lnTo>
                  <a:pt x="338" y="738"/>
                </a:lnTo>
                <a:lnTo>
                  <a:pt x="337" y="740"/>
                </a:lnTo>
                <a:lnTo>
                  <a:pt x="337" y="741"/>
                </a:lnTo>
                <a:lnTo>
                  <a:pt x="338" y="743"/>
                </a:lnTo>
                <a:lnTo>
                  <a:pt x="340" y="745"/>
                </a:lnTo>
                <a:lnTo>
                  <a:pt x="341" y="745"/>
                </a:lnTo>
                <a:lnTo>
                  <a:pt x="344" y="739"/>
                </a:lnTo>
                <a:lnTo>
                  <a:pt x="344" y="741"/>
                </a:lnTo>
                <a:lnTo>
                  <a:pt x="345" y="743"/>
                </a:lnTo>
                <a:lnTo>
                  <a:pt x="346" y="740"/>
                </a:lnTo>
                <a:lnTo>
                  <a:pt x="345" y="743"/>
                </a:lnTo>
                <a:lnTo>
                  <a:pt x="347" y="744"/>
                </a:lnTo>
                <a:lnTo>
                  <a:pt x="348" y="740"/>
                </a:lnTo>
                <a:lnTo>
                  <a:pt x="351" y="743"/>
                </a:lnTo>
                <a:lnTo>
                  <a:pt x="349" y="745"/>
                </a:lnTo>
                <a:lnTo>
                  <a:pt x="351" y="745"/>
                </a:lnTo>
                <a:lnTo>
                  <a:pt x="352" y="744"/>
                </a:lnTo>
                <a:lnTo>
                  <a:pt x="352" y="745"/>
                </a:lnTo>
                <a:lnTo>
                  <a:pt x="353" y="746"/>
                </a:lnTo>
                <a:lnTo>
                  <a:pt x="354" y="744"/>
                </a:lnTo>
                <a:lnTo>
                  <a:pt x="354" y="745"/>
                </a:lnTo>
                <a:lnTo>
                  <a:pt x="352" y="751"/>
                </a:lnTo>
                <a:lnTo>
                  <a:pt x="353" y="752"/>
                </a:lnTo>
                <a:lnTo>
                  <a:pt x="354" y="752"/>
                </a:lnTo>
                <a:lnTo>
                  <a:pt x="355" y="751"/>
                </a:lnTo>
                <a:lnTo>
                  <a:pt x="355" y="749"/>
                </a:lnTo>
                <a:lnTo>
                  <a:pt x="356" y="751"/>
                </a:lnTo>
                <a:lnTo>
                  <a:pt x="357" y="751"/>
                </a:lnTo>
                <a:lnTo>
                  <a:pt x="357" y="752"/>
                </a:lnTo>
                <a:lnTo>
                  <a:pt x="357" y="753"/>
                </a:lnTo>
                <a:lnTo>
                  <a:pt x="357" y="754"/>
                </a:lnTo>
                <a:lnTo>
                  <a:pt x="358" y="754"/>
                </a:lnTo>
                <a:lnTo>
                  <a:pt x="361" y="754"/>
                </a:lnTo>
                <a:lnTo>
                  <a:pt x="361" y="755"/>
                </a:lnTo>
                <a:lnTo>
                  <a:pt x="362" y="756"/>
                </a:lnTo>
                <a:lnTo>
                  <a:pt x="363" y="756"/>
                </a:lnTo>
                <a:lnTo>
                  <a:pt x="364" y="757"/>
                </a:lnTo>
                <a:lnTo>
                  <a:pt x="364" y="758"/>
                </a:lnTo>
                <a:lnTo>
                  <a:pt x="365" y="758"/>
                </a:lnTo>
                <a:lnTo>
                  <a:pt x="365" y="760"/>
                </a:lnTo>
                <a:lnTo>
                  <a:pt x="365" y="761"/>
                </a:lnTo>
                <a:lnTo>
                  <a:pt x="366" y="761"/>
                </a:lnTo>
                <a:lnTo>
                  <a:pt x="366" y="762"/>
                </a:lnTo>
                <a:lnTo>
                  <a:pt x="366" y="765"/>
                </a:lnTo>
                <a:lnTo>
                  <a:pt x="366" y="766"/>
                </a:lnTo>
                <a:lnTo>
                  <a:pt x="367" y="766"/>
                </a:lnTo>
                <a:lnTo>
                  <a:pt x="367" y="768"/>
                </a:lnTo>
                <a:lnTo>
                  <a:pt x="369" y="768"/>
                </a:lnTo>
                <a:lnTo>
                  <a:pt x="369" y="769"/>
                </a:lnTo>
                <a:lnTo>
                  <a:pt x="369" y="770"/>
                </a:lnTo>
                <a:lnTo>
                  <a:pt x="369" y="771"/>
                </a:lnTo>
                <a:lnTo>
                  <a:pt x="370" y="772"/>
                </a:lnTo>
                <a:lnTo>
                  <a:pt x="371" y="772"/>
                </a:lnTo>
                <a:lnTo>
                  <a:pt x="371" y="773"/>
                </a:lnTo>
                <a:lnTo>
                  <a:pt x="372" y="773"/>
                </a:lnTo>
                <a:lnTo>
                  <a:pt x="373" y="773"/>
                </a:lnTo>
                <a:lnTo>
                  <a:pt x="374" y="773"/>
                </a:lnTo>
                <a:lnTo>
                  <a:pt x="375" y="773"/>
                </a:lnTo>
                <a:lnTo>
                  <a:pt x="377" y="773"/>
                </a:lnTo>
                <a:lnTo>
                  <a:pt x="378" y="773"/>
                </a:lnTo>
                <a:lnTo>
                  <a:pt x="379" y="773"/>
                </a:lnTo>
                <a:lnTo>
                  <a:pt x="380" y="773"/>
                </a:lnTo>
                <a:lnTo>
                  <a:pt x="380" y="772"/>
                </a:lnTo>
                <a:lnTo>
                  <a:pt x="381" y="772"/>
                </a:lnTo>
                <a:lnTo>
                  <a:pt x="381" y="771"/>
                </a:lnTo>
                <a:lnTo>
                  <a:pt x="381" y="770"/>
                </a:lnTo>
                <a:lnTo>
                  <a:pt x="382" y="769"/>
                </a:lnTo>
                <a:lnTo>
                  <a:pt x="382" y="768"/>
                </a:lnTo>
                <a:lnTo>
                  <a:pt x="383" y="768"/>
                </a:lnTo>
                <a:lnTo>
                  <a:pt x="384" y="769"/>
                </a:lnTo>
                <a:lnTo>
                  <a:pt x="386" y="769"/>
                </a:lnTo>
                <a:lnTo>
                  <a:pt x="388" y="770"/>
                </a:lnTo>
                <a:lnTo>
                  <a:pt x="388" y="771"/>
                </a:lnTo>
                <a:lnTo>
                  <a:pt x="389" y="771"/>
                </a:lnTo>
                <a:lnTo>
                  <a:pt x="390" y="772"/>
                </a:lnTo>
                <a:lnTo>
                  <a:pt x="391" y="772"/>
                </a:lnTo>
                <a:lnTo>
                  <a:pt x="392" y="773"/>
                </a:lnTo>
                <a:lnTo>
                  <a:pt x="393" y="774"/>
                </a:lnTo>
                <a:lnTo>
                  <a:pt x="395" y="774"/>
                </a:lnTo>
                <a:lnTo>
                  <a:pt x="396" y="774"/>
                </a:lnTo>
                <a:lnTo>
                  <a:pt x="397" y="776"/>
                </a:lnTo>
                <a:lnTo>
                  <a:pt x="398" y="777"/>
                </a:lnTo>
                <a:lnTo>
                  <a:pt x="399" y="777"/>
                </a:lnTo>
                <a:lnTo>
                  <a:pt x="399" y="778"/>
                </a:lnTo>
                <a:lnTo>
                  <a:pt x="400" y="778"/>
                </a:lnTo>
                <a:lnTo>
                  <a:pt x="401" y="778"/>
                </a:lnTo>
                <a:lnTo>
                  <a:pt x="401" y="777"/>
                </a:lnTo>
                <a:lnTo>
                  <a:pt x="403" y="777"/>
                </a:lnTo>
                <a:lnTo>
                  <a:pt x="405" y="777"/>
                </a:lnTo>
                <a:lnTo>
                  <a:pt x="405" y="779"/>
                </a:lnTo>
                <a:lnTo>
                  <a:pt x="406" y="780"/>
                </a:lnTo>
                <a:lnTo>
                  <a:pt x="406" y="782"/>
                </a:lnTo>
                <a:lnTo>
                  <a:pt x="406" y="785"/>
                </a:lnTo>
                <a:lnTo>
                  <a:pt x="406" y="786"/>
                </a:lnTo>
                <a:lnTo>
                  <a:pt x="406" y="787"/>
                </a:lnTo>
                <a:lnTo>
                  <a:pt x="405" y="790"/>
                </a:lnTo>
                <a:lnTo>
                  <a:pt x="406" y="791"/>
                </a:lnTo>
                <a:lnTo>
                  <a:pt x="406" y="803"/>
                </a:lnTo>
                <a:lnTo>
                  <a:pt x="406" y="805"/>
                </a:lnTo>
                <a:lnTo>
                  <a:pt x="410" y="805"/>
                </a:lnTo>
                <a:lnTo>
                  <a:pt x="413" y="778"/>
                </a:lnTo>
                <a:lnTo>
                  <a:pt x="414" y="778"/>
                </a:lnTo>
                <a:lnTo>
                  <a:pt x="422" y="781"/>
                </a:lnTo>
                <a:lnTo>
                  <a:pt x="420" y="781"/>
                </a:lnTo>
                <a:lnTo>
                  <a:pt x="420" y="782"/>
                </a:lnTo>
                <a:lnTo>
                  <a:pt x="421" y="782"/>
                </a:lnTo>
                <a:lnTo>
                  <a:pt x="422" y="782"/>
                </a:lnTo>
                <a:lnTo>
                  <a:pt x="423" y="782"/>
                </a:lnTo>
                <a:lnTo>
                  <a:pt x="424" y="783"/>
                </a:lnTo>
                <a:lnTo>
                  <a:pt x="425" y="783"/>
                </a:lnTo>
                <a:lnTo>
                  <a:pt x="426" y="783"/>
                </a:lnTo>
                <a:lnTo>
                  <a:pt x="426" y="785"/>
                </a:lnTo>
                <a:lnTo>
                  <a:pt x="427" y="785"/>
                </a:lnTo>
                <a:lnTo>
                  <a:pt x="429" y="786"/>
                </a:lnTo>
                <a:lnTo>
                  <a:pt x="418" y="805"/>
                </a:lnTo>
                <a:lnTo>
                  <a:pt x="430" y="810"/>
                </a:lnTo>
                <a:lnTo>
                  <a:pt x="430" y="811"/>
                </a:lnTo>
                <a:lnTo>
                  <a:pt x="432" y="806"/>
                </a:lnTo>
                <a:lnTo>
                  <a:pt x="435" y="802"/>
                </a:lnTo>
                <a:lnTo>
                  <a:pt x="436" y="802"/>
                </a:lnTo>
                <a:lnTo>
                  <a:pt x="438" y="802"/>
                </a:lnTo>
                <a:lnTo>
                  <a:pt x="442" y="801"/>
                </a:lnTo>
                <a:lnTo>
                  <a:pt x="444" y="801"/>
                </a:lnTo>
                <a:lnTo>
                  <a:pt x="446" y="801"/>
                </a:lnTo>
                <a:lnTo>
                  <a:pt x="447" y="801"/>
                </a:lnTo>
                <a:lnTo>
                  <a:pt x="448" y="802"/>
                </a:lnTo>
                <a:lnTo>
                  <a:pt x="449" y="799"/>
                </a:lnTo>
                <a:lnTo>
                  <a:pt x="448" y="803"/>
                </a:lnTo>
                <a:lnTo>
                  <a:pt x="451" y="804"/>
                </a:lnTo>
                <a:lnTo>
                  <a:pt x="452" y="804"/>
                </a:lnTo>
                <a:lnTo>
                  <a:pt x="453" y="804"/>
                </a:lnTo>
                <a:lnTo>
                  <a:pt x="453" y="806"/>
                </a:lnTo>
                <a:lnTo>
                  <a:pt x="453" y="807"/>
                </a:lnTo>
                <a:lnTo>
                  <a:pt x="453" y="808"/>
                </a:lnTo>
                <a:lnTo>
                  <a:pt x="455" y="810"/>
                </a:lnTo>
                <a:lnTo>
                  <a:pt x="456" y="811"/>
                </a:lnTo>
                <a:lnTo>
                  <a:pt x="457" y="812"/>
                </a:lnTo>
                <a:lnTo>
                  <a:pt x="458" y="812"/>
                </a:lnTo>
                <a:lnTo>
                  <a:pt x="459" y="814"/>
                </a:lnTo>
                <a:lnTo>
                  <a:pt x="460" y="814"/>
                </a:lnTo>
                <a:lnTo>
                  <a:pt x="462" y="815"/>
                </a:lnTo>
                <a:lnTo>
                  <a:pt x="464" y="815"/>
                </a:lnTo>
                <a:lnTo>
                  <a:pt x="464" y="818"/>
                </a:lnTo>
                <a:lnTo>
                  <a:pt x="465" y="816"/>
                </a:lnTo>
                <a:lnTo>
                  <a:pt x="466" y="816"/>
                </a:lnTo>
                <a:lnTo>
                  <a:pt x="465" y="818"/>
                </a:lnTo>
                <a:lnTo>
                  <a:pt x="466" y="818"/>
                </a:lnTo>
                <a:lnTo>
                  <a:pt x="466" y="816"/>
                </a:lnTo>
                <a:lnTo>
                  <a:pt x="467" y="818"/>
                </a:lnTo>
                <a:lnTo>
                  <a:pt x="466" y="819"/>
                </a:lnTo>
                <a:lnTo>
                  <a:pt x="466" y="820"/>
                </a:lnTo>
                <a:lnTo>
                  <a:pt x="467" y="821"/>
                </a:lnTo>
                <a:lnTo>
                  <a:pt x="468" y="821"/>
                </a:lnTo>
                <a:lnTo>
                  <a:pt x="469" y="822"/>
                </a:lnTo>
                <a:lnTo>
                  <a:pt x="472" y="823"/>
                </a:lnTo>
                <a:lnTo>
                  <a:pt x="473" y="822"/>
                </a:lnTo>
                <a:lnTo>
                  <a:pt x="474" y="823"/>
                </a:lnTo>
                <a:lnTo>
                  <a:pt x="474" y="824"/>
                </a:lnTo>
                <a:lnTo>
                  <a:pt x="477" y="820"/>
                </a:lnTo>
                <a:lnTo>
                  <a:pt x="477" y="818"/>
                </a:lnTo>
                <a:lnTo>
                  <a:pt x="483" y="821"/>
                </a:lnTo>
                <a:lnTo>
                  <a:pt x="478" y="829"/>
                </a:lnTo>
                <a:lnTo>
                  <a:pt x="479" y="829"/>
                </a:lnTo>
                <a:lnTo>
                  <a:pt x="484" y="822"/>
                </a:lnTo>
                <a:lnTo>
                  <a:pt x="485" y="822"/>
                </a:lnTo>
                <a:lnTo>
                  <a:pt x="486" y="822"/>
                </a:lnTo>
                <a:lnTo>
                  <a:pt x="487" y="822"/>
                </a:lnTo>
                <a:lnTo>
                  <a:pt x="488" y="822"/>
                </a:lnTo>
                <a:lnTo>
                  <a:pt x="492" y="824"/>
                </a:lnTo>
                <a:lnTo>
                  <a:pt x="493" y="824"/>
                </a:lnTo>
                <a:lnTo>
                  <a:pt x="495" y="825"/>
                </a:lnTo>
                <a:lnTo>
                  <a:pt x="496" y="828"/>
                </a:lnTo>
                <a:lnTo>
                  <a:pt x="498" y="827"/>
                </a:lnTo>
                <a:lnTo>
                  <a:pt x="496" y="825"/>
                </a:lnTo>
                <a:lnTo>
                  <a:pt x="498" y="825"/>
                </a:lnTo>
                <a:lnTo>
                  <a:pt x="500" y="828"/>
                </a:lnTo>
                <a:lnTo>
                  <a:pt x="499" y="829"/>
                </a:lnTo>
                <a:lnTo>
                  <a:pt x="500" y="830"/>
                </a:lnTo>
                <a:lnTo>
                  <a:pt x="501" y="831"/>
                </a:lnTo>
                <a:lnTo>
                  <a:pt x="502" y="832"/>
                </a:lnTo>
                <a:lnTo>
                  <a:pt x="503" y="832"/>
                </a:lnTo>
                <a:lnTo>
                  <a:pt x="504" y="833"/>
                </a:lnTo>
                <a:lnTo>
                  <a:pt x="505" y="835"/>
                </a:lnTo>
                <a:lnTo>
                  <a:pt x="504" y="835"/>
                </a:lnTo>
                <a:lnTo>
                  <a:pt x="505" y="836"/>
                </a:lnTo>
                <a:lnTo>
                  <a:pt x="507" y="837"/>
                </a:lnTo>
                <a:lnTo>
                  <a:pt x="508" y="837"/>
                </a:lnTo>
                <a:lnTo>
                  <a:pt x="509" y="836"/>
                </a:lnTo>
                <a:lnTo>
                  <a:pt x="509" y="837"/>
                </a:lnTo>
                <a:lnTo>
                  <a:pt x="509" y="838"/>
                </a:lnTo>
                <a:lnTo>
                  <a:pt x="513" y="840"/>
                </a:lnTo>
                <a:lnTo>
                  <a:pt x="515" y="841"/>
                </a:lnTo>
                <a:lnTo>
                  <a:pt x="516" y="843"/>
                </a:lnTo>
                <a:lnTo>
                  <a:pt x="518" y="844"/>
                </a:lnTo>
                <a:lnTo>
                  <a:pt x="519" y="844"/>
                </a:lnTo>
                <a:lnTo>
                  <a:pt x="521" y="845"/>
                </a:lnTo>
                <a:lnTo>
                  <a:pt x="522" y="845"/>
                </a:lnTo>
                <a:lnTo>
                  <a:pt x="522" y="846"/>
                </a:lnTo>
                <a:lnTo>
                  <a:pt x="525" y="846"/>
                </a:lnTo>
                <a:lnTo>
                  <a:pt x="525" y="847"/>
                </a:lnTo>
                <a:lnTo>
                  <a:pt x="526" y="847"/>
                </a:lnTo>
                <a:lnTo>
                  <a:pt x="527" y="847"/>
                </a:lnTo>
                <a:lnTo>
                  <a:pt x="527" y="848"/>
                </a:lnTo>
                <a:lnTo>
                  <a:pt x="528" y="848"/>
                </a:lnTo>
                <a:lnTo>
                  <a:pt x="529" y="849"/>
                </a:lnTo>
                <a:lnTo>
                  <a:pt x="530" y="849"/>
                </a:lnTo>
                <a:lnTo>
                  <a:pt x="531" y="850"/>
                </a:lnTo>
                <a:lnTo>
                  <a:pt x="533" y="852"/>
                </a:lnTo>
                <a:lnTo>
                  <a:pt x="535" y="853"/>
                </a:lnTo>
                <a:lnTo>
                  <a:pt x="537" y="854"/>
                </a:lnTo>
                <a:lnTo>
                  <a:pt x="537" y="855"/>
                </a:lnTo>
                <a:lnTo>
                  <a:pt x="538" y="855"/>
                </a:lnTo>
                <a:lnTo>
                  <a:pt x="541" y="855"/>
                </a:lnTo>
                <a:lnTo>
                  <a:pt x="543" y="857"/>
                </a:lnTo>
                <a:lnTo>
                  <a:pt x="544" y="858"/>
                </a:lnTo>
                <a:lnTo>
                  <a:pt x="546" y="858"/>
                </a:lnTo>
                <a:lnTo>
                  <a:pt x="547" y="860"/>
                </a:lnTo>
                <a:lnTo>
                  <a:pt x="548" y="861"/>
                </a:lnTo>
                <a:lnTo>
                  <a:pt x="550" y="861"/>
                </a:lnTo>
                <a:lnTo>
                  <a:pt x="551" y="861"/>
                </a:lnTo>
                <a:lnTo>
                  <a:pt x="552" y="862"/>
                </a:lnTo>
                <a:lnTo>
                  <a:pt x="555" y="863"/>
                </a:lnTo>
                <a:lnTo>
                  <a:pt x="555" y="864"/>
                </a:lnTo>
                <a:lnTo>
                  <a:pt x="556" y="864"/>
                </a:lnTo>
                <a:lnTo>
                  <a:pt x="556" y="865"/>
                </a:lnTo>
                <a:lnTo>
                  <a:pt x="557" y="865"/>
                </a:lnTo>
                <a:lnTo>
                  <a:pt x="560" y="868"/>
                </a:lnTo>
                <a:lnTo>
                  <a:pt x="564" y="870"/>
                </a:lnTo>
                <a:lnTo>
                  <a:pt x="565" y="871"/>
                </a:lnTo>
                <a:lnTo>
                  <a:pt x="568" y="872"/>
                </a:lnTo>
                <a:lnTo>
                  <a:pt x="569" y="873"/>
                </a:lnTo>
                <a:lnTo>
                  <a:pt x="571" y="875"/>
                </a:lnTo>
                <a:lnTo>
                  <a:pt x="572" y="877"/>
                </a:lnTo>
                <a:lnTo>
                  <a:pt x="573" y="878"/>
                </a:lnTo>
                <a:lnTo>
                  <a:pt x="574" y="880"/>
                </a:lnTo>
                <a:lnTo>
                  <a:pt x="576" y="882"/>
                </a:lnTo>
                <a:lnTo>
                  <a:pt x="578" y="887"/>
                </a:lnTo>
                <a:lnTo>
                  <a:pt x="579" y="887"/>
                </a:lnTo>
                <a:lnTo>
                  <a:pt x="580" y="889"/>
                </a:lnTo>
                <a:lnTo>
                  <a:pt x="580" y="890"/>
                </a:lnTo>
                <a:lnTo>
                  <a:pt x="581" y="893"/>
                </a:lnTo>
                <a:lnTo>
                  <a:pt x="581" y="894"/>
                </a:lnTo>
                <a:lnTo>
                  <a:pt x="582" y="895"/>
                </a:lnTo>
                <a:lnTo>
                  <a:pt x="582" y="897"/>
                </a:lnTo>
                <a:lnTo>
                  <a:pt x="584" y="898"/>
                </a:lnTo>
                <a:lnTo>
                  <a:pt x="584" y="900"/>
                </a:lnTo>
                <a:lnTo>
                  <a:pt x="584" y="902"/>
                </a:lnTo>
                <a:lnTo>
                  <a:pt x="584" y="903"/>
                </a:lnTo>
                <a:lnTo>
                  <a:pt x="584" y="904"/>
                </a:lnTo>
                <a:lnTo>
                  <a:pt x="584" y="905"/>
                </a:lnTo>
                <a:lnTo>
                  <a:pt x="585" y="906"/>
                </a:lnTo>
                <a:lnTo>
                  <a:pt x="585" y="907"/>
                </a:lnTo>
                <a:lnTo>
                  <a:pt x="585" y="908"/>
                </a:lnTo>
                <a:lnTo>
                  <a:pt x="585" y="910"/>
                </a:lnTo>
                <a:lnTo>
                  <a:pt x="585" y="911"/>
                </a:lnTo>
                <a:lnTo>
                  <a:pt x="585" y="912"/>
                </a:lnTo>
                <a:lnTo>
                  <a:pt x="585" y="913"/>
                </a:lnTo>
                <a:lnTo>
                  <a:pt x="585" y="916"/>
                </a:lnTo>
                <a:lnTo>
                  <a:pt x="584" y="916"/>
                </a:lnTo>
                <a:lnTo>
                  <a:pt x="584" y="917"/>
                </a:lnTo>
                <a:lnTo>
                  <a:pt x="584" y="919"/>
                </a:lnTo>
                <a:lnTo>
                  <a:pt x="584" y="920"/>
                </a:lnTo>
                <a:lnTo>
                  <a:pt x="584" y="922"/>
                </a:lnTo>
                <a:lnTo>
                  <a:pt x="584" y="924"/>
                </a:lnTo>
                <a:lnTo>
                  <a:pt x="584" y="925"/>
                </a:lnTo>
                <a:lnTo>
                  <a:pt x="584" y="927"/>
                </a:lnTo>
                <a:lnTo>
                  <a:pt x="584" y="930"/>
                </a:lnTo>
                <a:lnTo>
                  <a:pt x="584" y="931"/>
                </a:lnTo>
                <a:lnTo>
                  <a:pt x="584" y="933"/>
                </a:lnTo>
                <a:lnTo>
                  <a:pt x="584" y="937"/>
                </a:lnTo>
                <a:lnTo>
                  <a:pt x="584" y="939"/>
                </a:lnTo>
                <a:lnTo>
                  <a:pt x="584" y="940"/>
                </a:lnTo>
                <a:lnTo>
                  <a:pt x="582" y="941"/>
                </a:lnTo>
                <a:lnTo>
                  <a:pt x="582" y="942"/>
                </a:lnTo>
                <a:lnTo>
                  <a:pt x="582" y="945"/>
                </a:lnTo>
                <a:lnTo>
                  <a:pt x="581" y="945"/>
                </a:lnTo>
                <a:lnTo>
                  <a:pt x="580" y="947"/>
                </a:lnTo>
                <a:lnTo>
                  <a:pt x="579" y="948"/>
                </a:lnTo>
                <a:lnTo>
                  <a:pt x="578" y="949"/>
                </a:lnTo>
                <a:lnTo>
                  <a:pt x="577" y="952"/>
                </a:lnTo>
                <a:lnTo>
                  <a:pt x="574" y="953"/>
                </a:lnTo>
                <a:lnTo>
                  <a:pt x="574" y="954"/>
                </a:lnTo>
                <a:lnTo>
                  <a:pt x="572" y="955"/>
                </a:lnTo>
                <a:lnTo>
                  <a:pt x="571" y="956"/>
                </a:lnTo>
                <a:lnTo>
                  <a:pt x="570" y="957"/>
                </a:lnTo>
                <a:lnTo>
                  <a:pt x="569" y="957"/>
                </a:lnTo>
                <a:lnTo>
                  <a:pt x="568" y="960"/>
                </a:lnTo>
                <a:lnTo>
                  <a:pt x="567" y="961"/>
                </a:lnTo>
                <a:lnTo>
                  <a:pt x="565" y="961"/>
                </a:lnTo>
                <a:lnTo>
                  <a:pt x="563" y="963"/>
                </a:lnTo>
                <a:lnTo>
                  <a:pt x="562" y="964"/>
                </a:lnTo>
                <a:lnTo>
                  <a:pt x="560" y="966"/>
                </a:lnTo>
                <a:lnTo>
                  <a:pt x="555" y="971"/>
                </a:lnTo>
                <a:lnTo>
                  <a:pt x="554" y="972"/>
                </a:lnTo>
                <a:lnTo>
                  <a:pt x="553" y="973"/>
                </a:lnTo>
                <a:lnTo>
                  <a:pt x="552" y="974"/>
                </a:lnTo>
                <a:lnTo>
                  <a:pt x="551" y="975"/>
                </a:lnTo>
                <a:lnTo>
                  <a:pt x="550" y="975"/>
                </a:lnTo>
                <a:lnTo>
                  <a:pt x="550" y="977"/>
                </a:lnTo>
                <a:lnTo>
                  <a:pt x="548" y="978"/>
                </a:lnTo>
                <a:lnTo>
                  <a:pt x="546" y="979"/>
                </a:lnTo>
                <a:lnTo>
                  <a:pt x="545" y="980"/>
                </a:lnTo>
                <a:lnTo>
                  <a:pt x="544" y="981"/>
                </a:lnTo>
                <a:lnTo>
                  <a:pt x="543" y="981"/>
                </a:lnTo>
                <a:lnTo>
                  <a:pt x="542" y="981"/>
                </a:lnTo>
                <a:lnTo>
                  <a:pt x="541" y="981"/>
                </a:lnTo>
                <a:lnTo>
                  <a:pt x="541" y="980"/>
                </a:lnTo>
                <a:lnTo>
                  <a:pt x="539" y="980"/>
                </a:lnTo>
                <a:lnTo>
                  <a:pt x="538" y="979"/>
                </a:lnTo>
                <a:lnTo>
                  <a:pt x="537" y="979"/>
                </a:lnTo>
                <a:lnTo>
                  <a:pt x="537" y="978"/>
                </a:lnTo>
                <a:lnTo>
                  <a:pt x="536" y="978"/>
                </a:lnTo>
                <a:lnTo>
                  <a:pt x="535" y="977"/>
                </a:lnTo>
                <a:lnTo>
                  <a:pt x="534" y="977"/>
                </a:lnTo>
                <a:lnTo>
                  <a:pt x="533" y="979"/>
                </a:lnTo>
                <a:lnTo>
                  <a:pt x="531" y="979"/>
                </a:lnTo>
                <a:lnTo>
                  <a:pt x="531" y="980"/>
                </a:lnTo>
                <a:lnTo>
                  <a:pt x="531" y="981"/>
                </a:lnTo>
                <a:lnTo>
                  <a:pt x="531" y="982"/>
                </a:lnTo>
                <a:lnTo>
                  <a:pt x="530" y="982"/>
                </a:lnTo>
                <a:lnTo>
                  <a:pt x="529" y="982"/>
                </a:lnTo>
                <a:lnTo>
                  <a:pt x="528" y="982"/>
                </a:lnTo>
                <a:lnTo>
                  <a:pt x="527" y="982"/>
                </a:lnTo>
                <a:lnTo>
                  <a:pt x="527" y="981"/>
                </a:lnTo>
                <a:lnTo>
                  <a:pt x="527" y="980"/>
                </a:lnTo>
                <a:lnTo>
                  <a:pt x="526" y="980"/>
                </a:lnTo>
                <a:lnTo>
                  <a:pt x="526" y="981"/>
                </a:lnTo>
                <a:lnTo>
                  <a:pt x="526" y="982"/>
                </a:lnTo>
                <a:lnTo>
                  <a:pt x="526" y="983"/>
                </a:lnTo>
                <a:lnTo>
                  <a:pt x="525" y="983"/>
                </a:lnTo>
                <a:lnTo>
                  <a:pt x="524" y="982"/>
                </a:lnTo>
                <a:lnTo>
                  <a:pt x="522" y="982"/>
                </a:lnTo>
                <a:lnTo>
                  <a:pt x="521" y="982"/>
                </a:lnTo>
                <a:lnTo>
                  <a:pt x="521" y="981"/>
                </a:lnTo>
                <a:lnTo>
                  <a:pt x="520" y="981"/>
                </a:lnTo>
                <a:lnTo>
                  <a:pt x="519" y="980"/>
                </a:lnTo>
                <a:lnTo>
                  <a:pt x="518" y="980"/>
                </a:lnTo>
                <a:lnTo>
                  <a:pt x="516" y="979"/>
                </a:lnTo>
                <a:lnTo>
                  <a:pt x="513" y="978"/>
                </a:lnTo>
                <a:lnTo>
                  <a:pt x="511" y="977"/>
                </a:lnTo>
                <a:lnTo>
                  <a:pt x="510" y="977"/>
                </a:lnTo>
                <a:lnTo>
                  <a:pt x="509" y="977"/>
                </a:lnTo>
                <a:lnTo>
                  <a:pt x="508" y="975"/>
                </a:lnTo>
                <a:lnTo>
                  <a:pt x="507" y="975"/>
                </a:lnTo>
                <a:lnTo>
                  <a:pt x="505" y="977"/>
                </a:lnTo>
                <a:lnTo>
                  <a:pt x="504" y="977"/>
                </a:lnTo>
                <a:lnTo>
                  <a:pt x="504" y="975"/>
                </a:lnTo>
                <a:lnTo>
                  <a:pt x="502" y="975"/>
                </a:lnTo>
                <a:lnTo>
                  <a:pt x="501" y="974"/>
                </a:lnTo>
                <a:lnTo>
                  <a:pt x="500" y="974"/>
                </a:lnTo>
                <a:lnTo>
                  <a:pt x="499" y="974"/>
                </a:lnTo>
                <a:lnTo>
                  <a:pt x="499" y="973"/>
                </a:lnTo>
                <a:lnTo>
                  <a:pt x="496" y="973"/>
                </a:lnTo>
                <a:lnTo>
                  <a:pt x="493" y="972"/>
                </a:lnTo>
                <a:lnTo>
                  <a:pt x="492" y="972"/>
                </a:lnTo>
                <a:lnTo>
                  <a:pt x="491" y="971"/>
                </a:lnTo>
                <a:lnTo>
                  <a:pt x="490" y="970"/>
                </a:lnTo>
                <a:lnTo>
                  <a:pt x="488" y="971"/>
                </a:lnTo>
                <a:lnTo>
                  <a:pt x="487" y="971"/>
                </a:lnTo>
                <a:lnTo>
                  <a:pt x="487" y="970"/>
                </a:lnTo>
                <a:lnTo>
                  <a:pt x="486" y="969"/>
                </a:lnTo>
                <a:lnTo>
                  <a:pt x="485" y="969"/>
                </a:lnTo>
                <a:lnTo>
                  <a:pt x="484" y="969"/>
                </a:lnTo>
                <a:lnTo>
                  <a:pt x="483" y="969"/>
                </a:lnTo>
                <a:lnTo>
                  <a:pt x="483" y="967"/>
                </a:lnTo>
                <a:lnTo>
                  <a:pt x="482" y="967"/>
                </a:lnTo>
                <a:lnTo>
                  <a:pt x="481" y="966"/>
                </a:lnTo>
                <a:lnTo>
                  <a:pt x="479" y="966"/>
                </a:lnTo>
                <a:lnTo>
                  <a:pt x="479" y="965"/>
                </a:lnTo>
                <a:lnTo>
                  <a:pt x="478" y="965"/>
                </a:lnTo>
                <a:lnTo>
                  <a:pt x="477" y="965"/>
                </a:lnTo>
                <a:lnTo>
                  <a:pt x="476" y="965"/>
                </a:lnTo>
                <a:lnTo>
                  <a:pt x="474" y="964"/>
                </a:lnTo>
                <a:lnTo>
                  <a:pt x="472" y="963"/>
                </a:lnTo>
                <a:lnTo>
                  <a:pt x="469" y="962"/>
                </a:lnTo>
                <a:lnTo>
                  <a:pt x="468" y="962"/>
                </a:lnTo>
                <a:lnTo>
                  <a:pt x="467" y="961"/>
                </a:lnTo>
                <a:lnTo>
                  <a:pt x="464" y="960"/>
                </a:lnTo>
                <a:lnTo>
                  <a:pt x="462" y="960"/>
                </a:lnTo>
                <a:lnTo>
                  <a:pt x="460" y="958"/>
                </a:lnTo>
                <a:lnTo>
                  <a:pt x="459" y="957"/>
                </a:lnTo>
                <a:lnTo>
                  <a:pt x="458" y="957"/>
                </a:lnTo>
                <a:lnTo>
                  <a:pt x="457" y="958"/>
                </a:lnTo>
                <a:lnTo>
                  <a:pt x="456" y="958"/>
                </a:lnTo>
                <a:lnTo>
                  <a:pt x="455" y="957"/>
                </a:lnTo>
                <a:lnTo>
                  <a:pt x="453" y="957"/>
                </a:lnTo>
                <a:lnTo>
                  <a:pt x="450" y="955"/>
                </a:lnTo>
                <a:lnTo>
                  <a:pt x="450" y="954"/>
                </a:lnTo>
                <a:lnTo>
                  <a:pt x="448" y="954"/>
                </a:lnTo>
                <a:lnTo>
                  <a:pt x="446" y="953"/>
                </a:lnTo>
                <a:lnTo>
                  <a:pt x="444" y="952"/>
                </a:lnTo>
                <a:lnTo>
                  <a:pt x="442" y="952"/>
                </a:lnTo>
                <a:lnTo>
                  <a:pt x="439" y="950"/>
                </a:lnTo>
                <a:lnTo>
                  <a:pt x="436" y="948"/>
                </a:lnTo>
                <a:lnTo>
                  <a:pt x="433" y="947"/>
                </a:lnTo>
                <a:lnTo>
                  <a:pt x="431" y="946"/>
                </a:lnTo>
                <a:lnTo>
                  <a:pt x="427" y="944"/>
                </a:lnTo>
                <a:lnTo>
                  <a:pt x="424" y="942"/>
                </a:lnTo>
                <a:lnTo>
                  <a:pt x="421" y="940"/>
                </a:lnTo>
                <a:lnTo>
                  <a:pt x="418" y="938"/>
                </a:lnTo>
                <a:lnTo>
                  <a:pt x="416" y="938"/>
                </a:lnTo>
                <a:lnTo>
                  <a:pt x="413" y="936"/>
                </a:lnTo>
                <a:lnTo>
                  <a:pt x="410" y="936"/>
                </a:lnTo>
                <a:lnTo>
                  <a:pt x="408" y="936"/>
                </a:lnTo>
                <a:lnTo>
                  <a:pt x="406" y="933"/>
                </a:lnTo>
                <a:lnTo>
                  <a:pt x="404" y="933"/>
                </a:lnTo>
                <a:lnTo>
                  <a:pt x="403" y="932"/>
                </a:lnTo>
                <a:lnTo>
                  <a:pt x="401" y="932"/>
                </a:lnTo>
                <a:lnTo>
                  <a:pt x="397" y="929"/>
                </a:lnTo>
                <a:lnTo>
                  <a:pt x="390" y="925"/>
                </a:lnTo>
                <a:lnTo>
                  <a:pt x="388" y="925"/>
                </a:lnTo>
                <a:lnTo>
                  <a:pt x="386" y="924"/>
                </a:lnTo>
                <a:lnTo>
                  <a:pt x="381" y="922"/>
                </a:lnTo>
                <a:lnTo>
                  <a:pt x="375" y="920"/>
                </a:lnTo>
                <a:lnTo>
                  <a:pt x="367" y="915"/>
                </a:lnTo>
                <a:lnTo>
                  <a:pt x="364" y="914"/>
                </a:lnTo>
                <a:lnTo>
                  <a:pt x="357" y="911"/>
                </a:lnTo>
                <a:lnTo>
                  <a:pt x="353" y="907"/>
                </a:lnTo>
                <a:lnTo>
                  <a:pt x="348" y="904"/>
                </a:lnTo>
                <a:lnTo>
                  <a:pt x="346" y="900"/>
                </a:lnTo>
                <a:lnTo>
                  <a:pt x="341" y="895"/>
                </a:lnTo>
                <a:lnTo>
                  <a:pt x="340" y="894"/>
                </a:lnTo>
                <a:lnTo>
                  <a:pt x="340" y="891"/>
                </a:lnTo>
                <a:lnTo>
                  <a:pt x="337" y="887"/>
                </a:lnTo>
                <a:lnTo>
                  <a:pt x="336" y="886"/>
                </a:lnTo>
                <a:lnTo>
                  <a:pt x="336" y="885"/>
                </a:lnTo>
                <a:lnTo>
                  <a:pt x="335" y="883"/>
                </a:lnTo>
                <a:lnTo>
                  <a:pt x="334" y="881"/>
                </a:lnTo>
                <a:lnTo>
                  <a:pt x="332" y="879"/>
                </a:lnTo>
                <a:lnTo>
                  <a:pt x="332" y="878"/>
                </a:lnTo>
                <a:lnTo>
                  <a:pt x="332" y="877"/>
                </a:lnTo>
                <a:lnTo>
                  <a:pt x="331" y="875"/>
                </a:lnTo>
                <a:lnTo>
                  <a:pt x="331" y="873"/>
                </a:lnTo>
                <a:lnTo>
                  <a:pt x="331" y="872"/>
                </a:lnTo>
                <a:lnTo>
                  <a:pt x="332" y="871"/>
                </a:lnTo>
                <a:lnTo>
                  <a:pt x="331" y="870"/>
                </a:lnTo>
                <a:lnTo>
                  <a:pt x="330" y="869"/>
                </a:lnTo>
                <a:lnTo>
                  <a:pt x="330" y="868"/>
                </a:lnTo>
                <a:lnTo>
                  <a:pt x="329" y="868"/>
                </a:lnTo>
                <a:lnTo>
                  <a:pt x="328" y="866"/>
                </a:lnTo>
                <a:lnTo>
                  <a:pt x="326" y="865"/>
                </a:lnTo>
                <a:lnTo>
                  <a:pt x="324" y="865"/>
                </a:lnTo>
                <a:lnTo>
                  <a:pt x="323" y="865"/>
                </a:lnTo>
                <a:lnTo>
                  <a:pt x="322" y="864"/>
                </a:lnTo>
                <a:lnTo>
                  <a:pt x="321" y="865"/>
                </a:lnTo>
                <a:lnTo>
                  <a:pt x="320" y="865"/>
                </a:lnTo>
                <a:lnTo>
                  <a:pt x="320" y="866"/>
                </a:lnTo>
                <a:lnTo>
                  <a:pt x="319" y="866"/>
                </a:lnTo>
                <a:lnTo>
                  <a:pt x="319" y="868"/>
                </a:lnTo>
                <a:lnTo>
                  <a:pt x="319" y="869"/>
                </a:lnTo>
                <a:lnTo>
                  <a:pt x="318" y="869"/>
                </a:lnTo>
                <a:lnTo>
                  <a:pt x="317" y="869"/>
                </a:lnTo>
                <a:lnTo>
                  <a:pt x="317" y="870"/>
                </a:lnTo>
                <a:lnTo>
                  <a:pt x="315" y="870"/>
                </a:lnTo>
                <a:lnTo>
                  <a:pt x="315" y="871"/>
                </a:lnTo>
                <a:lnTo>
                  <a:pt x="314" y="871"/>
                </a:lnTo>
                <a:lnTo>
                  <a:pt x="312" y="873"/>
                </a:lnTo>
                <a:lnTo>
                  <a:pt x="312" y="874"/>
                </a:lnTo>
                <a:lnTo>
                  <a:pt x="312" y="875"/>
                </a:lnTo>
                <a:lnTo>
                  <a:pt x="310" y="877"/>
                </a:lnTo>
                <a:lnTo>
                  <a:pt x="310" y="878"/>
                </a:lnTo>
                <a:lnTo>
                  <a:pt x="309" y="879"/>
                </a:lnTo>
                <a:lnTo>
                  <a:pt x="308" y="879"/>
                </a:lnTo>
                <a:lnTo>
                  <a:pt x="306" y="879"/>
                </a:lnTo>
                <a:lnTo>
                  <a:pt x="306" y="878"/>
                </a:lnTo>
                <a:lnTo>
                  <a:pt x="308" y="877"/>
                </a:lnTo>
                <a:lnTo>
                  <a:pt x="309" y="877"/>
                </a:lnTo>
                <a:lnTo>
                  <a:pt x="310" y="877"/>
                </a:lnTo>
                <a:lnTo>
                  <a:pt x="310" y="875"/>
                </a:lnTo>
                <a:lnTo>
                  <a:pt x="311" y="875"/>
                </a:lnTo>
                <a:lnTo>
                  <a:pt x="311" y="874"/>
                </a:lnTo>
                <a:lnTo>
                  <a:pt x="311" y="870"/>
                </a:lnTo>
                <a:lnTo>
                  <a:pt x="311" y="868"/>
                </a:lnTo>
                <a:lnTo>
                  <a:pt x="311" y="866"/>
                </a:lnTo>
                <a:lnTo>
                  <a:pt x="310" y="866"/>
                </a:lnTo>
                <a:lnTo>
                  <a:pt x="309" y="866"/>
                </a:lnTo>
                <a:lnTo>
                  <a:pt x="308" y="866"/>
                </a:lnTo>
                <a:lnTo>
                  <a:pt x="306" y="866"/>
                </a:lnTo>
                <a:lnTo>
                  <a:pt x="305" y="866"/>
                </a:lnTo>
                <a:lnTo>
                  <a:pt x="303" y="866"/>
                </a:lnTo>
                <a:lnTo>
                  <a:pt x="303" y="857"/>
                </a:lnTo>
                <a:lnTo>
                  <a:pt x="303" y="852"/>
                </a:lnTo>
                <a:lnTo>
                  <a:pt x="303" y="848"/>
                </a:lnTo>
                <a:lnTo>
                  <a:pt x="300" y="848"/>
                </a:lnTo>
                <a:lnTo>
                  <a:pt x="300" y="849"/>
                </a:lnTo>
                <a:lnTo>
                  <a:pt x="295" y="849"/>
                </a:lnTo>
                <a:lnTo>
                  <a:pt x="295" y="850"/>
                </a:lnTo>
                <a:lnTo>
                  <a:pt x="295" y="855"/>
                </a:lnTo>
                <a:lnTo>
                  <a:pt x="291" y="855"/>
                </a:lnTo>
                <a:lnTo>
                  <a:pt x="291" y="861"/>
                </a:lnTo>
                <a:lnTo>
                  <a:pt x="288" y="861"/>
                </a:lnTo>
                <a:lnTo>
                  <a:pt x="286" y="858"/>
                </a:lnTo>
                <a:lnTo>
                  <a:pt x="285" y="857"/>
                </a:lnTo>
                <a:lnTo>
                  <a:pt x="284" y="856"/>
                </a:lnTo>
                <a:lnTo>
                  <a:pt x="283" y="856"/>
                </a:lnTo>
                <a:lnTo>
                  <a:pt x="282" y="856"/>
                </a:lnTo>
                <a:lnTo>
                  <a:pt x="282" y="857"/>
                </a:lnTo>
                <a:lnTo>
                  <a:pt x="280" y="857"/>
                </a:lnTo>
                <a:lnTo>
                  <a:pt x="279" y="857"/>
                </a:lnTo>
                <a:lnTo>
                  <a:pt x="279" y="856"/>
                </a:lnTo>
                <a:lnTo>
                  <a:pt x="278" y="856"/>
                </a:lnTo>
                <a:lnTo>
                  <a:pt x="276" y="856"/>
                </a:lnTo>
                <a:lnTo>
                  <a:pt x="275" y="857"/>
                </a:lnTo>
                <a:lnTo>
                  <a:pt x="274" y="857"/>
                </a:lnTo>
                <a:lnTo>
                  <a:pt x="274" y="858"/>
                </a:lnTo>
                <a:lnTo>
                  <a:pt x="271" y="861"/>
                </a:lnTo>
                <a:lnTo>
                  <a:pt x="269" y="864"/>
                </a:lnTo>
                <a:lnTo>
                  <a:pt x="268" y="865"/>
                </a:lnTo>
                <a:lnTo>
                  <a:pt x="267" y="865"/>
                </a:lnTo>
                <a:lnTo>
                  <a:pt x="268" y="864"/>
                </a:lnTo>
                <a:lnTo>
                  <a:pt x="267" y="863"/>
                </a:lnTo>
                <a:lnTo>
                  <a:pt x="266" y="863"/>
                </a:lnTo>
                <a:lnTo>
                  <a:pt x="266" y="862"/>
                </a:lnTo>
                <a:lnTo>
                  <a:pt x="265" y="862"/>
                </a:lnTo>
                <a:lnTo>
                  <a:pt x="265" y="861"/>
                </a:lnTo>
                <a:lnTo>
                  <a:pt x="266" y="861"/>
                </a:lnTo>
                <a:lnTo>
                  <a:pt x="266" y="862"/>
                </a:lnTo>
                <a:lnTo>
                  <a:pt x="267" y="862"/>
                </a:lnTo>
                <a:lnTo>
                  <a:pt x="267" y="861"/>
                </a:lnTo>
                <a:lnTo>
                  <a:pt x="267" y="860"/>
                </a:lnTo>
                <a:lnTo>
                  <a:pt x="267" y="858"/>
                </a:lnTo>
                <a:lnTo>
                  <a:pt x="266" y="857"/>
                </a:lnTo>
                <a:lnTo>
                  <a:pt x="265" y="856"/>
                </a:lnTo>
                <a:lnTo>
                  <a:pt x="263" y="856"/>
                </a:lnTo>
                <a:lnTo>
                  <a:pt x="263" y="857"/>
                </a:lnTo>
                <a:lnTo>
                  <a:pt x="261" y="858"/>
                </a:lnTo>
                <a:lnTo>
                  <a:pt x="261" y="860"/>
                </a:lnTo>
                <a:lnTo>
                  <a:pt x="260" y="860"/>
                </a:lnTo>
                <a:lnTo>
                  <a:pt x="259" y="860"/>
                </a:lnTo>
                <a:lnTo>
                  <a:pt x="258" y="860"/>
                </a:lnTo>
                <a:lnTo>
                  <a:pt x="257" y="860"/>
                </a:lnTo>
                <a:lnTo>
                  <a:pt x="254" y="866"/>
                </a:lnTo>
                <a:lnTo>
                  <a:pt x="254" y="863"/>
                </a:lnTo>
                <a:lnTo>
                  <a:pt x="254" y="861"/>
                </a:lnTo>
                <a:lnTo>
                  <a:pt x="254" y="858"/>
                </a:lnTo>
                <a:lnTo>
                  <a:pt x="253" y="858"/>
                </a:lnTo>
                <a:lnTo>
                  <a:pt x="253" y="857"/>
                </a:lnTo>
                <a:lnTo>
                  <a:pt x="252" y="856"/>
                </a:lnTo>
                <a:lnTo>
                  <a:pt x="251" y="856"/>
                </a:lnTo>
                <a:lnTo>
                  <a:pt x="246" y="855"/>
                </a:lnTo>
                <a:lnTo>
                  <a:pt x="245" y="854"/>
                </a:lnTo>
                <a:lnTo>
                  <a:pt x="244" y="854"/>
                </a:lnTo>
                <a:lnTo>
                  <a:pt x="232" y="849"/>
                </a:lnTo>
                <a:lnTo>
                  <a:pt x="214" y="843"/>
                </a:lnTo>
                <a:lnTo>
                  <a:pt x="210" y="843"/>
                </a:lnTo>
                <a:lnTo>
                  <a:pt x="210" y="844"/>
                </a:lnTo>
                <a:lnTo>
                  <a:pt x="188" y="843"/>
                </a:lnTo>
                <a:lnTo>
                  <a:pt x="186" y="843"/>
                </a:lnTo>
                <a:lnTo>
                  <a:pt x="186" y="839"/>
                </a:lnTo>
                <a:lnTo>
                  <a:pt x="207" y="840"/>
                </a:lnTo>
                <a:lnTo>
                  <a:pt x="208" y="833"/>
                </a:lnTo>
                <a:lnTo>
                  <a:pt x="206" y="831"/>
                </a:lnTo>
                <a:lnTo>
                  <a:pt x="184" y="829"/>
                </a:lnTo>
                <a:lnTo>
                  <a:pt x="184" y="828"/>
                </a:lnTo>
                <a:lnTo>
                  <a:pt x="205" y="829"/>
                </a:lnTo>
                <a:lnTo>
                  <a:pt x="206" y="829"/>
                </a:lnTo>
                <a:lnTo>
                  <a:pt x="211" y="823"/>
                </a:lnTo>
                <a:lnTo>
                  <a:pt x="211" y="822"/>
                </a:lnTo>
                <a:lnTo>
                  <a:pt x="213" y="822"/>
                </a:lnTo>
                <a:lnTo>
                  <a:pt x="214" y="821"/>
                </a:lnTo>
                <a:lnTo>
                  <a:pt x="201" y="821"/>
                </a:lnTo>
                <a:lnTo>
                  <a:pt x="201" y="820"/>
                </a:lnTo>
                <a:lnTo>
                  <a:pt x="213" y="820"/>
                </a:lnTo>
                <a:lnTo>
                  <a:pt x="214" y="820"/>
                </a:lnTo>
                <a:lnTo>
                  <a:pt x="215" y="819"/>
                </a:lnTo>
                <a:lnTo>
                  <a:pt x="218" y="815"/>
                </a:lnTo>
                <a:lnTo>
                  <a:pt x="219" y="814"/>
                </a:lnTo>
                <a:lnTo>
                  <a:pt x="219" y="811"/>
                </a:lnTo>
                <a:lnTo>
                  <a:pt x="219" y="807"/>
                </a:lnTo>
                <a:lnTo>
                  <a:pt x="220" y="794"/>
                </a:lnTo>
                <a:lnTo>
                  <a:pt x="220" y="793"/>
                </a:lnTo>
                <a:lnTo>
                  <a:pt x="219" y="793"/>
                </a:lnTo>
                <a:lnTo>
                  <a:pt x="210" y="791"/>
                </a:lnTo>
                <a:lnTo>
                  <a:pt x="210" y="794"/>
                </a:lnTo>
                <a:lnTo>
                  <a:pt x="209" y="794"/>
                </a:lnTo>
                <a:lnTo>
                  <a:pt x="209" y="791"/>
                </a:lnTo>
                <a:lnTo>
                  <a:pt x="200" y="791"/>
                </a:lnTo>
                <a:lnTo>
                  <a:pt x="200" y="793"/>
                </a:lnTo>
                <a:lnTo>
                  <a:pt x="199" y="793"/>
                </a:lnTo>
                <a:lnTo>
                  <a:pt x="199" y="791"/>
                </a:lnTo>
                <a:lnTo>
                  <a:pt x="190" y="790"/>
                </a:lnTo>
                <a:lnTo>
                  <a:pt x="190" y="793"/>
                </a:lnTo>
                <a:lnTo>
                  <a:pt x="189" y="793"/>
                </a:lnTo>
                <a:lnTo>
                  <a:pt x="189" y="790"/>
                </a:lnTo>
                <a:lnTo>
                  <a:pt x="180" y="790"/>
                </a:lnTo>
                <a:lnTo>
                  <a:pt x="180" y="791"/>
                </a:lnTo>
                <a:lnTo>
                  <a:pt x="179" y="791"/>
                </a:lnTo>
                <a:lnTo>
                  <a:pt x="180" y="789"/>
                </a:lnTo>
                <a:lnTo>
                  <a:pt x="170" y="789"/>
                </a:lnTo>
                <a:lnTo>
                  <a:pt x="167" y="816"/>
                </a:lnTo>
                <a:lnTo>
                  <a:pt x="141" y="815"/>
                </a:lnTo>
                <a:lnTo>
                  <a:pt x="140" y="815"/>
                </a:lnTo>
                <a:lnTo>
                  <a:pt x="134" y="814"/>
                </a:lnTo>
                <a:lnTo>
                  <a:pt x="129" y="805"/>
                </a:lnTo>
                <a:lnTo>
                  <a:pt x="122" y="795"/>
                </a:lnTo>
                <a:lnTo>
                  <a:pt x="113" y="795"/>
                </a:lnTo>
                <a:lnTo>
                  <a:pt x="99" y="794"/>
                </a:lnTo>
                <a:lnTo>
                  <a:pt x="97" y="794"/>
                </a:lnTo>
                <a:lnTo>
                  <a:pt x="95" y="793"/>
                </a:lnTo>
                <a:lnTo>
                  <a:pt x="88" y="788"/>
                </a:lnTo>
                <a:lnTo>
                  <a:pt x="86" y="786"/>
                </a:lnTo>
                <a:lnTo>
                  <a:pt x="84" y="786"/>
                </a:lnTo>
                <a:lnTo>
                  <a:pt x="75" y="785"/>
                </a:lnTo>
                <a:lnTo>
                  <a:pt x="73" y="785"/>
                </a:lnTo>
                <a:lnTo>
                  <a:pt x="70" y="778"/>
                </a:lnTo>
                <a:lnTo>
                  <a:pt x="69" y="777"/>
                </a:lnTo>
                <a:lnTo>
                  <a:pt x="69" y="776"/>
                </a:lnTo>
                <a:lnTo>
                  <a:pt x="65" y="770"/>
                </a:lnTo>
                <a:lnTo>
                  <a:pt x="65" y="769"/>
                </a:lnTo>
                <a:lnTo>
                  <a:pt x="64" y="768"/>
                </a:lnTo>
                <a:lnTo>
                  <a:pt x="62" y="763"/>
                </a:lnTo>
                <a:lnTo>
                  <a:pt x="61" y="761"/>
                </a:lnTo>
                <a:lnTo>
                  <a:pt x="60" y="758"/>
                </a:lnTo>
                <a:lnTo>
                  <a:pt x="59" y="756"/>
                </a:lnTo>
                <a:lnTo>
                  <a:pt x="55" y="748"/>
                </a:lnTo>
                <a:lnTo>
                  <a:pt x="55" y="747"/>
                </a:lnTo>
                <a:lnTo>
                  <a:pt x="55" y="746"/>
                </a:lnTo>
                <a:lnTo>
                  <a:pt x="55" y="744"/>
                </a:lnTo>
                <a:lnTo>
                  <a:pt x="56" y="741"/>
                </a:lnTo>
                <a:lnTo>
                  <a:pt x="56" y="738"/>
                </a:lnTo>
                <a:lnTo>
                  <a:pt x="58" y="736"/>
                </a:lnTo>
                <a:lnTo>
                  <a:pt x="58" y="735"/>
                </a:lnTo>
                <a:lnTo>
                  <a:pt x="58" y="728"/>
                </a:lnTo>
                <a:lnTo>
                  <a:pt x="58" y="722"/>
                </a:lnTo>
                <a:lnTo>
                  <a:pt x="58" y="718"/>
                </a:lnTo>
                <a:lnTo>
                  <a:pt x="58" y="716"/>
                </a:lnTo>
                <a:lnTo>
                  <a:pt x="58" y="715"/>
                </a:lnTo>
                <a:lnTo>
                  <a:pt x="59" y="715"/>
                </a:lnTo>
                <a:lnTo>
                  <a:pt x="59" y="714"/>
                </a:lnTo>
                <a:lnTo>
                  <a:pt x="59" y="713"/>
                </a:lnTo>
                <a:lnTo>
                  <a:pt x="58" y="712"/>
                </a:lnTo>
                <a:lnTo>
                  <a:pt x="58" y="711"/>
                </a:lnTo>
                <a:lnTo>
                  <a:pt x="58" y="710"/>
                </a:lnTo>
                <a:lnTo>
                  <a:pt x="58" y="709"/>
                </a:lnTo>
                <a:lnTo>
                  <a:pt x="58" y="707"/>
                </a:lnTo>
                <a:lnTo>
                  <a:pt x="58" y="706"/>
                </a:lnTo>
                <a:lnTo>
                  <a:pt x="58" y="705"/>
                </a:lnTo>
                <a:lnTo>
                  <a:pt x="58" y="703"/>
                </a:lnTo>
                <a:lnTo>
                  <a:pt x="56" y="701"/>
                </a:lnTo>
                <a:lnTo>
                  <a:pt x="56" y="699"/>
                </a:lnTo>
                <a:lnTo>
                  <a:pt x="55" y="698"/>
                </a:lnTo>
                <a:lnTo>
                  <a:pt x="54" y="696"/>
                </a:lnTo>
                <a:lnTo>
                  <a:pt x="53" y="696"/>
                </a:lnTo>
                <a:lnTo>
                  <a:pt x="53" y="694"/>
                </a:lnTo>
                <a:lnTo>
                  <a:pt x="53" y="691"/>
                </a:lnTo>
                <a:lnTo>
                  <a:pt x="53" y="690"/>
                </a:lnTo>
                <a:lnTo>
                  <a:pt x="54" y="690"/>
                </a:lnTo>
                <a:lnTo>
                  <a:pt x="54" y="689"/>
                </a:lnTo>
                <a:lnTo>
                  <a:pt x="55" y="688"/>
                </a:lnTo>
                <a:lnTo>
                  <a:pt x="55" y="687"/>
                </a:lnTo>
                <a:lnTo>
                  <a:pt x="54" y="687"/>
                </a:lnTo>
                <a:lnTo>
                  <a:pt x="54" y="686"/>
                </a:lnTo>
                <a:lnTo>
                  <a:pt x="55" y="686"/>
                </a:lnTo>
                <a:lnTo>
                  <a:pt x="58" y="687"/>
                </a:lnTo>
                <a:lnTo>
                  <a:pt x="58" y="686"/>
                </a:lnTo>
                <a:lnTo>
                  <a:pt x="59" y="685"/>
                </a:lnTo>
                <a:lnTo>
                  <a:pt x="61" y="685"/>
                </a:lnTo>
                <a:close/>
                <a:moveTo>
                  <a:pt x="148" y="53"/>
                </a:moveTo>
                <a:lnTo>
                  <a:pt x="151" y="53"/>
                </a:lnTo>
                <a:lnTo>
                  <a:pt x="153" y="52"/>
                </a:lnTo>
                <a:lnTo>
                  <a:pt x="154" y="52"/>
                </a:lnTo>
                <a:lnTo>
                  <a:pt x="155" y="52"/>
                </a:lnTo>
                <a:lnTo>
                  <a:pt x="158" y="51"/>
                </a:lnTo>
                <a:lnTo>
                  <a:pt x="165" y="51"/>
                </a:lnTo>
                <a:lnTo>
                  <a:pt x="166" y="51"/>
                </a:lnTo>
                <a:lnTo>
                  <a:pt x="166" y="50"/>
                </a:lnTo>
                <a:lnTo>
                  <a:pt x="167" y="50"/>
                </a:lnTo>
                <a:lnTo>
                  <a:pt x="168" y="50"/>
                </a:lnTo>
                <a:lnTo>
                  <a:pt x="177" y="49"/>
                </a:lnTo>
                <a:lnTo>
                  <a:pt x="182" y="49"/>
                </a:lnTo>
                <a:lnTo>
                  <a:pt x="184" y="48"/>
                </a:lnTo>
                <a:lnTo>
                  <a:pt x="188" y="48"/>
                </a:lnTo>
                <a:lnTo>
                  <a:pt x="194" y="46"/>
                </a:lnTo>
                <a:lnTo>
                  <a:pt x="196" y="46"/>
                </a:lnTo>
                <a:lnTo>
                  <a:pt x="199" y="45"/>
                </a:lnTo>
                <a:lnTo>
                  <a:pt x="201" y="45"/>
                </a:lnTo>
                <a:lnTo>
                  <a:pt x="203" y="48"/>
                </a:lnTo>
                <a:lnTo>
                  <a:pt x="205" y="48"/>
                </a:lnTo>
                <a:lnTo>
                  <a:pt x="207" y="49"/>
                </a:lnTo>
                <a:lnTo>
                  <a:pt x="209" y="49"/>
                </a:lnTo>
                <a:lnTo>
                  <a:pt x="210" y="49"/>
                </a:lnTo>
                <a:lnTo>
                  <a:pt x="214" y="49"/>
                </a:lnTo>
                <a:lnTo>
                  <a:pt x="217" y="48"/>
                </a:lnTo>
                <a:lnTo>
                  <a:pt x="217" y="46"/>
                </a:lnTo>
                <a:lnTo>
                  <a:pt x="218" y="46"/>
                </a:lnTo>
                <a:lnTo>
                  <a:pt x="222" y="45"/>
                </a:lnTo>
                <a:lnTo>
                  <a:pt x="223" y="45"/>
                </a:lnTo>
                <a:lnTo>
                  <a:pt x="224" y="43"/>
                </a:lnTo>
                <a:lnTo>
                  <a:pt x="225" y="43"/>
                </a:lnTo>
                <a:lnTo>
                  <a:pt x="227" y="43"/>
                </a:lnTo>
                <a:lnTo>
                  <a:pt x="228" y="43"/>
                </a:lnTo>
                <a:lnTo>
                  <a:pt x="229" y="43"/>
                </a:lnTo>
                <a:lnTo>
                  <a:pt x="231" y="43"/>
                </a:lnTo>
                <a:lnTo>
                  <a:pt x="232" y="43"/>
                </a:lnTo>
                <a:lnTo>
                  <a:pt x="235" y="44"/>
                </a:lnTo>
                <a:lnTo>
                  <a:pt x="236" y="44"/>
                </a:lnTo>
                <a:lnTo>
                  <a:pt x="239" y="44"/>
                </a:lnTo>
                <a:lnTo>
                  <a:pt x="242" y="46"/>
                </a:lnTo>
                <a:lnTo>
                  <a:pt x="243" y="45"/>
                </a:lnTo>
                <a:lnTo>
                  <a:pt x="244" y="45"/>
                </a:lnTo>
                <a:lnTo>
                  <a:pt x="244" y="46"/>
                </a:lnTo>
                <a:lnTo>
                  <a:pt x="248" y="46"/>
                </a:lnTo>
                <a:lnTo>
                  <a:pt x="249" y="46"/>
                </a:lnTo>
                <a:lnTo>
                  <a:pt x="250" y="46"/>
                </a:lnTo>
                <a:lnTo>
                  <a:pt x="251" y="48"/>
                </a:lnTo>
                <a:lnTo>
                  <a:pt x="252" y="48"/>
                </a:lnTo>
                <a:lnTo>
                  <a:pt x="253" y="48"/>
                </a:lnTo>
                <a:lnTo>
                  <a:pt x="253" y="49"/>
                </a:lnTo>
                <a:lnTo>
                  <a:pt x="258" y="50"/>
                </a:lnTo>
                <a:lnTo>
                  <a:pt x="258" y="51"/>
                </a:lnTo>
                <a:lnTo>
                  <a:pt x="260" y="51"/>
                </a:lnTo>
                <a:lnTo>
                  <a:pt x="261" y="52"/>
                </a:lnTo>
                <a:lnTo>
                  <a:pt x="263" y="52"/>
                </a:lnTo>
                <a:lnTo>
                  <a:pt x="265" y="52"/>
                </a:lnTo>
                <a:lnTo>
                  <a:pt x="266" y="52"/>
                </a:lnTo>
                <a:lnTo>
                  <a:pt x="269" y="51"/>
                </a:lnTo>
                <a:lnTo>
                  <a:pt x="270" y="50"/>
                </a:lnTo>
                <a:lnTo>
                  <a:pt x="272" y="46"/>
                </a:lnTo>
                <a:lnTo>
                  <a:pt x="274" y="46"/>
                </a:lnTo>
                <a:lnTo>
                  <a:pt x="275" y="46"/>
                </a:lnTo>
                <a:lnTo>
                  <a:pt x="276" y="46"/>
                </a:lnTo>
                <a:lnTo>
                  <a:pt x="277" y="45"/>
                </a:lnTo>
                <a:lnTo>
                  <a:pt x="279" y="44"/>
                </a:lnTo>
                <a:lnTo>
                  <a:pt x="282" y="44"/>
                </a:lnTo>
                <a:lnTo>
                  <a:pt x="291" y="41"/>
                </a:lnTo>
                <a:lnTo>
                  <a:pt x="292" y="38"/>
                </a:lnTo>
                <a:lnTo>
                  <a:pt x="293" y="36"/>
                </a:lnTo>
                <a:lnTo>
                  <a:pt x="295" y="35"/>
                </a:lnTo>
                <a:lnTo>
                  <a:pt x="296" y="35"/>
                </a:lnTo>
                <a:lnTo>
                  <a:pt x="297" y="35"/>
                </a:lnTo>
                <a:lnTo>
                  <a:pt x="300" y="34"/>
                </a:lnTo>
                <a:lnTo>
                  <a:pt x="301" y="34"/>
                </a:lnTo>
                <a:lnTo>
                  <a:pt x="303" y="33"/>
                </a:lnTo>
                <a:lnTo>
                  <a:pt x="306" y="32"/>
                </a:lnTo>
                <a:lnTo>
                  <a:pt x="308" y="32"/>
                </a:lnTo>
                <a:lnTo>
                  <a:pt x="310" y="32"/>
                </a:lnTo>
                <a:lnTo>
                  <a:pt x="311" y="32"/>
                </a:lnTo>
                <a:lnTo>
                  <a:pt x="312" y="32"/>
                </a:lnTo>
                <a:lnTo>
                  <a:pt x="317" y="32"/>
                </a:lnTo>
                <a:lnTo>
                  <a:pt x="322" y="27"/>
                </a:lnTo>
                <a:lnTo>
                  <a:pt x="324" y="25"/>
                </a:lnTo>
                <a:lnTo>
                  <a:pt x="322" y="21"/>
                </a:lnTo>
                <a:lnTo>
                  <a:pt x="321" y="19"/>
                </a:lnTo>
                <a:lnTo>
                  <a:pt x="321" y="18"/>
                </a:lnTo>
                <a:lnTo>
                  <a:pt x="321" y="16"/>
                </a:lnTo>
                <a:lnTo>
                  <a:pt x="331" y="13"/>
                </a:lnTo>
                <a:lnTo>
                  <a:pt x="336" y="11"/>
                </a:lnTo>
                <a:lnTo>
                  <a:pt x="338" y="10"/>
                </a:lnTo>
                <a:lnTo>
                  <a:pt x="341" y="5"/>
                </a:lnTo>
                <a:lnTo>
                  <a:pt x="343" y="4"/>
                </a:lnTo>
                <a:lnTo>
                  <a:pt x="348" y="2"/>
                </a:lnTo>
                <a:lnTo>
                  <a:pt x="349" y="1"/>
                </a:lnTo>
                <a:lnTo>
                  <a:pt x="352" y="0"/>
                </a:lnTo>
                <a:lnTo>
                  <a:pt x="354" y="0"/>
                </a:lnTo>
                <a:lnTo>
                  <a:pt x="355" y="0"/>
                </a:lnTo>
                <a:lnTo>
                  <a:pt x="353" y="5"/>
                </a:lnTo>
                <a:lnTo>
                  <a:pt x="358" y="9"/>
                </a:lnTo>
                <a:lnTo>
                  <a:pt x="360" y="9"/>
                </a:lnTo>
                <a:lnTo>
                  <a:pt x="360" y="8"/>
                </a:lnTo>
                <a:lnTo>
                  <a:pt x="361" y="8"/>
                </a:lnTo>
                <a:lnTo>
                  <a:pt x="362" y="9"/>
                </a:lnTo>
                <a:lnTo>
                  <a:pt x="363" y="9"/>
                </a:lnTo>
                <a:lnTo>
                  <a:pt x="364" y="9"/>
                </a:lnTo>
                <a:lnTo>
                  <a:pt x="364" y="10"/>
                </a:lnTo>
                <a:lnTo>
                  <a:pt x="365" y="10"/>
                </a:lnTo>
                <a:lnTo>
                  <a:pt x="366" y="10"/>
                </a:lnTo>
                <a:lnTo>
                  <a:pt x="367" y="10"/>
                </a:lnTo>
                <a:lnTo>
                  <a:pt x="367" y="11"/>
                </a:lnTo>
                <a:lnTo>
                  <a:pt x="369" y="11"/>
                </a:lnTo>
                <a:lnTo>
                  <a:pt x="370" y="11"/>
                </a:lnTo>
                <a:lnTo>
                  <a:pt x="371" y="10"/>
                </a:lnTo>
                <a:lnTo>
                  <a:pt x="372" y="9"/>
                </a:lnTo>
                <a:lnTo>
                  <a:pt x="373" y="9"/>
                </a:lnTo>
                <a:lnTo>
                  <a:pt x="373" y="8"/>
                </a:lnTo>
                <a:lnTo>
                  <a:pt x="374" y="8"/>
                </a:lnTo>
                <a:lnTo>
                  <a:pt x="375" y="8"/>
                </a:lnTo>
                <a:lnTo>
                  <a:pt x="377" y="8"/>
                </a:lnTo>
                <a:lnTo>
                  <a:pt x="378" y="8"/>
                </a:lnTo>
                <a:lnTo>
                  <a:pt x="381" y="9"/>
                </a:lnTo>
                <a:lnTo>
                  <a:pt x="382" y="9"/>
                </a:lnTo>
                <a:lnTo>
                  <a:pt x="383" y="9"/>
                </a:lnTo>
                <a:lnTo>
                  <a:pt x="384" y="10"/>
                </a:lnTo>
                <a:lnTo>
                  <a:pt x="386" y="11"/>
                </a:lnTo>
                <a:lnTo>
                  <a:pt x="387" y="12"/>
                </a:lnTo>
                <a:lnTo>
                  <a:pt x="388" y="12"/>
                </a:lnTo>
                <a:lnTo>
                  <a:pt x="389" y="12"/>
                </a:lnTo>
                <a:lnTo>
                  <a:pt x="390" y="12"/>
                </a:lnTo>
                <a:lnTo>
                  <a:pt x="390" y="13"/>
                </a:lnTo>
                <a:lnTo>
                  <a:pt x="391" y="13"/>
                </a:lnTo>
                <a:lnTo>
                  <a:pt x="395" y="19"/>
                </a:lnTo>
                <a:lnTo>
                  <a:pt x="396" y="21"/>
                </a:lnTo>
                <a:lnTo>
                  <a:pt x="397" y="21"/>
                </a:lnTo>
                <a:lnTo>
                  <a:pt x="397" y="24"/>
                </a:lnTo>
                <a:lnTo>
                  <a:pt x="398" y="25"/>
                </a:lnTo>
                <a:lnTo>
                  <a:pt x="398" y="26"/>
                </a:lnTo>
                <a:lnTo>
                  <a:pt x="399" y="26"/>
                </a:lnTo>
                <a:lnTo>
                  <a:pt x="400" y="26"/>
                </a:lnTo>
                <a:lnTo>
                  <a:pt x="400" y="27"/>
                </a:lnTo>
                <a:lnTo>
                  <a:pt x="403" y="27"/>
                </a:lnTo>
                <a:lnTo>
                  <a:pt x="404" y="27"/>
                </a:lnTo>
                <a:lnTo>
                  <a:pt x="404" y="28"/>
                </a:lnTo>
                <a:lnTo>
                  <a:pt x="404" y="29"/>
                </a:lnTo>
                <a:lnTo>
                  <a:pt x="404" y="30"/>
                </a:lnTo>
                <a:lnTo>
                  <a:pt x="404" y="36"/>
                </a:lnTo>
                <a:lnTo>
                  <a:pt x="405" y="36"/>
                </a:lnTo>
                <a:lnTo>
                  <a:pt x="405" y="37"/>
                </a:lnTo>
                <a:lnTo>
                  <a:pt x="406" y="38"/>
                </a:lnTo>
                <a:lnTo>
                  <a:pt x="407" y="38"/>
                </a:lnTo>
                <a:lnTo>
                  <a:pt x="408" y="37"/>
                </a:lnTo>
                <a:lnTo>
                  <a:pt x="409" y="37"/>
                </a:lnTo>
                <a:lnTo>
                  <a:pt x="410" y="37"/>
                </a:lnTo>
                <a:lnTo>
                  <a:pt x="412" y="37"/>
                </a:lnTo>
                <a:lnTo>
                  <a:pt x="413" y="37"/>
                </a:lnTo>
                <a:lnTo>
                  <a:pt x="413" y="38"/>
                </a:lnTo>
                <a:lnTo>
                  <a:pt x="414" y="38"/>
                </a:lnTo>
                <a:lnTo>
                  <a:pt x="414" y="40"/>
                </a:lnTo>
                <a:lnTo>
                  <a:pt x="415" y="40"/>
                </a:lnTo>
                <a:lnTo>
                  <a:pt x="415" y="41"/>
                </a:lnTo>
                <a:lnTo>
                  <a:pt x="416" y="42"/>
                </a:lnTo>
                <a:lnTo>
                  <a:pt x="417" y="43"/>
                </a:lnTo>
                <a:lnTo>
                  <a:pt x="418" y="43"/>
                </a:lnTo>
                <a:lnTo>
                  <a:pt x="418" y="42"/>
                </a:lnTo>
                <a:lnTo>
                  <a:pt x="420" y="42"/>
                </a:lnTo>
                <a:lnTo>
                  <a:pt x="420" y="41"/>
                </a:lnTo>
                <a:lnTo>
                  <a:pt x="422" y="40"/>
                </a:lnTo>
                <a:lnTo>
                  <a:pt x="423" y="38"/>
                </a:lnTo>
                <a:lnTo>
                  <a:pt x="424" y="37"/>
                </a:lnTo>
                <a:lnTo>
                  <a:pt x="425" y="37"/>
                </a:lnTo>
                <a:lnTo>
                  <a:pt x="426" y="38"/>
                </a:lnTo>
                <a:lnTo>
                  <a:pt x="426" y="40"/>
                </a:lnTo>
                <a:lnTo>
                  <a:pt x="427" y="43"/>
                </a:lnTo>
                <a:lnTo>
                  <a:pt x="429" y="44"/>
                </a:lnTo>
                <a:lnTo>
                  <a:pt x="429" y="45"/>
                </a:lnTo>
                <a:lnTo>
                  <a:pt x="430" y="45"/>
                </a:lnTo>
                <a:lnTo>
                  <a:pt x="430" y="46"/>
                </a:lnTo>
                <a:lnTo>
                  <a:pt x="430" y="48"/>
                </a:lnTo>
                <a:lnTo>
                  <a:pt x="429" y="49"/>
                </a:lnTo>
                <a:lnTo>
                  <a:pt x="429" y="50"/>
                </a:lnTo>
                <a:lnTo>
                  <a:pt x="427" y="50"/>
                </a:lnTo>
                <a:lnTo>
                  <a:pt x="429" y="52"/>
                </a:lnTo>
                <a:lnTo>
                  <a:pt x="429" y="54"/>
                </a:lnTo>
                <a:lnTo>
                  <a:pt x="429" y="57"/>
                </a:lnTo>
                <a:lnTo>
                  <a:pt x="429" y="58"/>
                </a:lnTo>
                <a:lnTo>
                  <a:pt x="429" y="59"/>
                </a:lnTo>
                <a:lnTo>
                  <a:pt x="429" y="60"/>
                </a:lnTo>
                <a:lnTo>
                  <a:pt x="430" y="60"/>
                </a:lnTo>
                <a:lnTo>
                  <a:pt x="430" y="61"/>
                </a:lnTo>
                <a:lnTo>
                  <a:pt x="431" y="62"/>
                </a:lnTo>
                <a:lnTo>
                  <a:pt x="432" y="61"/>
                </a:lnTo>
                <a:lnTo>
                  <a:pt x="434" y="60"/>
                </a:lnTo>
                <a:lnTo>
                  <a:pt x="434" y="59"/>
                </a:lnTo>
                <a:lnTo>
                  <a:pt x="435" y="59"/>
                </a:lnTo>
                <a:lnTo>
                  <a:pt x="436" y="60"/>
                </a:lnTo>
                <a:lnTo>
                  <a:pt x="438" y="60"/>
                </a:lnTo>
                <a:lnTo>
                  <a:pt x="439" y="60"/>
                </a:lnTo>
                <a:lnTo>
                  <a:pt x="440" y="60"/>
                </a:lnTo>
                <a:lnTo>
                  <a:pt x="441" y="60"/>
                </a:lnTo>
                <a:lnTo>
                  <a:pt x="442" y="61"/>
                </a:lnTo>
                <a:lnTo>
                  <a:pt x="444" y="63"/>
                </a:lnTo>
                <a:lnTo>
                  <a:pt x="444" y="65"/>
                </a:lnTo>
                <a:lnTo>
                  <a:pt x="446" y="66"/>
                </a:lnTo>
                <a:lnTo>
                  <a:pt x="446" y="67"/>
                </a:lnTo>
                <a:lnTo>
                  <a:pt x="446" y="68"/>
                </a:lnTo>
                <a:lnTo>
                  <a:pt x="447" y="69"/>
                </a:lnTo>
                <a:lnTo>
                  <a:pt x="447" y="70"/>
                </a:lnTo>
                <a:lnTo>
                  <a:pt x="446" y="70"/>
                </a:lnTo>
                <a:lnTo>
                  <a:pt x="446" y="71"/>
                </a:lnTo>
                <a:lnTo>
                  <a:pt x="444" y="73"/>
                </a:lnTo>
                <a:lnTo>
                  <a:pt x="444" y="74"/>
                </a:lnTo>
                <a:lnTo>
                  <a:pt x="444" y="75"/>
                </a:lnTo>
                <a:lnTo>
                  <a:pt x="444" y="76"/>
                </a:lnTo>
                <a:lnTo>
                  <a:pt x="446" y="76"/>
                </a:lnTo>
                <a:lnTo>
                  <a:pt x="447" y="76"/>
                </a:lnTo>
                <a:lnTo>
                  <a:pt x="448" y="76"/>
                </a:lnTo>
                <a:lnTo>
                  <a:pt x="448" y="77"/>
                </a:lnTo>
                <a:lnTo>
                  <a:pt x="449" y="77"/>
                </a:lnTo>
                <a:lnTo>
                  <a:pt x="450" y="77"/>
                </a:lnTo>
                <a:lnTo>
                  <a:pt x="451" y="76"/>
                </a:lnTo>
                <a:lnTo>
                  <a:pt x="452" y="75"/>
                </a:lnTo>
                <a:lnTo>
                  <a:pt x="453" y="75"/>
                </a:lnTo>
                <a:lnTo>
                  <a:pt x="455" y="75"/>
                </a:lnTo>
                <a:lnTo>
                  <a:pt x="456" y="76"/>
                </a:lnTo>
                <a:lnTo>
                  <a:pt x="458" y="77"/>
                </a:lnTo>
                <a:lnTo>
                  <a:pt x="459" y="78"/>
                </a:lnTo>
                <a:lnTo>
                  <a:pt x="459" y="79"/>
                </a:lnTo>
                <a:lnTo>
                  <a:pt x="459" y="80"/>
                </a:lnTo>
                <a:lnTo>
                  <a:pt x="459" y="82"/>
                </a:lnTo>
                <a:lnTo>
                  <a:pt x="460" y="82"/>
                </a:lnTo>
                <a:lnTo>
                  <a:pt x="461" y="82"/>
                </a:lnTo>
                <a:lnTo>
                  <a:pt x="464" y="92"/>
                </a:lnTo>
                <a:lnTo>
                  <a:pt x="464" y="94"/>
                </a:lnTo>
                <a:lnTo>
                  <a:pt x="460" y="97"/>
                </a:lnTo>
                <a:lnTo>
                  <a:pt x="458" y="100"/>
                </a:lnTo>
                <a:lnTo>
                  <a:pt x="461" y="102"/>
                </a:lnTo>
                <a:lnTo>
                  <a:pt x="461" y="103"/>
                </a:lnTo>
                <a:lnTo>
                  <a:pt x="461" y="107"/>
                </a:lnTo>
                <a:lnTo>
                  <a:pt x="461" y="110"/>
                </a:lnTo>
                <a:lnTo>
                  <a:pt x="462" y="111"/>
                </a:lnTo>
                <a:lnTo>
                  <a:pt x="462" y="113"/>
                </a:lnTo>
                <a:lnTo>
                  <a:pt x="462" y="115"/>
                </a:lnTo>
                <a:lnTo>
                  <a:pt x="462" y="116"/>
                </a:lnTo>
                <a:lnTo>
                  <a:pt x="462" y="117"/>
                </a:lnTo>
                <a:lnTo>
                  <a:pt x="462" y="118"/>
                </a:lnTo>
                <a:lnTo>
                  <a:pt x="464" y="119"/>
                </a:lnTo>
                <a:lnTo>
                  <a:pt x="467" y="121"/>
                </a:lnTo>
                <a:lnTo>
                  <a:pt x="470" y="125"/>
                </a:lnTo>
                <a:lnTo>
                  <a:pt x="472" y="125"/>
                </a:lnTo>
                <a:lnTo>
                  <a:pt x="475" y="128"/>
                </a:lnTo>
                <a:lnTo>
                  <a:pt x="476" y="129"/>
                </a:lnTo>
                <a:lnTo>
                  <a:pt x="482" y="135"/>
                </a:lnTo>
                <a:lnTo>
                  <a:pt x="486" y="140"/>
                </a:lnTo>
                <a:lnTo>
                  <a:pt x="488" y="142"/>
                </a:lnTo>
                <a:lnTo>
                  <a:pt x="496" y="149"/>
                </a:lnTo>
                <a:lnTo>
                  <a:pt x="499" y="150"/>
                </a:lnTo>
                <a:lnTo>
                  <a:pt x="500" y="150"/>
                </a:lnTo>
                <a:lnTo>
                  <a:pt x="502" y="149"/>
                </a:lnTo>
                <a:lnTo>
                  <a:pt x="508" y="145"/>
                </a:lnTo>
                <a:lnTo>
                  <a:pt x="508" y="144"/>
                </a:lnTo>
                <a:lnTo>
                  <a:pt x="510" y="144"/>
                </a:lnTo>
                <a:lnTo>
                  <a:pt x="511" y="143"/>
                </a:lnTo>
                <a:lnTo>
                  <a:pt x="512" y="143"/>
                </a:lnTo>
                <a:lnTo>
                  <a:pt x="513" y="142"/>
                </a:lnTo>
                <a:lnTo>
                  <a:pt x="516" y="142"/>
                </a:lnTo>
                <a:lnTo>
                  <a:pt x="519" y="143"/>
                </a:lnTo>
                <a:lnTo>
                  <a:pt x="521" y="143"/>
                </a:lnTo>
                <a:lnTo>
                  <a:pt x="528" y="145"/>
                </a:lnTo>
                <a:lnTo>
                  <a:pt x="529" y="146"/>
                </a:lnTo>
                <a:lnTo>
                  <a:pt x="530" y="146"/>
                </a:lnTo>
                <a:lnTo>
                  <a:pt x="537" y="149"/>
                </a:lnTo>
                <a:lnTo>
                  <a:pt x="546" y="151"/>
                </a:lnTo>
                <a:lnTo>
                  <a:pt x="548" y="152"/>
                </a:lnTo>
                <a:lnTo>
                  <a:pt x="552" y="153"/>
                </a:lnTo>
                <a:lnTo>
                  <a:pt x="557" y="154"/>
                </a:lnTo>
                <a:lnTo>
                  <a:pt x="564" y="155"/>
                </a:lnTo>
                <a:lnTo>
                  <a:pt x="576" y="162"/>
                </a:lnTo>
                <a:lnTo>
                  <a:pt x="578" y="164"/>
                </a:lnTo>
                <a:lnTo>
                  <a:pt x="579" y="164"/>
                </a:lnTo>
                <a:lnTo>
                  <a:pt x="580" y="166"/>
                </a:lnTo>
                <a:lnTo>
                  <a:pt x="582" y="167"/>
                </a:lnTo>
                <a:lnTo>
                  <a:pt x="590" y="171"/>
                </a:lnTo>
                <a:lnTo>
                  <a:pt x="596" y="182"/>
                </a:lnTo>
                <a:lnTo>
                  <a:pt x="602" y="189"/>
                </a:lnTo>
                <a:lnTo>
                  <a:pt x="604" y="195"/>
                </a:lnTo>
                <a:lnTo>
                  <a:pt x="610" y="203"/>
                </a:lnTo>
                <a:lnTo>
                  <a:pt x="615" y="208"/>
                </a:lnTo>
                <a:lnTo>
                  <a:pt x="620" y="211"/>
                </a:lnTo>
                <a:lnTo>
                  <a:pt x="621" y="213"/>
                </a:lnTo>
                <a:lnTo>
                  <a:pt x="625" y="228"/>
                </a:lnTo>
                <a:lnTo>
                  <a:pt x="626" y="232"/>
                </a:lnTo>
                <a:lnTo>
                  <a:pt x="623" y="233"/>
                </a:lnTo>
                <a:lnTo>
                  <a:pt x="619" y="236"/>
                </a:lnTo>
                <a:lnTo>
                  <a:pt x="614" y="239"/>
                </a:lnTo>
                <a:lnTo>
                  <a:pt x="610" y="242"/>
                </a:lnTo>
                <a:lnTo>
                  <a:pt x="605" y="249"/>
                </a:lnTo>
                <a:lnTo>
                  <a:pt x="600" y="254"/>
                </a:lnTo>
                <a:lnTo>
                  <a:pt x="603" y="254"/>
                </a:lnTo>
                <a:lnTo>
                  <a:pt x="608" y="259"/>
                </a:lnTo>
                <a:lnTo>
                  <a:pt x="614" y="264"/>
                </a:lnTo>
                <a:lnTo>
                  <a:pt x="623" y="276"/>
                </a:lnTo>
                <a:lnTo>
                  <a:pt x="631" y="287"/>
                </a:lnTo>
                <a:lnTo>
                  <a:pt x="639" y="296"/>
                </a:lnTo>
                <a:lnTo>
                  <a:pt x="641" y="299"/>
                </a:lnTo>
                <a:lnTo>
                  <a:pt x="641" y="300"/>
                </a:lnTo>
                <a:lnTo>
                  <a:pt x="643" y="302"/>
                </a:lnTo>
                <a:lnTo>
                  <a:pt x="643" y="303"/>
                </a:lnTo>
                <a:lnTo>
                  <a:pt x="643" y="304"/>
                </a:lnTo>
                <a:lnTo>
                  <a:pt x="646" y="305"/>
                </a:lnTo>
                <a:lnTo>
                  <a:pt x="648" y="308"/>
                </a:lnTo>
                <a:lnTo>
                  <a:pt x="648" y="309"/>
                </a:lnTo>
                <a:lnTo>
                  <a:pt x="650" y="311"/>
                </a:lnTo>
                <a:lnTo>
                  <a:pt x="656" y="319"/>
                </a:lnTo>
                <a:lnTo>
                  <a:pt x="654" y="325"/>
                </a:lnTo>
                <a:lnTo>
                  <a:pt x="658" y="333"/>
                </a:lnTo>
                <a:lnTo>
                  <a:pt x="663" y="339"/>
                </a:lnTo>
                <a:lnTo>
                  <a:pt x="668" y="341"/>
                </a:lnTo>
                <a:lnTo>
                  <a:pt x="675" y="342"/>
                </a:lnTo>
                <a:lnTo>
                  <a:pt x="676" y="342"/>
                </a:lnTo>
                <a:lnTo>
                  <a:pt x="677" y="342"/>
                </a:lnTo>
                <a:lnTo>
                  <a:pt x="679" y="342"/>
                </a:lnTo>
                <a:lnTo>
                  <a:pt x="683" y="343"/>
                </a:lnTo>
                <a:lnTo>
                  <a:pt x="686" y="343"/>
                </a:lnTo>
                <a:lnTo>
                  <a:pt x="692" y="344"/>
                </a:lnTo>
                <a:lnTo>
                  <a:pt x="694" y="348"/>
                </a:lnTo>
                <a:lnTo>
                  <a:pt x="695" y="351"/>
                </a:lnTo>
                <a:lnTo>
                  <a:pt x="700" y="360"/>
                </a:lnTo>
                <a:lnTo>
                  <a:pt x="701" y="363"/>
                </a:lnTo>
                <a:lnTo>
                  <a:pt x="702" y="364"/>
                </a:lnTo>
                <a:lnTo>
                  <a:pt x="703" y="367"/>
                </a:lnTo>
                <a:lnTo>
                  <a:pt x="703" y="368"/>
                </a:lnTo>
                <a:lnTo>
                  <a:pt x="707" y="369"/>
                </a:lnTo>
                <a:lnTo>
                  <a:pt x="707" y="370"/>
                </a:lnTo>
                <a:lnTo>
                  <a:pt x="708" y="370"/>
                </a:lnTo>
                <a:lnTo>
                  <a:pt x="709" y="370"/>
                </a:lnTo>
                <a:lnTo>
                  <a:pt x="710" y="371"/>
                </a:lnTo>
                <a:lnTo>
                  <a:pt x="711" y="372"/>
                </a:lnTo>
                <a:lnTo>
                  <a:pt x="714" y="373"/>
                </a:lnTo>
                <a:lnTo>
                  <a:pt x="714" y="375"/>
                </a:lnTo>
                <a:lnTo>
                  <a:pt x="718" y="378"/>
                </a:lnTo>
                <a:lnTo>
                  <a:pt x="719" y="380"/>
                </a:lnTo>
                <a:lnTo>
                  <a:pt x="720" y="380"/>
                </a:lnTo>
                <a:lnTo>
                  <a:pt x="723" y="383"/>
                </a:lnTo>
                <a:lnTo>
                  <a:pt x="724" y="385"/>
                </a:lnTo>
                <a:lnTo>
                  <a:pt x="725" y="385"/>
                </a:lnTo>
                <a:lnTo>
                  <a:pt x="732" y="392"/>
                </a:lnTo>
                <a:lnTo>
                  <a:pt x="732" y="395"/>
                </a:lnTo>
                <a:lnTo>
                  <a:pt x="731" y="396"/>
                </a:lnTo>
                <a:lnTo>
                  <a:pt x="731" y="398"/>
                </a:lnTo>
                <a:lnTo>
                  <a:pt x="729" y="402"/>
                </a:lnTo>
                <a:lnTo>
                  <a:pt x="731" y="404"/>
                </a:lnTo>
                <a:lnTo>
                  <a:pt x="732" y="404"/>
                </a:lnTo>
                <a:lnTo>
                  <a:pt x="732" y="405"/>
                </a:lnTo>
                <a:lnTo>
                  <a:pt x="733" y="405"/>
                </a:lnTo>
                <a:lnTo>
                  <a:pt x="734" y="405"/>
                </a:lnTo>
                <a:lnTo>
                  <a:pt x="735" y="405"/>
                </a:lnTo>
                <a:lnTo>
                  <a:pt x="735" y="406"/>
                </a:lnTo>
                <a:lnTo>
                  <a:pt x="736" y="406"/>
                </a:lnTo>
                <a:lnTo>
                  <a:pt x="736" y="408"/>
                </a:lnTo>
                <a:lnTo>
                  <a:pt x="737" y="408"/>
                </a:lnTo>
                <a:lnTo>
                  <a:pt x="737" y="409"/>
                </a:lnTo>
                <a:lnTo>
                  <a:pt x="738" y="409"/>
                </a:lnTo>
                <a:lnTo>
                  <a:pt x="738" y="410"/>
                </a:lnTo>
                <a:lnTo>
                  <a:pt x="738" y="411"/>
                </a:lnTo>
                <a:lnTo>
                  <a:pt x="744" y="412"/>
                </a:lnTo>
                <a:lnTo>
                  <a:pt x="746" y="413"/>
                </a:lnTo>
                <a:lnTo>
                  <a:pt x="749" y="415"/>
                </a:lnTo>
                <a:lnTo>
                  <a:pt x="751" y="418"/>
                </a:lnTo>
                <a:lnTo>
                  <a:pt x="754" y="420"/>
                </a:lnTo>
                <a:lnTo>
                  <a:pt x="757" y="422"/>
                </a:lnTo>
                <a:lnTo>
                  <a:pt x="761" y="427"/>
                </a:lnTo>
                <a:lnTo>
                  <a:pt x="762" y="427"/>
                </a:lnTo>
                <a:lnTo>
                  <a:pt x="762" y="428"/>
                </a:lnTo>
                <a:lnTo>
                  <a:pt x="763" y="429"/>
                </a:lnTo>
                <a:lnTo>
                  <a:pt x="767" y="428"/>
                </a:lnTo>
                <a:lnTo>
                  <a:pt x="770" y="428"/>
                </a:lnTo>
                <a:lnTo>
                  <a:pt x="771" y="428"/>
                </a:lnTo>
                <a:lnTo>
                  <a:pt x="772" y="428"/>
                </a:lnTo>
                <a:lnTo>
                  <a:pt x="779" y="430"/>
                </a:lnTo>
                <a:lnTo>
                  <a:pt x="780" y="431"/>
                </a:lnTo>
                <a:lnTo>
                  <a:pt x="781" y="431"/>
                </a:lnTo>
                <a:lnTo>
                  <a:pt x="783" y="435"/>
                </a:lnTo>
                <a:lnTo>
                  <a:pt x="784" y="439"/>
                </a:lnTo>
                <a:lnTo>
                  <a:pt x="784" y="440"/>
                </a:lnTo>
                <a:lnTo>
                  <a:pt x="785" y="443"/>
                </a:lnTo>
                <a:lnTo>
                  <a:pt x="786" y="446"/>
                </a:lnTo>
                <a:lnTo>
                  <a:pt x="787" y="448"/>
                </a:lnTo>
                <a:lnTo>
                  <a:pt x="787" y="450"/>
                </a:lnTo>
                <a:lnTo>
                  <a:pt x="786" y="454"/>
                </a:lnTo>
                <a:lnTo>
                  <a:pt x="785" y="455"/>
                </a:lnTo>
                <a:lnTo>
                  <a:pt x="783" y="460"/>
                </a:lnTo>
                <a:lnTo>
                  <a:pt x="781" y="461"/>
                </a:lnTo>
                <a:lnTo>
                  <a:pt x="780" y="461"/>
                </a:lnTo>
                <a:lnTo>
                  <a:pt x="780" y="462"/>
                </a:lnTo>
                <a:lnTo>
                  <a:pt x="780" y="463"/>
                </a:lnTo>
                <a:lnTo>
                  <a:pt x="779" y="464"/>
                </a:lnTo>
                <a:lnTo>
                  <a:pt x="779" y="465"/>
                </a:lnTo>
                <a:lnTo>
                  <a:pt x="778" y="467"/>
                </a:lnTo>
                <a:lnTo>
                  <a:pt x="778" y="468"/>
                </a:lnTo>
                <a:lnTo>
                  <a:pt x="778" y="469"/>
                </a:lnTo>
                <a:lnTo>
                  <a:pt x="777" y="470"/>
                </a:lnTo>
                <a:lnTo>
                  <a:pt x="777" y="471"/>
                </a:lnTo>
                <a:lnTo>
                  <a:pt x="775" y="476"/>
                </a:lnTo>
                <a:lnTo>
                  <a:pt x="774" y="478"/>
                </a:lnTo>
                <a:lnTo>
                  <a:pt x="772" y="481"/>
                </a:lnTo>
                <a:lnTo>
                  <a:pt x="772" y="490"/>
                </a:lnTo>
                <a:lnTo>
                  <a:pt x="771" y="493"/>
                </a:lnTo>
                <a:lnTo>
                  <a:pt x="774" y="497"/>
                </a:lnTo>
                <a:lnTo>
                  <a:pt x="776" y="502"/>
                </a:lnTo>
                <a:lnTo>
                  <a:pt x="778" y="506"/>
                </a:lnTo>
                <a:lnTo>
                  <a:pt x="777" y="511"/>
                </a:lnTo>
                <a:lnTo>
                  <a:pt x="776" y="513"/>
                </a:lnTo>
                <a:lnTo>
                  <a:pt x="776" y="514"/>
                </a:lnTo>
                <a:lnTo>
                  <a:pt x="775" y="518"/>
                </a:lnTo>
                <a:lnTo>
                  <a:pt x="774" y="521"/>
                </a:lnTo>
                <a:lnTo>
                  <a:pt x="774" y="523"/>
                </a:lnTo>
                <a:lnTo>
                  <a:pt x="774" y="525"/>
                </a:lnTo>
                <a:lnTo>
                  <a:pt x="772" y="528"/>
                </a:lnTo>
                <a:lnTo>
                  <a:pt x="774" y="529"/>
                </a:lnTo>
                <a:lnTo>
                  <a:pt x="776" y="531"/>
                </a:lnTo>
                <a:lnTo>
                  <a:pt x="776" y="532"/>
                </a:lnTo>
                <a:lnTo>
                  <a:pt x="779" y="536"/>
                </a:lnTo>
                <a:lnTo>
                  <a:pt x="788" y="537"/>
                </a:lnTo>
                <a:lnTo>
                  <a:pt x="797" y="543"/>
                </a:lnTo>
                <a:lnTo>
                  <a:pt x="801" y="545"/>
                </a:lnTo>
                <a:lnTo>
                  <a:pt x="804" y="552"/>
                </a:lnTo>
                <a:lnTo>
                  <a:pt x="817" y="563"/>
                </a:lnTo>
                <a:lnTo>
                  <a:pt x="821" y="564"/>
                </a:lnTo>
                <a:lnTo>
                  <a:pt x="843" y="567"/>
                </a:lnTo>
                <a:lnTo>
                  <a:pt x="872" y="582"/>
                </a:lnTo>
                <a:lnTo>
                  <a:pt x="872" y="580"/>
                </a:lnTo>
                <a:lnTo>
                  <a:pt x="897" y="567"/>
                </a:lnTo>
                <a:lnTo>
                  <a:pt x="899" y="564"/>
                </a:lnTo>
                <a:lnTo>
                  <a:pt x="918" y="553"/>
                </a:lnTo>
                <a:lnTo>
                  <a:pt x="919" y="554"/>
                </a:lnTo>
                <a:lnTo>
                  <a:pt x="921" y="554"/>
                </a:lnTo>
                <a:lnTo>
                  <a:pt x="922" y="555"/>
                </a:lnTo>
                <a:lnTo>
                  <a:pt x="922" y="556"/>
                </a:lnTo>
                <a:lnTo>
                  <a:pt x="923" y="556"/>
                </a:lnTo>
                <a:lnTo>
                  <a:pt x="923" y="557"/>
                </a:lnTo>
                <a:lnTo>
                  <a:pt x="924" y="559"/>
                </a:lnTo>
                <a:lnTo>
                  <a:pt x="925" y="561"/>
                </a:lnTo>
                <a:lnTo>
                  <a:pt x="926" y="562"/>
                </a:lnTo>
                <a:lnTo>
                  <a:pt x="927" y="563"/>
                </a:lnTo>
                <a:lnTo>
                  <a:pt x="928" y="563"/>
                </a:lnTo>
                <a:lnTo>
                  <a:pt x="930" y="563"/>
                </a:lnTo>
                <a:lnTo>
                  <a:pt x="932" y="564"/>
                </a:lnTo>
                <a:lnTo>
                  <a:pt x="933" y="565"/>
                </a:lnTo>
                <a:lnTo>
                  <a:pt x="935" y="567"/>
                </a:lnTo>
                <a:lnTo>
                  <a:pt x="936" y="568"/>
                </a:lnTo>
                <a:lnTo>
                  <a:pt x="938" y="569"/>
                </a:lnTo>
                <a:lnTo>
                  <a:pt x="939" y="570"/>
                </a:lnTo>
                <a:lnTo>
                  <a:pt x="940" y="571"/>
                </a:lnTo>
                <a:lnTo>
                  <a:pt x="941" y="572"/>
                </a:lnTo>
                <a:lnTo>
                  <a:pt x="943" y="573"/>
                </a:lnTo>
                <a:lnTo>
                  <a:pt x="961" y="580"/>
                </a:lnTo>
                <a:lnTo>
                  <a:pt x="965" y="585"/>
                </a:lnTo>
                <a:lnTo>
                  <a:pt x="971" y="594"/>
                </a:lnTo>
                <a:lnTo>
                  <a:pt x="975" y="599"/>
                </a:lnTo>
                <a:lnTo>
                  <a:pt x="987" y="617"/>
                </a:lnTo>
                <a:lnTo>
                  <a:pt x="1001" y="637"/>
                </a:lnTo>
                <a:lnTo>
                  <a:pt x="1003" y="637"/>
                </a:lnTo>
                <a:lnTo>
                  <a:pt x="1011" y="637"/>
                </a:lnTo>
                <a:lnTo>
                  <a:pt x="1027" y="638"/>
                </a:lnTo>
                <a:lnTo>
                  <a:pt x="1028" y="638"/>
                </a:lnTo>
                <a:lnTo>
                  <a:pt x="1039" y="639"/>
                </a:lnTo>
                <a:lnTo>
                  <a:pt x="1055" y="640"/>
                </a:lnTo>
                <a:lnTo>
                  <a:pt x="1082" y="644"/>
                </a:lnTo>
                <a:lnTo>
                  <a:pt x="1113" y="646"/>
                </a:lnTo>
                <a:lnTo>
                  <a:pt x="1134" y="649"/>
                </a:lnTo>
                <a:lnTo>
                  <a:pt x="1140" y="648"/>
                </a:lnTo>
                <a:lnTo>
                  <a:pt x="1168" y="652"/>
                </a:lnTo>
                <a:lnTo>
                  <a:pt x="1171" y="652"/>
                </a:lnTo>
                <a:lnTo>
                  <a:pt x="1173" y="652"/>
                </a:lnTo>
                <a:lnTo>
                  <a:pt x="1186" y="653"/>
                </a:lnTo>
                <a:lnTo>
                  <a:pt x="1195" y="654"/>
                </a:lnTo>
                <a:lnTo>
                  <a:pt x="1225" y="656"/>
                </a:lnTo>
                <a:lnTo>
                  <a:pt x="1241" y="659"/>
                </a:lnTo>
                <a:lnTo>
                  <a:pt x="1255" y="660"/>
                </a:lnTo>
                <a:lnTo>
                  <a:pt x="1290" y="663"/>
                </a:lnTo>
                <a:lnTo>
                  <a:pt x="1301" y="664"/>
                </a:lnTo>
                <a:lnTo>
                  <a:pt x="1307" y="664"/>
                </a:lnTo>
                <a:lnTo>
                  <a:pt x="1329" y="666"/>
                </a:lnTo>
                <a:lnTo>
                  <a:pt x="1331" y="666"/>
                </a:lnTo>
                <a:lnTo>
                  <a:pt x="1340" y="666"/>
                </a:lnTo>
                <a:lnTo>
                  <a:pt x="1341" y="666"/>
                </a:lnTo>
                <a:lnTo>
                  <a:pt x="1342" y="668"/>
                </a:lnTo>
                <a:lnTo>
                  <a:pt x="1349" y="668"/>
                </a:lnTo>
                <a:lnTo>
                  <a:pt x="1372" y="670"/>
                </a:lnTo>
                <a:lnTo>
                  <a:pt x="1380" y="670"/>
                </a:lnTo>
                <a:lnTo>
                  <a:pt x="1382" y="671"/>
                </a:lnTo>
                <a:lnTo>
                  <a:pt x="1390" y="671"/>
                </a:lnTo>
                <a:lnTo>
                  <a:pt x="1392" y="671"/>
                </a:lnTo>
                <a:lnTo>
                  <a:pt x="1393" y="671"/>
                </a:lnTo>
                <a:lnTo>
                  <a:pt x="1393" y="670"/>
                </a:lnTo>
                <a:lnTo>
                  <a:pt x="1393" y="666"/>
                </a:lnTo>
                <a:lnTo>
                  <a:pt x="1404" y="668"/>
                </a:lnTo>
                <a:lnTo>
                  <a:pt x="1419" y="671"/>
                </a:lnTo>
                <a:lnTo>
                  <a:pt x="1450" y="677"/>
                </a:lnTo>
                <a:lnTo>
                  <a:pt x="1474" y="678"/>
                </a:lnTo>
                <a:lnTo>
                  <a:pt x="1475" y="679"/>
                </a:lnTo>
                <a:lnTo>
                  <a:pt x="1484" y="688"/>
                </a:lnTo>
                <a:lnTo>
                  <a:pt x="1500" y="702"/>
                </a:lnTo>
                <a:lnTo>
                  <a:pt x="1511" y="711"/>
                </a:lnTo>
                <a:lnTo>
                  <a:pt x="1516" y="715"/>
                </a:lnTo>
                <a:lnTo>
                  <a:pt x="1520" y="719"/>
                </a:lnTo>
                <a:lnTo>
                  <a:pt x="1530" y="728"/>
                </a:lnTo>
                <a:lnTo>
                  <a:pt x="1547" y="744"/>
                </a:lnTo>
                <a:lnTo>
                  <a:pt x="1552" y="746"/>
                </a:lnTo>
                <a:lnTo>
                  <a:pt x="1590" y="766"/>
                </a:lnTo>
                <a:lnTo>
                  <a:pt x="1611" y="785"/>
                </a:lnTo>
                <a:lnTo>
                  <a:pt x="1629" y="791"/>
                </a:lnTo>
                <a:lnTo>
                  <a:pt x="1630" y="791"/>
                </a:lnTo>
                <a:lnTo>
                  <a:pt x="1647" y="813"/>
                </a:lnTo>
                <a:lnTo>
                  <a:pt x="1665" y="837"/>
                </a:lnTo>
                <a:lnTo>
                  <a:pt x="1666" y="838"/>
                </a:lnTo>
                <a:lnTo>
                  <a:pt x="1672" y="845"/>
                </a:lnTo>
                <a:lnTo>
                  <a:pt x="1674" y="848"/>
                </a:lnTo>
                <a:lnTo>
                  <a:pt x="1676" y="852"/>
                </a:lnTo>
                <a:lnTo>
                  <a:pt x="1677" y="853"/>
                </a:lnTo>
                <a:lnTo>
                  <a:pt x="1678" y="855"/>
                </a:lnTo>
                <a:lnTo>
                  <a:pt x="1687" y="865"/>
                </a:lnTo>
                <a:lnTo>
                  <a:pt x="1690" y="869"/>
                </a:lnTo>
                <a:lnTo>
                  <a:pt x="1698" y="879"/>
                </a:lnTo>
                <a:lnTo>
                  <a:pt x="1700" y="882"/>
                </a:lnTo>
                <a:lnTo>
                  <a:pt x="1702" y="886"/>
                </a:lnTo>
                <a:lnTo>
                  <a:pt x="1704" y="888"/>
                </a:lnTo>
                <a:lnTo>
                  <a:pt x="1707" y="891"/>
                </a:lnTo>
                <a:lnTo>
                  <a:pt x="1711" y="897"/>
                </a:lnTo>
                <a:lnTo>
                  <a:pt x="1709" y="899"/>
                </a:lnTo>
                <a:lnTo>
                  <a:pt x="1701" y="905"/>
                </a:lnTo>
                <a:lnTo>
                  <a:pt x="1693" y="912"/>
                </a:lnTo>
                <a:lnTo>
                  <a:pt x="1684" y="919"/>
                </a:lnTo>
                <a:lnTo>
                  <a:pt x="1681" y="921"/>
                </a:lnTo>
                <a:lnTo>
                  <a:pt x="1659" y="938"/>
                </a:lnTo>
                <a:lnTo>
                  <a:pt x="1646" y="949"/>
                </a:lnTo>
                <a:lnTo>
                  <a:pt x="1644" y="950"/>
                </a:lnTo>
                <a:lnTo>
                  <a:pt x="1643" y="954"/>
                </a:lnTo>
                <a:lnTo>
                  <a:pt x="1643" y="955"/>
                </a:lnTo>
                <a:lnTo>
                  <a:pt x="1642" y="955"/>
                </a:lnTo>
                <a:lnTo>
                  <a:pt x="1642" y="956"/>
                </a:lnTo>
                <a:lnTo>
                  <a:pt x="1640" y="997"/>
                </a:lnTo>
                <a:lnTo>
                  <a:pt x="1640" y="998"/>
                </a:lnTo>
                <a:lnTo>
                  <a:pt x="1669" y="1027"/>
                </a:lnTo>
                <a:lnTo>
                  <a:pt x="1693" y="1050"/>
                </a:lnTo>
                <a:lnTo>
                  <a:pt x="1701" y="1054"/>
                </a:lnTo>
                <a:lnTo>
                  <a:pt x="1719" y="1055"/>
                </a:lnTo>
                <a:lnTo>
                  <a:pt x="1721" y="1055"/>
                </a:lnTo>
                <a:lnTo>
                  <a:pt x="1738" y="1070"/>
                </a:lnTo>
                <a:lnTo>
                  <a:pt x="1751" y="1081"/>
                </a:lnTo>
                <a:lnTo>
                  <a:pt x="1758" y="1088"/>
                </a:lnTo>
                <a:lnTo>
                  <a:pt x="1773" y="1092"/>
                </a:lnTo>
                <a:lnTo>
                  <a:pt x="1797" y="1100"/>
                </a:lnTo>
                <a:lnTo>
                  <a:pt x="1812" y="1103"/>
                </a:lnTo>
                <a:lnTo>
                  <a:pt x="1822" y="1104"/>
                </a:lnTo>
                <a:lnTo>
                  <a:pt x="1838" y="1105"/>
                </a:lnTo>
                <a:lnTo>
                  <a:pt x="1841" y="1111"/>
                </a:lnTo>
                <a:lnTo>
                  <a:pt x="1850" y="1123"/>
                </a:lnTo>
                <a:lnTo>
                  <a:pt x="1855" y="1129"/>
                </a:lnTo>
                <a:lnTo>
                  <a:pt x="1885" y="1166"/>
                </a:lnTo>
                <a:lnTo>
                  <a:pt x="1896" y="1179"/>
                </a:lnTo>
                <a:lnTo>
                  <a:pt x="1897" y="1180"/>
                </a:lnTo>
                <a:lnTo>
                  <a:pt x="1922" y="1172"/>
                </a:lnTo>
                <a:lnTo>
                  <a:pt x="1924" y="1171"/>
                </a:lnTo>
                <a:lnTo>
                  <a:pt x="1928" y="1170"/>
                </a:lnTo>
                <a:lnTo>
                  <a:pt x="1936" y="1167"/>
                </a:lnTo>
                <a:lnTo>
                  <a:pt x="1941" y="1166"/>
                </a:lnTo>
                <a:lnTo>
                  <a:pt x="1945" y="1165"/>
                </a:lnTo>
                <a:lnTo>
                  <a:pt x="1946" y="1164"/>
                </a:lnTo>
                <a:lnTo>
                  <a:pt x="1950" y="1163"/>
                </a:lnTo>
                <a:lnTo>
                  <a:pt x="1953" y="1162"/>
                </a:lnTo>
                <a:lnTo>
                  <a:pt x="1956" y="1162"/>
                </a:lnTo>
                <a:lnTo>
                  <a:pt x="1967" y="1158"/>
                </a:lnTo>
                <a:lnTo>
                  <a:pt x="1971" y="1156"/>
                </a:lnTo>
                <a:lnTo>
                  <a:pt x="1973" y="1155"/>
                </a:lnTo>
                <a:lnTo>
                  <a:pt x="1976" y="1154"/>
                </a:lnTo>
                <a:lnTo>
                  <a:pt x="1977" y="1154"/>
                </a:lnTo>
                <a:lnTo>
                  <a:pt x="1978" y="1154"/>
                </a:lnTo>
                <a:lnTo>
                  <a:pt x="1978" y="1153"/>
                </a:lnTo>
                <a:lnTo>
                  <a:pt x="1979" y="1153"/>
                </a:lnTo>
                <a:lnTo>
                  <a:pt x="1984" y="1151"/>
                </a:lnTo>
                <a:lnTo>
                  <a:pt x="1985" y="1151"/>
                </a:lnTo>
                <a:lnTo>
                  <a:pt x="1987" y="1150"/>
                </a:lnTo>
                <a:lnTo>
                  <a:pt x="1988" y="1150"/>
                </a:lnTo>
                <a:lnTo>
                  <a:pt x="1989" y="1150"/>
                </a:lnTo>
                <a:lnTo>
                  <a:pt x="1991" y="1150"/>
                </a:lnTo>
                <a:lnTo>
                  <a:pt x="1992" y="1149"/>
                </a:lnTo>
                <a:lnTo>
                  <a:pt x="1994" y="1149"/>
                </a:lnTo>
                <a:lnTo>
                  <a:pt x="1995" y="1148"/>
                </a:lnTo>
                <a:lnTo>
                  <a:pt x="1999" y="1147"/>
                </a:lnTo>
                <a:lnTo>
                  <a:pt x="2000" y="1147"/>
                </a:lnTo>
                <a:lnTo>
                  <a:pt x="2001" y="1147"/>
                </a:lnTo>
                <a:lnTo>
                  <a:pt x="2002" y="1146"/>
                </a:lnTo>
                <a:lnTo>
                  <a:pt x="2011" y="1144"/>
                </a:lnTo>
                <a:lnTo>
                  <a:pt x="2013" y="1142"/>
                </a:lnTo>
                <a:lnTo>
                  <a:pt x="2015" y="1142"/>
                </a:lnTo>
                <a:lnTo>
                  <a:pt x="2027" y="1139"/>
                </a:lnTo>
                <a:lnTo>
                  <a:pt x="2029" y="1138"/>
                </a:lnTo>
                <a:lnTo>
                  <a:pt x="2031" y="1138"/>
                </a:lnTo>
                <a:lnTo>
                  <a:pt x="2032" y="1138"/>
                </a:lnTo>
                <a:lnTo>
                  <a:pt x="2036" y="1136"/>
                </a:lnTo>
                <a:lnTo>
                  <a:pt x="2039" y="1136"/>
                </a:lnTo>
                <a:lnTo>
                  <a:pt x="2043" y="1134"/>
                </a:lnTo>
                <a:lnTo>
                  <a:pt x="2049" y="1132"/>
                </a:lnTo>
                <a:lnTo>
                  <a:pt x="2053" y="1131"/>
                </a:lnTo>
                <a:lnTo>
                  <a:pt x="2061" y="1129"/>
                </a:lnTo>
                <a:lnTo>
                  <a:pt x="2062" y="1129"/>
                </a:lnTo>
                <a:lnTo>
                  <a:pt x="2063" y="1128"/>
                </a:lnTo>
                <a:lnTo>
                  <a:pt x="2064" y="1128"/>
                </a:lnTo>
                <a:lnTo>
                  <a:pt x="2066" y="1128"/>
                </a:lnTo>
                <a:lnTo>
                  <a:pt x="2072" y="1125"/>
                </a:lnTo>
                <a:lnTo>
                  <a:pt x="2073" y="1125"/>
                </a:lnTo>
                <a:lnTo>
                  <a:pt x="2082" y="1122"/>
                </a:lnTo>
                <a:lnTo>
                  <a:pt x="2083" y="1122"/>
                </a:lnTo>
                <a:lnTo>
                  <a:pt x="2108" y="1114"/>
                </a:lnTo>
                <a:lnTo>
                  <a:pt x="2113" y="1113"/>
                </a:lnTo>
                <a:lnTo>
                  <a:pt x="2123" y="1109"/>
                </a:lnTo>
                <a:lnTo>
                  <a:pt x="2127" y="1108"/>
                </a:lnTo>
                <a:lnTo>
                  <a:pt x="2129" y="1108"/>
                </a:lnTo>
                <a:lnTo>
                  <a:pt x="2132" y="1107"/>
                </a:lnTo>
                <a:lnTo>
                  <a:pt x="2139" y="1105"/>
                </a:lnTo>
                <a:lnTo>
                  <a:pt x="2140" y="1105"/>
                </a:lnTo>
                <a:lnTo>
                  <a:pt x="2142" y="1105"/>
                </a:lnTo>
                <a:lnTo>
                  <a:pt x="2143" y="1105"/>
                </a:lnTo>
                <a:lnTo>
                  <a:pt x="2144" y="1105"/>
                </a:lnTo>
                <a:lnTo>
                  <a:pt x="2146" y="1104"/>
                </a:lnTo>
                <a:lnTo>
                  <a:pt x="2147" y="1104"/>
                </a:lnTo>
                <a:lnTo>
                  <a:pt x="2148" y="1104"/>
                </a:lnTo>
                <a:lnTo>
                  <a:pt x="2152" y="1101"/>
                </a:lnTo>
                <a:lnTo>
                  <a:pt x="2159" y="1099"/>
                </a:lnTo>
                <a:lnTo>
                  <a:pt x="2167" y="1097"/>
                </a:lnTo>
                <a:lnTo>
                  <a:pt x="2172" y="1096"/>
                </a:lnTo>
                <a:lnTo>
                  <a:pt x="2173" y="1095"/>
                </a:lnTo>
                <a:lnTo>
                  <a:pt x="2175" y="1095"/>
                </a:lnTo>
                <a:lnTo>
                  <a:pt x="2182" y="1092"/>
                </a:lnTo>
                <a:lnTo>
                  <a:pt x="2208" y="1084"/>
                </a:lnTo>
                <a:lnTo>
                  <a:pt x="2210" y="1083"/>
                </a:lnTo>
                <a:lnTo>
                  <a:pt x="2217" y="1082"/>
                </a:lnTo>
                <a:lnTo>
                  <a:pt x="2218" y="1081"/>
                </a:lnTo>
                <a:lnTo>
                  <a:pt x="2220" y="1081"/>
                </a:lnTo>
                <a:lnTo>
                  <a:pt x="2233" y="1076"/>
                </a:lnTo>
                <a:lnTo>
                  <a:pt x="2253" y="1071"/>
                </a:lnTo>
                <a:lnTo>
                  <a:pt x="2265" y="1067"/>
                </a:lnTo>
                <a:lnTo>
                  <a:pt x="2272" y="1065"/>
                </a:lnTo>
                <a:lnTo>
                  <a:pt x="2277" y="1064"/>
                </a:lnTo>
                <a:lnTo>
                  <a:pt x="2286" y="1062"/>
                </a:lnTo>
                <a:lnTo>
                  <a:pt x="2294" y="1058"/>
                </a:lnTo>
                <a:lnTo>
                  <a:pt x="2306" y="1055"/>
                </a:lnTo>
                <a:lnTo>
                  <a:pt x="2310" y="1054"/>
                </a:lnTo>
                <a:lnTo>
                  <a:pt x="2313" y="1053"/>
                </a:lnTo>
                <a:lnTo>
                  <a:pt x="2317" y="1052"/>
                </a:lnTo>
                <a:lnTo>
                  <a:pt x="2319" y="1052"/>
                </a:lnTo>
                <a:lnTo>
                  <a:pt x="2319" y="1050"/>
                </a:lnTo>
                <a:lnTo>
                  <a:pt x="2321" y="1050"/>
                </a:lnTo>
                <a:lnTo>
                  <a:pt x="2322" y="1050"/>
                </a:lnTo>
                <a:lnTo>
                  <a:pt x="2324" y="1049"/>
                </a:lnTo>
                <a:lnTo>
                  <a:pt x="2325" y="1048"/>
                </a:lnTo>
                <a:lnTo>
                  <a:pt x="2338" y="1045"/>
                </a:lnTo>
                <a:lnTo>
                  <a:pt x="2340" y="1044"/>
                </a:lnTo>
                <a:lnTo>
                  <a:pt x="2374" y="1033"/>
                </a:lnTo>
                <a:lnTo>
                  <a:pt x="2393" y="1028"/>
                </a:lnTo>
                <a:lnTo>
                  <a:pt x="2401" y="1025"/>
                </a:lnTo>
                <a:lnTo>
                  <a:pt x="2415" y="1021"/>
                </a:lnTo>
                <a:lnTo>
                  <a:pt x="2439" y="1013"/>
                </a:lnTo>
                <a:lnTo>
                  <a:pt x="2445" y="1012"/>
                </a:lnTo>
                <a:lnTo>
                  <a:pt x="2479" y="1000"/>
                </a:lnTo>
                <a:lnTo>
                  <a:pt x="2483" y="1000"/>
                </a:lnTo>
                <a:lnTo>
                  <a:pt x="2485" y="999"/>
                </a:lnTo>
                <a:lnTo>
                  <a:pt x="2513" y="990"/>
                </a:lnTo>
                <a:lnTo>
                  <a:pt x="2514" y="990"/>
                </a:lnTo>
                <a:lnTo>
                  <a:pt x="2517" y="989"/>
                </a:lnTo>
                <a:lnTo>
                  <a:pt x="2518" y="989"/>
                </a:lnTo>
                <a:lnTo>
                  <a:pt x="2521" y="988"/>
                </a:lnTo>
                <a:lnTo>
                  <a:pt x="2529" y="986"/>
                </a:lnTo>
                <a:lnTo>
                  <a:pt x="2530" y="984"/>
                </a:lnTo>
                <a:lnTo>
                  <a:pt x="2532" y="984"/>
                </a:lnTo>
                <a:lnTo>
                  <a:pt x="2552" y="979"/>
                </a:lnTo>
                <a:lnTo>
                  <a:pt x="2609" y="961"/>
                </a:lnTo>
                <a:lnTo>
                  <a:pt x="2627" y="955"/>
                </a:lnTo>
                <a:lnTo>
                  <a:pt x="2629" y="955"/>
                </a:lnTo>
                <a:lnTo>
                  <a:pt x="2632" y="954"/>
                </a:lnTo>
                <a:lnTo>
                  <a:pt x="2644" y="949"/>
                </a:lnTo>
                <a:lnTo>
                  <a:pt x="2686" y="937"/>
                </a:lnTo>
                <a:lnTo>
                  <a:pt x="2694" y="935"/>
                </a:lnTo>
                <a:lnTo>
                  <a:pt x="2711" y="930"/>
                </a:lnTo>
                <a:lnTo>
                  <a:pt x="2712" y="930"/>
                </a:lnTo>
                <a:lnTo>
                  <a:pt x="2713" y="929"/>
                </a:lnTo>
                <a:lnTo>
                  <a:pt x="2722" y="927"/>
                </a:lnTo>
                <a:lnTo>
                  <a:pt x="2725" y="925"/>
                </a:lnTo>
                <a:lnTo>
                  <a:pt x="2726" y="925"/>
                </a:lnTo>
                <a:lnTo>
                  <a:pt x="2728" y="924"/>
                </a:lnTo>
                <a:lnTo>
                  <a:pt x="2729" y="924"/>
                </a:lnTo>
                <a:lnTo>
                  <a:pt x="2730" y="924"/>
                </a:lnTo>
                <a:lnTo>
                  <a:pt x="2741" y="921"/>
                </a:lnTo>
                <a:lnTo>
                  <a:pt x="2773" y="911"/>
                </a:lnTo>
                <a:lnTo>
                  <a:pt x="2779" y="908"/>
                </a:lnTo>
                <a:lnTo>
                  <a:pt x="2784" y="907"/>
                </a:lnTo>
                <a:lnTo>
                  <a:pt x="2786" y="907"/>
                </a:lnTo>
                <a:lnTo>
                  <a:pt x="2787" y="907"/>
                </a:lnTo>
                <a:lnTo>
                  <a:pt x="2788" y="907"/>
                </a:lnTo>
                <a:lnTo>
                  <a:pt x="2842" y="889"/>
                </a:lnTo>
                <a:lnTo>
                  <a:pt x="2883" y="877"/>
                </a:lnTo>
                <a:lnTo>
                  <a:pt x="2892" y="873"/>
                </a:lnTo>
                <a:lnTo>
                  <a:pt x="2932" y="861"/>
                </a:lnTo>
                <a:lnTo>
                  <a:pt x="2933" y="861"/>
                </a:lnTo>
                <a:lnTo>
                  <a:pt x="2935" y="860"/>
                </a:lnTo>
                <a:lnTo>
                  <a:pt x="2940" y="858"/>
                </a:lnTo>
                <a:lnTo>
                  <a:pt x="2944" y="857"/>
                </a:lnTo>
                <a:lnTo>
                  <a:pt x="2951" y="855"/>
                </a:lnTo>
                <a:lnTo>
                  <a:pt x="2981" y="846"/>
                </a:lnTo>
                <a:lnTo>
                  <a:pt x="2992" y="843"/>
                </a:lnTo>
                <a:lnTo>
                  <a:pt x="2997" y="840"/>
                </a:lnTo>
                <a:lnTo>
                  <a:pt x="3017" y="835"/>
                </a:lnTo>
                <a:lnTo>
                  <a:pt x="3022" y="832"/>
                </a:lnTo>
                <a:lnTo>
                  <a:pt x="3023" y="832"/>
                </a:lnTo>
                <a:lnTo>
                  <a:pt x="3024" y="831"/>
                </a:lnTo>
                <a:lnTo>
                  <a:pt x="3026" y="831"/>
                </a:lnTo>
                <a:lnTo>
                  <a:pt x="3046" y="824"/>
                </a:lnTo>
                <a:lnTo>
                  <a:pt x="3069" y="818"/>
                </a:lnTo>
                <a:lnTo>
                  <a:pt x="3086" y="812"/>
                </a:lnTo>
                <a:lnTo>
                  <a:pt x="3107" y="806"/>
                </a:lnTo>
                <a:lnTo>
                  <a:pt x="3109" y="805"/>
                </a:lnTo>
                <a:lnTo>
                  <a:pt x="3131" y="798"/>
                </a:lnTo>
                <a:lnTo>
                  <a:pt x="3135" y="797"/>
                </a:lnTo>
                <a:lnTo>
                  <a:pt x="3143" y="795"/>
                </a:lnTo>
                <a:lnTo>
                  <a:pt x="3159" y="789"/>
                </a:lnTo>
                <a:lnTo>
                  <a:pt x="3167" y="787"/>
                </a:lnTo>
                <a:lnTo>
                  <a:pt x="3169" y="787"/>
                </a:lnTo>
                <a:lnTo>
                  <a:pt x="3185" y="781"/>
                </a:lnTo>
                <a:lnTo>
                  <a:pt x="3190" y="780"/>
                </a:lnTo>
                <a:lnTo>
                  <a:pt x="3193" y="779"/>
                </a:lnTo>
                <a:lnTo>
                  <a:pt x="3199" y="778"/>
                </a:lnTo>
                <a:lnTo>
                  <a:pt x="3200" y="777"/>
                </a:lnTo>
                <a:lnTo>
                  <a:pt x="3231" y="768"/>
                </a:lnTo>
                <a:lnTo>
                  <a:pt x="3237" y="765"/>
                </a:lnTo>
                <a:lnTo>
                  <a:pt x="3247" y="762"/>
                </a:lnTo>
                <a:lnTo>
                  <a:pt x="3252" y="761"/>
                </a:lnTo>
                <a:lnTo>
                  <a:pt x="3272" y="754"/>
                </a:lnTo>
                <a:lnTo>
                  <a:pt x="3300" y="746"/>
                </a:lnTo>
                <a:lnTo>
                  <a:pt x="3328" y="737"/>
                </a:lnTo>
                <a:lnTo>
                  <a:pt x="3333" y="736"/>
                </a:lnTo>
                <a:lnTo>
                  <a:pt x="3354" y="729"/>
                </a:lnTo>
                <a:lnTo>
                  <a:pt x="3407" y="713"/>
                </a:lnTo>
                <a:lnTo>
                  <a:pt x="3504" y="687"/>
                </a:lnTo>
                <a:lnTo>
                  <a:pt x="3511" y="686"/>
                </a:lnTo>
                <a:lnTo>
                  <a:pt x="3566" y="665"/>
                </a:lnTo>
                <a:lnTo>
                  <a:pt x="3571" y="664"/>
                </a:lnTo>
                <a:lnTo>
                  <a:pt x="3574" y="663"/>
                </a:lnTo>
                <a:lnTo>
                  <a:pt x="3576" y="662"/>
                </a:lnTo>
                <a:lnTo>
                  <a:pt x="3578" y="662"/>
                </a:lnTo>
                <a:lnTo>
                  <a:pt x="3581" y="661"/>
                </a:lnTo>
                <a:lnTo>
                  <a:pt x="3583" y="660"/>
                </a:lnTo>
                <a:lnTo>
                  <a:pt x="3585" y="660"/>
                </a:lnTo>
                <a:lnTo>
                  <a:pt x="3585" y="659"/>
                </a:lnTo>
                <a:lnTo>
                  <a:pt x="3608" y="652"/>
                </a:lnTo>
                <a:lnTo>
                  <a:pt x="3617" y="649"/>
                </a:lnTo>
                <a:lnTo>
                  <a:pt x="3635" y="644"/>
                </a:lnTo>
                <a:lnTo>
                  <a:pt x="3658" y="637"/>
                </a:lnTo>
                <a:lnTo>
                  <a:pt x="3679" y="629"/>
                </a:lnTo>
                <a:lnTo>
                  <a:pt x="3704" y="622"/>
                </a:lnTo>
                <a:lnTo>
                  <a:pt x="3748" y="609"/>
                </a:lnTo>
                <a:lnTo>
                  <a:pt x="3771" y="602"/>
                </a:lnTo>
                <a:lnTo>
                  <a:pt x="3774" y="601"/>
                </a:lnTo>
                <a:lnTo>
                  <a:pt x="3779" y="599"/>
                </a:lnTo>
                <a:lnTo>
                  <a:pt x="3780" y="598"/>
                </a:lnTo>
                <a:lnTo>
                  <a:pt x="3785" y="597"/>
                </a:lnTo>
                <a:lnTo>
                  <a:pt x="3794" y="595"/>
                </a:lnTo>
                <a:lnTo>
                  <a:pt x="3795" y="594"/>
                </a:lnTo>
                <a:lnTo>
                  <a:pt x="3796" y="594"/>
                </a:lnTo>
                <a:lnTo>
                  <a:pt x="3874" y="569"/>
                </a:lnTo>
                <a:lnTo>
                  <a:pt x="3876" y="569"/>
                </a:lnTo>
                <a:lnTo>
                  <a:pt x="3877" y="568"/>
                </a:lnTo>
                <a:lnTo>
                  <a:pt x="3880" y="568"/>
                </a:lnTo>
                <a:lnTo>
                  <a:pt x="3881" y="568"/>
                </a:lnTo>
                <a:lnTo>
                  <a:pt x="3886" y="565"/>
                </a:lnTo>
                <a:lnTo>
                  <a:pt x="3889" y="564"/>
                </a:lnTo>
                <a:lnTo>
                  <a:pt x="3891" y="564"/>
                </a:lnTo>
                <a:lnTo>
                  <a:pt x="3895" y="563"/>
                </a:lnTo>
                <a:lnTo>
                  <a:pt x="3895" y="565"/>
                </a:lnTo>
                <a:lnTo>
                  <a:pt x="3894" y="565"/>
                </a:lnTo>
                <a:lnTo>
                  <a:pt x="3894" y="568"/>
                </a:lnTo>
                <a:lnTo>
                  <a:pt x="3895" y="597"/>
                </a:lnTo>
                <a:lnTo>
                  <a:pt x="3895" y="621"/>
                </a:lnTo>
                <a:lnTo>
                  <a:pt x="3895" y="651"/>
                </a:lnTo>
                <a:lnTo>
                  <a:pt x="3895" y="672"/>
                </a:lnTo>
                <a:lnTo>
                  <a:pt x="3895" y="673"/>
                </a:lnTo>
                <a:lnTo>
                  <a:pt x="3895" y="674"/>
                </a:lnTo>
                <a:lnTo>
                  <a:pt x="3895" y="699"/>
                </a:lnTo>
                <a:lnTo>
                  <a:pt x="3895" y="736"/>
                </a:lnTo>
                <a:lnTo>
                  <a:pt x="3895" y="738"/>
                </a:lnTo>
                <a:lnTo>
                  <a:pt x="3895" y="756"/>
                </a:lnTo>
                <a:lnTo>
                  <a:pt x="3895" y="762"/>
                </a:lnTo>
                <a:lnTo>
                  <a:pt x="3895" y="776"/>
                </a:lnTo>
                <a:lnTo>
                  <a:pt x="3895" y="779"/>
                </a:lnTo>
                <a:lnTo>
                  <a:pt x="3895" y="803"/>
                </a:lnTo>
                <a:lnTo>
                  <a:pt x="3895" y="819"/>
                </a:lnTo>
                <a:lnTo>
                  <a:pt x="3895" y="833"/>
                </a:lnTo>
                <a:lnTo>
                  <a:pt x="3895" y="837"/>
                </a:lnTo>
                <a:lnTo>
                  <a:pt x="3895" y="838"/>
                </a:lnTo>
                <a:lnTo>
                  <a:pt x="3895" y="845"/>
                </a:lnTo>
                <a:lnTo>
                  <a:pt x="3895" y="847"/>
                </a:lnTo>
                <a:lnTo>
                  <a:pt x="3895" y="850"/>
                </a:lnTo>
                <a:lnTo>
                  <a:pt x="3895" y="856"/>
                </a:lnTo>
                <a:lnTo>
                  <a:pt x="3895" y="858"/>
                </a:lnTo>
                <a:lnTo>
                  <a:pt x="3895" y="866"/>
                </a:lnTo>
                <a:lnTo>
                  <a:pt x="3895" y="868"/>
                </a:lnTo>
                <a:lnTo>
                  <a:pt x="3895" y="880"/>
                </a:lnTo>
                <a:lnTo>
                  <a:pt x="3895" y="888"/>
                </a:lnTo>
                <a:lnTo>
                  <a:pt x="3897" y="908"/>
                </a:lnTo>
                <a:lnTo>
                  <a:pt x="3897" y="925"/>
                </a:lnTo>
                <a:lnTo>
                  <a:pt x="3897" y="927"/>
                </a:lnTo>
                <a:lnTo>
                  <a:pt x="3897" y="942"/>
                </a:lnTo>
                <a:lnTo>
                  <a:pt x="3897" y="944"/>
                </a:lnTo>
                <a:lnTo>
                  <a:pt x="3897" y="948"/>
                </a:lnTo>
                <a:lnTo>
                  <a:pt x="3897" y="955"/>
                </a:lnTo>
                <a:lnTo>
                  <a:pt x="3894" y="991"/>
                </a:lnTo>
                <a:lnTo>
                  <a:pt x="3894" y="1003"/>
                </a:lnTo>
                <a:lnTo>
                  <a:pt x="3894" y="1004"/>
                </a:lnTo>
                <a:lnTo>
                  <a:pt x="3894" y="1005"/>
                </a:lnTo>
                <a:lnTo>
                  <a:pt x="3894" y="1007"/>
                </a:lnTo>
                <a:lnTo>
                  <a:pt x="3895" y="1017"/>
                </a:lnTo>
                <a:lnTo>
                  <a:pt x="3895" y="1021"/>
                </a:lnTo>
                <a:lnTo>
                  <a:pt x="3895" y="1022"/>
                </a:lnTo>
                <a:lnTo>
                  <a:pt x="3895" y="1023"/>
                </a:lnTo>
                <a:lnTo>
                  <a:pt x="3895" y="1024"/>
                </a:lnTo>
                <a:lnTo>
                  <a:pt x="3895" y="1025"/>
                </a:lnTo>
                <a:lnTo>
                  <a:pt x="3895" y="1030"/>
                </a:lnTo>
                <a:lnTo>
                  <a:pt x="3895" y="1033"/>
                </a:lnTo>
                <a:lnTo>
                  <a:pt x="3895" y="1034"/>
                </a:lnTo>
                <a:lnTo>
                  <a:pt x="3894" y="1050"/>
                </a:lnTo>
                <a:lnTo>
                  <a:pt x="3894" y="1052"/>
                </a:lnTo>
                <a:lnTo>
                  <a:pt x="3894" y="1054"/>
                </a:lnTo>
                <a:lnTo>
                  <a:pt x="3894" y="1065"/>
                </a:lnTo>
                <a:lnTo>
                  <a:pt x="3894" y="1070"/>
                </a:lnTo>
                <a:lnTo>
                  <a:pt x="3894" y="1083"/>
                </a:lnTo>
                <a:lnTo>
                  <a:pt x="3894" y="1088"/>
                </a:lnTo>
                <a:lnTo>
                  <a:pt x="3894" y="1092"/>
                </a:lnTo>
                <a:lnTo>
                  <a:pt x="3894" y="1107"/>
                </a:lnTo>
                <a:lnTo>
                  <a:pt x="3894" y="1112"/>
                </a:lnTo>
                <a:lnTo>
                  <a:pt x="3894" y="1120"/>
                </a:lnTo>
                <a:lnTo>
                  <a:pt x="3894" y="1145"/>
                </a:lnTo>
                <a:lnTo>
                  <a:pt x="3894" y="1153"/>
                </a:lnTo>
                <a:lnTo>
                  <a:pt x="3894" y="1203"/>
                </a:lnTo>
                <a:lnTo>
                  <a:pt x="3894" y="1204"/>
                </a:lnTo>
                <a:lnTo>
                  <a:pt x="3894" y="1205"/>
                </a:lnTo>
                <a:lnTo>
                  <a:pt x="3894" y="1206"/>
                </a:lnTo>
                <a:lnTo>
                  <a:pt x="3894" y="1214"/>
                </a:lnTo>
                <a:lnTo>
                  <a:pt x="3894" y="1239"/>
                </a:lnTo>
                <a:lnTo>
                  <a:pt x="3895" y="1248"/>
                </a:lnTo>
                <a:lnTo>
                  <a:pt x="3895" y="1253"/>
                </a:lnTo>
                <a:lnTo>
                  <a:pt x="3895" y="1267"/>
                </a:lnTo>
                <a:lnTo>
                  <a:pt x="3895" y="1273"/>
                </a:lnTo>
                <a:lnTo>
                  <a:pt x="3895" y="1274"/>
                </a:lnTo>
                <a:lnTo>
                  <a:pt x="3895" y="1295"/>
                </a:lnTo>
                <a:lnTo>
                  <a:pt x="3895" y="1356"/>
                </a:lnTo>
                <a:lnTo>
                  <a:pt x="3895" y="1376"/>
                </a:lnTo>
                <a:lnTo>
                  <a:pt x="3895" y="1388"/>
                </a:lnTo>
                <a:lnTo>
                  <a:pt x="3895" y="1423"/>
                </a:lnTo>
                <a:lnTo>
                  <a:pt x="3895" y="1434"/>
                </a:lnTo>
                <a:lnTo>
                  <a:pt x="3895" y="1442"/>
                </a:lnTo>
                <a:lnTo>
                  <a:pt x="3895" y="1465"/>
                </a:lnTo>
                <a:lnTo>
                  <a:pt x="3895" y="1473"/>
                </a:lnTo>
                <a:lnTo>
                  <a:pt x="3895" y="1474"/>
                </a:lnTo>
                <a:lnTo>
                  <a:pt x="3895" y="1479"/>
                </a:lnTo>
                <a:lnTo>
                  <a:pt x="3895" y="1481"/>
                </a:lnTo>
                <a:lnTo>
                  <a:pt x="3895" y="1482"/>
                </a:lnTo>
                <a:lnTo>
                  <a:pt x="3895" y="1485"/>
                </a:lnTo>
                <a:lnTo>
                  <a:pt x="3895" y="1488"/>
                </a:lnTo>
                <a:lnTo>
                  <a:pt x="3895" y="1521"/>
                </a:lnTo>
                <a:lnTo>
                  <a:pt x="3895" y="1522"/>
                </a:lnTo>
                <a:lnTo>
                  <a:pt x="3895" y="1530"/>
                </a:lnTo>
                <a:lnTo>
                  <a:pt x="3895" y="1657"/>
                </a:lnTo>
                <a:lnTo>
                  <a:pt x="3895" y="1698"/>
                </a:lnTo>
                <a:lnTo>
                  <a:pt x="3895" y="1699"/>
                </a:lnTo>
                <a:lnTo>
                  <a:pt x="3895" y="1700"/>
                </a:lnTo>
                <a:lnTo>
                  <a:pt x="3895" y="1701"/>
                </a:lnTo>
                <a:lnTo>
                  <a:pt x="3895" y="1703"/>
                </a:lnTo>
                <a:lnTo>
                  <a:pt x="3895" y="1726"/>
                </a:lnTo>
                <a:lnTo>
                  <a:pt x="3894" y="1795"/>
                </a:lnTo>
                <a:lnTo>
                  <a:pt x="3894" y="1819"/>
                </a:lnTo>
                <a:lnTo>
                  <a:pt x="3894" y="1820"/>
                </a:lnTo>
                <a:lnTo>
                  <a:pt x="3894" y="1822"/>
                </a:lnTo>
                <a:lnTo>
                  <a:pt x="3894" y="1825"/>
                </a:lnTo>
                <a:lnTo>
                  <a:pt x="3894" y="1826"/>
                </a:lnTo>
                <a:lnTo>
                  <a:pt x="3894" y="1864"/>
                </a:lnTo>
                <a:lnTo>
                  <a:pt x="3895" y="1976"/>
                </a:lnTo>
                <a:lnTo>
                  <a:pt x="3895" y="2013"/>
                </a:lnTo>
                <a:lnTo>
                  <a:pt x="3895" y="2028"/>
                </a:lnTo>
                <a:lnTo>
                  <a:pt x="3895" y="2071"/>
                </a:lnTo>
                <a:lnTo>
                  <a:pt x="3895" y="2086"/>
                </a:lnTo>
                <a:lnTo>
                  <a:pt x="3895" y="2117"/>
                </a:lnTo>
                <a:lnTo>
                  <a:pt x="3897" y="2144"/>
                </a:lnTo>
                <a:lnTo>
                  <a:pt x="3897" y="2208"/>
                </a:lnTo>
                <a:lnTo>
                  <a:pt x="3897" y="2237"/>
                </a:lnTo>
                <a:lnTo>
                  <a:pt x="3897" y="2238"/>
                </a:lnTo>
                <a:lnTo>
                  <a:pt x="3897" y="2244"/>
                </a:lnTo>
                <a:lnTo>
                  <a:pt x="3897" y="2261"/>
                </a:lnTo>
                <a:lnTo>
                  <a:pt x="3897" y="2267"/>
                </a:lnTo>
                <a:lnTo>
                  <a:pt x="3897" y="2285"/>
                </a:lnTo>
                <a:lnTo>
                  <a:pt x="3927" y="2305"/>
                </a:lnTo>
                <a:lnTo>
                  <a:pt x="3938" y="2327"/>
                </a:lnTo>
                <a:lnTo>
                  <a:pt x="3945" y="2333"/>
                </a:lnTo>
                <a:lnTo>
                  <a:pt x="3951" y="2349"/>
                </a:lnTo>
                <a:lnTo>
                  <a:pt x="3963" y="2354"/>
                </a:lnTo>
                <a:lnTo>
                  <a:pt x="3967" y="2359"/>
                </a:lnTo>
                <a:lnTo>
                  <a:pt x="3970" y="2363"/>
                </a:lnTo>
                <a:lnTo>
                  <a:pt x="3976" y="2366"/>
                </a:lnTo>
                <a:lnTo>
                  <a:pt x="3978" y="2366"/>
                </a:lnTo>
                <a:lnTo>
                  <a:pt x="3982" y="2367"/>
                </a:lnTo>
                <a:lnTo>
                  <a:pt x="3989" y="2366"/>
                </a:lnTo>
                <a:lnTo>
                  <a:pt x="3994" y="2366"/>
                </a:lnTo>
                <a:lnTo>
                  <a:pt x="3997" y="2368"/>
                </a:lnTo>
                <a:lnTo>
                  <a:pt x="3998" y="2370"/>
                </a:lnTo>
                <a:lnTo>
                  <a:pt x="4001" y="2370"/>
                </a:lnTo>
                <a:lnTo>
                  <a:pt x="4004" y="2372"/>
                </a:lnTo>
                <a:lnTo>
                  <a:pt x="4008" y="2374"/>
                </a:lnTo>
                <a:lnTo>
                  <a:pt x="4011" y="2371"/>
                </a:lnTo>
                <a:lnTo>
                  <a:pt x="4014" y="2372"/>
                </a:lnTo>
                <a:lnTo>
                  <a:pt x="4015" y="2372"/>
                </a:lnTo>
                <a:lnTo>
                  <a:pt x="4018" y="2376"/>
                </a:lnTo>
                <a:lnTo>
                  <a:pt x="4020" y="2376"/>
                </a:lnTo>
                <a:lnTo>
                  <a:pt x="4022" y="2380"/>
                </a:lnTo>
                <a:lnTo>
                  <a:pt x="4024" y="2381"/>
                </a:lnTo>
                <a:lnTo>
                  <a:pt x="4027" y="2383"/>
                </a:lnTo>
                <a:lnTo>
                  <a:pt x="4029" y="2383"/>
                </a:lnTo>
                <a:lnTo>
                  <a:pt x="4034" y="2377"/>
                </a:lnTo>
                <a:lnTo>
                  <a:pt x="4039" y="2380"/>
                </a:lnTo>
                <a:lnTo>
                  <a:pt x="4044" y="2383"/>
                </a:lnTo>
                <a:lnTo>
                  <a:pt x="4048" y="2383"/>
                </a:lnTo>
                <a:lnTo>
                  <a:pt x="4050" y="2385"/>
                </a:lnTo>
                <a:lnTo>
                  <a:pt x="4051" y="2386"/>
                </a:lnTo>
                <a:lnTo>
                  <a:pt x="4059" y="2388"/>
                </a:lnTo>
                <a:lnTo>
                  <a:pt x="4063" y="2392"/>
                </a:lnTo>
                <a:lnTo>
                  <a:pt x="4065" y="2395"/>
                </a:lnTo>
                <a:lnTo>
                  <a:pt x="4067" y="2397"/>
                </a:lnTo>
                <a:lnTo>
                  <a:pt x="4071" y="2397"/>
                </a:lnTo>
                <a:lnTo>
                  <a:pt x="4076" y="2398"/>
                </a:lnTo>
                <a:lnTo>
                  <a:pt x="4083" y="2400"/>
                </a:lnTo>
                <a:lnTo>
                  <a:pt x="4090" y="2394"/>
                </a:lnTo>
                <a:lnTo>
                  <a:pt x="4094" y="2393"/>
                </a:lnTo>
                <a:lnTo>
                  <a:pt x="4099" y="2395"/>
                </a:lnTo>
                <a:lnTo>
                  <a:pt x="4101" y="2396"/>
                </a:lnTo>
                <a:lnTo>
                  <a:pt x="4108" y="2396"/>
                </a:lnTo>
                <a:lnTo>
                  <a:pt x="4110" y="2397"/>
                </a:lnTo>
                <a:lnTo>
                  <a:pt x="4114" y="2395"/>
                </a:lnTo>
                <a:lnTo>
                  <a:pt x="4120" y="2395"/>
                </a:lnTo>
                <a:lnTo>
                  <a:pt x="4128" y="2398"/>
                </a:lnTo>
                <a:lnTo>
                  <a:pt x="4139" y="2397"/>
                </a:lnTo>
                <a:lnTo>
                  <a:pt x="4146" y="2393"/>
                </a:lnTo>
                <a:lnTo>
                  <a:pt x="4151" y="2393"/>
                </a:lnTo>
                <a:lnTo>
                  <a:pt x="4152" y="2392"/>
                </a:lnTo>
                <a:lnTo>
                  <a:pt x="4153" y="2392"/>
                </a:lnTo>
                <a:lnTo>
                  <a:pt x="4156" y="2391"/>
                </a:lnTo>
                <a:lnTo>
                  <a:pt x="4158" y="2392"/>
                </a:lnTo>
                <a:lnTo>
                  <a:pt x="4161" y="2392"/>
                </a:lnTo>
                <a:lnTo>
                  <a:pt x="4166" y="2394"/>
                </a:lnTo>
                <a:lnTo>
                  <a:pt x="4170" y="2396"/>
                </a:lnTo>
                <a:lnTo>
                  <a:pt x="4174" y="2400"/>
                </a:lnTo>
                <a:lnTo>
                  <a:pt x="4175" y="2403"/>
                </a:lnTo>
                <a:lnTo>
                  <a:pt x="4183" y="2409"/>
                </a:lnTo>
                <a:lnTo>
                  <a:pt x="4186" y="2412"/>
                </a:lnTo>
                <a:lnTo>
                  <a:pt x="4183" y="2417"/>
                </a:lnTo>
                <a:lnTo>
                  <a:pt x="4182" y="2421"/>
                </a:lnTo>
                <a:lnTo>
                  <a:pt x="4179" y="2426"/>
                </a:lnTo>
                <a:lnTo>
                  <a:pt x="4178" y="2427"/>
                </a:lnTo>
                <a:lnTo>
                  <a:pt x="4174" y="2429"/>
                </a:lnTo>
                <a:lnTo>
                  <a:pt x="4171" y="2434"/>
                </a:lnTo>
                <a:lnTo>
                  <a:pt x="4166" y="2437"/>
                </a:lnTo>
                <a:lnTo>
                  <a:pt x="4168" y="2442"/>
                </a:lnTo>
                <a:lnTo>
                  <a:pt x="4171" y="2447"/>
                </a:lnTo>
                <a:lnTo>
                  <a:pt x="4176" y="2448"/>
                </a:lnTo>
                <a:lnTo>
                  <a:pt x="4178" y="2451"/>
                </a:lnTo>
                <a:lnTo>
                  <a:pt x="4178" y="2458"/>
                </a:lnTo>
                <a:lnTo>
                  <a:pt x="4182" y="2460"/>
                </a:lnTo>
                <a:lnTo>
                  <a:pt x="4185" y="2464"/>
                </a:lnTo>
                <a:lnTo>
                  <a:pt x="4185" y="2467"/>
                </a:lnTo>
                <a:lnTo>
                  <a:pt x="4187" y="2468"/>
                </a:lnTo>
                <a:lnTo>
                  <a:pt x="4192" y="2475"/>
                </a:lnTo>
                <a:lnTo>
                  <a:pt x="4192" y="2476"/>
                </a:lnTo>
                <a:lnTo>
                  <a:pt x="4192" y="2479"/>
                </a:lnTo>
                <a:lnTo>
                  <a:pt x="4193" y="2484"/>
                </a:lnTo>
                <a:lnTo>
                  <a:pt x="4194" y="2488"/>
                </a:lnTo>
                <a:lnTo>
                  <a:pt x="4194" y="2489"/>
                </a:lnTo>
                <a:lnTo>
                  <a:pt x="4194" y="2495"/>
                </a:lnTo>
                <a:lnTo>
                  <a:pt x="4199" y="2497"/>
                </a:lnTo>
                <a:lnTo>
                  <a:pt x="4200" y="2498"/>
                </a:lnTo>
                <a:lnTo>
                  <a:pt x="4201" y="2502"/>
                </a:lnTo>
                <a:lnTo>
                  <a:pt x="4200" y="2505"/>
                </a:lnTo>
                <a:lnTo>
                  <a:pt x="4201" y="2510"/>
                </a:lnTo>
                <a:lnTo>
                  <a:pt x="4200" y="2520"/>
                </a:lnTo>
                <a:lnTo>
                  <a:pt x="4197" y="2521"/>
                </a:lnTo>
                <a:lnTo>
                  <a:pt x="4202" y="2526"/>
                </a:lnTo>
                <a:lnTo>
                  <a:pt x="4206" y="2531"/>
                </a:lnTo>
                <a:lnTo>
                  <a:pt x="4210" y="2536"/>
                </a:lnTo>
                <a:lnTo>
                  <a:pt x="4211" y="2537"/>
                </a:lnTo>
                <a:lnTo>
                  <a:pt x="4218" y="2538"/>
                </a:lnTo>
                <a:lnTo>
                  <a:pt x="4220" y="2538"/>
                </a:lnTo>
                <a:lnTo>
                  <a:pt x="4227" y="2539"/>
                </a:lnTo>
                <a:lnTo>
                  <a:pt x="4230" y="2539"/>
                </a:lnTo>
                <a:lnTo>
                  <a:pt x="4236" y="2540"/>
                </a:lnTo>
                <a:lnTo>
                  <a:pt x="4239" y="2542"/>
                </a:lnTo>
                <a:lnTo>
                  <a:pt x="4244" y="2544"/>
                </a:lnTo>
                <a:lnTo>
                  <a:pt x="4249" y="2544"/>
                </a:lnTo>
                <a:lnTo>
                  <a:pt x="4253" y="2545"/>
                </a:lnTo>
                <a:lnTo>
                  <a:pt x="4258" y="2545"/>
                </a:lnTo>
                <a:lnTo>
                  <a:pt x="4260" y="2545"/>
                </a:lnTo>
                <a:lnTo>
                  <a:pt x="4266" y="2544"/>
                </a:lnTo>
                <a:lnTo>
                  <a:pt x="4270" y="2551"/>
                </a:lnTo>
                <a:lnTo>
                  <a:pt x="4273" y="2554"/>
                </a:lnTo>
                <a:lnTo>
                  <a:pt x="4274" y="2562"/>
                </a:lnTo>
                <a:lnTo>
                  <a:pt x="4277" y="2565"/>
                </a:lnTo>
                <a:lnTo>
                  <a:pt x="4278" y="2568"/>
                </a:lnTo>
                <a:lnTo>
                  <a:pt x="4280" y="2575"/>
                </a:lnTo>
                <a:lnTo>
                  <a:pt x="4287" y="2576"/>
                </a:lnTo>
                <a:lnTo>
                  <a:pt x="4288" y="2578"/>
                </a:lnTo>
                <a:lnTo>
                  <a:pt x="4291" y="2580"/>
                </a:lnTo>
                <a:lnTo>
                  <a:pt x="4295" y="2580"/>
                </a:lnTo>
                <a:lnTo>
                  <a:pt x="4297" y="2581"/>
                </a:lnTo>
                <a:lnTo>
                  <a:pt x="4297" y="2582"/>
                </a:lnTo>
                <a:lnTo>
                  <a:pt x="4299" y="2587"/>
                </a:lnTo>
                <a:lnTo>
                  <a:pt x="4303" y="2590"/>
                </a:lnTo>
                <a:lnTo>
                  <a:pt x="4305" y="2593"/>
                </a:lnTo>
                <a:lnTo>
                  <a:pt x="4307" y="2598"/>
                </a:lnTo>
                <a:lnTo>
                  <a:pt x="4312" y="2600"/>
                </a:lnTo>
                <a:lnTo>
                  <a:pt x="4315" y="2602"/>
                </a:lnTo>
                <a:lnTo>
                  <a:pt x="4316" y="2604"/>
                </a:lnTo>
                <a:lnTo>
                  <a:pt x="4318" y="2606"/>
                </a:lnTo>
                <a:lnTo>
                  <a:pt x="4322" y="2607"/>
                </a:lnTo>
                <a:lnTo>
                  <a:pt x="4323" y="2611"/>
                </a:lnTo>
                <a:lnTo>
                  <a:pt x="4324" y="2612"/>
                </a:lnTo>
                <a:lnTo>
                  <a:pt x="4326" y="2613"/>
                </a:lnTo>
                <a:lnTo>
                  <a:pt x="4327" y="2615"/>
                </a:lnTo>
                <a:lnTo>
                  <a:pt x="4330" y="2618"/>
                </a:lnTo>
                <a:lnTo>
                  <a:pt x="4330" y="2620"/>
                </a:lnTo>
                <a:lnTo>
                  <a:pt x="4330" y="2621"/>
                </a:lnTo>
                <a:lnTo>
                  <a:pt x="4329" y="2623"/>
                </a:lnTo>
                <a:lnTo>
                  <a:pt x="4327" y="2626"/>
                </a:lnTo>
                <a:lnTo>
                  <a:pt x="4326" y="2634"/>
                </a:lnTo>
                <a:lnTo>
                  <a:pt x="4324" y="2636"/>
                </a:lnTo>
                <a:lnTo>
                  <a:pt x="4323" y="2639"/>
                </a:lnTo>
                <a:lnTo>
                  <a:pt x="4323" y="2640"/>
                </a:lnTo>
                <a:lnTo>
                  <a:pt x="4324" y="2643"/>
                </a:lnTo>
                <a:lnTo>
                  <a:pt x="4324" y="2644"/>
                </a:lnTo>
                <a:lnTo>
                  <a:pt x="4323" y="2645"/>
                </a:lnTo>
                <a:lnTo>
                  <a:pt x="4321" y="2646"/>
                </a:lnTo>
                <a:lnTo>
                  <a:pt x="4321" y="2651"/>
                </a:lnTo>
                <a:lnTo>
                  <a:pt x="4321" y="2655"/>
                </a:lnTo>
                <a:lnTo>
                  <a:pt x="4321" y="2657"/>
                </a:lnTo>
                <a:lnTo>
                  <a:pt x="4321" y="2661"/>
                </a:lnTo>
                <a:lnTo>
                  <a:pt x="4318" y="2663"/>
                </a:lnTo>
                <a:lnTo>
                  <a:pt x="4317" y="2667"/>
                </a:lnTo>
                <a:lnTo>
                  <a:pt x="4313" y="2664"/>
                </a:lnTo>
                <a:lnTo>
                  <a:pt x="4312" y="2664"/>
                </a:lnTo>
                <a:lnTo>
                  <a:pt x="4312" y="2663"/>
                </a:lnTo>
                <a:lnTo>
                  <a:pt x="4299" y="2663"/>
                </a:lnTo>
                <a:lnTo>
                  <a:pt x="4261" y="2663"/>
                </a:lnTo>
                <a:lnTo>
                  <a:pt x="4256" y="2663"/>
                </a:lnTo>
                <a:lnTo>
                  <a:pt x="4248" y="2663"/>
                </a:lnTo>
                <a:lnTo>
                  <a:pt x="4240" y="2663"/>
                </a:lnTo>
                <a:lnTo>
                  <a:pt x="4239" y="2663"/>
                </a:lnTo>
                <a:lnTo>
                  <a:pt x="4172" y="2663"/>
                </a:lnTo>
                <a:lnTo>
                  <a:pt x="4097" y="2663"/>
                </a:lnTo>
                <a:lnTo>
                  <a:pt x="4096" y="2663"/>
                </a:lnTo>
                <a:lnTo>
                  <a:pt x="4094" y="2663"/>
                </a:lnTo>
                <a:lnTo>
                  <a:pt x="4093" y="2663"/>
                </a:lnTo>
                <a:lnTo>
                  <a:pt x="4090" y="2663"/>
                </a:lnTo>
                <a:lnTo>
                  <a:pt x="4087" y="2663"/>
                </a:lnTo>
                <a:lnTo>
                  <a:pt x="4082" y="2663"/>
                </a:lnTo>
                <a:lnTo>
                  <a:pt x="4054" y="2663"/>
                </a:lnTo>
                <a:lnTo>
                  <a:pt x="4051" y="2663"/>
                </a:lnTo>
                <a:lnTo>
                  <a:pt x="4050" y="2663"/>
                </a:lnTo>
                <a:lnTo>
                  <a:pt x="4047" y="2663"/>
                </a:lnTo>
                <a:lnTo>
                  <a:pt x="4046" y="2663"/>
                </a:lnTo>
                <a:lnTo>
                  <a:pt x="4045" y="2663"/>
                </a:lnTo>
                <a:lnTo>
                  <a:pt x="4042" y="2663"/>
                </a:lnTo>
                <a:lnTo>
                  <a:pt x="4018" y="2663"/>
                </a:lnTo>
                <a:lnTo>
                  <a:pt x="4014" y="2663"/>
                </a:lnTo>
                <a:lnTo>
                  <a:pt x="3882" y="2662"/>
                </a:lnTo>
                <a:lnTo>
                  <a:pt x="3858" y="2663"/>
                </a:lnTo>
                <a:lnTo>
                  <a:pt x="3751" y="2662"/>
                </a:lnTo>
                <a:lnTo>
                  <a:pt x="3687" y="2662"/>
                </a:lnTo>
                <a:lnTo>
                  <a:pt x="3641" y="2662"/>
                </a:lnTo>
                <a:lnTo>
                  <a:pt x="3639" y="2662"/>
                </a:lnTo>
                <a:lnTo>
                  <a:pt x="3581" y="2662"/>
                </a:lnTo>
                <a:lnTo>
                  <a:pt x="3580" y="2662"/>
                </a:lnTo>
                <a:lnTo>
                  <a:pt x="3567" y="2662"/>
                </a:lnTo>
                <a:lnTo>
                  <a:pt x="3565" y="2662"/>
                </a:lnTo>
                <a:lnTo>
                  <a:pt x="3562" y="2662"/>
                </a:lnTo>
                <a:lnTo>
                  <a:pt x="3561" y="2662"/>
                </a:lnTo>
                <a:lnTo>
                  <a:pt x="3559" y="2662"/>
                </a:lnTo>
                <a:lnTo>
                  <a:pt x="3557" y="2662"/>
                </a:lnTo>
                <a:lnTo>
                  <a:pt x="3556" y="2662"/>
                </a:lnTo>
                <a:lnTo>
                  <a:pt x="3553" y="2662"/>
                </a:lnTo>
                <a:lnTo>
                  <a:pt x="3541" y="2662"/>
                </a:lnTo>
                <a:lnTo>
                  <a:pt x="3538" y="2662"/>
                </a:lnTo>
                <a:lnTo>
                  <a:pt x="3509" y="2661"/>
                </a:lnTo>
                <a:lnTo>
                  <a:pt x="3507" y="2661"/>
                </a:lnTo>
                <a:lnTo>
                  <a:pt x="3506" y="2661"/>
                </a:lnTo>
                <a:lnTo>
                  <a:pt x="3480" y="2661"/>
                </a:lnTo>
                <a:lnTo>
                  <a:pt x="3432" y="2661"/>
                </a:lnTo>
                <a:lnTo>
                  <a:pt x="3404" y="2661"/>
                </a:lnTo>
                <a:lnTo>
                  <a:pt x="3401" y="2661"/>
                </a:lnTo>
                <a:lnTo>
                  <a:pt x="3380" y="2661"/>
                </a:lnTo>
                <a:lnTo>
                  <a:pt x="3376" y="2661"/>
                </a:lnTo>
                <a:lnTo>
                  <a:pt x="3333" y="2661"/>
                </a:lnTo>
                <a:lnTo>
                  <a:pt x="3331" y="2661"/>
                </a:lnTo>
                <a:lnTo>
                  <a:pt x="3288" y="2661"/>
                </a:lnTo>
                <a:lnTo>
                  <a:pt x="3277" y="2661"/>
                </a:lnTo>
                <a:lnTo>
                  <a:pt x="3242" y="2661"/>
                </a:lnTo>
                <a:lnTo>
                  <a:pt x="3240" y="2661"/>
                </a:lnTo>
                <a:lnTo>
                  <a:pt x="3235" y="2661"/>
                </a:lnTo>
                <a:lnTo>
                  <a:pt x="3231" y="2660"/>
                </a:lnTo>
                <a:lnTo>
                  <a:pt x="3124" y="2656"/>
                </a:lnTo>
                <a:lnTo>
                  <a:pt x="3116" y="2655"/>
                </a:lnTo>
                <a:lnTo>
                  <a:pt x="3112" y="2655"/>
                </a:lnTo>
                <a:lnTo>
                  <a:pt x="3089" y="2655"/>
                </a:lnTo>
                <a:lnTo>
                  <a:pt x="3062" y="2655"/>
                </a:lnTo>
                <a:lnTo>
                  <a:pt x="3014" y="2654"/>
                </a:lnTo>
                <a:lnTo>
                  <a:pt x="3009" y="2654"/>
                </a:lnTo>
                <a:lnTo>
                  <a:pt x="3004" y="2654"/>
                </a:lnTo>
                <a:lnTo>
                  <a:pt x="3003" y="2654"/>
                </a:lnTo>
                <a:lnTo>
                  <a:pt x="2981" y="2654"/>
                </a:lnTo>
                <a:lnTo>
                  <a:pt x="2981" y="2653"/>
                </a:lnTo>
                <a:lnTo>
                  <a:pt x="2958" y="2653"/>
                </a:lnTo>
                <a:lnTo>
                  <a:pt x="2893" y="2653"/>
                </a:lnTo>
                <a:lnTo>
                  <a:pt x="2885" y="2653"/>
                </a:lnTo>
                <a:lnTo>
                  <a:pt x="2862" y="2653"/>
                </a:lnTo>
                <a:lnTo>
                  <a:pt x="2858" y="2653"/>
                </a:lnTo>
                <a:lnTo>
                  <a:pt x="2849" y="2653"/>
                </a:lnTo>
                <a:lnTo>
                  <a:pt x="2846" y="2653"/>
                </a:lnTo>
                <a:lnTo>
                  <a:pt x="2845" y="2653"/>
                </a:lnTo>
                <a:lnTo>
                  <a:pt x="2842" y="2653"/>
                </a:lnTo>
                <a:lnTo>
                  <a:pt x="2841" y="2653"/>
                </a:lnTo>
                <a:lnTo>
                  <a:pt x="2840" y="2653"/>
                </a:lnTo>
                <a:lnTo>
                  <a:pt x="2759" y="2652"/>
                </a:lnTo>
                <a:lnTo>
                  <a:pt x="2713" y="2653"/>
                </a:lnTo>
                <a:lnTo>
                  <a:pt x="2708" y="2653"/>
                </a:lnTo>
                <a:lnTo>
                  <a:pt x="2692" y="2653"/>
                </a:lnTo>
                <a:lnTo>
                  <a:pt x="2686" y="2653"/>
                </a:lnTo>
                <a:lnTo>
                  <a:pt x="2682" y="2653"/>
                </a:lnTo>
                <a:lnTo>
                  <a:pt x="2668" y="2653"/>
                </a:lnTo>
                <a:lnTo>
                  <a:pt x="2612" y="2652"/>
                </a:lnTo>
                <a:lnTo>
                  <a:pt x="2593" y="2652"/>
                </a:lnTo>
                <a:lnTo>
                  <a:pt x="2589" y="2652"/>
                </a:lnTo>
                <a:lnTo>
                  <a:pt x="2577" y="2652"/>
                </a:lnTo>
                <a:lnTo>
                  <a:pt x="2573" y="2652"/>
                </a:lnTo>
                <a:lnTo>
                  <a:pt x="2572" y="2652"/>
                </a:lnTo>
                <a:lnTo>
                  <a:pt x="2571" y="2652"/>
                </a:lnTo>
                <a:lnTo>
                  <a:pt x="2563" y="2652"/>
                </a:lnTo>
                <a:lnTo>
                  <a:pt x="2561" y="2652"/>
                </a:lnTo>
                <a:lnTo>
                  <a:pt x="2558" y="2652"/>
                </a:lnTo>
                <a:lnTo>
                  <a:pt x="2556" y="2652"/>
                </a:lnTo>
                <a:lnTo>
                  <a:pt x="2555" y="2652"/>
                </a:lnTo>
                <a:lnTo>
                  <a:pt x="2539" y="2652"/>
                </a:lnTo>
                <a:lnTo>
                  <a:pt x="2535" y="2652"/>
                </a:lnTo>
                <a:lnTo>
                  <a:pt x="2532" y="2652"/>
                </a:lnTo>
                <a:lnTo>
                  <a:pt x="2528" y="2651"/>
                </a:lnTo>
                <a:lnTo>
                  <a:pt x="2527" y="2651"/>
                </a:lnTo>
                <a:lnTo>
                  <a:pt x="2503" y="2651"/>
                </a:lnTo>
                <a:lnTo>
                  <a:pt x="2461" y="2651"/>
                </a:lnTo>
                <a:lnTo>
                  <a:pt x="2440" y="2651"/>
                </a:lnTo>
                <a:lnTo>
                  <a:pt x="2414" y="2649"/>
                </a:lnTo>
                <a:lnTo>
                  <a:pt x="2406" y="2649"/>
                </a:lnTo>
                <a:lnTo>
                  <a:pt x="2405" y="2649"/>
                </a:lnTo>
                <a:lnTo>
                  <a:pt x="2399" y="2649"/>
                </a:lnTo>
                <a:lnTo>
                  <a:pt x="2398" y="2649"/>
                </a:lnTo>
                <a:lnTo>
                  <a:pt x="2393" y="2649"/>
                </a:lnTo>
                <a:lnTo>
                  <a:pt x="2381" y="2649"/>
                </a:lnTo>
                <a:lnTo>
                  <a:pt x="2376" y="2649"/>
                </a:lnTo>
                <a:lnTo>
                  <a:pt x="2372" y="2649"/>
                </a:lnTo>
                <a:lnTo>
                  <a:pt x="2367" y="2649"/>
                </a:lnTo>
                <a:lnTo>
                  <a:pt x="2366" y="2649"/>
                </a:lnTo>
                <a:lnTo>
                  <a:pt x="2362" y="2653"/>
                </a:lnTo>
                <a:lnTo>
                  <a:pt x="2358" y="2656"/>
                </a:lnTo>
                <a:lnTo>
                  <a:pt x="2355" y="2659"/>
                </a:lnTo>
                <a:lnTo>
                  <a:pt x="2354" y="2660"/>
                </a:lnTo>
                <a:lnTo>
                  <a:pt x="2347" y="2665"/>
                </a:lnTo>
                <a:lnTo>
                  <a:pt x="2344" y="2668"/>
                </a:lnTo>
                <a:lnTo>
                  <a:pt x="2344" y="2669"/>
                </a:lnTo>
                <a:lnTo>
                  <a:pt x="2342" y="2670"/>
                </a:lnTo>
                <a:lnTo>
                  <a:pt x="2344" y="2671"/>
                </a:lnTo>
                <a:lnTo>
                  <a:pt x="2344" y="2672"/>
                </a:lnTo>
                <a:lnTo>
                  <a:pt x="2342" y="2673"/>
                </a:lnTo>
                <a:lnTo>
                  <a:pt x="2342" y="2674"/>
                </a:lnTo>
                <a:lnTo>
                  <a:pt x="2341" y="2674"/>
                </a:lnTo>
                <a:lnTo>
                  <a:pt x="2341" y="2676"/>
                </a:lnTo>
                <a:lnTo>
                  <a:pt x="2341" y="2677"/>
                </a:lnTo>
                <a:lnTo>
                  <a:pt x="2340" y="2677"/>
                </a:lnTo>
                <a:lnTo>
                  <a:pt x="2340" y="2678"/>
                </a:lnTo>
                <a:lnTo>
                  <a:pt x="2340" y="2679"/>
                </a:lnTo>
                <a:lnTo>
                  <a:pt x="2340" y="2680"/>
                </a:lnTo>
                <a:lnTo>
                  <a:pt x="2340" y="2681"/>
                </a:lnTo>
                <a:lnTo>
                  <a:pt x="2339" y="2681"/>
                </a:lnTo>
                <a:lnTo>
                  <a:pt x="2339" y="2682"/>
                </a:lnTo>
                <a:lnTo>
                  <a:pt x="2338" y="2682"/>
                </a:lnTo>
                <a:lnTo>
                  <a:pt x="2336" y="2685"/>
                </a:lnTo>
                <a:lnTo>
                  <a:pt x="2334" y="2686"/>
                </a:lnTo>
                <a:lnTo>
                  <a:pt x="2331" y="2688"/>
                </a:lnTo>
                <a:lnTo>
                  <a:pt x="2330" y="2689"/>
                </a:lnTo>
                <a:lnTo>
                  <a:pt x="2329" y="2689"/>
                </a:lnTo>
                <a:lnTo>
                  <a:pt x="2329" y="2690"/>
                </a:lnTo>
                <a:lnTo>
                  <a:pt x="2328" y="2690"/>
                </a:lnTo>
                <a:lnTo>
                  <a:pt x="2327" y="2690"/>
                </a:lnTo>
                <a:lnTo>
                  <a:pt x="2325" y="2692"/>
                </a:lnTo>
                <a:lnTo>
                  <a:pt x="2324" y="2694"/>
                </a:lnTo>
                <a:lnTo>
                  <a:pt x="2323" y="2695"/>
                </a:lnTo>
                <a:lnTo>
                  <a:pt x="2322" y="2699"/>
                </a:lnTo>
                <a:lnTo>
                  <a:pt x="2322" y="2701"/>
                </a:lnTo>
                <a:lnTo>
                  <a:pt x="2321" y="2705"/>
                </a:lnTo>
                <a:lnTo>
                  <a:pt x="2317" y="2709"/>
                </a:lnTo>
                <a:lnTo>
                  <a:pt x="2314" y="2710"/>
                </a:lnTo>
                <a:lnTo>
                  <a:pt x="2312" y="2710"/>
                </a:lnTo>
                <a:lnTo>
                  <a:pt x="2311" y="2709"/>
                </a:lnTo>
                <a:lnTo>
                  <a:pt x="2310" y="2709"/>
                </a:lnTo>
                <a:lnTo>
                  <a:pt x="2308" y="2709"/>
                </a:lnTo>
                <a:lnTo>
                  <a:pt x="2307" y="2709"/>
                </a:lnTo>
                <a:lnTo>
                  <a:pt x="2306" y="2709"/>
                </a:lnTo>
                <a:lnTo>
                  <a:pt x="2306" y="2710"/>
                </a:lnTo>
                <a:lnTo>
                  <a:pt x="2305" y="2710"/>
                </a:lnTo>
                <a:lnTo>
                  <a:pt x="2304" y="2712"/>
                </a:lnTo>
                <a:lnTo>
                  <a:pt x="2304" y="2713"/>
                </a:lnTo>
                <a:lnTo>
                  <a:pt x="2304" y="2714"/>
                </a:lnTo>
                <a:lnTo>
                  <a:pt x="2303" y="2715"/>
                </a:lnTo>
                <a:lnTo>
                  <a:pt x="2303" y="2716"/>
                </a:lnTo>
                <a:lnTo>
                  <a:pt x="2302" y="2718"/>
                </a:lnTo>
                <a:lnTo>
                  <a:pt x="2301" y="2719"/>
                </a:lnTo>
                <a:lnTo>
                  <a:pt x="2299" y="2719"/>
                </a:lnTo>
                <a:lnTo>
                  <a:pt x="2299" y="2720"/>
                </a:lnTo>
                <a:lnTo>
                  <a:pt x="2298" y="2721"/>
                </a:lnTo>
                <a:lnTo>
                  <a:pt x="2298" y="2722"/>
                </a:lnTo>
                <a:lnTo>
                  <a:pt x="2297" y="2724"/>
                </a:lnTo>
                <a:lnTo>
                  <a:pt x="2297" y="2727"/>
                </a:lnTo>
                <a:lnTo>
                  <a:pt x="2296" y="2728"/>
                </a:lnTo>
                <a:lnTo>
                  <a:pt x="2295" y="2729"/>
                </a:lnTo>
                <a:lnTo>
                  <a:pt x="2295" y="2730"/>
                </a:lnTo>
                <a:lnTo>
                  <a:pt x="2294" y="2730"/>
                </a:lnTo>
                <a:lnTo>
                  <a:pt x="2293" y="2731"/>
                </a:lnTo>
                <a:lnTo>
                  <a:pt x="2291" y="2732"/>
                </a:lnTo>
                <a:lnTo>
                  <a:pt x="2290" y="2732"/>
                </a:lnTo>
                <a:lnTo>
                  <a:pt x="2289" y="2734"/>
                </a:lnTo>
                <a:lnTo>
                  <a:pt x="2288" y="2735"/>
                </a:lnTo>
                <a:lnTo>
                  <a:pt x="2286" y="2736"/>
                </a:lnTo>
                <a:lnTo>
                  <a:pt x="2284" y="2737"/>
                </a:lnTo>
                <a:lnTo>
                  <a:pt x="2282" y="2737"/>
                </a:lnTo>
                <a:lnTo>
                  <a:pt x="2281" y="2737"/>
                </a:lnTo>
                <a:lnTo>
                  <a:pt x="2278" y="2737"/>
                </a:lnTo>
                <a:lnTo>
                  <a:pt x="2277" y="2736"/>
                </a:lnTo>
                <a:lnTo>
                  <a:pt x="2276" y="2736"/>
                </a:lnTo>
                <a:lnTo>
                  <a:pt x="2275" y="2736"/>
                </a:lnTo>
                <a:lnTo>
                  <a:pt x="2273" y="2736"/>
                </a:lnTo>
                <a:lnTo>
                  <a:pt x="2272" y="2734"/>
                </a:lnTo>
                <a:lnTo>
                  <a:pt x="2271" y="2732"/>
                </a:lnTo>
                <a:lnTo>
                  <a:pt x="2270" y="2732"/>
                </a:lnTo>
                <a:lnTo>
                  <a:pt x="2269" y="2732"/>
                </a:lnTo>
                <a:lnTo>
                  <a:pt x="2268" y="2732"/>
                </a:lnTo>
                <a:lnTo>
                  <a:pt x="2267" y="2732"/>
                </a:lnTo>
                <a:lnTo>
                  <a:pt x="2264" y="2732"/>
                </a:lnTo>
                <a:lnTo>
                  <a:pt x="2262" y="2732"/>
                </a:lnTo>
                <a:lnTo>
                  <a:pt x="2259" y="2734"/>
                </a:lnTo>
                <a:lnTo>
                  <a:pt x="2256" y="2735"/>
                </a:lnTo>
                <a:lnTo>
                  <a:pt x="2255" y="2735"/>
                </a:lnTo>
                <a:lnTo>
                  <a:pt x="2254" y="2736"/>
                </a:lnTo>
                <a:lnTo>
                  <a:pt x="2252" y="2737"/>
                </a:lnTo>
                <a:lnTo>
                  <a:pt x="2251" y="2738"/>
                </a:lnTo>
                <a:lnTo>
                  <a:pt x="2250" y="2738"/>
                </a:lnTo>
                <a:lnTo>
                  <a:pt x="2248" y="2739"/>
                </a:lnTo>
                <a:lnTo>
                  <a:pt x="2247" y="2740"/>
                </a:lnTo>
                <a:lnTo>
                  <a:pt x="2246" y="2741"/>
                </a:lnTo>
                <a:lnTo>
                  <a:pt x="2246" y="2744"/>
                </a:lnTo>
                <a:lnTo>
                  <a:pt x="2245" y="2744"/>
                </a:lnTo>
                <a:lnTo>
                  <a:pt x="2245" y="2745"/>
                </a:lnTo>
                <a:lnTo>
                  <a:pt x="2244" y="2746"/>
                </a:lnTo>
                <a:lnTo>
                  <a:pt x="2244" y="2747"/>
                </a:lnTo>
                <a:lnTo>
                  <a:pt x="2243" y="2749"/>
                </a:lnTo>
                <a:lnTo>
                  <a:pt x="2242" y="2752"/>
                </a:lnTo>
                <a:lnTo>
                  <a:pt x="2241" y="2753"/>
                </a:lnTo>
                <a:lnTo>
                  <a:pt x="2239" y="2754"/>
                </a:lnTo>
                <a:lnTo>
                  <a:pt x="2238" y="2754"/>
                </a:lnTo>
                <a:lnTo>
                  <a:pt x="2237" y="2754"/>
                </a:lnTo>
                <a:lnTo>
                  <a:pt x="2235" y="2755"/>
                </a:lnTo>
                <a:lnTo>
                  <a:pt x="2233" y="2755"/>
                </a:lnTo>
                <a:lnTo>
                  <a:pt x="2232" y="2755"/>
                </a:lnTo>
                <a:lnTo>
                  <a:pt x="2229" y="2755"/>
                </a:lnTo>
                <a:lnTo>
                  <a:pt x="2228" y="2755"/>
                </a:lnTo>
                <a:lnTo>
                  <a:pt x="2226" y="2755"/>
                </a:lnTo>
                <a:lnTo>
                  <a:pt x="2225" y="2755"/>
                </a:lnTo>
                <a:lnTo>
                  <a:pt x="2224" y="2756"/>
                </a:lnTo>
                <a:lnTo>
                  <a:pt x="2222" y="2756"/>
                </a:lnTo>
                <a:lnTo>
                  <a:pt x="2221" y="2756"/>
                </a:lnTo>
                <a:lnTo>
                  <a:pt x="2219" y="2756"/>
                </a:lnTo>
                <a:lnTo>
                  <a:pt x="2216" y="2757"/>
                </a:lnTo>
                <a:lnTo>
                  <a:pt x="2215" y="2757"/>
                </a:lnTo>
                <a:lnTo>
                  <a:pt x="2213" y="2757"/>
                </a:lnTo>
                <a:lnTo>
                  <a:pt x="2212" y="2757"/>
                </a:lnTo>
                <a:lnTo>
                  <a:pt x="2212" y="2759"/>
                </a:lnTo>
                <a:lnTo>
                  <a:pt x="2211" y="2759"/>
                </a:lnTo>
                <a:lnTo>
                  <a:pt x="2210" y="2760"/>
                </a:lnTo>
                <a:lnTo>
                  <a:pt x="2209" y="2760"/>
                </a:lnTo>
                <a:lnTo>
                  <a:pt x="2208" y="2760"/>
                </a:lnTo>
                <a:lnTo>
                  <a:pt x="2207" y="2760"/>
                </a:lnTo>
                <a:lnTo>
                  <a:pt x="2206" y="2761"/>
                </a:lnTo>
                <a:lnTo>
                  <a:pt x="2204" y="2761"/>
                </a:lnTo>
                <a:lnTo>
                  <a:pt x="2203" y="2762"/>
                </a:lnTo>
                <a:lnTo>
                  <a:pt x="2202" y="2763"/>
                </a:lnTo>
                <a:lnTo>
                  <a:pt x="2200" y="2766"/>
                </a:lnTo>
                <a:lnTo>
                  <a:pt x="2199" y="2768"/>
                </a:lnTo>
                <a:lnTo>
                  <a:pt x="2196" y="2768"/>
                </a:lnTo>
                <a:lnTo>
                  <a:pt x="2195" y="2769"/>
                </a:lnTo>
                <a:lnTo>
                  <a:pt x="2194" y="2769"/>
                </a:lnTo>
                <a:lnTo>
                  <a:pt x="2193" y="2770"/>
                </a:lnTo>
                <a:lnTo>
                  <a:pt x="2191" y="2771"/>
                </a:lnTo>
                <a:lnTo>
                  <a:pt x="2190" y="2772"/>
                </a:lnTo>
                <a:lnTo>
                  <a:pt x="2189" y="2772"/>
                </a:lnTo>
                <a:lnTo>
                  <a:pt x="2187" y="2773"/>
                </a:lnTo>
                <a:lnTo>
                  <a:pt x="2186" y="2773"/>
                </a:lnTo>
                <a:lnTo>
                  <a:pt x="2184" y="2773"/>
                </a:lnTo>
                <a:lnTo>
                  <a:pt x="2183" y="2773"/>
                </a:lnTo>
                <a:lnTo>
                  <a:pt x="2183" y="2774"/>
                </a:lnTo>
                <a:lnTo>
                  <a:pt x="2182" y="2774"/>
                </a:lnTo>
                <a:lnTo>
                  <a:pt x="2181" y="2774"/>
                </a:lnTo>
                <a:lnTo>
                  <a:pt x="2179" y="2774"/>
                </a:lnTo>
                <a:lnTo>
                  <a:pt x="2178" y="2774"/>
                </a:lnTo>
                <a:lnTo>
                  <a:pt x="2177" y="2774"/>
                </a:lnTo>
                <a:lnTo>
                  <a:pt x="2176" y="2774"/>
                </a:lnTo>
                <a:lnTo>
                  <a:pt x="2175" y="2776"/>
                </a:lnTo>
                <a:lnTo>
                  <a:pt x="2174" y="2776"/>
                </a:lnTo>
                <a:lnTo>
                  <a:pt x="2173" y="2776"/>
                </a:lnTo>
                <a:lnTo>
                  <a:pt x="2172" y="2776"/>
                </a:lnTo>
                <a:lnTo>
                  <a:pt x="2172" y="2777"/>
                </a:lnTo>
                <a:lnTo>
                  <a:pt x="2170" y="2777"/>
                </a:lnTo>
                <a:lnTo>
                  <a:pt x="2169" y="2777"/>
                </a:lnTo>
                <a:lnTo>
                  <a:pt x="2168" y="2777"/>
                </a:lnTo>
                <a:lnTo>
                  <a:pt x="2167" y="2778"/>
                </a:lnTo>
                <a:lnTo>
                  <a:pt x="2165" y="2779"/>
                </a:lnTo>
                <a:lnTo>
                  <a:pt x="2163" y="2780"/>
                </a:lnTo>
                <a:lnTo>
                  <a:pt x="2161" y="2780"/>
                </a:lnTo>
                <a:lnTo>
                  <a:pt x="2160" y="2780"/>
                </a:lnTo>
                <a:lnTo>
                  <a:pt x="2160" y="2781"/>
                </a:lnTo>
                <a:lnTo>
                  <a:pt x="2159" y="2781"/>
                </a:lnTo>
                <a:lnTo>
                  <a:pt x="2159" y="2782"/>
                </a:lnTo>
                <a:lnTo>
                  <a:pt x="2158" y="2784"/>
                </a:lnTo>
                <a:lnTo>
                  <a:pt x="2158" y="2782"/>
                </a:lnTo>
                <a:lnTo>
                  <a:pt x="2157" y="2782"/>
                </a:lnTo>
                <a:lnTo>
                  <a:pt x="2155" y="2784"/>
                </a:lnTo>
                <a:lnTo>
                  <a:pt x="2152" y="2785"/>
                </a:lnTo>
                <a:lnTo>
                  <a:pt x="2151" y="2785"/>
                </a:lnTo>
                <a:lnTo>
                  <a:pt x="2150" y="2785"/>
                </a:lnTo>
                <a:lnTo>
                  <a:pt x="2149" y="2785"/>
                </a:lnTo>
                <a:lnTo>
                  <a:pt x="2139" y="2789"/>
                </a:lnTo>
                <a:lnTo>
                  <a:pt x="2141" y="2794"/>
                </a:lnTo>
                <a:lnTo>
                  <a:pt x="2135" y="2797"/>
                </a:lnTo>
                <a:lnTo>
                  <a:pt x="2132" y="2799"/>
                </a:lnTo>
                <a:lnTo>
                  <a:pt x="2131" y="2801"/>
                </a:lnTo>
                <a:lnTo>
                  <a:pt x="2130" y="2801"/>
                </a:lnTo>
                <a:lnTo>
                  <a:pt x="2127" y="2802"/>
                </a:lnTo>
                <a:lnTo>
                  <a:pt x="2125" y="2804"/>
                </a:lnTo>
                <a:lnTo>
                  <a:pt x="2123" y="2805"/>
                </a:lnTo>
                <a:lnTo>
                  <a:pt x="2121" y="2806"/>
                </a:lnTo>
                <a:lnTo>
                  <a:pt x="2118" y="2808"/>
                </a:lnTo>
                <a:lnTo>
                  <a:pt x="2116" y="2810"/>
                </a:lnTo>
                <a:lnTo>
                  <a:pt x="2114" y="2811"/>
                </a:lnTo>
                <a:lnTo>
                  <a:pt x="2109" y="2813"/>
                </a:lnTo>
                <a:lnTo>
                  <a:pt x="2109" y="2814"/>
                </a:lnTo>
                <a:lnTo>
                  <a:pt x="2108" y="2814"/>
                </a:lnTo>
                <a:lnTo>
                  <a:pt x="2100" y="2820"/>
                </a:lnTo>
                <a:lnTo>
                  <a:pt x="2090" y="2827"/>
                </a:lnTo>
                <a:lnTo>
                  <a:pt x="2084" y="2831"/>
                </a:lnTo>
                <a:lnTo>
                  <a:pt x="2082" y="2831"/>
                </a:lnTo>
                <a:lnTo>
                  <a:pt x="2081" y="2832"/>
                </a:lnTo>
                <a:lnTo>
                  <a:pt x="2081" y="2833"/>
                </a:lnTo>
                <a:lnTo>
                  <a:pt x="2080" y="2833"/>
                </a:lnTo>
                <a:lnTo>
                  <a:pt x="2079" y="2833"/>
                </a:lnTo>
                <a:lnTo>
                  <a:pt x="2078" y="2835"/>
                </a:lnTo>
                <a:lnTo>
                  <a:pt x="2073" y="2838"/>
                </a:lnTo>
                <a:lnTo>
                  <a:pt x="2072" y="2838"/>
                </a:lnTo>
                <a:lnTo>
                  <a:pt x="2072" y="2839"/>
                </a:lnTo>
                <a:lnTo>
                  <a:pt x="2071" y="2840"/>
                </a:lnTo>
                <a:lnTo>
                  <a:pt x="2070" y="2839"/>
                </a:lnTo>
                <a:lnTo>
                  <a:pt x="2069" y="2839"/>
                </a:lnTo>
                <a:lnTo>
                  <a:pt x="2068" y="2839"/>
                </a:lnTo>
                <a:lnTo>
                  <a:pt x="2066" y="2838"/>
                </a:lnTo>
                <a:lnTo>
                  <a:pt x="2064" y="2838"/>
                </a:lnTo>
                <a:lnTo>
                  <a:pt x="2064" y="2837"/>
                </a:lnTo>
                <a:lnTo>
                  <a:pt x="2063" y="2836"/>
                </a:lnTo>
                <a:lnTo>
                  <a:pt x="2063" y="2835"/>
                </a:lnTo>
                <a:lnTo>
                  <a:pt x="2062" y="2833"/>
                </a:lnTo>
                <a:lnTo>
                  <a:pt x="2061" y="2833"/>
                </a:lnTo>
                <a:lnTo>
                  <a:pt x="2058" y="2835"/>
                </a:lnTo>
                <a:lnTo>
                  <a:pt x="2057" y="2835"/>
                </a:lnTo>
                <a:lnTo>
                  <a:pt x="2057" y="2833"/>
                </a:lnTo>
                <a:lnTo>
                  <a:pt x="2056" y="2833"/>
                </a:lnTo>
                <a:lnTo>
                  <a:pt x="2056" y="2832"/>
                </a:lnTo>
                <a:lnTo>
                  <a:pt x="2056" y="2831"/>
                </a:lnTo>
                <a:lnTo>
                  <a:pt x="2057" y="2831"/>
                </a:lnTo>
                <a:lnTo>
                  <a:pt x="2057" y="2829"/>
                </a:lnTo>
                <a:lnTo>
                  <a:pt x="2058" y="2828"/>
                </a:lnTo>
                <a:lnTo>
                  <a:pt x="2058" y="2827"/>
                </a:lnTo>
                <a:lnTo>
                  <a:pt x="2058" y="2826"/>
                </a:lnTo>
                <a:lnTo>
                  <a:pt x="2058" y="2824"/>
                </a:lnTo>
                <a:lnTo>
                  <a:pt x="2057" y="2823"/>
                </a:lnTo>
                <a:lnTo>
                  <a:pt x="2056" y="2822"/>
                </a:lnTo>
                <a:lnTo>
                  <a:pt x="2055" y="2821"/>
                </a:lnTo>
                <a:lnTo>
                  <a:pt x="2054" y="2820"/>
                </a:lnTo>
                <a:lnTo>
                  <a:pt x="2053" y="2821"/>
                </a:lnTo>
                <a:lnTo>
                  <a:pt x="2052" y="2821"/>
                </a:lnTo>
                <a:lnTo>
                  <a:pt x="2051" y="2822"/>
                </a:lnTo>
                <a:lnTo>
                  <a:pt x="2051" y="2823"/>
                </a:lnTo>
                <a:lnTo>
                  <a:pt x="2049" y="2823"/>
                </a:lnTo>
                <a:lnTo>
                  <a:pt x="2048" y="2823"/>
                </a:lnTo>
                <a:lnTo>
                  <a:pt x="2045" y="2824"/>
                </a:lnTo>
                <a:lnTo>
                  <a:pt x="2043" y="2826"/>
                </a:lnTo>
                <a:lnTo>
                  <a:pt x="2042" y="2828"/>
                </a:lnTo>
                <a:lnTo>
                  <a:pt x="2039" y="2830"/>
                </a:lnTo>
                <a:lnTo>
                  <a:pt x="2038" y="2830"/>
                </a:lnTo>
                <a:lnTo>
                  <a:pt x="2036" y="2833"/>
                </a:lnTo>
                <a:lnTo>
                  <a:pt x="2032" y="2833"/>
                </a:lnTo>
                <a:lnTo>
                  <a:pt x="2031" y="2832"/>
                </a:lnTo>
                <a:lnTo>
                  <a:pt x="2031" y="2830"/>
                </a:lnTo>
                <a:lnTo>
                  <a:pt x="2031" y="2827"/>
                </a:lnTo>
                <a:lnTo>
                  <a:pt x="2032" y="2823"/>
                </a:lnTo>
                <a:lnTo>
                  <a:pt x="2034" y="2822"/>
                </a:lnTo>
                <a:lnTo>
                  <a:pt x="2035" y="2822"/>
                </a:lnTo>
                <a:lnTo>
                  <a:pt x="2037" y="2821"/>
                </a:lnTo>
                <a:lnTo>
                  <a:pt x="2039" y="2820"/>
                </a:lnTo>
                <a:lnTo>
                  <a:pt x="2040" y="2820"/>
                </a:lnTo>
                <a:lnTo>
                  <a:pt x="2040" y="2816"/>
                </a:lnTo>
                <a:lnTo>
                  <a:pt x="2039" y="2815"/>
                </a:lnTo>
                <a:lnTo>
                  <a:pt x="2038" y="2814"/>
                </a:lnTo>
                <a:lnTo>
                  <a:pt x="2038" y="2811"/>
                </a:lnTo>
                <a:lnTo>
                  <a:pt x="2039" y="2810"/>
                </a:lnTo>
                <a:lnTo>
                  <a:pt x="2039" y="2806"/>
                </a:lnTo>
                <a:lnTo>
                  <a:pt x="2040" y="2803"/>
                </a:lnTo>
                <a:lnTo>
                  <a:pt x="2040" y="2801"/>
                </a:lnTo>
                <a:lnTo>
                  <a:pt x="2040" y="2799"/>
                </a:lnTo>
                <a:lnTo>
                  <a:pt x="2038" y="2798"/>
                </a:lnTo>
                <a:lnTo>
                  <a:pt x="2036" y="2797"/>
                </a:lnTo>
                <a:lnTo>
                  <a:pt x="2032" y="2797"/>
                </a:lnTo>
                <a:lnTo>
                  <a:pt x="2029" y="2798"/>
                </a:lnTo>
                <a:lnTo>
                  <a:pt x="2030" y="2799"/>
                </a:lnTo>
                <a:lnTo>
                  <a:pt x="2031" y="2799"/>
                </a:lnTo>
                <a:lnTo>
                  <a:pt x="2032" y="2801"/>
                </a:lnTo>
                <a:lnTo>
                  <a:pt x="2034" y="2801"/>
                </a:lnTo>
                <a:lnTo>
                  <a:pt x="2034" y="2802"/>
                </a:lnTo>
                <a:lnTo>
                  <a:pt x="2031" y="2802"/>
                </a:lnTo>
                <a:lnTo>
                  <a:pt x="2028" y="2802"/>
                </a:lnTo>
                <a:lnTo>
                  <a:pt x="2026" y="2802"/>
                </a:lnTo>
                <a:lnTo>
                  <a:pt x="2022" y="2801"/>
                </a:lnTo>
                <a:lnTo>
                  <a:pt x="2021" y="2799"/>
                </a:lnTo>
                <a:lnTo>
                  <a:pt x="2020" y="2798"/>
                </a:lnTo>
                <a:lnTo>
                  <a:pt x="2020" y="2797"/>
                </a:lnTo>
                <a:lnTo>
                  <a:pt x="2020" y="2795"/>
                </a:lnTo>
                <a:lnTo>
                  <a:pt x="2020" y="2794"/>
                </a:lnTo>
                <a:lnTo>
                  <a:pt x="2021" y="2790"/>
                </a:lnTo>
                <a:lnTo>
                  <a:pt x="2021" y="2789"/>
                </a:lnTo>
                <a:lnTo>
                  <a:pt x="2021" y="2788"/>
                </a:lnTo>
                <a:lnTo>
                  <a:pt x="2019" y="2787"/>
                </a:lnTo>
                <a:lnTo>
                  <a:pt x="2015" y="2786"/>
                </a:lnTo>
                <a:lnTo>
                  <a:pt x="2013" y="2786"/>
                </a:lnTo>
                <a:lnTo>
                  <a:pt x="2006" y="2787"/>
                </a:lnTo>
                <a:lnTo>
                  <a:pt x="2004" y="2788"/>
                </a:lnTo>
                <a:lnTo>
                  <a:pt x="2003" y="2788"/>
                </a:lnTo>
                <a:lnTo>
                  <a:pt x="2002" y="2788"/>
                </a:lnTo>
                <a:lnTo>
                  <a:pt x="2000" y="2788"/>
                </a:lnTo>
                <a:lnTo>
                  <a:pt x="1999" y="2787"/>
                </a:lnTo>
                <a:lnTo>
                  <a:pt x="1996" y="2784"/>
                </a:lnTo>
                <a:lnTo>
                  <a:pt x="1995" y="2782"/>
                </a:lnTo>
                <a:lnTo>
                  <a:pt x="1994" y="2778"/>
                </a:lnTo>
                <a:lnTo>
                  <a:pt x="1994" y="2777"/>
                </a:lnTo>
                <a:lnTo>
                  <a:pt x="1993" y="2776"/>
                </a:lnTo>
                <a:lnTo>
                  <a:pt x="1992" y="2774"/>
                </a:lnTo>
                <a:lnTo>
                  <a:pt x="1991" y="2772"/>
                </a:lnTo>
                <a:lnTo>
                  <a:pt x="1989" y="2772"/>
                </a:lnTo>
                <a:lnTo>
                  <a:pt x="1988" y="2772"/>
                </a:lnTo>
                <a:lnTo>
                  <a:pt x="1985" y="2772"/>
                </a:lnTo>
                <a:lnTo>
                  <a:pt x="1982" y="2772"/>
                </a:lnTo>
                <a:lnTo>
                  <a:pt x="1980" y="2771"/>
                </a:lnTo>
                <a:lnTo>
                  <a:pt x="1979" y="2771"/>
                </a:lnTo>
                <a:lnTo>
                  <a:pt x="1979" y="2770"/>
                </a:lnTo>
                <a:lnTo>
                  <a:pt x="1977" y="2770"/>
                </a:lnTo>
                <a:lnTo>
                  <a:pt x="1975" y="2768"/>
                </a:lnTo>
                <a:lnTo>
                  <a:pt x="1975" y="2765"/>
                </a:lnTo>
                <a:lnTo>
                  <a:pt x="1975" y="2764"/>
                </a:lnTo>
                <a:lnTo>
                  <a:pt x="1975" y="2757"/>
                </a:lnTo>
                <a:lnTo>
                  <a:pt x="1976" y="2756"/>
                </a:lnTo>
                <a:lnTo>
                  <a:pt x="1976" y="2753"/>
                </a:lnTo>
                <a:lnTo>
                  <a:pt x="1975" y="2751"/>
                </a:lnTo>
                <a:lnTo>
                  <a:pt x="1974" y="2748"/>
                </a:lnTo>
                <a:lnTo>
                  <a:pt x="1971" y="2746"/>
                </a:lnTo>
                <a:lnTo>
                  <a:pt x="1969" y="2746"/>
                </a:lnTo>
                <a:lnTo>
                  <a:pt x="1967" y="2747"/>
                </a:lnTo>
                <a:lnTo>
                  <a:pt x="1965" y="2749"/>
                </a:lnTo>
                <a:lnTo>
                  <a:pt x="1963" y="2752"/>
                </a:lnTo>
                <a:lnTo>
                  <a:pt x="1962" y="2754"/>
                </a:lnTo>
                <a:lnTo>
                  <a:pt x="1962" y="2755"/>
                </a:lnTo>
                <a:lnTo>
                  <a:pt x="1961" y="2757"/>
                </a:lnTo>
                <a:lnTo>
                  <a:pt x="1961" y="2763"/>
                </a:lnTo>
                <a:lnTo>
                  <a:pt x="1961" y="2764"/>
                </a:lnTo>
                <a:lnTo>
                  <a:pt x="1962" y="2768"/>
                </a:lnTo>
                <a:lnTo>
                  <a:pt x="1963" y="2770"/>
                </a:lnTo>
                <a:lnTo>
                  <a:pt x="1965" y="2773"/>
                </a:lnTo>
                <a:lnTo>
                  <a:pt x="1966" y="2776"/>
                </a:lnTo>
                <a:lnTo>
                  <a:pt x="1966" y="2779"/>
                </a:lnTo>
                <a:lnTo>
                  <a:pt x="1965" y="2782"/>
                </a:lnTo>
                <a:lnTo>
                  <a:pt x="1961" y="2787"/>
                </a:lnTo>
                <a:lnTo>
                  <a:pt x="1958" y="2791"/>
                </a:lnTo>
                <a:lnTo>
                  <a:pt x="1956" y="2793"/>
                </a:lnTo>
                <a:lnTo>
                  <a:pt x="1952" y="2794"/>
                </a:lnTo>
                <a:lnTo>
                  <a:pt x="1950" y="2794"/>
                </a:lnTo>
                <a:lnTo>
                  <a:pt x="1949" y="2795"/>
                </a:lnTo>
                <a:lnTo>
                  <a:pt x="1943" y="2795"/>
                </a:lnTo>
                <a:lnTo>
                  <a:pt x="1937" y="2795"/>
                </a:lnTo>
                <a:lnTo>
                  <a:pt x="1933" y="2793"/>
                </a:lnTo>
                <a:lnTo>
                  <a:pt x="1930" y="2791"/>
                </a:lnTo>
                <a:lnTo>
                  <a:pt x="1926" y="2790"/>
                </a:lnTo>
                <a:lnTo>
                  <a:pt x="1925" y="2790"/>
                </a:lnTo>
                <a:lnTo>
                  <a:pt x="1920" y="2787"/>
                </a:lnTo>
                <a:lnTo>
                  <a:pt x="1919" y="2787"/>
                </a:lnTo>
                <a:lnTo>
                  <a:pt x="1917" y="2787"/>
                </a:lnTo>
                <a:lnTo>
                  <a:pt x="1909" y="2784"/>
                </a:lnTo>
                <a:lnTo>
                  <a:pt x="1901" y="2781"/>
                </a:lnTo>
                <a:lnTo>
                  <a:pt x="1900" y="2781"/>
                </a:lnTo>
                <a:lnTo>
                  <a:pt x="1876" y="2784"/>
                </a:lnTo>
                <a:lnTo>
                  <a:pt x="1867" y="2786"/>
                </a:lnTo>
                <a:lnTo>
                  <a:pt x="1862" y="2788"/>
                </a:lnTo>
                <a:lnTo>
                  <a:pt x="1857" y="2790"/>
                </a:lnTo>
                <a:lnTo>
                  <a:pt x="1855" y="2791"/>
                </a:lnTo>
                <a:lnTo>
                  <a:pt x="1844" y="2794"/>
                </a:lnTo>
                <a:lnTo>
                  <a:pt x="1825" y="2799"/>
                </a:lnTo>
                <a:lnTo>
                  <a:pt x="1824" y="2799"/>
                </a:lnTo>
                <a:lnTo>
                  <a:pt x="1822" y="2799"/>
                </a:lnTo>
                <a:lnTo>
                  <a:pt x="1805" y="2798"/>
                </a:lnTo>
                <a:lnTo>
                  <a:pt x="1803" y="2798"/>
                </a:lnTo>
                <a:lnTo>
                  <a:pt x="1798" y="2798"/>
                </a:lnTo>
                <a:lnTo>
                  <a:pt x="1797" y="2798"/>
                </a:lnTo>
                <a:lnTo>
                  <a:pt x="1751" y="2780"/>
                </a:lnTo>
                <a:lnTo>
                  <a:pt x="1735" y="2774"/>
                </a:lnTo>
                <a:lnTo>
                  <a:pt x="1734" y="2773"/>
                </a:lnTo>
                <a:lnTo>
                  <a:pt x="1727" y="2765"/>
                </a:lnTo>
                <a:lnTo>
                  <a:pt x="1721" y="2761"/>
                </a:lnTo>
                <a:lnTo>
                  <a:pt x="1716" y="2760"/>
                </a:lnTo>
                <a:lnTo>
                  <a:pt x="1716" y="2759"/>
                </a:lnTo>
                <a:lnTo>
                  <a:pt x="1712" y="2759"/>
                </a:lnTo>
                <a:lnTo>
                  <a:pt x="1710" y="2759"/>
                </a:lnTo>
                <a:lnTo>
                  <a:pt x="1708" y="2760"/>
                </a:lnTo>
                <a:lnTo>
                  <a:pt x="1700" y="2760"/>
                </a:lnTo>
                <a:lnTo>
                  <a:pt x="1699" y="2760"/>
                </a:lnTo>
                <a:lnTo>
                  <a:pt x="1693" y="2761"/>
                </a:lnTo>
                <a:lnTo>
                  <a:pt x="1686" y="2762"/>
                </a:lnTo>
                <a:lnTo>
                  <a:pt x="1680" y="2762"/>
                </a:lnTo>
                <a:lnTo>
                  <a:pt x="1618" y="2769"/>
                </a:lnTo>
                <a:lnTo>
                  <a:pt x="1595" y="2771"/>
                </a:lnTo>
                <a:lnTo>
                  <a:pt x="1594" y="2772"/>
                </a:lnTo>
                <a:lnTo>
                  <a:pt x="1589" y="2771"/>
                </a:lnTo>
                <a:lnTo>
                  <a:pt x="1587" y="2771"/>
                </a:lnTo>
                <a:lnTo>
                  <a:pt x="1582" y="2770"/>
                </a:lnTo>
                <a:lnTo>
                  <a:pt x="1581" y="2770"/>
                </a:lnTo>
                <a:lnTo>
                  <a:pt x="1573" y="2769"/>
                </a:lnTo>
                <a:lnTo>
                  <a:pt x="1565" y="2769"/>
                </a:lnTo>
                <a:lnTo>
                  <a:pt x="1561" y="2770"/>
                </a:lnTo>
                <a:lnTo>
                  <a:pt x="1551" y="2770"/>
                </a:lnTo>
                <a:lnTo>
                  <a:pt x="1542" y="2771"/>
                </a:lnTo>
                <a:lnTo>
                  <a:pt x="1531" y="2771"/>
                </a:lnTo>
                <a:lnTo>
                  <a:pt x="1526" y="2772"/>
                </a:lnTo>
                <a:lnTo>
                  <a:pt x="1519" y="2772"/>
                </a:lnTo>
                <a:lnTo>
                  <a:pt x="1514" y="2774"/>
                </a:lnTo>
                <a:lnTo>
                  <a:pt x="1510" y="2777"/>
                </a:lnTo>
                <a:lnTo>
                  <a:pt x="1509" y="2778"/>
                </a:lnTo>
                <a:lnTo>
                  <a:pt x="1497" y="2785"/>
                </a:lnTo>
                <a:lnTo>
                  <a:pt x="1492" y="2789"/>
                </a:lnTo>
                <a:lnTo>
                  <a:pt x="1488" y="2793"/>
                </a:lnTo>
                <a:lnTo>
                  <a:pt x="1484" y="2795"/>
                </a:lnTo>
                <a:lnTo>
                  <a:pt x="1478" y="2798"/>
                </a:lnTo>
                <a:lnTo>
                  <a:pt x="1478" y="2799"/>
                </a:lnTo>
                <a:lnTo>
                  <a:pt x="1477" y="2799"/>
                </a:lnTo>
                <a:lnTo>
                  <a:pt x="1451" y="2764"/>
                </a:lnTo>
                <a:lnTo>
                  <a:pt x="1450" y="2764"/>
                </a:lnTo>
                <a:lnTo>
                  <a:pt x="1449" y="2764"/>
                </a:lnTo>
                <a:lnTo>
                  <a:pt x="1449" y="2763"/>
                </a:lnTo>
                <a:lnTo>
                  <a:pt x="1448" y="2762"/>
                </a:lnTo>
                <a:lnTo>
                  <a:pt x="1447" y="2761"/>
                </a:lnTo>
                <a:lnTo>
                  <a:pt x="1447" y="2760"/>
                </a:lnTo>
                <a:lnTo>
                  <a:pt x="1447" y="2759"/>
                </a:lnTo>
                <a:lnTo>
                  <a:pt x="1447" y="2757"/>
                </a:lnTo>
                <a:lnTo>
                  <a:pt x="1447" y="2756"/>
                </a:lnTo>
                <a:lnTo>
                  <a:pt x="1445" y="2755"/>
                </a:lnTo>
                <a:lnTo>
                  <a:pt x="1445" y="2754"/>
                </a:lnTo>
                <a:lnTo>
                  <a:pt x="1445" y="2753"/>
                </a:lnTo>
                <a:lnTo>
                  <a:pt x="1444" y="2753"/>
                </a:lnTo>
                <a:lnTo>
                  <a:pt x="1444" y="2752"/>
                </a:lnTo>
                <a:lnTo>
                  <a:pt x="1443" y="2751"/>
                </a:lnTo>
                <a:lnTo>
                  <a:pt x="1444" y="2751"/>
                </a:lnTo>
                <a:lnTo>
                  <a:pt x="1444" y="2749"/>
                </a:lnTo>
                <a:lnTo>
                  <a:pt x="1443" y="2749"/>
                </a:lnTo>
                <a:lnTo>
                  <a:pt x="1443" y="2748"/>
                </a:lnTo>
                <a:lnTo>
                  <a:pt x="1443" y="2747"/>
                </a:lnTo>
                <a:lnTo>
                  <a:pt x="1443" y="2746"/>
                </a:lnTo>
                <a:lnTo>
                  <a:pt x="1442" y="2746"/>
                </a:lnTo>
                <a:lnTo>
                  <a:pt x="1442" y="2745"/>
                </a:lnTo>
                <a:lnTo>
                  <a:pt x="1442" y="2744"/>
                </a:lnTo>
                <a:lnTo>
                  <a:pt x="1443" y="2741"/>
                </a:lnTo>
                <a:lnTo>
                  <a:pt x="1443" y="2740"/>
                </a:lnTo>
                <a:lnTo>
                  <a:pt x="1442" y="2740"/>
                </a:lnTo>
                <a:lnTo>
                  <a:pt x="1442" y="2739"/>
                </a:lnTo>
                <a:lnTo>
                  <a:pt x="1443" y="2739"/>
                </a:lnTo>
                <a:lnTo>
                  <a:pt x="1443" y="2738"/>
                </a:lnTo>
                <a:lnTo>
                  <a:pt x="1443" y="2737"/>
                </a:lnTo>
                <a:lnTo>
                  <a:pt x="1442" y="2737"/>
                </a:lnTo>
                <a:lnTo>
                  <a:pt x="1442" y="2736"/>
                </a:lnTo>
                <a:lnTo>
                  <a:pt x="1442" y="2735"/>
                </a:lnTo>
                <a:lnTo>
                  <a:pt x="1442" y="2732"/>
                </a:lnTo>
                <a:lnTo>
                  <a:pt x="1441" y="2732"/>
                </a:lnTo>
                <a:lnTo>
                  <a:pt x="1441" y="2731"/>
                </a:lnTo>
                <a:lnTo>
                  <a:pt x="1440" y="2730"/>
                </a:lnTo>
                <a:lnTo>
                  <a:pt x="1440" y="2729"/>
                </a:lnTo>
                <a:lnTo>
                  <a:pt x="1439" y="2728"/>
                </a:lnTo>
                <a:lnTo>
                  <a:pt x="1437" y="2727"/>
                </a:lnTo>
                <a:lnTo>
                  <a:pt x="1436" y="2727"/>
                </a:lnTo>
                <a:lnTo>
                  <a:pt x="1435" y="2724"/>
                </a:lnTo>
                <a:lnTo>
                  <a:pt x="1434" y="2723"/>
                </a:lnTo>
                <a:lnTo>
                  <a:pt x="1433" y="2722"/>
                </a:lnTo>
                <a:lnTo>
                  <a:pt x="1433" y="2721"/>
                </a:lnTo>
                <a:lnTo>
                  <a:pt x="1433" y="2720"/>
                </a:lnTo>
                <a:lnTo>
                  <a:pt x="1434" y="2720"/>
                </a:lnTo>
                <a:lnTo>
                  <a:pt x="1435" y="2719"/>
                </a:lnTo>
                <a:lnTo>
                  <a:pt x="1436" y="2715"/>
                </a:lnTo>
                <a:lnTo>
                  <a:pt x="1436" y="2714"/>
                </a:lnTo>
                <a:lnTo>
                  <a:pt x="1437" y="2712"/>
                </a:lnTo>
                <a:lnTo>
                  <a:pt x="1437" y="2711"/>
                </a:lnTo>
                <a:lnTo>
                  <a:pt x="1437" y="2710"/>
                </a:lnTo>
                <a:lnTo>
                  <a:pt x="1437" y="2709"/>
                </a:lnTo>
                <a:lnTo>
                  <a:pt x="1439" y="2709"/>
                </a:lnTo>
                <a:lnTo>
                  <a:pt x="1439" y="2707"/>
                </a:lnTo>
                <a:lnTo>
                  <a:pt x="1439" y="2706"/>
                </a:lnTo>
                <a:lnTo>
                  <a:pt x="1439" y="2705"/>
                </a:lnTo>
                <a:lnTo>
                  <a:pt x="1440" y="2705"/>
                </a:lnTo>
                <a:lnTo>
                  <a:pt x="1441" y="2704"/>
                </a:lnTo>
                <a:lnTo>
                  <a:pt x="1440" y="2703"/>
                </a:lnTo>
                <a:lnTo>
                  <a:pt x="1440" y="2702"/>
                </a:lnTo>
                <a:lnTo>
                  <a:pt x="1440" y="2701"/>
                </a:lnTo>
                <a:lnTo>
                  <a:pt x="1439" y="2699"/>
                </a:lnTo>
                <a:lnTo>
                  <a:pt x="1439" y="2698"/>
                </a:lnTo>
                <a:lnTo>
                  <a:pt x="1440" y="2697"/>
                </a:lnTo>
                <a:lnTo>
                  <a:pt x="1439" y="2696"/>
                </a:lnTo>
                <a:lnTo>
                  <a:pt x="1439" y="2695"/>
                </a:lnTo>
                <a:lnTo>
                  <a:pt x="1440" y="2695"/>
                </a:lnTo>
                <a:lnTo>
                  <a:pt x="1440" y="2694"/>
                </a:lnTo>
                <a:lnTo>
                  <a:pt x="1439" y="2694"/>
                </a:lnTo>
                <a:lnTo>
                  <a:pt x="1437" y="2693"/>
                </a:lnTo>
                <a:lnTo>
                  <a:pt x="1437" y="2692"/>
                </a:lnTo>
                <a:lnTo>
                  <a:pt x="1439" y="2692"/>
                </a:lnTo>
                <a:lnTo>
                  <a:pt x="1439" y="2690"/>
                </a:lnTo>
                <a:lnTo>
                  <a:pt x="1440" y="2690"/>
                </a:lnTo>
                <a:lnTo>
                  <a:pt x="1440" y="2689"/>
                </a:lnTo>
                <a:lnTo>
                  <a:pt x="1439" y="2689"/>
                </a:lnTo>
                <a:lnTo>
                  <a:pt x="1439" y="2688"/>
                </a:lnTo>
                <a:lnTo>
                  <a:pt x="1437" y="2686"/>
                </a:lnTo>
                <a:lnTo>
                  <a:pt x="1436" y="2685"/>
                </a:lnTo>
                <a:lnTo>
                  <a:pt x="1437" y="2684"/>
                </a:lnTo>
                <a:lnTo>
                  <a:pt x="1439" y="2682"/>
                </a:lnTo>
                <a:lnTo>
                  <a:pt x="1437" y="2682"/>
                </a:lnTo>
                <a:lnTo>
                  <a:pt x="1437" y="2681"/>
                </a:lnTo>
                <a:lnTo>
                  <a:pt x="1436" y="2681"/>
                </a:lnTo>
                <a:lnTo>
                  <a:pt x="1436" y="2680"/>
                </a:lnTo>
                <a:lnTo>
                  <a:pt x="1436" y="2679"/>
                </a:lnTo>
                <a:lnTo>
                  <a:pt x="1436" y="2678"/>
                </a:lnTo>
                <a:lnTo>
                  <a:pt x="1436" y="2677"/>
                </a:lnTo>
                <a:lnTo>
                  <a:pt x="1435" y="2677"/>
                </a:lnTo>
                <a:lnTo>
                  <a:pt x="1435" y="2676"/>
                </a:lnTo>
                <a:lnTo>
                  <a:pt x="1435" y="2674"/>
                </a:lnTo>
                <a:lnTo>
                  <a:pt x="1434" y="2674"/>
                </a:lnTo>
                <a:lnTo>
                  <a:pt x="1434" y="2673"/>
                </a:lnTo>
                <a:lnTo>
                  <a:pt x="1435" y="2673"/>
                </a:lnTo>
                <a:lnTo>
                  <a:pt x="1436" y="2673"/>
                </a:lnTo>
                <a:lnTo>
                  <a:pt x="1436" y="2672"/>
                </a:lnTo>
                <a:lnTo>
                  <a:pt x="1435" y="2672"/>
                </a:lnTo>
                <a:lnTo>
                  <a:pt x="1435" y="2671"/>
                </a:lnTo>
                <a:lnTo>
                  <a:pt x="1434" y="2671"/>
                </a:lnTo>
                <a:lnTo>
                  <a:pt x="1434" y="2670"/>
                </a:lnTo>
                <a:lnTo>
                  <a:pt x="1433" y="2669"/>
                </a:lnTo>
                <a:lnTo>
                  <a:pt x="1433" y="2668"/>
                </a:lnTo>
                <a:lnTo>
                  <a:pt x="1433" y="2667"/>
                </a:lnTo>
                <a:lnTo>
                  <a:pt x="1433" y="2665"/>
                </a:lnTo>
                <a:lnTo>
                  <a:pt x="1432" y="2664"/>
                </a:lnTo>
                <a:lnTo>
                  <a:pt x="1432" y="2663"/>
                </a:lnTo>
                <a:lnTo>
                  <a:pt x="1432" y="2662"/>
                </a:lnTo>
                <a:lnTo>
                  <a:pt x="1433" y="2662"/>
                </a:lnTo>
                <a:lnTo>
                  <a:pt x="1433" y="2661"/>
                </a:lnTo>
                <a:lnTo>
                  <a:pt x="1433" y="2660"/>
                </a:lnTo>
                <a:lnTo>
                  <a:pt x="1432" y="2659"/>
                </a:lnTo>
                <a:lnTo>
                  <a:pt x="1432" y="2657"/>
                </a:lnTo>
                <a:lnTo>
                  <a:pt x="1433" y="2656"/>
                </a:lnTo>
                <a:lnTo>
                  <a:pt x="1433" y="2655"/>
                </a:lnTo>
                <a:lnTo>
                  <a:pt x="1432" y="2654"/>
                </a:lnTo>
                <a:lnTo>
                  <a:pt x="1432" y="2653"/>
                </a:lnTo>
                <a:lnTo>
                  <a:pt x="1431" y="2652"/>
                </a:lnTo>
                <a:lnTo>
                  <a:pt x="1431" y="2651"/>
                </a:lnTo>
                <a:lnTo>
                  <a:pt x="1431" y="2649"/>
                </a:lnTo>
                <a:lnTo>
                  <a:pt x="1431" y="2648"/>
                </a:lnTo>
                <a:lnTo>
                  <a:pt x="1431" y="2647"/>
                </a:lnTo>
                <a:lnTo>
                  <a:pt x="1431" y="2646"/>
                </a:lnTo>
                <a:lnTo>
                  <a:pt x="1430" y="2645"/>
                </a:lnTo>
                <a:lnTo>
                  <a:pt x="1430" y="2644"/>
                </a:lnTo>
                <a:lnTo>
                  <a:pt x="1430" y="2643"/>
                </a:lnTo>
                <a:lnTo>
                  <a:pt x="1428" y="2642"/>
                </a:lnTo>
                <a:lnTo>
                  <a:pt x="1428" y="2640"/>
                </a:lnTo>
                <a:lnTo>
                  <a:pt x="1428" y="2639"/>
                </a:lnTo>
                <a:lnTo>
                  <a:pt x="1428" y="2638"/>
                </a:lnTo>
                <a:lnTo>
                  <a:pt x="1428" y="2637"/>
                </a:lnTo>
                <a:lnTo>
                  <a:pt x="1428" y="2636"/>
                </a:lnTo>
                <a:lnTo>
                  <a:pt x="1428" y="2635"/>
                </a:lnTo>
                <a:lnTo>
                  <a:pt x="1428" y="2634"/>
                </a:lnTo>
                <a:lnTo>
                  <a:pt x="1428" y="2632"/>
                </a:lnTo>
                <a:lnTo>
                  <a:pt x="1427" y="2631"/>
                </a:lnTo>
                <a:lnTo>
                  <a:pt x="1427" y="2630"/>
                </a:lnTo>
                <a:lnTo>
                  <a:pt x="1428" y="2630"/>
                </a:lnTo>
                <a:lnTo>
                  <a:pt x="1430" y="2630"/>
                </a:lnTo>
                <a:lnTo>
                  <a:pt x="1431" y="2630"/>
                </a:lnTo>
                <a:lnTo>
                  <a:pt x="1431" y="2629"/>
                </a:lnTo>
                <a:lnTo>
                  <a:pt x="1431" y="2628"/>
                </a:lnTo>
                <a:lnTo>
                  <a:pt x="1430" y="2627"/>
                </a:lnTo>
                <a:lnTo>
                  <a:pt x="1428" y="2626"/>
                </a:lnTo>
                <a:lnTo>
                  <a:pt x="1428" y="2624"/>
                </a:lnTo>
                <a:lnTo>
                  <a:pt x="1428" y="2623"/>
                </a:lnTo>
                <a:lnTo>
                  <a:pt x="1428" y="2622"/>
                </a:lnTo>
                <a:lnTo>
                  <a:pt x="1427" y="2622"/>
                </a:lnTo>
                <a:lnTo>
                  <a:pt x="1427" y="2621"/>
                </a:lnTo>
                <a:lnTo>
                  <a:pt x="1426" y="2621"/>
                </a:lnTo>
                <a:lnTo>
                  <a:pt x="1425" y="2619"/>
                </a:lnTo>
                <a:lnTo>
                  <a:pt x="1424" y="2618"/>
                </a:lnTo>
                <a:lnTo>
                  <a:pt x="1424" y="2615"/>
                </a:lnTo>
                <a:lnTo>
                  <a:pt x="1424" y="2614"/>
                </a:lnTo>
                <a:lnTo>
                  <a:pt x="1424" y="2613"/>
                </a:lnTo>
                <a:lnTo>
                  <a:pt x="1434" y="2593"/>
                </a:lnTo>
                <a:lnTo>
                  <a:pt x="1433" y="2589"/>
                </a:lnTo>
                <a:lnTo>
                  <a:pt x="1432" y="2588"/>
                </a:lnTo>
                <a:lnTo>
                  <a:pt x="1431" y="2587"/>
                </a:lnTo>
                <a:lnTo>
                  <a:pt x="1430" y="2586"/>
                </a:lnTo>
                <a:lnTo>
                  <a:pt x="1428" y="2585"/>
                </a:lnTo>
                <a:lnTo>
                  <a:pt x="1427" y="2584"/>
                </a:lnTo>
                <a:lnTo>
                  <a:pt x="1426" y="2582"/>
                </a:lnTo>
                <a:lnTo>
                  <a:pt x="1425" y="2582"/>
                </a:lnTo>
                <a:lnTo>
                  <a:pt x="1424" y="2581"/>
                </a:lnTo>
                <a:lnTo>
                  <a:pt x="1423" y="2580"/>
                </a:lnTo>
                <a:lnTo>
                  <a:pt x="1423" y="2579"/>
                </a:lnTo>
                <a:lnTo>
                  <a:pt x="1422" y="2579"/>
                </a:lnTo>
                <a:lnTo>
                  <a:pt x="1421" y="2578"/>
                </a:lnTo>
                <a:lnTo>
                  <a:pt x="1418" y="2578"/>
                </a:lnTo>
                <a:lnTo>
                  <a:pt x="1414" y="2576"/>
                </a:lnTo>
                <a:lnTo>
                  <a:pt x="1410" y="2573"/>
                </a:lnTo>
                <a:lnTo>
                  <a:pt x="1407" y="2572"/>
                </a:lnTo>
                <a:lnTo>
                  <a:pt x="1405" y="2571"/>
                </a:lnTo>
                <a:lnTo>
                  <a:pt x="1402" y="2569"/>
                </a:lnTo>
                <a:lnTo>
                  <a:pt x="1401" y="2569"/>
                </a:lnTo>
                <a:lnTo>
                  <a:pt x="1400" y="2568"/>
                </a:lnTo>
                <a:lnTo>
                  <a:pt x="1399" y="2568"/>
                </a:lnTo>
                <a:lnTo>
                  <a:pt x="1398" y="2567"/>
                </a:lnTo>
                <a:lnTo>
                  <a:pt x="1397" y="2567"/>
                </a:lnTo>
                <a:lnTo>
                  <a:pt x="1395" y="2567"/>
                </a:lnTo>
                <a:lnTo>
                  <a:pt x="1392" y="2567"/>
                </a:lnTo>
                <a:lnTo>
                  <a:pt x="1391" y="2565"/>
                </a:lnTo>
                <a:lnTo>
                  <a:pt x="1390" y="2564"/>
                </a:lnTo>
                <a:lnTo>
                  <a:pt x="1389" y="2564"/>
                </a:lnTo>
                <a:lnTo>
                  <a:pt x="1388" y="2564"/>
                </a:lnTo>
                <a:lnTo>
                  <a:pt x="1387" y="2564"/>
                </a:lnTo>
                <a:lnTo>
                  <a:pt x="1385" y="2564"/>
                </a:lnTo>
                <a:lnTo>
                  <a:pt x="1384" y="2563"/>
                </a:lnTo>
                <a:lnTo>
                  <a:pt x="1383" y="2563"/>
                </a:lnTo>
                <a:lnTo>
                  <a:pt x="1380" y="2562"/>
                </a:lnTo>
                <a:lnTo>
                  <a:pt x="1378" y="2562"/>
                </a:lnTo>
                <a:lnTo>
                  <a:pt x="1376" y="2562"/>
                </a:lnTo>
                <a:lnTo>
                  <a:pt x="1375" y="2562"/>
                </a:lnTo>
                <a:lnTo>
                  <a:pt x="1374" y="2562"/>
                </a:lnTo>
                <a:lnTo>
                  <a:pt x="1373" y="2561"/>
                </a:lnTo>
                <a:lnTo>
                  <a:pt x="1372" y="2561"/>
                </a:lnTo>
                <a:lnTo>
                  <a:pt x="1371" y="2561"/>
                </a:lnTo>
                <a:lnTo>
                  <a:pt x="1370" y="2561"/>
                </a:lnTo>
                <a:lnTo>
                  <a:pt x="1368" y="2561"/>
                </a:lnTo>
                <a:lnTo>
                  <a:pt x="1367" y="2562"/>
                </a:lnTo>
                <a:lnTo>
                  <a:pt x="1366" y="2561"/>
                </a:lnTo>
                <a:lnTo>
                  <a:pt x="1364" y="2561"/>
                </a:lnTo>
                <a:lnTo>
                  <a:pt x="1363" y="2561"/>
                </a:lnTo>
                <a:lnTo>
                  <a:pt x="1362" y="2561"/>
                </a:lnTo>
                <a:lnTo>
                  <a:pt x="1361" y="2561"/>
                </a:lnTo>
                <a:lnTo>
                  <a:pt x="1359" y="2561"/>
                </a:lnTo>
                <a:lnTo>
                  <a:pt x="1358" y="2561"/>
                </a:lnTo>
                <a:lnTo>
                  <a:pt x="1357" y="2561"/>
                </a:lnTo>
                <a:lnTo>
                  <a:pt x="1356" y="2561"/>
                </a:lnTo>
                <a:lnTo>
                  <a:pt x="1354" y="2561"/>
                </a:lnTo>
                <a:lnTo>
                  <a:pt x="1352" y="2561"/>
                </a:lnTo>
                <a:lnTo>
                  <a:pt x="1352" y="2560"/>
                </a:lnTo>
                <a:lnTo>
                  <a:pt x="1350" y="2560"/>
                </a:lnTo>
                <a:lnTo>
                  <a:pt x="1349" y="2559"/>
                </a:lnTo>
                <a:lnTo>
                  <a:pt x="1348" y="2559"/>
                </a:lnTo>
                <a:lnTo>
                  <a:pt x="1347" y="2557"/>
                </a:lnTo>
                <a:lnTo>
                  <a:pt x="1346" y="2557"/>
                </a:lnTo>
                <a:lnTo>
                  <a:pt x="1345" y="2557"/>
                </a:lnTo>
                <a:lnTo>
                  <a:pt x="1344" y="2557"/>
                </a:lnTo>
                <a:lnTo>
                  <a:pt x="1342" y="2557"/>
                </a:lnTo>
                <a:lnTo>
                  <a:pt x="1342" y="2556"/>
                </a:lnTo>
                <a:lnTo>
                  <a:pt x="1341" y="2556"/>
                </a:lnTo>
                <a:lnTo>
                  <a:pt x="1340" y="2556"/>
                </a:lnTo>
                <a:lnTo>
                  <a:pt x="1340" y="2555"/>
                </a:lnTo>
                <a:lnTo>
                  <a:pt x="1339" y="2555"/>
                </a:lnTo>
                <a:lnTo>
                  <a:pt x="1338" y="2556"/>
                </a:lnTo>
                <a:lnTo>
                  <a:pt x="1337" y="2556"/>
                </a:lnTo>
                <a:lnTo>
                  <a:pt x="1337" y="2555"/>
                </a:lnTo>
                <a:lnTo>
                  <a:pt x="1336" y="2555"/>
                </a:lnTo>
                <a:lnTo>
                  <a:pt x="1335" y="2555"/>
                </a:lnTo>
                <a:lnTo>
                  <a:pt x="1335" y="2554"/>
                </a:lnTo>
                <a:lnTo>
                  <a:pt x="1333" y="2554"/>
                </a:lnTo>
                <a:lnTo>
                  <a:pt x="1331" y="2554"/>
                </a:lnTo>
                <a:lnTo>
                  <a:pt x="1331" y="2553"/>
                </a:lnTo>
                <a:lnTo>
                  <a:pt x="1335" y="2553"/>
                </a:lnTo>
                <a:lnTo>
                  <a:pt x="1333" y="2553"/>
                </a:lnTo>
                <a:lnTo>
                  <a:pt x="1331" y="2552"/>
                </a:lnTo>
                <a:lnTo>
                  <a:pt x="1330" y="2551"/>
                </a:lnTo>
                <a:lnTo>
                  <a:pt x="1329" y="2550"/>
                </a:lnTo>
                <a:lnTo>
                  <a:pt x="1328" y="2548"/>
                </a:lnTo>
                <a:lnTo>
                  <a:pt x="1327" y="2548"/>
                </a:lnTo>
                <a:lnTo>
                  <a:pt x="1298" y="2550"/>
                </a:lnTo>
                <a:lnTo>
                  <a:pt x="1289" y="2559"/>
                </a:lnTo>
                <a:lnTo>
                  <a:pt x="1279" y="2556"/>
                </a:lnTo>
                <a:lnTo>
                  <a:pt x="1238" y="2547"/>
                </a:lnTo>
                <a:lnTo>
                  <a:pt x="1237" y="2548"/>
                </a:lnTo>
                <a:lnTo>
                  <a:pt x="1236" y="2548"/>
                </a:lnTo>
                <a:lnTo>
                  <a:pt x="1235" y="2548"/>
                </a:lnTo>
                <a:lnTo>
                  <a:pt x="1235" y="2550"/>
                </a:lnTo>
                <a:lnTo>
                  <a:pt x="1234" y="2550"/>
                </a:lnTo>
                <a:lnTo>
                  <a:pt x="1234" y="2548"/>
                </a:lnTo>
                <a:lnTo>
                  <a:pt x="1233" y="2550"/>
                </a:lnTo>
                <a:lnTo>
                  <a:pt x="1232" y="2551"/>
                </a:lnTo>
                <a:lnTo>
                  <a:pt x="1231" y="2551"/>
                </a:lnTo>
                <a:lnTo>
                  <a:pt x="1229" y="2551"/>
                </a:lnTo>
                <a:lnTo>
                  <a:pt x="1228" y="2552"/>
                </a:lnTo>
                <a:lnTo>
                  <a:pt x="1227" y="2552"/>
                </a:lnTo>
                <a:lnTo>
                  <a:pt x="1226" y="2552"/>
                </a:lnTo>
                <a:lnTo>
                  <a:pt x="1225" y="2552"/>
                </a:lnTo>
                <a:lnTo>
                  <a:pt x="1225" y="2551"/>
                </a:lnTo>
                <a:lnTo>
                  <a:pt x="1224" y="2551"/>
                </a:lnTo>
                <a:lnTo>
                  <a:pt x="1224" y="2552"/>
                </a:lnTo>
                <a:lnTo>
                  <a:pt x="1224" y="2553"/>
                </a:lnTo>
                <a:lnTo>
                  <a:pt x="1223" y="2553"/>
                </a:lnTo>
                <a:lnTo>
                  <a:pt x="1223" y="2554"/>
                </a:lnTo>
                <a:lnTo>
                  <a:pt x="1221" y="2554"/>
                </a:lnTo>
                <a:lnTo>
                  <a:pt x="1221" y="2555"/>
                </a:lnTo>
                <a:lnTo>
                  <a:pt x="1219" y="2556"/>
                </a:lnTo>
                <a:lnTo>
                  <a:pt x="1217" y="2557"/>
                </a:lnTo>
                <a:lnTo>
                  <a:pt x="1215" y="2557"/>
                </a:lnTo>
                <a:lnTo>
                  <a:pt x="1212" y="2559"/>
                </a:lnTo>
                <a:lnTo>
                  <a:pt x="1211" y="2559"/>
                </a:lnTo>
                <a:lnTo>
                  <a:pt x="1209" y="2559"/>
                </a:lnTo>
                <a:lnTo>
                  <a:pt x="1208" y="2559"/>
                </a:lnTo>
                <a:lnTo>
                  <a:pt x="1207" y="2560"/>
                </a:lnTo>
                <a:lnTo>
                  <a:pt x="1206" y="2560"/>
                </a:lnTo>
                <a:lnTo>
                  <a:pt x="1204" y="2560"/>
                </a:lnTo>
                <a:lnTo>
                  <a:pt x="1203" y="2560"/>
                </a:lnTo>
                <a:lnTo>
                  <a:pt x="1202" y="2560"/>
                </a:lnTo>
                <a:lnTo>
                  <a:pt x="1201" y="2560"/>
                </a:lnTo>
                <a:lnTo>
                  <a:pt x="1195" y="2560"/>
                </a:lnTo>
                <a:lnTo>
                  <a:pt x="1194" y="2560"/>
                </a:lnTo>
                <a:lnTo>
                  <a:pt x="1194" y="2561"/>
                </a:lnTo>
                <a:lnTo>
                  <a:pt x="1193" y="2561"/>
                </a:lnTo>
                <a:lnTo>
                  <a:pt x="1192" y="2561"/>
                </a:lnTo>
                <a:lnTo>
                  <a:pt x="1191" y="2561"/>
                </a:lnTo>
                <a:lnTo>
                  <a:pt x="1190" y="2561"/>
                </a:lnTo>
                <a:lnTo>
                  <a:pt x="1189" y="2560"/>
                </a:lnTo>
                <a:lnTo>
                  <a:pt x="1189" y="2561"/>
                </a:lnTo>
                <a:lnTo>
                  <a:pt x="1188" y="2561"/>
                </a:lnTo>
                <a:lnTo>
                  <a:pt x="1186" y="2561"/>
                </a:lnTo>
                <a:lnTo>
                  <a:pt x="1185" y="2560"/>
                </a:lnTo>
                <a:lnTo>
                  <a:pt x="1184" y="2560"/>
                </a:lnTo>
                <a:lnTo>
                  <a:pt x="1183" y="2560"/>
                </a:lnTo>
                <a:lnTo>
                  <a:pt x="1183" y="2561"/>
                </a:lnTo>
                <a:lnTo>
                  <a:pt x="1182" y="2561"/>
                </a:lnTo>
                <a:lnTo>
                  <a:pt x="1181" y="2561"/>
                </a:lnTo>
                <a:lnTo>
                  <a:pt x="1177" y="2560"/>
                </a:lnTo>
                <a:lnTo>
                  <a:pt x="1176" y="2560"/>
                </a:lnTo>
                <a:lnTo>
                  <a:pt x="1175" y="2559"/>
                </a:lnTo>
                <a:lnTo>
                  <a:pt x="1174" y="2557"/>
                </a:lnTo>
                <a:lnTo>
                  <a:pt x="1174" y="2555"/>
                </a:lnTo>
                <a:lnTo>
                  <a:pt x="1173" y="2554"/>
                </a:lnTo>
                <a:lnTo>
                  <a:pt x="1173" y="2553"/>
                </a:lnTo>
                <a:lnTo>
                  <a:pt x="1173" y="2552"/>
                </a:lnTo>
                <a:lnTo>
                  <a:pt x="1172" y="2552"/>
                </a:lnTo>
                <a:lnTo>
                  <a:pt x="1171" y="2552"/>
                </a:lnTo>
                <a:lnTo>
                  <a:pt x="1169" y="2551"/>
                </a:lnTo>
                <a:lnTo>
                  <a:pt x="1168" y="2551"/>
                </a:lnTo>
                <a:lnTo>
                  <a:pt x="1168" y="2550"/>
                </a:lnTo>
                <a:lnTo>
                  <a:pt x="1168" y="2548"/>
                </a:lnTo>
                <a:lnTo>
                  <a:pt x="1169" y="2548"/>
                </a:lnTo>
                <a:lnTo>
                  <a:pt x="1169" y="2547"/>
                </a:lnTo>
                <a:lnTo>
                  <a:pt x="1171" y="2547"/>
                </a:lnTo>
                <a:lnTo>
                  <a:pt x="1171" y="2546"/>
                </a:lnTo>
                <a:lnTo>
                  <a:pt x="1169" y="2546"/>
                </a:lnTo>
                <a:lnTo>
                  <a:pt x="1169" y="2545"/>
                </a:lnTo>
                <a:lnTo>
                  <a:pt x="1168" y="2545"/>
                </a:lnTo>
                <a:lnTo>
                  <a:pt x="1167" y="2545"/>
                </a:lnTo>
                <a:lnTo>
                  <a:pt x="1166" y="2545"/>
                </a:lnTo>
                <a:lnTo>
                  <a:pt x="1165" y="2544"/>
                </a:lnTo>
                <a:lnTo>
                  <a:pt x="1164" y="2543"/>
                </a:lnTo>
                <a:lnTo>
                  <a:pt x="1163" y="2542"/>
                </a:lnTo>
                <a:lnTo>
                  <a:pt x="1162" y="2540"/>
                </a:lnTo>
                <a:lnTo>
                  <a:pt x="1160" y="2539"/>
                </a:lnTo>
                <a:lnTo>
                  <a:pt x="1159" y="2538"/>
                </a:lnTo>
                <a:lnTo>
                  <a:pt x="1158" y="2536"/>
                </a:lnTo>
                <a:lnTo>
                  <a:pt x="1157" y="2535"/>
                </a:lnTo>
                <a:lnTo>
                  <a:pt x="1156" y="2531"/>
                </a:lnTo>
                <a:lnTo>
                  <a:pt x="1156" y="2530"/>
                </a:lnTo>
                <a:lnTo>
                  <a:pt x="1155" y="2528"/>
                </a:lnTo>
                <a:lnTo>
                  <a:pt x="1154" y="2526"/>
                </a:lnTo>
                <a:lnTo>
                  <a:pt x="1154" y="2523"/>
                </a:lnTo>
                <a:lnTo>
                  <a:pt x="1152" y="2522"/>
                </a:lnTo>
                <a:lnTo>
                  <a:pt x="1152" y="2521"/>
                </a:lnTo>
                <a:lnTo>
                  <a:pt x="1151" y="2520"/>
                </a:lnTo>
                <a:lnTo>
                  <a:pt x="1151" y="2519"/>
                </a:lnTo>
                <a:lnTo>
                  <a:pt x="1150" y="2518"/>
                </a:lnTo>
                <a:lnTo>
                  <a:pt x="1150" y="2517"/>
                </a:lnTo>
                <a:lnTo>
                  <a:pt x="1150" y="2515"/>
                </a:lnTo>
                <a:lnTo>
                  <a:pt x="1150" y="2514"/>
                </a:lnTo>
                <a:lnTo>
                  <a:pt x="1150" y="2512"/>
                </a:lnTo>
                <a:lnTo>
                  <a:pt x="1150" y="2509"/>
                </a:lnTo>
                <a:lnTo>
                  <a:pt x="1150" y="2508"/>
                </a:lnTo>
                <a:lnTo>
                  <a:pt x="1150" y="2505"/>
                </a:lnTo>
                <a:lnTo>
                  <a:pt x="1150" y="2503"/>
                </a:lnTo>
                <a:lnTo>
                  <a:pt x="1150" y="2502"/>
                </a:lnTo>
                <a:lnTo>
                  <a:pt x="1150" y="2500"/>
                </a:lnTo>
                <a:lnTo>
                  <a:pt x="1149" y="2496"/>
                </a:lnTo>
                <a:lnTo>
                  <a:pt x="1149" y="2495"/>
                </a:lnTo>
                <a:lnTo>
                  <a:pt x="1149" y="2494"/>
                </a:lnTo>
                <a:lnTo>
                  <a:pt x="1149" y="2493"/>
                </a:lnTo>
                <a:lnTo>
                  <a:pt x="1149" y="2492"/>
                </a:lnTo>
                <a:lnTo>
                  <a:pt x="1148" y="2490"/>
                </a:lnTo>
                <a:lnTo>
                  <a:pt x="1148" y="2489"/>
                </a:lnTo>
                <a:lnTo>
                  <a:pt x="1148" y="2488"/>
                </a:lnTo>
                <a:lnTo>
                  <a:pt x="1147" y="2488"/>
                </a:lnTo>
                <a:lnTo>
                  <a:pt x="1146" y="2488"/>
                </a:lnTo>
                <a:lnTo>
                  <a:pt x="1145" y="2488"/>
                </a:lnTo>
                <a:lnTo>
                  <a:pt x="1146" y="2487"/>
                </a:lnTo>
                <a:lnTo>
                  <a:pt x="1146" y="2486"/>
                </a:lnTo>
                <a:lnTo>
                  <a:pt x="1148" y="2485"/>
                </a:lnTo>
                <a:lnTo>
                  <a:pt x="1149" y="2484"/>
                </a:lnTo>
                <a:lnTo>
                  <a:pt x="1150" y="2481"/>
                </a:lnTo>
                <a:lnTo>
                  <a:pt x="1151" y="2479"/>
                </a:lnTo>
                <a:lnTo>
                  <a:pt x="1151" y="2478"/>
                </a:lnTo>
                <a:lnTo>
                  <a:pt x="1152" y="2478"/>
                </a:lnTo>
                <a:lnTo>
                  <a:pt x="1152" y="2477"/>
                </a:lnTo>
                <a:lnTo>
                  <a:pt x="1152" y="2476"/>
                </a:lnTo>
                <a:lnTo>
                  <a:pt x="1152" y="2473"/>
                </a:lnTo>
                <a:lnTo>
                  <a:pt x="1152" y="2468"/>
                </a:lnTo>
                <a:lnTo>
                  <a:pt x="1152" y="2460"/>
                </a:lnTo>
                <a:lnTo>
                  <a:pt x="1152" y="2447"/>
                </a:lnTo>
                <a:lnTo>
                  <a:pt x="1150" y="2427"/>
                </a:lnTo>
                <a:lnTo>
                  <a:pt x="1149" y="2412"/>
                </a:lnTo>
                <a:lnTo>
                  <a:pt x="1149" y="2409"/>
                </a:lnTo>
                <a:lnTo>
                  <a:pt x="1149" y="2405"/>
                </a:lnTo>
                <a:lnTo>
                  <a:pt x="1148" y="2396"/>
                </a:lnTo>
                <a:lnTo>
                  <a:pt x="1148" y="2393"/>
                </a:lnTo>
                <a:lnTo>
                  <a:pt x="1142" y="2369"/>
                </a:lnTo>
                <a:lnTo>
                  <a:pt x="1141" y="2363"/>
                </a:lnTo>
                <a:lnTo>
                  <a:pt x="1141" y="2361"/>
                </a:lnTo>
                <a:lnTo>
                  <a:pt x="1140" y="2355"/>
                </a:lnTo>
                <a:lnTo>
                  <a:pt x="1140" y="2353"/>
                </a:lnTo>
                <a:lnTo>
                  <a:pt x="1139" y="2352"/>
                </a:lnTo>
                <a:lnTo>
                  <a:pt x="1139" y="2350"/>
                </a:lnTo>
                <a:lnTo>
                  <a:pt x="1140" y="2349"/>
                </a:lnTo>
                <a:lnTo>
                  <a:pt x="1139" y="2347"/>
                </a:lnTo>
                <a:lnTo>
                  <a:pt x="1138" y="2345"/>
                </a:lnTo>
                <a:lnTo>
                  <a:pt x="1138" y="2344"/>
                </a:lnTo>
                <a:lnTo>
                  <a:pt x="1138" y="2343"/>
                </a:lnTo>
                <a:lnTo>
                  <a:pt x="1137" y="2342"/>
                </a:lnTo>
                <a:lnTo>
                  <a:pt x="1135" y="2342"/>
                </a:lnTo>
                <a:lnTo>
                  <a:pt x="1134" y="2341"/>
                </a:lnTo>
                <a:lnTo>
                  <a:pt x="1133" y="2339"/>
                </a:lnTo>
                <a:lnTo>
                  <a:pt x="1132" y="2336"/>
                </a:lnTo>
                <a:lnTo>
                  <a:pt x="1133" y="2335"/>
                </a:lnTo>
                <a:lnTo>
                  <a:pt x="1133" y="2334"/>
                </a:lnTo>
                <a:lnTo>
                  <a:pt x="1131" y="2331"/>
                </a:lnTo>
                <a:lnTo>
                  <a:pt x="1130" y="2329"/>
                </a:lnTo>
                <a:lnTo>
                  <a:pt x="1129" y="2326"/>
                </a:lnTo>
                <a:lnTo>
                  <a:pt x="1129" y="2325"/>
                </a:lnTo>
                <a:lnTo>
                  <a:pt x="1129" y="2324"/>
                </a:lnTo>
                <a:lnTo>
                  <a:pt x="1129" y="2322"/>
                </a:lnTo>
                <a:lnTo>
                  <a:pt x="1128" y="2322"/>
                </a:lnTo>
                <a:lnTo>
                  <a:pt x="1126" y="2321"/>
                </a:lnTo>
                <a:lnTo>
                  <a:pt x="1123" y="2310"/>
                </a:lnTo>
                <a:lnTo>
                  <a:pt x="1122" y="2308"/>
                </a:lnTo>
                <a:lnTo>
                  <a:pt x="1121" y="2305"/>
                </a:lnTo>
                <a:lnTo>
                  <a:pt x="1121" y="2304"/>
                </a:lnTo>
                <a:lnTo>
                  <a:pt x="1123" y="2304"/>
                </a:lnTo>
                <a:lnTo>
                  <a:pt x="1124" y="2304"/>
                </a:lnTo>
                <a:lnTo>
                  <a:pt x="1124" y="2303"/>
                </a:lnTo>
                <a:lnTo>
                  <a:pt x="1124" y="2301"/>
                </a:lnTo>
                <a:lnTo>
                  <a:pt x="1122" y="2297"/>
                </a:lnTo>
                <a:lnTo>
                  <a:pt x="1120" y="2295"/>
                </a:lnTo>
                <a:lnTo>
                  <a:pt x="1117" y="2295"/>
                </a:lnTo>
                <a:lnTo>
                  <a:pt x="1116" y="2293"/>
                </a:lnTo>
                <a:lnTo>
                  <a:pt x="1114" y="2286"/>
                </a:lnTo>
                <a:lnTo>
                  <a:pt x="1113" y="2284"/>
                </a:lnTo>
                <a:lnTo>
                  <a:pt x="1113" y="2280"/>
                </a:lnTo>
                <a:lnTo>
                  <a:pt x="1113" y="2279"/>
                </a:lnTo>
                <a:lnTo>
                  <a:pt x="1115" y="2277"/>
                </a:lnTo>
                <a:lnTo>
                  <a:pt x="1115" y="2276"/>
                </a:lnTo>
                <a:lnTo>
                  <a:pt x="1113" y="2272"/>
                </a:lnTo>
                <a:lnTo>
                  <a:pt x="1113" y="2271"/>
                </a:lnTo>
                <a:lnTo>
                  <a:pt x="1112" y="2270"/>
                </a:lnTo>
                <a:lnTo>
                  <a:pt x="1112" y="2267"/>
                </a:lnTo>
                <a:lnTo>
                  <a:pt x="1111" y="2266"/>
                </a:lnTo>
                <a:lnTo>
                  <a:pt x="1111" y="2264"/>
                </a:lnTo>
                <a:lnTo>
                  <a:pt x="1111" y="2263"/>
                </a:lnTo>
                <a:lnTo>
                  <a:pt x="1112" y="2263"/>
                </a:lnTo>
                <a:lnTo>
                  <a:pt x="1112" y="2262"/>
                </a:lnTo>
                <a:lnTo>
                  <a:pt x="1107" y="2261"/>
                </a:lnTo>
                <a:lnTo>
                  <a:pt x="1106" y="2261"/>
                </a:lnTo>
                <a:lnTo>
                  <a:pt x="1105" y="2260"/>
                </a:lnTo>
                <a:lnTo>
                  <a:pt x="1104" y="2260"/>
                </a:lnTo>
                <a:lnTo>
                  <a:pt x="1104" y="2258"/>
                </a:lnTo>
                <a:lnTo>
                  <a:pt x="1103" y="2257"/>
                </a:lnTo>
                <a:lnTo>
                  <a:pt x="1102" y="2255"/>
                </a:lnTo>
                <a:lnTo>
                  <a:pt x="1100" y="2254"/>
                </a:lnTo>
                <a:lnTo>
                  <a:pt x="1098" y="2253"/>
                </a:lnTo>
                <a:lnTo>
                  <a:pt x="1097" y="2252"/>
                </a:lnTo>
                <a:lnTo>
                  <a:pt x="1096" y="2252"/>
                </a:lnTo>
                <a:lnTo>
                  <a:pt x="1096" y="2251"/>
                </a:lnTo>
                <a:lnTo>
                  <a:pt x="1097" y="2249"/>
                </a:lnTo>
                <a:lnTo>
                  <a:pt x="1097" y="2247"/>
                </a:lnTo>
                <a:lnTo>
                  <a:pt x="1097" y="2246"/>
                </a:lnTo>
                <a:lnTo>
                  <a:pt x="1096" y="2245"/>
                </a:lnTo>
                <a:lnTo>
                  <a:pt x="1095" y="2244"/>
                </a:lnTo>
                <a:lnTo>
                  <a:pt x="1095" y="2242"/>
                </a:lnTo>
                <a:lnTo>
                  <a:pt x="1095" y="2241"/>
                </a:lnTo>
                <a:lnTo>
                  <a:pt x="1095" y="2239"/>
                </a:lnTo>
                <a:lnTo>
                  <a:pt x="1093" y="2239"/>
                </a:lnTo>
                <a:lnTo>
                  <a:pt x="1091" y="2239"/>
                </a:lnTo>
                <a:lnTo>
                  <a:pt x="1090" y="2239"/>
                </a:lnTo>
                <a:lnTo>
                  <a:pt x="1089" y="2239"/>
                </a:lnTo>
                <a:lnTo>
                  <a:pt x="1087" y="2237"/>
                </a:lnTo>
                <a:lnTo>
                  <a:pt x="1085" y="2234"/>
                </a:lnTo>
                <a:lnTo>
                  <a:pt x="1085" y="2233"/>
                </a:lnTo>
                <a:lnTo>
                  <a:pt x="1082" y="2228"/>
                </a:lnTo>
                <a:lnTo>
                  <a:pt x="1080" y="2225"/>
                </a:lnTo>
                <a:lnTo>
                  <a:pt x="1079" y="2221"/>
                </a:lnTo>
                <a:lnTo>
                  <a:pt x="1077" y="2219"/>
                </a:lnTo>
                <a:lnTo>
                  <a:pt x="1074" y="2216"/>
                </a:lnTo>
                <a:lnTo>
                  <a:pt x="1073" y="2216"/>
                </a:lnTo>
                <a:lnTo>
                  <a:pt x="1073" y="2214"/>
                </a:lnTo>
                <a:lnTo>
                  <a:pt x="1072" y="2213"/>
                </a:lnTo>
                <a:lnTo>
                  <a:pt x="1070" y="2210"/>
                </a:lnTo>
                <a:lnTo>
                  <a:pt x="1069" y="2209"/>
                </a:lnTo>
                <a:lnTo>
                  <a:pt x="1068" y="2209"/>
                </a:lnTo>
                <a:lnTo>
                  <a:pt x="1066" y="2205"/>
                </a:lnTo>
                <a:lnTo>
                  <a:pt x="1064" y="2203"/>
                </a:lnTo>
                <a:lnTo>
                  <a:pt x="1064" y="2202"/>
                </a:lnTo>
                <a:lnTo>
                  <a:pt x="1064" y="2201"/>
                </a:lnTo>
                <a:lnTo>
                  <a:pt x="1062" y="2199"/>
                </a:lnTo>
                <a:lnTo>
                  <a:pt x="1057" y="2195"/>
                </a:lnTo>
                <a:lnTo>
                  <a:pt x="1057" y="2193"/>
                </a:lnTo>
                <a:lnTo>
                  <a:pt x="1057" y="2191"/>
                </a:lnTo>
                <a:lnTo>
                  <a:pt x="1055" y="2185"/>
                </a:lnTo>
                <a:lnTo>
                  <a:pt x="1054" y="2182"/>
                </a:lnTo>
                <a:lnTo>
                  <a:pt x="1055" y="2179"/>
                </a:lnTo>
                <a:lnTo>
                  <a:pt x="1056" y="2178"/>
                </a:lnTo>
                <a:lnTo>
                  <a:pt x="1057" y="2177"/>
                </a:lnTo>
                <a:lnTo>
                  <a:pt x="1057" y="2176"/>
                </a:lnTo>
                <a:lnTo>
                  <a:pt x="1055" y="2174"/>
                </a:lnTo>
                <a:lnTo>
                  <a:pt x="1055" y="2171"/>
                </a:lnTo>
                <a:lnTo>
                  <a:pt x="1055" y="2170"/>
                </a:lnTo>
                <a:lnTo>
                  <a:pt x="1055" y="2169"/>
                </a:lnTo>
                <a:lnTo>
                  <a:pt x="1056" y="2168"/>
                </a:lnTo>
                <a:lnTo>
                  <a:pt x="1055" y="2168"/>
                </a:lnTo>
                <a:lnTo>
                  <a:pt x="1055" y="2167"/>
                </a:lnTo>
                <a:lnTo>
                  <a:pt x="1054" y="2163"/>
                </a:lnTo>
                <a:lnTo>
                  <a:pt x="1053" y="2162"/>
                </a:lnTo>
                <a:lnTo>
                  <a:pt x="1052" y="2160"/>
                </a:lnTo>
                <a:lnTo>
                  <a:pt x="1050" y="2159"/>
                </a:lnTo>
                <a:lnTo>
                  <a:pt x="1047" y="2158"/>
                </a:lnTo>
                <a:lnTo>
                  <a:pt x="1046" y="2158"/>
                </a:lnTo>
                <a:lnTo>
                  <a:pt x="1045" y="2158"/>
                </a:lnTo>
                <a:lnTo>
                  <a:pt x="1044" y="2159"/>
                </a:lnTo>
                <a:lnTo>
                  <a:pt x="1042" y="2160"/>
                </a:lnTo>
                <a:lnTo>
                  <a:pt x="1039" y="2161"/>
                </a:lnTo>
                <a:lnTo>
                  <a:pt x="1039" y="2160"/>
                </a:lnTo>
                <a:lnTo>
                  <a:pt x="1038" y="2159"/>
                </a:lnTo>
                <a:lnTo>
                  <a:pt x="1039" y="2158"/>
                </a:lnTo>
                <a:lnTo>
                  <a:pt x="1039" y="2157"/>
                </a:lnTo>
                <a:lnTo>
                  <a:pt x="1038" y="2157"/>
                </a:lnTo>
                <a:lnTo>
                  <a:pt x="1036" y="2157"/>
                </a:lnTo>
                <a:lnTo>
                  <a:pt x="1034" y="2154"/>
                </a:lnTo>
                <a:lnTo>
                  <a:pt x="1034" y="2153"/>
                </a:lnTo>
                <a:lnTo>
                  <a:pt x="1034" y="2152"/>
                </a:lnTo>
                <a:lnTo>
                  <a:pt x="1034" y="2151"/>
                </a:lnTo>
                <a:lnTo>
                  <a:pt x="1033" y="2151"/>
                </a:lnTo>
                <a:lnTo>
                  <a:pt x="1031" y="2150"/>
                </a:lnTo>
                <a:lnTo>
                  <a:pt x="1031" y="2149"/>
                </a:lnTo>
                <a:lnTo>
                  <a:pt x="1030" y="2146"/>
                </a:lnTo>
                <a:lnTo>
                  <a:pt x="1029" y="2144"/>
                </a:lnTo>
                <a:lnTo>
                  <a:pt x="1029" y="2143"/>
                </a:lnTo>
                <a:lnTo>
                  <a:pt x="1028" y="2143"/>
                </a:lnTo>
                <a:lnTo>
                  <a:pt x="1028" y="2140"/>
                </a:lnTo>
                <a:lnTo>
                  <a:pt x="1027" y="2138"/>
                </a:lnTo>
                <a:lnTo>
                  <a:pt x="1027" y="2137"/>
                </a:lnTo>
                <a:lnTo>
                  <a:pt x="1026" y="2136"/>
                </a:lnTo>
                <a:lnTo>
                  <a:pt x="1026" y="2137"/>
                </a:lnTo>
                <a:lnTo>
                  <a:pt x="1025" y="2137"/>
                </a:lnTo>
                <a:lnTo>
                  <a:pt x="1024" y="2135"/>
                </a:lnTo>
                <a:lnTo>
                  <a:pt x="1022" y="2134"/>
                </a:lnTo>
                <a:lnTo>
                  <a:pt x="1022" y="2133"/>
                </a:lnTo>
                <a:lnTo>
                  <a:pt x="1022" y="2134"/>
                </a:lnTo>
                <a:lnTo>
                  <a:pt x="1021" y="2134"/>
                </a:lnTo>
                <a:lnTo>
                  <a:pt x="1021" y="2133"/>
                </a:lnTo>
                <a:lnTo>
                  <a:pt x="1020" y="2133"/>
                </a:lnTo>
                <a:lnTo>
                  <a:pt x="1020" y="2132"/>
                </a:lnTo>
                <a:lnTo>
                  <a:pt x="1021" y="2130"/>
                </a:lnTo>
                <a:lnTo>
                  <a:pt x="1020" y="2130"/>
                </a:lnTo>
                <a:lnTo>
                  <a:pt x="1020" y="2129"/>
                </a:lnTo>
                <a:lnTo>
                  <a:pt x="1019" y="2129"/>
                </a:lnTo>
                <a:lnTo>
                  <a:pt x="1018" y="2128"/>
                </a:lnTo>
                <a:lnTo>
                  <a:pt x="1017" y="2128"/>
                </a:lnTo>
                <a:lnTo>
                  <a:pt x="1016" y="2127"/>
                </a:lnTo>
                <a:lnTo>
                  <a:pt x="1013" y="2125"/>
                </a:lnTo>
                <a:lnTo>
                  <a:pt x="1012" y="2125"/>
                </a:lnTo>
                <a:lnTo>
                  <a:pt x="1011" y="2125"/>
                </a:lnTo>
                <a:lnTo>
                  <a:pt x="1011" y="2124"/>
                </a:lnTo>
                <a:lnTo>
                  <a:pt x="1012" y="2124"/>
                </a:lnTo>
                <a:lnTo>
                  <a:pt x="1011" y="2123"/>
                </a:lnTo>
                <a:lnTo>
                  <a:pt x="1010" y="2121"/>
                </a:lnTo>
                <a:lnTo>
                  <a:pt x="1011" y="2119"/>
                </a:lnTo>
                <a:lnTo>
                  <a:pt x="1010" y="2119"/>
                </a:lnTo>
                <a:lnTo>
                  <a:pt x="1008" y="2116"/>
                </a:lnTo>
                <a:lnTo>
                  <a:pt x="1007" y="2115"/>
                </a:lnTo>
                <a:lnTo>
                  <a:pt x="1007" y="2113"/>
                </a:lnTo>
                <a:lnTo>
                  <a:pt x="1005" y="2113"/>
                </a:lnTo>
                <a:lnTo>
                  <a:pt x="1005" y="2112"/>
                </a:lnTo>
                <a:lnTo>
                  <a:pt x="1004" y="2111"/>
                </a:lnTo>
                <a:lnTo>
                  <a:pt x="1004" y="2110"/>
                </a:lnTo>
                <a:lnTo>
                  <a:pt x="1003" y="2109"/>
                </a:lnTo>
                <a:lnTo>
                  <a:pt x="1002" y="2108"/>
                </a:lnTo>
                <a:lnTo>
                  <a:pt x="1001" y="2108"/>
                </a:lnTo>
                <a:lnTo>
                  <a:pt x="1000" y="2107"/>
                </a:lnTo>
                <a:lnTo>
                  <a:pt x="1000" y="2104"/>
                </a:lnTo>
                <a:lnTo>
                  <a:pt x="996" y="2101"/>
                </a:lnTo>
                <a:lnTo>
                  <a:pt x="996" y="2100"/>
                </a:lnTo>
                <a:lnTo>
                  <a:pt x="995" y="2099"/>
                </a:lnTo>
                <a:lnTo>
                  <a:pt x="994" y="2098"/>
                </a:lnTo>
                <a:lnTo>
                  <a:pt x="994" y="2096"/>
                </a:lnTo>
                <a:lnTo>
                  <a:pt x="992" y="2093"/>
                </a:lnTo>
                <a:lnTo>
                  <a:pt x="991" y="2093"/>
                </a:lnTo>
                <a:lnTo>
                  <a:pt x="990" y="2092"/>
                </a:lnTo>
                <a:lnTo>
                  <a:pt x="988" y="2090"/>
                </a:lnTo>
                <a:lnTo>
                  <a:pt x="987" y="2088"/>
                </a:lnTo>
                <a:lnTo>
                  <a:pt x="985" y="2087"/>
                </a:lnTo>
                <a:lnTo>
                  <a:pt x="985" y="2086"/>
                </a:lnTo>
                <a:lnTo>
                  <a:pt x="985" y="2085"/>
                </a:lnTo>
                <a:lnTo>
                  <a:pt x="988" y="2082"/>
                </a:lnTo>
                <a:lnTo>
                  <a:pt x="990" y="2080"/>
                </a:lnTo>
                <a:lnTo>
                  <a:pt x="990" y="2078"/>
                </a:lnTo>
                <a:lnTo>
                  <a:pt x="991" y="2071"/>
                </a:lnTo>
                <a:lnTo>
                  <a:pt x="990" y="2070"/>
                </a:lnTo>
                <a:lnTo>
                  <a:pt x="988" y="2059"/>
                </a:lnTo>
                <a:lnTo>
                  <a:pt x="988" y="2057"/>
                </a:lnTo>
                <a:lnTo>
                  <a:pt x="988" y="2055"/>
                </a:lnTo>
                <a:lnTo>
                  <a:pt x="988" y="2054"/>
                </a:lnTo>
                <a:lnTo>
                  <a:pt x="991" y="2051"/>
                </a:lnTo>
                <a:lnTo>
                  <a:pt x="992" y="2048"/>
                </a:lnTo>
                <a:lnTo>
                  <a:pt x="992" y="2045"/>
                </a:lnTo>
                <a:lnTo>
                  <a:pt x="991" y="2042"/>
                </a:lnTo>
                <a:lnTo>
                  <a:pt x="991" y="2041"/>
                </a:lnTo>
                <a:lnTo>
                  <a:pt x="988" y="2040"/>
                </a:lnTo>
                <a:lnTo>
                  <a:pt x="985" y="2037"/>
                </a:lnTo>
                <a:lnTo>
                  <a:pt x="985" y="2038"/>
                </a:lnTo>
                <a:lnTo>
                  <a:pt x="984" y="2038"/>
                </a:lnTo>
                <a:lnTo>
                  <a:pt x="983" y="2038"/>
                </a:lnTo>
                <a:lnTo>
                  <a:pt x="981" y="2038"/>
                </a:lnTo>
                <a:lnTo>
                  <a:pt x="978" y="2037"/>
                </a:lnTo>
                <a:lnTo>
                  <a:pt x="976" y="2035"/>
                </a:lnTo>
                <a:lnTo>
                  <a:pt x="976" y="2034"/>
                </a:lnTo>
                <a:lnTo>
                  <a:pt x="975" y="2032"/>
                </a:lnTo>
                <a:lnTo>
                  <a:pt x="975" y="2029"/>
                </a:lnTo>
                <a:lnTo>
                  <a:pt x="975" y="2028"/>
                </a:lnTo>
                <a:lnTo>
                  <a:pt x="974" y="2025"/>
                </a:lnTo>
                <a:lnTo>
                  <a:pt x="974" y="2024"/>
                </a:lnTo>
                <a:lnTo>
                  <a:pt x="974" y="2020"/>
                </a:lnTo>
                <a:lnTo>
                  <a:pt x="974" y="2018"/>
                </a:lnTo>
                <a:lnTo>
                  <a:pt x="973" y="2015"/>
                </a:lnTo>
                <a:lnTo>
                  <a:pt x="973" y="2011"/>
                </a:lnTo>
                <a:lnTo>
                  <a:pt x="971" y="2010"/>
                </a:lnTo>
                <a:lnTo>
                  <a:pt x="971" y="2008"/>
                </a:lnTo>
                <a:lnTo>
                  <a:pt x="973" y="2004"/>
                </a:lnTo>
                <a:lnTo>
                  <a:pt x="973" y="2002"/>
                </a:lnTo>
                <a:lnTo>
                  <a:pt x="971" y="2001"/>
                </a:lnTo>
                <a:lnTo>
                  <a:pt x="970" y="1999"/>
                </a:lnTo>
                <a:lnTo>
                  <a:pt x="970" y="1996"/>
                </a:lnTo>
                <a:lnTo>
                  <a:pt x="969" y="1994"/>
                </a:lnTo>
                <a:lnTo>
                  <a:pt x="969" y="1992"/>
                </a:lnTo>
                <a:lnTo>
                  <a:pt x="968" y="1992"/>
                </a:lnTo>
                <a:lnTo>
                  <a:pt x="967" y="1987"/>
                </a:lnTo>
                <a:lnTo>
                  <a:pt x="967" y="1985"/>
                </a:lnTo>
                <a:lnTo>
                  <a:pt x="966" y="1982"/>
                </a:lnTo>
                <a:lnTo>
                  <a:pt x="967" y="1978"/>
                </a:lnTo>
                <a:lnTo>
                  <a:pt x="970" y="1971"/>
                </a:lnTo>
                <a:lnTo>
                  <a:pt x="979" y="1912"/>
                </a:lnTo>
                <a:lnTo>
                  <a:pt x="979" y="1911"/>
                </a:lnTo>
                <a:lnTo>
                  <a:pt x="977" y="1908"/>
                </a:lnTo>
                <a:lnTo>
                  <a:pt x="977" y="1907"/>
                </a:lnTo>
                <a:lnTo>
                  <a:pt x="976" y="1907"/>
                </a:lnTo>
                <a:lnTo>
                  <a:pt x="976" y="1908"/>
                </a:lnTo>
                <a:lnTo>
                  <a:pt x="975" y="1908"/>
                </a:lnTo>
                <a:lnTo>
                  <a:pt x="974" y="1907"/>
                </a:lnTo>
                <a:lnTo>
                  <a:pt x="974" y="1900"/>
                </a:lnTo>
                <a:lnTo>
                  <a:pt x="975" y="1900"/>
                </a:lnTo>
                <a:lnTo>
                  <a:pt x="974" y="1898"/>
                </a:lnTo>
                <a:lnTo>
                  <a:pt x="973" y="1896"/>
                </a:lnTo>
                <a:lnTo>
                  <a:pt x="968" y="1892"/>
                </a:lnTo>
                <a:lnTo>
                  <a:pt x="968" y="1891"/>
                </a:lnTo>
                <a:lnTo>
                  <a:pt x="968" y="1890"/>
                </a:lnTo>
                <a:lnTo>
                  <a:pt x="969" y="1889"/>
                </a:lnTo>
                <a:lnTo>
                  <a:pt x="969" y="1886"/>
                </a:lnTo>
                <a:lnTo>
                  <a:pt x="967" y="1886"/>
                </a:lnTo>
                <a:lnTo>
                  <a:pt x="967" y="1884"/>
                </a:lnTo>
                <a:lnTo>
                  <a:pt x="971" y="1883"/>
                </a:lnTo>
                <a:lnTo>
                  <a:pt x="971" y="1882"/>
                </a:lnTo>
                <a:lnTo>
                  <a:pt x="970" y="1882"/>
                </a:lnTo>
                <a:lnTo>
                  <a:pt x="969" y="1882"/>
                </a:lnTo>
                <a:lnTo>
                  <a:pt x="969" y="1879"/>
                </a:lnTo>
                <a:lnTo>
                  <a:pt x="968" y="1881"/>
                </a:lnTo>
                <a:lnTo>
                  <a:pt x="967" y="1879"/>
                </a:lnTo>
                <a:lnTo>
                  <a:pt x="966" y="1877"/>
                </a:lnTo>
                <a:lnTo>
                  <a:pt x="967" y="1875"/>
                </a:lnTo>
                <a:lnTo>
                  <a:pt x="968" y="1875"/>
                </a:lnTo>
                <a:lnTo>
                  <a:pt x="969" y="1873"/>
                </a:lnTo>
                <a:lnTo>
                  <a:pt x="968" y="1870"/>
                </a:lnTo>
                <a:lnTo>
                  <a:pt x="967" y="1869"/>
                </a:lnTo>
                <a:lnTo>
                  <a:pt x="967" y="1868"/>
                </a:lnTo>
                <a:lnTo>
                  <a:pt x="967" y="1867"/>
                </a:lnTo>
                <a:lnTo>
                  <a:pt x="966" y="1866"/>
                </a:lnTo>
                <a:lnTo>
                  <a:pt x="966" y="1865"/>
                </a:lnTo>
                <a:lnTo>
                  <a:pt x="965" y="1864"/>
                </a:lnTo>
                <a:lnTo>
                  <a:pt x="965" y="1862"/>
                </a:lnTo>
                <a:lnTo>
                  <a:pt x="964" y="1860"/>
                </a:lnTo>
                <a:lnTo>
                  <a:pt x="964" y="1859"/>
                </a:lnTo>
                <a:lnTo>
                  <a:pt x="962" y="1856"/>
                </a:lnTo>
                <a:lnTo>
                  <a:pt x="964" y="1856"/>
                </a:lnTo>
                <a:lnTo>
                  <a:pt x="964" y="1854"/>
                </a:lnTo>
                <a:lnTo>
                  <a:pt x="962" y="1853"/>
                </a:lnTo>
                <a:lnTo>
                  <a:pt x="962" y="1852"/>
                </a:lnTo>
                <a:lnTo>
                  <a:pt x="964" y="1851"/>
                </a:lnTo>
                <a:lnTo>
                  <a:pt x="964" y="1850"/>
                </a:lnTo>
                <a:lnTo>
                  <a:pt x="962" y="1850"/>
                </a:lnTo>
                <a:lnTo>
                  <a:pt x="962" y="1849"/>
                </a:lnTo>
                <a:lnTo>
                  <a:pt x="964" y="1849"/>
                </a:lnTo>
                <a:lnTo>
                  <a:pt x="964" y="1848"/>
                </a:lnTo>
                <a:lnTo>
                  <a:pt x="964" y="1845"/>
                </a:lnTo>
                <a:lnTo>
                  <a:pt x="964" y="1844"/>
                </a:lnTo>
                <a:lnTo>
                  <a:pt x="962" y="1843"/>
                </a:lnTo>
                <a:lnTo>
                  <a:pt x="962" y="1841"/>
                </a:lnTo>
                <a:lnTo>
                  <a:pt x="962" y="1840"/>
                </a:lnTo>
                <a:lnTo>
                  <a:pt x="962" y="1839"/>
                </a:lnTo>
                <a:lnTo>
                  <a:pt x="961" y="1837"/>
                </a:lnTo>
                <a:lnTo>
                  <a:pt x="959" y="1833"/>
                </a:lnTo>
                <a:lnTo>
                  <a:pt x="960" y="1832"/>
                </a:lnTo>
                <a:lnTo>
                  <a:pt x="959" y="1831"/>
                </a:lnTo>
                <a:lnTo>
                  <a:pt x="958" y="1829"/>
                </a:lnTo>
                <a:lnTo>
                  <a:pt x="959" y="1827"/>
                </a:lnTo>
                <a:lnTo>
                  <a:pt x="958" y="1826"/>
                </a:lnTo>
                <a:lnTo>
                  <a:pt x="957" y="1826"/>
                </a:lnTo>
                <a:lnTo>
                  <a:pt x="955" y="1822"/>
                </a:lnTo>
                <a:lnTo>
                  <a:pt x="956" y="1820"/>
                </a:lnTo>
                <a:lnTo>
                  <a:pt x="955" y="1819"/>
                </a:lnTo>
                <a:lnTo>
                  <a:pt x="953" y="1820"/>
                </a:lnTo>
                <a:lnTo>
                  <a:pt x="950" y="1819"/>
                </a:lnTo>
                <a:lnTo>
                  <a:pt x="949" y="1818"/>
                </a:lnTo>
                <a:lnTo>
                  <a:pt x="949" y="1817"/>
                </a:lnTo>
                <a:lnTo>
                  <a:pt x="950" y="1817"/>
                </a:lnTo>
                <a:lnTo>
                  <a:pt x="950" y="1816"/>
                </a:lnTo>
                <a:lnTo>
                  <a:pt x="949" y="1816"/>
                </a:lnTo>
                <a:lnTo>
                  <a:pt x="939" y="1819"/>
                </a:lnTo>
                <a:lnTo>
                  <a:pt x="931" y="1822"/>
                </a:lnTo>
                <a:lnTo>
                  <a:pt x="927" y="1822"/>
                </a:lnTo>
                <a:lnTo>
                  <a:pt x="926" y="1822"/>
                </a:lnTo>
                <a:lnTo>
                  <a:pt x="925" y="1820"/>
                </a:lnTo>
                <a:lnTo>
                  <a:pt x="925" y="1819"/>
                </a:lnTo>
                <a:lnTo>
                  <a:pt x="927" y="1817"/>
                </a:lnTo>
                <a:lnTo>
                  <a:pt x="931" y="1815"/>
                </a:lnTo>
                <a:lnTo>
                  <a:pt x="932" y="1814"/>
                </a:lnTo>
                <a:lnTo>
                  <a:pt x="934" y="1812"/>
                </a:lnTo>
                <a:lnTo>
                  <a:pt x="942" y="1808"/>
                </a:lnTo>
                <a:lnTo>
                  <a:pt x="947" y="1807"/>
                </a:lnTo>
                <a:lnTo>
                  <a:pt x="950" y="1806"/>
                </a:lnTo>
                <a:lnTo>
                  <a:pt x="951" y="1804"/>
                </a:lnTo>
                <a:lnTo>
                  <a:pt x="951" y="1800"/>
                </a:lnTo>
                <a:lnTo>
                  <a:pt x="952" y="1799"/>
                </a:lnTo>
                <a:lnTo>
                  <a:pt x="952" y="1797"/>
                </a:lnTo>
                <a:lnTo>
                  <a:pt x="952" y="1795"/>
                </a:lnTo>
                <a:lnTo>
                  <a:pt x="951" y="1792"/>
                </a:lnTo>
                <a:lnTo>
                  <a:pt x="951" y="1789"/>
                </a:lnTo>
                <a:lnTo>
                  <a:pt x="950" y="1774"/>
                </a:lnTo>
                <a:lnTo>
                  <a:pt x="948" y="1768"/>
                </a:lnTo>
                <a:lnTo>
                  <a:pt x="948" y="1765"/>
                </a:lnTo>
                <a:lnTo>
                  <a:pt x="948" y="1762"/>
                </a:lnTo>
                <a:lnTo>
                  <a:pt x="948" y="1761"/>
                </a:lnTo>
                <a:lnTo>
                  <a:pt x="949" y="1760"/>
                </a:lnTo>
                <a:lnTo>
                  <a:pt x="950" y="1759"/>
                </a:lnTo>
                <a:lnTo>
                  <a:pt x="951" y="1759"/>
                </a:lnTo>
                <a:lnTo>
                  <a:pt x="952" y="1759"/>
                </a:lnTo>
                <a:lnTo>
                  <a:pt x="952" y="1758"/>
                </a:lnTo>
                <a:lnTo>
                  <a:pt x="952" y="1757"/>
                </a:lnTo>
                <a:lnTo>
                  <a:pt x="952" y="1756"/>
                </a:lnTo>
                <a:lnTo>
                  <a:pt x="951" y="1755"/>
                </a:lnTo>
                <a:lnTo>
                  <a:pt x="951" y="1753"/>
                </a:lnTo>
                <a:lnTo>
                  <a:pt x="949" y="1752"/>
                </a:lnTo>
                <a:lnTo>
                  <a:pt x="949" y="1751"/>
                </a:lnTo>
                <a:lnTo>
                  <a:pt x="948" y="1750"/>
                </a:lnTo>
                <a:lnTo>
                  <a:pt x="949" y="1749"/>
                </a:lnTo>
                <a:lnTo>
                  <a:pt x="949" y="1748"/>
                </a:lnTo>
                <a:lnTo>
                  <a:pt x="950" y="1747"/>
                </a:lnTo>
                <a:lnTo>
                  <a:pt x="949" y="1745"/>
                </a:lnTo>
                <a:lnTo>
                  <a:pt x="948" y="1744"/>
                </a:lnTo>
                <a:lnTo>
                  <a:pt x="948" y="1743"/>
                </a:lnTo>
                <a:lnTo>
                  <a:pt x="948" y="1742"/>
                </a:lnTo>
                <a:lnTo>
                  <a:pt x="948" y="1741"/>
                </a:lnTo>
                <a:lnTo>
                  <a:pt x="948" y="1740"/>
                </a:lnTo>
                <a:lnTo>
                  <a:pt x="948" y="1739"/>
                </a:lnTo>
                <a:lnTo>
                  <a:pt x="947" y="1739"/>
                </a:lnTo>
                <a:lnTo>
                  <a:pt x="944" y="1740"/>
                </a:lnTo>
                <a:lnTo>
                  <a:pt x="943" y="1740"/>
                </a:lnTo>
                <a:lnTo>
                  <a:pt x="943" y="1741"/>
                </a:lnTo>
                <a:lnTo>
                  <a:pt x="942" y="1741"/>
                </a:lnTo>
                <a:lnTo>
                  <a:pt x="941" y="1741"/>
                </a:lnTo>
                <a:lnTo>
                  <a:pt x="940" y="1741"/>
                </a:lnTo>
                <a:lnTo>
                  <a:pt x="939" y="1742"/>
                </a:lnTo>
                <a:lnTo>
                  <a:pt x="938" y="1742"/>
                </a:lnTo>
                <a:lnTo>
                  <a:pt x="936" y="1742"/>
                </a:lnTo>
                <a:lnTo>
                  <a:pt x="936" y="1741"/>
                </a:lnTo>
                <a:lnTo>
                  <a:pt x="938" y="1740"/>
                </a:lnTo>
                <a:lnTo>
                  <a:pt x="939" y="1740"/>
                </a:lnTo>
                <a:lnTo>
                  <a:pt x="939" y="1739"/>
                </a:lnTo>
                <a:lnTo>
                  <a:pt x="939" y="1737"/>
                </a:lnTo>
                <a:lnTo>
                  <a:pt x="940" y="1736"/>
                </a:lnTo>
                <a:lnTo>
                  <a:pt x="940" y="1735"/>
                </a:lnTo>
                <a:lnTo>
                  <a:pt x="941" y="1735"/>
                </a:lnTo>
                <a:lnTo>
                  <a:pt x="940" y="1735"/>
                </a:lnTo>
                <a:lnTo>
                  <a:pt x="940" y="1734"/>
                </a:lnTo>
                <a:lnTo>
                  <a:pt x="940" y="1733"/>
                </a:lnTo>
                <a:lnTo>
                  <a:pt x="940" y="1731"/>
                </a:lnTo>
                <a:lnTo>
                  <a:pt x="940" y="1728"/>
                </a:lnTo>
                <a:lnTo>
                  <a:pt x="940" y="1727"/>
                </a:lnTo>
                <a:lnTo>
                  <a:pt x="940" y="1726"/>
                </a:lnTo>
                <a:lnTo>
                  <a:pt x="940" y="1725"/>
                </a:lnTo>
                <a:lnTo>
                  <a:pt x="941" y="1725"/>
                </a:lnTo>
                <a:lnTo>
                  <a:pt x="941" y="1724"/>
                </a:lnTo>
                <a:lnTo>
                  <a:pt x="941" y="1723"/>
                </a:lnTo>
                <a:lnTo>
                  <a:pt x="941" y="1722"/>
                </a:lnTo>
                <a:lnTo>
                  <a:pt x="941" y="1720"/>
                </a:lnTo>
                <a:lnTo>
                  <a:pt x="941" y="1719"/>
                </a:lnTo>
                <a:lnTo>
                  <a:pt x="941" y="1718"/>
                </a:lnTo>
                <a:lnTo>
                  <a:pt x="940" y="1717"/>
                </a:lnTo>
                <a:lnTo>
                  <a:pt x="940" y="1716"/>
                </a:lnTo>
                <a:lnTo>
                  <a:pt x="941" y="1715"/>
                </a:lnTo>
                <a:lnTo>
                  <a:pt x="941" y="1714"/>
                </a:lnTo>
                <a:lnTo>
                  <a:pt x="941" y="1713"/>
                </a:lnTo>
                <a:lnTo>
                  <a:pt x="941" y="1710"/>
                </a:lnTo>
                <a:lnTo>
                  <a:pt x="941" y="1709"/>
                </a:lnTo>
                <a:lnTo>
                  <a:pt x="941" y="1708"/>
                </a:lnTo>
                <a:lnTo>
                  <a:pt x="941" y="1707"/>
                </a:lnTo>
                <a:lnTo>
                  <a:pt x="940" y="1707"/>
                </a:lnTo>
                <a:lnTo>
                  <a:pt x="940" y="1706"/>
                </a:lnTo>
                <a:lnTo>
                  <a:pt x="940" y="1705"/>
                </a:lnTo>
                <a:lnTo>
                  <a:pt x="940" y="1703"/>
                </a:lnTo>
                <a:lnTo>
                  <a:pt x="940" y="1702"/>
                </a:lnTo>
                <a:lnTo>
                  <a:pt x="940" y="1701"/>
                </a:lnTo>
                <a:lnTo>
                  <a:pt x="939" y="1700"/>
                </a:lnTo>
                <a:lnTo>
                  <a:pt x="939" y="1699"/>
                </a:lnTo>
                <a:lnTo>
                  <a:pt x="939" y="1698"/>
                </a:lnTo>
                <a:lnTo>
                  <a:pt x="939" y="1695"/>
                </a:lnTo>
                <a:lnTo>
                  <a:pt x="939" y="1694"/>
                </a:lnTo>
                <a:lnTo>
                  <a:pt x="939" y="1693"/>
                </a:lnTo>
                <a:lnTo>
                  <a:pt x="939" y="1692"/>
                </a:lnTo>
                <a:lnTo>
                  <a:pt x="939" y="1691"/>
                </a:lnTo>
                <a:lnTo>
                  <a:pt x="939" y="1690"/>
                </a:lnTo>
                <a:lnTo>
                  <a:pt x="938" y="1690"/>
                </a:lnTo>
                <a:lnTo>
                  <a:pt x="939" y="1689"/>
                </a:lnTo>
                <a:lnTo>
                  <a:pt x="939" y="1688"/>
                </a:lnTo>
                <a:lnTo>
                  <a:pt x="939" y="1686"/>
                </a:lnTo>
                <a:lnTo>
                  <a:pt x="938" y="1686"/>
                </a:lnTo>
                <a:lnTo>
                  <a:pt x="939" y="1685"/>
                </a:lnTo>
                <a:lnTo>
                  <a:pt x="938" y="1684"/>
                </a:lnTo>
                <a:lnTo>
                  <a:pt x="938" y="1683"/>
                </a:lnTo>
                <a:lnTo>
                  <a:pt x="938" y="1682"/>
                </a:lnTo>
                <a:lnTo>
                  <a:pt x="938" y="1681"/>
                </a:lnTo>
                <a:lnTo>
                  <a:pt x="938" y="1680"/>
                </a:lnTo>
                <a:lnTo>
                  <a:pt x="938" y="1678"/>
                </a:lnTo>
                <a:lnTo>
                  <a:pt x="938" y="1677"/>
                </a:lnTo>
                <a:lnTo>
                  <a:pt x="938" y="1676"/>
                </a:lnTo>
                <a:lnTo>
                  <a:pt x="936" y="1675"/>
                </a:lnTo>
                <a:lnTo>
                  <a:pt x="936" y="1674"/>
                </a:lnTo>
                <a:lnTo>
                  <a:pt x="936" y="1673"/>
                </a:lnTo>
                <a:lnTo>
                  <a:pt x="938" y="1674"/>
                </a:lnTo>
                <a:lnTo>
                  <a:pt x="938" y="1675"/>
                </a:lnTo>
                <a:lnTo>
                  <a:pt x="939" y="1676"/>
                </a:lnTo>
                <a:lnTo>
                  <a:pt x="939" y="1675"/>
                </a:lnTo>
                <a:lnTo>
                  <a:pt x="939" y="1674"/>
                </a:lnTo>
                <a:lnTo>
                  <a:pt x="939" y="1673"/>
                </a:lnTo>
                <a:lnTo>
                  <a:pt x="938" y="1672"/>
                </a:lnTo>
                <a:lnTo>
                  <a:pt x="936" y="1672"/>
                </a:lnTo>
                <a:lnTo>
                  <a:pt x="936" y="1670"/>
                </a:lnTo>
                <a:lnTo>
                  <a:pt x="935" y="1669"/>
                </a:lnTo>
                <a:lnTo>
                  <a:pt x="935" y="1668"/>
                </a:lnTo>
                <a:lnTo>
                  <a:pt x="935" y="1667"/>
                </a:lnTo>
                <a:lnTo>
                  <a:pt x="934" y="1666"/>
                </a:lnTo>
                <a:lnTo>
                  <a:pt x="934" y="1665"/>
                </a:lnTo>
                <a:lnTo>
                  <a:pt x="934" y="1664"/>
                </a:lnTo>
                <a:lnTo>
                  <a:pt x="934" y="1663"/>
                </a:lnTo>
                <a:lnTo>
                  <a:pt x="935" y="1663"/>
                </a:lnTo>
                <a:lnTo>
                  <a:pt x="936" y="1661"/>
                </a:lnTo>
                <a:lnTo>
                  <a:pt x="938" y="1661"/>
                </a:lnTo>
                <a:lnTo>
                  <a:pt x="939" y="1661"/>
                </a:lnTo>
                <a:lnTo>
                  <a:pt x="938" y="1661"/>
                </a:lnTo>
                <a:lnTo>
                  <a:pt x="938" y="1660"/>
                </a:lnTo>
                <a:lnTo>
                  <a:pt x="936" y="1660"/>
                </a:lnTo>
                <a:lnTo>
                  <a:pt x="935" y="1660"/>
                </a:lnTo>
                <a:lnTo>
                  <a:pt x="934" y="1659"/>
                </a:lnTo>
                <a:lnTo>
                  <a:pt x="933" y="1659"/>
                </a:lnTo>
                <a:lnTo>
                  <a:pt x="933" y="1658"/>
                </a:lnTo>
                <a:lnTo>
                  <a:pt x="934" y="1657"/>
                </a:lnTo>
                <a:lnTo>
                  <a:pt x="933" y="1657"/>
                </a:lnTo>
                <a:lnTo>
                  <a:pt x="933" y="1656"/>
                </a:lnTo>
                <a:lnTo>
                  <a:pt x="933" y="1655"/>
                </a:lnTo>
                <a:lnTo>
                  <a:pt x="934" y="1655"/>
                </a:lnTo>
                <a:lnTo>
                  <a:pt x="934" y="1653"/>
                </a:lnTo>
                <a:lnTo>
                  <a:pt x="933" y="1653"/>
                </a:lnTo>
                <a:lnTo>
                  <a:pt x="933" y="1652"/>
                </a:lnTo>
                <a:lnTo>
                  <a:pt x="932" y="1652"/>
                </a:lnTo>
                <a:lnTo>
                  <a:pt x="932" y="1651"/>
                </a:lnTo>
                <a:lnTo>
                  <a:pt x="932" y="1650"/>
                </a:lnTo>
                <a:lnTo>
                  <a:pt x="931" y="1649"/>
                </a:lnTo>
                <a:lnTo>
                  <a:pt x="932" y="1649"/>
                </a:lnTo>
                <a:lnTo>
                  <a:pt x="932" y="1648"/>
                </a:lnTo>
                <a:lnTo>
                  <a:pt x="931" y="1648"/>
                </a:lnTo>
                <a:lnTo>
                  <a:pt x="930" y="1648"/>
                </a:lnTo>
                <a:lnTo>
                  <a:pt x="930" y="1647"/>
                </a:lnTo>
                <a:lnTo>
                  <a:pt x="931" y="1647"/>
                </a:lnTo>
                <a:lnTo>
                  <a:pt x="930" y="1647"/>
                </a:lnTo>
                <a:lnTo>
                  <a:pt x="930" y="1645"/>
                </a:lnTo>
                <a:lnTo>
                  <a:pt x="928" y="1645"/>
                </a:lnTo>
                <a:lnTo>
                  <a:pt x="928" y="1644"/>
                </a:lnTo>
                <a:lnTo>
                  <a:pt x="930" y="1643"/>
                </a:lnTo>
                <a:lnTo>
                  <a:pt x="928" y="1643"/>
                </a:lnTo>
                <a:lnTo>
                  <a:pt x="926" y="1643"/>
                </a:lnTo>
                <a:lnTo>
                  <a:pt x="926" y="1644"/>
                </a:lnTo>
                <a:lnTo>
                  <a:pt x="925" y="1644"/>
                </a:lnTo>
                <a:lnTo>
                  <a:pt x="924" y="1645"/>
                </a:lnTo>
                <a:lnTo>
                  <a:pt x="923" y="1645"/>
                </a:lnTo>
                <a:lnTo>
                  <a:pt x="922" y="1645"/>
                </a:lnTo>
                <a:lnTo>
                  <a:pt x="922" y="1644"/>
                </a:lnTo>
                <a:lnTo>
                  <a:pt x="922" y="1643"/>
                </a:lnTo>
                <a:lnTo>
                  <a:pt x="922" y="1642"/>
                </a:lnTo>
                <a:lnTo>
                  <a:pt x="922" y="1641"/>
                </a:lnTo>
                <a:lnTo>
                  <a:pt x="922" y="1640"/>
                </a:lnTo>
                <a:lnTo>
                  <a:pt x="922" y="1639"/>
                </a:lnTo>
                <a:lnTo>
                  <a:pt x="922" y="1638"/>
                </a:lnTo>
                <a:lnTo>
                  <a:pt x="922" y="1636"/>
                </a:lnTo>
                <a:lnTo>
                  <a:pt x="923" y="1638"/>
                </a:lnTo>
                <a:lnTo>
                  <a:pt x="924" y="1638"/>
                </a:lnTo>
                <a:lnTo>
                  <a:pt x="925" y="1636"/>
                </a:lnTo>
                <a:lnTo>
                  <a:pt x="926" y="1636"/>
                </a:lnTo>
                <a:lnTo>
                  <a:pt x="927" y="1636"/>
                </a:lnTo>
                <a:lnTo>
                  <a:pt x="927" y="1635"/>
                </a:lnTo>
                <a:lnTo>
                  <a:pt x="927" y="1634"/>
                </a:lnTo>
                <a:lnTo>
                  <a:pt x="927" y="1633"/>
                </a:lnTo>
                <a:lnTo>
                  <a:pt x="928" y="1633"/>
                </a:lnTo>
                <a:lnTo>
                  <a:pt x="930" y="1633"/>
                </a:lnTo>
                <a:lnTo>
                  <a:pt x="930" y="1632"/>
                </a:lnTo>
                <a:lnTo>
                  <a:pt x="931" y="1633"/>
                </a:lnTo>
                <a:lnTo>
                  <a:pt x="930" y="1634"/>
                </a:lnTo>
                <a:lnTo>
                  <a:pt x="930" y="1635"/>
                </a:lnTo>
                <a:lnTo>
                  <a:pt x="930" y="1636"/>
                </a:lnTo>
                <a:lnTo>
                  <a:pt x="931" y="1638"/>
                </a:lnTo>
                <a:lnTo>
                  <a:pt x="932" y="1636"/>
                </a:lnTo>
                <a:lnTo>
                  <a:pt x="932" y="1635"/>
                </a:lnTo>
                <a:lnTo>
                  <a:pt x="932" y="1634"/>
                </a:lnTo>
                <a:lnTo>
                  <a:pt x="932" y="1633"/>
                </a:lnTo>
                <a:lnTo>
                  <a:pt x="932" y="1632"/>
                </a:lnTo>
                <a:lnTo>
                  <a:pt x="931" y="1631"/>
                </a:lnTo>
                <a:lnTo>
                  <a:pt x="931" y="1627"/>
                </a:lnTo>
                <a:lnTo>
                  <a:pt x="931" y="1626"/>
                </a:lnTo>
                <a:lnTo>
                  <a:pt x="931" y="1624"/>
                </a:lnTo>
                <a:lnTo>
                  <a:pt x="931" y="1622"/>
                </a:lnTo>
                <a:lnTo>
                  <a:pt x="931" y="1621"/>
                </a:lnTo>
                <a:lnTo>
                  <a:pt x="930" y="1621"/>
                </a:lnTo>
                <a:lnTo>
                  <a:pt x="930" y="1622"/>
                </a:lnTo>
                <a:lnTo>
                  <a:pt x="930" y="1623"/>
                </a:lnTo>
                <a:lnTo>
                  <a:pt x="930" y="1624"/>
                </a:lnTo>
                <a:lnTo>
                  <a:pt x="930" y="1626"/>
                </a:lnTo>
                <a:lnTo>
                  <a:pt x="930" y="1627"/>
                </a:lnTo>
                <a:lnTo>
                  <a:pt x="930" y="1628"/>
                </a:lnTo>
                <a:lnTo>
                  <a:pt x="930" y="1630"/>
                </a:lnTo>
                <a:lnTo>
                  <a:pt x="928" y="1631"/>
                </a:lnTo>
                <a:lnTo>
                  <a:pt x="928" y="1630"/>
                </a:lnTo>
                <a:lnTo>
                  <a:pt x="927" y="1628"/>
                </a:lnTo>
                <a:lnTo>
                  <a:pt x="928" y="1628"/>
                </a:lnTo>
                <a:lnTo>
                  <a:pt x="928" y="1627"/>
                </a:lnTo>
                <a:lnTo>
                  <a:pt x="927" y="1626"/>
                </a:lnTo>
                <a:lnTo>
                  <a:pt x="927" y="1625"/>
                </a:lnTo>
                <a:lnTo>
                  <a:pt x="927" y="1624"/>
                </a:lnTo>
                <a:lnTo>
                  <a:pt x="926" y="1623"/>
                </a:lnTo>
                <a:lnTo>
                  <a:pt x="926" y="1622"/>
                </a:lnTo>
                <a:lnTo>
                  <a:pt x="927" y="1622"/>
                </a:lnTo>
                <a:lnTo>
                  <a:pt x="927" y="1621"/>
                </a:lnTo>
                <a:lnTo>
                  <a:pt x="928" y="1621"/>
                </a:lnTo>
                <a:lnTo>
                  <a:pt x="928" y="1619"/>
                </a:lnTo>
                <a:lnTo>
                  <a:pt x="927" y="1619"/>
                </a:lnTo>
                <a:lnTo>
                  <a:pt x="928" y="1618"/>
                </a:lnTo>
                <a:lnTo>
                  <a:pt x="928" y="1617"/>
                </a:lnTo>
                <a:lnTo>
                  <a:pt x="930" y="1617"/>
                </a:lnTo>
                <a:lnTo>
                  <a:pt x="928" y="1616"/>
                </a:lnTo>
                <a:lnTo>
                  <a:pt x="927" y="1616"/>
                </a:lnTo>
                <a:lnTo>
                  <a:pt x="926" y="1616"/>
                </a:lnTo>
                <a:lnTo>
                  <a:pt x="926" y="1615"/>
                </a:lnTo>
                <a:lnTo>
                  <a:pt x="926" y="1614"/>
                </a:lnTo>
                <a:lnTo>
                  <a:pt x="926" y="1613"/>
                </a:lnTo>
                <a:lnTo>
                  <a:pt x="927" y="1611"/>
                </a:lnTo>
                <a:lnTo>
                  <a:pt x="926" y="1611"/>
                </a:lnTo>
                <a:lnTo>
                  <a:pt x="926" y="1610"/>
                </a:lnTo>
                <a:lnTo>
                  <a:pt x="925" y="1609"/>
                </a:lnTo>
                <a:lnTo>
                  <a:pt x="926" y="1609"/>
                </a:lnTo>
                <a:lnTo>
                  <a:pt x="926" y="1608"/>
                </a:lnTo>
                <a:lnTo>
                  <a:pt x="925" y="1608"/>
                </a:lnTo>
                <a:lnTo>
                  <a:pt x="925" y="1607"/>
                </a:lnTo>
                <a:lnTo>
                  <a:pt x="925" y="1606"/>
                </a:lnTo>
                <a:lnTo>
                  <a:pt x="925" y="1605"/>
                </a:lnTo>
                <a:lnTo>
                  <a:pt x="925" y="1603"/>
                </a:lnTo>
                <a:lnTo>
                  <a:pt x="926" y="1602"/>
                </a:lnTo>
                <a:lnTo>
                  <a:pt x="925" y="1601"/>
                </a:lnTo>
                <a:lnTo>
                  <a:pt x="925" y="1600"/>
                </a:lnTo>
                <a:lnTo>
                  <a:pt x="924" y="1600"/>
                </a:lnTo>
                <a:lnTo>
                  <a:pt x="924" y="1599"/>
                </a:lnTo>
                <a:lnTo>
                  <a:pt x="924" y="1598"/>
                </a:lnTo>
                <a:lnTo>
                  <a:pt x="923" y="1598"/>
                </a:lnTo>
                <a:lnTo>
                  <a:pt x="923" y="1597"/>
                </a:lnTo>
                <a:lnTo>
                  <a:pt x="924" y="1597"/>
                </a:lnTo>
                <a:lnTo>
                  <a:pt x="924" y="1598"/>
                </a:lnTo>
                <a:lnTo>
                  <a:pt x="925" y="1597"/>
                </a:lnTo>
                <a:lnTo>
                  <a:pt x="924" y="1596"/>
                </a:lnTo>
                <a:lnTo>
                  <a:pt x="923" y="1596"/>
                </a:lnTo>
                <a:lnTo>
                  <a:pt x="922" y="1594"/>
                </a:lnTo>
                <a:lnTo>
                  <a:pt x="923" y="1594"/>
                </a:lnTo>
                <a:lnTo>
                  <a:pt x="923" y="1596"/>
                </a:lnTo>
                <a:lnTo>
                  <a:pt x="924" y="1596"/>
                </a:lnTo>
                <a:lnTo>
                  <a:pt x="924" y="1594"/>
                </a:lnTo>
                <a:lnTo>
                  <a:pt x="923" y="1594"/>
                </a:lnTo>
                <a:lnTo>
                  <a:pt x="922" y="1593"/>
                </a:lnTo>
                <a:lnTo>
                  <a:pt x="922" y="1592"/>
                </a:lnTo>
                <a:lnTo>
                  <a:pt x="922" y="1591"/>
                </a:lnTo>
                <a:lnTo>
                  <a:pt x="922" y="1590"/>
                </a:lnTo>
                <a:lnTo>
                  <a:pt x="922" y="1589"/>
                </a:lnTo>
                <a:lnTo>
                  <a:pt x="921" y="1589"/>
                </a:lnTo>
                <a:lnTo>
                  <a:pt x="919" y="1588"/>
                </a:lnTo>
                <a:lnTo>
                  <a:pt x="918" y="1588"/>
                </a:lnTo>
                <a:lnTo>
                  <a:pt x="918" y="1589"/>
                </a:lnTo>
                <a:lnTo>
                  <a:pt x="918" y="1588"/>
                </a:lnTo>
                <a:lnTo>
                  <a:pt x="918" y="1586"/>
                </a:lnTo>
                <a:lnTo>
                  <a:pt x="919" y="1586"/>
                </a:lnTo>
                <a:lnTo>
                  <a:pt x="919" y="1585"/>
                </a:lnTo>
                <a:lnTo>
                  <a:pt x="921" y="1585"/>
                </a:lnTo>
                <a:lnTo>
                  <a:pt x="921" y="1584"/>
                </a:lnTo>
                <a:lnTo>
                  <a:pt x="921" y="1583"/>
                </a:lnTo>
                <a:lnTo>
                  <a:pt x="919" y="1583"/>
                </a:lnTo>
                <a:lnTo>
                  <a:pt x="918" y="1582"/>
                </a:lnTo>
                <a:lnTo>
                  <a:pt x="919" y="1582"/>
                </a:lnTo>
                <a:lnTo>
                  <a:pt x="919" y="1581"/>
                </a:lnTo>
                <a:lnTo>
                  <a:pt x="918" y="1580"/>
                </a:lnTo>
                <a:lnTo>
                  <a:pt x="917" y="1580"/>
                </a:lnTo>
                <a:lnTo>
                  <a:pt x="916" y="1580"/>
                </a:lnTo>
                <a:lnTo>
                  <a:pt x="916" y="1578"/>
                </a:lnTo>
                <a:lnTo>
                  <a:pt x="917" y="1578"/>
                </a:lnTo>
                <a:lnTo>
                  <a:pt x="918" y="1578"/>
                </a:lnTo>
                <a:lnTo>
                  <a:pt x="918" y="1577"/>
                </a:lnTo>
                <a:lnTo>
                  <a:pt x="917" y="1577"/>
                </a:lnTo>
                <a:lnTo>
                  <a:pt x="917" y="1576"/>
                </a:lnTo>
                <a:lnTo>
                  <a:pt x="917" y="1575"/>
                </a:lnTo>
                <a:lnTo>
                  <a:pt x="916" y="1574"/>
                </a:lnTo>
                <a:lnTo>
                  <a:pt x="916" y="1573"/>
                </a:lnTo>
                <a:lnTo>
                  <a:pt x="915" y="1573"/>
                </a:lnTo>
                <a:lnTo>
                  <a:pt x="915" y="1572"/>
                </a:lnTo>
                <a:lnTo>
                  <a:pt x="915" y="1571"/>
                </a:lnTo>
                <a:lnTo>
                  <a:pt x="915" y="1569"/>
                </a:lnTo>
                <a:lnTo>
                  <a:pt x="916" y="1568"/>
                </a:lnTo>
                <a:lnTo>
                  <a:pt x="915" y="1568"/>
                </a:lnTo>
                <a:lnTo>
                  <a:pt x="916" y="1568"/>
                </a:lnTo>
                <a:lnTo>
                  <a:pt x="917" y="1567"/>
                </a:lnTo>
                <a:lnTo>
                  <a:pt x="916" y="1567"/>
                </a:lnTo>
                <a:lnTo>
                  <a:pt x="916" y="1566"/>
                </a:lnTo>
                <a:lnTo>
                  <a:pt x="915" y="1566"/>
                </a:lnTo>
                <a:lnTo>
                  <a:pt x="915" y="1565"/>
                </a:lnTo>
                <a:lnTo>
                  <a:pt x="915" y="1564"/>
                </a:lnTo>
                <a:lnTo>
                  <a:pt x="914" y="1565"/>
                </a:lnTo>
                <a:lnTo>
                  <a:pt x="913" y="1565"/>
                </a:lnTo>
                <a:lnTo>
                  <a:pt x="913" y="1564"/>
                </a:lnTo>
                <a:lnTo>
                  <a:pt x="912" y="1564"/>
                </a:lnTo>
                <a:lnTo>
                  <a:pt x="910" y="1563"/>
                </a:lnTo>
                <a:lnTo>
                  <a:pt x="910" y="1561"/>
                </a:lnTo>
                <a:lnTo>
                  <a:pt x="910" y="1560"/>
                </a:lnTo>
                <a:lnTo>
                  <a:pt x="909" y="1560"/>
                </a:lnTo>
                <a:lnTo>
                  <a:pt x="909" y="1559"/>
                </a:lnTo>
                <a:lnTo>
                  <a:pt x="908" y="1558"/>
                </a:lnTo>
                <a:lnTo>
                  <a:pt x="908" y="1557"/>
                </a:lnTo>
                <a:lnTo>
                  <a:pt x="908" y="1556"/>
                </a:lnTo>
                <a:lnTo>
                  <a:pt x="908" y="1555"/>
                </a:lnTo>
                <a:lnTo>
                  <a:pt x="907" y="1555"/>
                </a:lnTo>
                <a:lnTo>
                  <a:pt x="907" y="1554"/>
                </a:lnTo>
                <a:lnTo>
                  <a:pt x="908" y="1552"/>
                </a:lnTo>
                <a:lnTo>
                  <a:pt x="908" y="1551"/>
                </a:lnTo>
                <a:lnTo>
                  <a:pt x="907" y="1551"/>
                </a:lnTo>
                <a:lnTo>
                  <a:pt x="907" y="1550"/>
                </a:lnTo>
                <a:lnTo>
                  <a:pt x="906" y="1550"/>
                </a:lnTo>
                <a:lnTo>
                  <a:pt x="906" y="1549"/>
                </a:lnTo>
                <a:lnTo>
                  <a:pt x="907" y="1549"/>
                </a:lnTo>
                <a:lnTo>
                  <a:pt x="906" y="1548"/>
                </a:lnTo>
                <a:lnTo>
                  <a:pt x="907" y="1548"/>
                </a:lnTo>
                <a:lnTo>
                  <a:pt x="907" y="1547"/>
                </a:lnTo>
                <a:lnTo>
                  <a:pt x="907" y="1546"/>
                </a:lnTo>
                <a:lnTo>
                  <a:pt x="906" y="1546"/>
                </a:lnTo>
                <a:lnTo>
                  <a:pt x="906" y="1544"/>
                </a:lnTo>
                <a:lnTo>
                  <a:pt x="907" y="1543"/>
                </a:lnTo>
                <a:lnTo>
                  <a:pt x="907" y="1542"/>
                </a:lnTo>
                <a:lnTo>
                  <a:pt x="906" y="1542"/>
                </a:lnTo>
                <a:lnTo>
                  <a:pt x="906" y="1541"/>
                </a:lnTo>
                <a:lnTo>
                  <a:pt x="905" y="1540"/>
                </a:lnTo>
                <a:lnTo>
                  <a:pt x="906" y="1540"/>
                </a:lnTo>
                <a:lnTo>
                  <a:pt x="906" y="1539"/>
                </a:lnTo>
                <a:lnTo>
                  <a:pt x="906" y="1538"/>
                </a:lnTo>
                <a:lnTo>
                  <a:pt x="905" y="1538"/>
                </a:lnTo>
                <a:lnTo>
                  <a:pt x="905" y="1536"/>
                </a:lnTo>
                <a:lnTo>
                  <a:pt x="905" y="1535"/>
                </a:lnTo>
                <a:lnTo>
                  <a:pt x="906" y="1535"/>
                </a:lnTo>
                <a:lnTo>
                  <a:pt x="906" y="1534"/>
                </a:lnTo>
                <a:lnTo>
                  <a:pt x="905" y="1534"/>
                </a:lnTo>
                <a:lnTo>
                  <a:pt x="905" y="1533"/>
                </a:lnTo>
                <a:lnTo>
                  <a:pt x="905" y="1532"/>
                </a:lnTo>
                <a:lnTo>
                  <a:pt x="904" y="1531"/>
                </a:lnTo>
                <a:lnTo>
                  <a:pt x="904" y="1530"/>
                </a:lnTo>
                <a:lnTo>
                  <a:pt x="904" y="1529"/>
                </a:lnTo>
                <a:lnTo>
                  <a:pt x="902" y="1527"/>
                </a:lnTo>
                <a:lnTo>
                  <a:pt x="902" y="1526"/>
                </a:lnTo>
                <a:lnTo>
                  <a:pt x="901" y="1526"/>
                </a:lnTo>
                <a:lnTo>
                  <a:pt x="901" y="1525"/>
                </a:lnTo>
                <a:lnTo>
                  <a:pt x="902" y="1525"/>
                </a:lnTo>
                <a:lnTo>
                  <a:pt x="902" y="1524"/>
                </a:lnTo>
                <a:lnTo>
                  <a:pt x="902" y="1523"/>
                </a:lnTo>
                <a:lnTo>
                  <a:pt x="902" y="1522"/>
                </a:lnTo>
                <a:lnTo>
                  <a:pt x="901" y="1522"/>
                </a:lnTo>
                <a:lnTo>
                  <a:pt x="902" y="1522"/>
                </a:lnTo>
                <a:lnTo>
                  <a:pt x="902" y="1521"/>
                </a:lnTo>
                <a:lnTo>
                  <a:pt x="901" y="1521"/>
                </a:lnTo>
                <a:lnTo>
                  <a:pt x="901" y="1519"/>
                </a:lnTo>
                <a:lnTo>
                  <a:pt x="901" y="1518"/>
                </a:lnTo>
                <a:lnTo>
                  <a:pt x="901" y="1517"/>
                </a:lnTo>
                <a:lnTo>
                  <a:pt x="900" y="1517"/>
                </a:lnTo>
                <a:lnTo>
                  <a:pt x="900" y="1516"/>
                </a:lnTo>
                <a:lnTo>
                  <a:pt x="900" y="1515"/>
                </a:lnTo>
                <a:lnTo>
                  <a:pt x="900" y="1514"/>
                </a:lnTo>
                <a:lnTo>
                  <a:pt x="899" y="1514"/>
                </a:lnTo>
                <a:lnTo>
                  <a:pt x="899" y="1513"/>
                </a:lnTo>
                <a:lnTo>
                  <a:pt x="900" y="1513"/>
                </a:lnTo>
                <a:lnTo>
                  <a:pt x="900" y="1511"/>
                </a:lnTo>
                <a:lnTo>
                  <a:pt x="900" y="1510"/>
                </a:lnTo>
                <a:lnTo>
                  <a:pt x="899" y="1510"/>
                </a:lnTo>
                <a:lnTo>
                  <a:pt x="899" y="1509"/>
                </a:lnTo>
                <a:lnTo>
                  <a:pt x="898" y="1509"/>
                </a:lnTo>
                <a:lnTo>
                  <a:pt x="899" y="1508"/>
                </a:lnTo>
                <a:lnTo>
                  <a:pt x="899" y="1507"/>
                </a:lnTo>
                <a:lnTo>
                  <a:pt x="899" y="1506"/>
                </a:lnTo>
                <a:lnTo>
                  <a:pt x="899" y="1505"/>
                </a:lnTo>
                <a:lnTo>
                  <a:pt x="899" y="1504"/>
                </a:lnTo>
                <a:lnTo>
                  <a:pt x="898" y="1502"/>
                </a:lnTo>
                <a:lnTo>
                  <a:pt x="898" y="1501"/>
                </a:lnTo>
                <a:lnTo>
                  <a:pt x="897" y="1500"/>
                </a:lnTo>
                <a:lnTo>
                  <a:pt x="897" y="1499"/>
                </a:lnTo>
                <a:lnTo>
                  <a:pt x="897" y="1498"/>
                </a:lnTo>
                <a:lnTo>
                  <a:pt x="897" y="1497"/>
                </a:lnTo>
                <a:lnTo>
                  <a:pt x="897" y="1496"/>
                </a:lnTo>
                <a:lnTo>
                  <a:pt x="896" y="1492"/>
                </a:lnTo>
                <a:lnTo>
                  <a:pt x="896" y="1491"/>
                </a:lnTo>
                <a:lnTo>
                  <a:pt x="895" y="1490"/>
                </a:lnTo>
                <a:lnTo>
                  <a:pt x="893" y="1489"/>
                </a:lnTo>
                <a:lnTo>
                  <a:pt x="892" y="1486"/>
                </a:lnTo>
                <a:lnTo>
                  <a:pt x="892" y="1485"/>
                </a:lnTo>
                <a:lnTo>
                  <a:pt x="892" y="1484"/>
                </a:lnTo>
                <a:lnTo>
                  <a:pt x="892" y="1483"/>
                </a:lnTo>
                <a:lnTo>
                  <a:pt x="892" y="1482"/>
                </a:lnTo>
                <a:lnTo>
                  <a:pt x="891" y="1482"/>
                </a:lnTo>
                <a:lnTo>
                  <a:pt x="891" y="1481"/>
                </a:lnTo>
                <a:lnTo>
                  <a:pt x="890" y="1481"/>
                </a:lnTo>
                <a:lnTo>
                  <a:pt x="889" y="1480"/>
                </a:lnTo>
                <a:lnTo>
                  <a:pt x="889" y="1479"/>
                </a:lnTo>
                <a:lnTo>
                  <a:pt x="888" y="1476"/>
                </a:lnTo>
                <a:lnTo>
                  <a:pt x="888" y="1475"/>
                </a:lnTo>
                <a:lnTo>
                  <a:pt x="887" y="1474"/>
                </a:lnTo>
                <a:lnTo>
                  <a:pt x="886" y="1473"/>
                </a:lnTo>
                <a:lnTo>
                  <a:pt x="884" y="1473"/>
                </a:lnTo>
                <a:lnTo>
                  <a:pt x="883" y="1472"/>
                </a:lnTo>
                <a:lnTo>
                  <a:pt x="883" y="1471"/>
                </a:lnTo>
                <a:lnTo>
                  <a:pt x="882" y="1471"/>
                </a:lnTo>
                <a:lnTo>
                  <a:pt x="881" y="1471"/>
                </a:lnTo>
                <a:lnTo>
                  <a:pt x="880" y="1472"/>
                </a:lnTo>
                <a:lnTo>
                  <a:pt x="879" y="1472"/>
                </a:lnTo>
                <a:lnTo>
                  <a:pt x="879" y="1471"/>
                </a:lnTo>
                <a:lnTo>
                  <a:pt x="879" y="1469"/>
                </a:lnTo>
                <a:lnTo>
                  <a:pt x="879" y="1468"/>
                </a:lnTo>
                <a:lnTo>
                  <a:pt x="880" y="1467"/>
                </a:lnTo>
                <a:lnTo>
                  <a:pt x="881" y="1466"/>
                </a:lnTo>
                <a:lnTo>
                  <a:pt x="880" y="1466"/>
                </a:lnTo>
                <a:lnTo>
                  <a:pt x="879" y="1466"/>
                </a:lnTo>
                <a:lnTo>
                  <a:pt x="878" y="1466"/>
                </a:lnTo>
                <a:lnTo>
                  <a:pt x="876" y="1466"/>
                </a:lnTo>
                <a:lnTo>
                  <a:pt x="875" y="1466"/>
                </a:lnTo>
                <a:lnTo>
                  <a:pt x="874" y="1467"/>
                </a:lnTo>
                <a:lnTo>
                  <a:pt x="874" y="1468"/>
                </a:lnTo>
                <a:lnTo>
                  <a:pt x="873" y="1468"/>
                </a:lnTo>
                <a:lnTo>
                  <a:pt x="873" y="1467"/>
                </a:lnTo>
                <a:lnTo>
                  <a:pt x="873" y="1466"/>
                </a:lnTo>
                <a:lnTo>
                  <a:pt x="872" y="1465"/>
                </a:lnTo>
                <a:lnTo>
                  <a:pt x="872" y="1464"/>
                </a:lnTo>
                <a:lnTo>
                  <a:pt x="872" y="1463"/>
                </a:lnTo>
                <a:lnTo>
                  <a:pt x="872" y="1460"/>
                </a:lnTo>
                <a:lnTo>
                  <a:pt x="872" y="1459"/>
                </a:lnTo>
                <a:lnTo>
                  <a:pt x="871" y="1457"/>
                </a:lnTo>
                <a:lnTo>
                  <a:pt x="871" y="1456"/>
                </a:lnTo>
                <a:lnTo>
                  <a:pt x="871" y="1455"/>
                </a:lnTo>
                <a:lnTo>
                  <a:pt x="870" y="1452"/>
                </a:lnTo>
                <a:lnTo>
                  <a:pt x="869" y="1451"/>
                </a:lnTo>
                <a:lnTo>
                  <a:pt x="869" y="1450"/>
                </a:lnTo>
                <a:lnTo>
                  <a:pt x="867" y="1449"/>
                </a:lnTo>
                <a:lnTo>
                  <a:pt x="867" y="1448"/>
                </a:lnTo>
                <a:lnTo>
                  <a:pt x="866" y="1447"/>
                </a:lnTo>
                <a:lnTo>
                  <a:pt x="866" y="1446"/>
                </a:lnTo>
                <a:lnTo>
                  <a:pt x="866" y="1444"/>
                </a:lnTo>
                <a:lnTo>
                  <a:pt x="865" y="1444"/>
                </a:lnTo>
                <a:lnTo>
                  <a:pt x="865" y="1443"/>
                </a:lnTo>
                <a:lnTo>
                  <a:pt x="864" y="1443"/>
                </a:lnTo>
                <a:lnTo>
                  <a:pt x="864" y="1442"/>
                </a:lnTo>
                <a:lnTo>
                  <a:pt x="863" y="1441"/>
                </a:lnTo>
                <a:lnTo>
                  <a:pt x="863" y="1440"/>
                </a:lnTo>
                <a:lnTo>
                  <a:pt x="862" y="1438"/>
                </a:lnTo>
                <a:lnTo>
                  <a:pt x="861" y="1438"/>
                </a:lnTo>
                <a:lnTo>
                  <a:pt x="860" y="1437"/>
                </a:lnTo>
                <a:lnTo>
                  <a:pt x="858" y="1437"/>
                </a:lnTo>
                <a:lnTo>
                  <a:pt x="855" y="1435"/>
                </a:lnTo>
                <a:lnTo>
                  <a:pt x="854" y="1434"/>
                </a:lnTo>
                <a:lnTo>
                  <a:pt x="853" y="1434"/>
                </a:lnTo>
                <a:lnTo>
                  <a:pt x="852" y="1433"/>
                </a:lnTo>
                <a:lnTo>
                  <a:pt x="849" y="1431"/>
                </a:lnTo>
                <a:lnTo>
                  <a:pt x="848" y="1430"/>
                </a:lnTo>
                <a:lnTo>
                  <a:pt x="847" y="1429"/>
                </a:lnTo>
                <a:lnTo>
                  <a:pt x="846" y="1427"/>
                </a:lnTo>
                <a:lnTo>
                  <a:pt x="845" y="1426"/>
                </a:lnTo>
                <a:lnTo>
                  <a:pt x="845" y="1425"/>
                </a:lnTo>
                <a:lnTo>
                  <a:pt x="844" y="1424"/>
                </a:lnTo>
                <a:lnTo>
                  <a:pt x="843" y="1423"/>
                </a:lnTo>
                <a:lnTo>
                  <a:pt x="843" y="1422"/>
                </a:lnTo>
                <a:lnTo>
                  <a:pt x="841" y="1422"/>
                </a:lnTo>
                <a:lnTo>
                  <a:pt x="839" y="1417"/>
                </a:lnTo>
                <a:lnTo>
                  <a:pt x="837" y="1415"/>
                </a:lnTo>
                <a:lnTo>
                  <a:pt x="833" y="1413"/>
                </a:lnTo>
                <a:lnTo>
                  <a:pt x="830" y="1413"/>
                </a:lnTo>
                <a:lnTo>
                  <a:pt x="829" y="1412"/>
                </a:lnTo>
                <a:lnTo>
                  <a:pt x="828" y="1412"/>
                </a:lnTo>
                <a:lnTo>
                  <a:pt x="827" y="1412"/>
                </a:lnTo>
                <a:lnTo>
                  <a:pt x="824" y="1412"/>
                </a:lnTo>
                <a:lnTo>
                  <a:pt x="823" y="1412"/>
                </a:lnTo>
                <a:lnTo>
                  <a:pt x="822" y="1412"/>
                </a:lnTo>
                <a:lnTo>
                  <a:pt x="821" y="1410"/>
                </a:lnTo>
                <a:lnTo>
                  <a:pt x="820" y="1410"/>
                </a:lnTo>
                <a:lnTo>
                  <a:pt x="820" y="1409"/>
                </a:lnTo>
                <a:lnTo>
                  <a:pt x="819" y="1408"/>
                </a:lnTo>
                <a:lnTo>
                  <a:pt x="818" y="1408"/>
                </a:lnTo>
                <a:lnTo>
                  <a:pt x="817" y="1407"/>
                </a:lnTo>
                <a:lnTo>
                  <a:pt x="815" y="1407"/>
                </a:lnTo>
                <a:lnTo>
                  <a:pt x="815" y="1406"/>
                </a:lnTo>
                <a:lnTo>
                  <a:pt x="814" y="1405"/>
                </a:lnTo>
                <a:lnTo>
                  <a:pt x="814" y="1404"/>
                </a:lnTo>
                <a:lnTo>
                  <a:pt x="813" y="1402"/>
                </a:lnTo>
                <a:lnTo>
                  <a:pt x="813" y="1401"/>
                </a:lnTo>
                <a:lnTo>
                  <a:pt x="812" y="1400"/>
                </a:lnTo>
                <a:lnTo>
                  <a:pt x="812" y="1399"/>
                </a:lnTo>
                <a:lnTo>
                  <a:pt x="811" y="1398"/>
                </a:lnTo>
                <a:lnTo>
                  <a:pt x="810" y="1396"/>
                </a:lnTo>
                <a:lnTo>
                  <a:pt x="809" y="1394"/>
                </a:lnTo>
                <a:lnTo>
                  <a:pt x="807" y="1392"/>
                </a:lnTo>
                <a:lnTo>
                  <a:pt x="807" y="1390"/>
                </a:lnTo>
                <a:lnTo>
                  <a:pt x="806" y="1389"/>
                </a:lnTo>
                <a:lnTo>
                  <a:pt x="805" y="1388"/>
                </a:lnTo>
                <a:lnTo>
                  <a:pt x="805" y="1384"/>
                </a:lnTo>
                <a:lnTo>
                  <a:pt x="804" y="1383"/>
                </a:lnTo>
                <a:lnTo>
                  <a:pt x="803" y="1381"/>
                </a:lnTo>
                <a:lnTo>
                  <a:pt x="803" y="1380"/>
                </a:lnTo>
                <a:lnTo>
                  <a:pt x="803" y="1379"/>
                </a:lnTo>
                <a:lnTo>
                  <a:pt x="802" y="1376"/>
                </a:lnTo>
                <a:lnTo>
                  <a:pt x="801" y="1375"/>
                </a:lnTo>
                <a:lnTo>
                  <a:pt x="800" y="1373"/>
                </a:lnTo>
                <a:lnTo>
                  <a:pt x="800" y="1372"/>
                </a:lnTo>
                <a:lnTo>
                  <a:pt x="798" y="1371"/>
                </a:lnTo>
                <a:lnTo>
                  <a:pt x="798" y="1370"/>
                </a:lnTo>
                <a:lnTo>
                  <a:pt x="797" y="1368"/>
                </a:lnTo>
                <a:lnTo>
                  <a:pt x="796" y="1366"/>
                </a:lnTo>
                <a:lnTo>
                  <a:pt x="794" y="1364"/>
                </a:lnTo>
                <a:lnTo>
                  <a:pt x="793" y="1363"/>
                </a:lnTo>
                <a:lnTo>
                  <a:pt x="792" y="1360"/>
                </a:lnTo>
                <a:lnTo>
                  <a:pt x="791" y="1358"/>
                </a:lnTo>
                <a:lnTo>
                  <a:pt x="789" y="1357"/>
                </a:lnTo>
                <a:lnTo>
                  <a:pt x="788" y="1356"/>
                </a:lnTo>
                <a:lnTo>
                  <a:pt x="787" y="1356"/>
                </a:lnTo>
                <a:lnTo>
                  <a:pt x="786" y="1357"/>
                </a:lnTo>
                <a:lnTo>
                  <a:pt x="785" y="1357"/>
                </a:lnTo>
                <a:lnTo>
                  <a:pt x="784" y="1357"/>
                </a:lnTo>
                <a:lnTo>
                  <a:pt x="784" y="1356"/>
                </a:lnTo>
                <a:lnTo>
                  <a:pt x="785" y="1356"/>
                </a:lnTo>
                <a:lnTo>
                  <a:pt x="786" y="1355"/>
                </a:lnTo>
                <a:lnTo>
                  <a:pt x="786" y="1354"/>
                </a:lnTo>
                <a:lnTo>
                  <a:pt x="785" y="1354"/>
                </a:lnTo>
                <a:lnTo>
                  <a:pt x="785" y="1352"/>
                </a:lnTo>
                <a:lnTo>
                  <a:pt x="784" y="1352"/>
                </a:lnTo>
                <a:lnTo>
                  <a:pt x="783" y="1352"/>
                </a:lnTo>
                <a:lnTo>
                  <a:pt x="783" y="1354"/>
                </a:lnTo>
                <a:lnTo>
                  <a:pt x="781" y="1355"/>
                </a:lnTo>
                <a:lnTo>
                  <a:pt x="778" y="1356"/>
                </a:lnTo>
                <a:lnTo>
                  <a:pt x="777" y="1357"/>
                </a:lnTo>
                <a:lnTo>
                  <a:pt x="776" y="1358"/>
                </a:lnTo>
                <a:lnTo>
                  <a:pt x="775" y="1358"/>
                </a:lnTo>
                <a:lnTo>
                  <a:pt x="774" y="1358"/>
                </a:lnTo>
                <a:lnTo>
                  <a:pt x="772" y="1358"/>
                </a:lnTo>
                <a:lnTo>
                  <a:pt x="771" y="1358"/>
                </a:lnTo>
                <a:lnTo>
                  <a:pt x="770" y="1358"/>
                </a:lnTo>
                <a:lnTo>
                  <a:pt x="769" y="1357"/>
                </a:lnTo>
                <a:lnTo>
                  <a:pt x="768" y="1357"/>
                </a:lnTo>
                <a:lnTo>
                  <a:pt x="766" y="1355"/>
                </a:lnTo>
                <a:lnTo>
                  <a:pt x="763" y="1354"/>
                </a:lnTo>
                <a:lnTo>
                  <a:pt x="762" y="1351"/>
                </a:lnTo>
                <a:lnTo>
                  <a:pt x="761" y="1350"/>
                </a:lnTo>
                <a:lnTo>
                  <a:pt x="761" y="1349"/>
                </a:lnTo>
                <a:lnTo>
                  <a:pt x="760" y="1348"/>
                </a:lnTo>
                <a:lnTo>
                  <a:pt x="760" y="1347"/>
                </a:lnTo>
                <a:lnTo>
                  <a:pt x="760" y="1346"/>
                </a:lnTo>
                <a:lnTo>
                  <a:pt x="759" y="1346"/>
                </a:lnTo>
                <a:lnTo>
                  <a:pt x="759" y="1343"/>
                </a:lnTo>
                <a:lnTo>
                  <a:pt x="758" y="1342"/>
                </a:lnTo>
                <a:lnTo>
                  <a:pt x="757" y="1340"/>
                </a:lnTo>
                <a:lnTo>
                  <a:pt x="757" y="1339"/>
                </a:lnTo>
                <a:lnTo>
                  <a:pt x="755" y="1338"/>
                </a:lnTo>
                <a:lnTo>
                  <a:pt x="754" y="1338"/>
                </a:lnTo>
                <a:lnTo>
                  <a:pt x="752" y="1337"/>
                </a:lnTo>
                <a:lnTo>
                  <a:pt x="751" y="1335"/>
                </a:lnTo>
                <a:lnTo>
                  <a:pt x="750" y="1335"/>
                </a:lnTo>
                <a:lnTo>
                  <a:pt x="749" y="1334"/>
                </a:lnTo>
                <a:lnTo>
                  <a:pt x="749" y="1333"/>
                </a:lnTo>
                <a:lnTo>
                  <a:pt x="749" y="1332"/>
                </a:lnTo>
                <a:lnTo>
                  <a:pt x="749" y="1331"/>
                </a:lnTo>
                <a:lnTo>
                  <a:pt x="750" y="1331"/>
                </a:lnTo>
                <a:lnTo>
                  <a:pt x="751" y="1331"/>
                </a:lnTo>
                <a:lnTo>
                  <a:pt x="753" y="1330"/>
                </a:lnTo>
                <a:lnTo>
                  <a:pt x="755" y="1329"/>
                </a:lnTo>
                <a:lnTo>
                  <a:pt x="758" y="1329"/>
                </a:lnTo>
                <a:lnTo>
                  <a:pt x="759" y="1329"/>
                </a:lnTo>
                <a:lnTo>
                  <a:pt x="759" y="1330"/>
                </a:lnTo>
                <a:lnTo>
                  <a:pt x="759" y="1331"/>
                </a:lnTo>
                <a:lnTo>
                  <a:pt x="759" y="1332"/>
                </a:lnTo>
                <a:lnTo>
                  <a:pt x="759" y="1333"/>
                </a:lnTo>
                <a:lnTo>
                  <a:pt x="759" y="1334"/>
                </a:lnTo>
                <a:lnTo>
                  <a:pt x="759" y="1335"/>
                </a:lnTo>
                <a:lnTo>
                  <a:pt x="760" y="1337"/>
                </a:lnTo>
                <a:lnTo>
                  <a:pt x="760" y="1338"/>
                </a:lnTo>
                <a:lnTo>
                  <a:pt x="761" y="1339"/>
                </a:lnTo>
                <a:lnTo>
                  <a:pt x="761" y="1341"/>
                </a:lnTo>
                <a:lnTo>
                  <a:pt x="762" y="1341"/>
                </a:lnTo>
                <a:lnTo>
                  <a:pt x="762" y="1342"/>
                </a:lnTo>
                <a:lnTo>
                  <a:pt x="762" y="1343"/>
                </a:lnTo>
                <a:lnTo>
                  <a:pt x="763" y="1345"/>
                </a:lnTo>
                <a:lnTo>
                  <a:pt x="763" y="1346"/>
                </a:lnTo>
                <a:lnTo>
                  <a:pt x="764" y="1347"/>
                </a:lnTo>
                <a:lnTo>
                  <a:pt x="764" y="1349"/>
                </a:lnTo>
                <a:lnTo>
                  <a:pt x="766" y="1350"/>
                </a:lnTo>
                <a:lnTo>
                  <a:pt x="767" y="1351"/>
                </a:lnTo>
                <a:lnTo>
                  <a:pt x="768" y="1351"/>
                </a:lnTo>
                <a:lnTo>
                  <a:pt x="769" y="1352"/>
                </a:lnTo>
                <a:lnTo>
                  <a:pt x="770" y="1354"/>
                </a:lnTo>
                <a:lnTo>
                  <a:pt x="771" y="1354"/>
                </a:lnTo>
                <a:lnTo>
                  <a:pt x="772" y="1354"/>
                </a:lnTo>
                <a:lnTo>
                  <a:pt x="774" y="1354"/>
                </a:lnTo>
                <a:lnTo>
                  <a:pt x="775" y="1354"/>
                </a:lnTo>
                <a:lnTo>
                  <a:pt x="776" y="1352"/>
                </a:lnTo>
                <a:lnTo>
                  <a:pt x="777" y="1352"/>
                </a:lnTo>
                <a:lnTo>
                  <a:pt x="778" y="1351"/>
                </a:lnTo>
                <a:lnTo>
                  <a:pt x="779" y="1350"/>
                </a:lnTo>
                <a:lnTo>
                  <a:pt x="779" y="1349"/>
                </a:lnTo>
                <a:lnTo>
                  <a:pt x="778" y="1348"/>
                </a:lnTo>
                <a:lnTo>
                  <a:pt x="778" y="1347"/>
                </a:lnTo>
                <a:lnTo>
                  <a:pt x="777" y="1346"/>
                </a:lnTo>
                <a:lnTo>
                  <a:pt x="776" y="1345"/>
                </a:lnTo>
                <a:lnTo>
                  <a:pt x="776" y="1343"/>
                </a:lnTo>
                <a:lnTo>
                  <a:pt x="775" y="1342"/>
                </a:lnTo>
                <a:lnTo>
                  <a:pt x="772" y="1340"/>
                </a:lnTo>
                <a:lnTo>
                  <a:pt x="771" y="1339"/>
                </a:lnTo>
                <a:lnTo>
                  <a:pt x="770" y="1337"/>
                </a:lnTo>
                <a:lnTo>
                  <a:pt x="769" y="1334"/>
                </a:lnTo>
                <a:lnTo>
                  <a:pt x="768" y="1333"/>
                </a:lnTo>
                <a:lnTo>
                  <a:pt x="768" y="1332"/>
                </a:lnTo>
                <a:lnTo>
                  <a:pt x="768" y="1331"/>
                </a:lnTo>
                <a:lnTo>
                  <a:pt x="768" y="1330"/>
                </a:lnTo>
                <a:lnTo>
                  <a:pt x="768" y="1329"/>
                </a:lnTo>
                <a:lnTo>
                  <a:pt x="768" y="1327"/>
                </a:lnTo>
                <a:lnTo>
                  <a:pt x="769" y="1326"/>
                </a:lnTo>
                <a:lnTo>
                  <a:pt x="770" y="1326"/>
                </a:lnTo>
                <a:lnTo>
                  <a:pt x="771" y="1325"/>
                </a:lnTo>
                <a:lnTo>
                  <a:pt x="772" y="1324"/>
                </a:lnTo>
                <a:lnTo>
                  <a:pt x="772" y="1323"/>
                </a:lnTo>
                <a:lnTo>
                  <a:pt x="772" y="1322"/>
                </a:lnTo>
                <a:lnTo>
                  <a:pt x="771" y="1322"/>
                </a:lnTo>
                <a:lnTo>
                  <a:pt x="770" y="1322"/>
                </a:lnTo>
                <a:lnTo>
                  <a:pt x="770" y="1323"/>
                </a:lnTo>
                <a:lnTo>
                  <a:pt x="763" y="1325"/>
                </a:lnTo>
                <a:lnTo>
                  <a:pt x="762" y="1325"/>
                </a:lnTo>
                <a:lnTo>
                  <a:pt x="761" y="1325"/>
                </a:lnTo>
                <a:lnTo>
                  <a:pt x="759" y="1322"/>
                </a:lnTo>
                <a:lnTo>
                  <a:pt x="759" y="1321"/>
                </a:lnTo>
                <a:lnTo>
                  <a:pt x="759" y="1322"/>
                </a:lnTo>
                <a:lnTo>
                  <a:pt x="758" y="1322"/>
                </a:lnTo>
                <a:lnTo>
                  <a:pt x="751" y="1324"/>
                </a:lnTo>
                <a:lnTo>
                  <a:pt x="751" y="1325"/>
                </a:lnTo>
                <a:lnTo>
                  <a:pt x="750" y="1325"/>
                </a:lnTo>
                <a:lnTo>
                  <a:pt x="749" y="1325"/>
                </a:lnTo>
                <a:lnTo>
                  <a:pt x="748" y="1325"/>
                </a:lnTo>
                <a:lnTo>
                  <a:pt x="746" y="1325"/>
                </a:lnTo>
                <a:lnTo>
                  <a:pt x="745" y="1324"/>
                </a:lnTo>
                <a:lnTo>
                  <a:pt x="745" y="1323"/>
                </a:lnTo>
                <a:lnTo>
                  <a:pt x="746" y="1323"/>
                </a:lnTo>
                <a:lnTo>
                  <a:pt x="746" y="1322"/>
                </a:lnTo>
                <a:lnTo>
                  <a:pt x="748" y="1322"/>
                </a:lnTo>
                <a:lnTo>
                  <a:pt x="761" y="1317"/>
                </a:lnTo>
                <a:lnTo>
                  <a:pt x="761" y="1316"/>
                </a:lnTo>
                <a:lnTo>
                  <a:pt x="760" y="1307"/>
                </a:lnTo>
                <a:lnTo>
                  <a:pt x="759" y="1306"/>
                </a:lnTo>
                <a:lnTo>
                  <a:pt x="742" y="1308"/>
                </a:lnTo>
                <a:lnTo>
                  <a:pt x="742" y="1309"/>
                </a:lnTo>
                <a:lnTo>
                  <a:pt x="740" y="1310"/>
                </a:lnTo>
                <a:lnTo>
                  <a:pt x="740" y="1309"/>
                </a:lnTo>
                <a:lnTo>
                  <a:pt x="740" y="1310"/>
                </a:lnTo>
                <a:lnTo>
                  <a:pt x="740" y="1320"/>
                </a:lnTo>
                <a:lnTo>
                  <a:pt x="742" y="1322"/>
                </a:lnTo>
                <a:lnTo>
                  <a:pt x="741" y="1324"/>
                </a:lnTo>
                <a:lnTo>
                  <a:pt x="742" y="1325"/>
                </a:lnTo>
                <a:lnTo>
                  <a:pt x="742" y="1327"/>
                </a:lnTo>
                <a:lnTo>
                  <a:pt x="742" y="1329"/>
                </a:lnTo>
                <a:lnTo>
                  <a:pt x="741" y="1329"/>
                </a:lnTo>
                <a:lnTo>
                  <a:pt x="737" y="1326"/>
                </a:lnTo>
                <a:lnTo>
                  <a:pt x="736" y="1324"/>
                </a:lnTo>
                <a:lnTo>
                  <a:pt x="736" y="1323"/>
                </a:lnTo>
                <a:lnTo>
                  <a:pt x="735" y="1307"/>
                </a:lnTo>
                <a:lnTo>
                  <a:pt x="736" y="1306"/>
                </a:lnTo>
                <a:lnTo>
                  <a:pt x="736" y="1305"/>
                </a:lnTo>
                <a:lnTo>
                  <a:pt x="737" y="1305"/>
                </a:lnTo>
                <a:lnTo>
                  <a:pt x="745" y="1304"/>
                </a:lnTo>
                <a:lnTo>
                  <a:pt x="746" y="1303"/>
                </a:lnTo>
                <a:lnTo>
                  <a:pt x="748" y="1303"/>
                </a:lnTo>
                <a:lnTo>
                  <a:pt x="749" y="1303"/>
                </a:lnTo>
                <a:lnTo>
                  <a:pt x="751" y="1303"/>
                </a:lnTo>
                <a:lnTo>
                  <a:pt x="751" y="1301"/>
                </a:lnTo>
                <a:lnTo>
                  <a:pt x="752" y="1301"/>
                </a:lnTo>
                <a:lnTo>
                  <a:pt x="752" y="1295"/>
                </a:lnTo>
                <a:lnTo>
                  <a:pt x="752" y="1293"/>
                </a:lnTo>
                <a:lnTo>
                  <a:pt x="753" y="1293"/>
                </a:lnTo>
                <a:lnTo>
                  <a:pt x="753" y="1292"/>
                </a:lnTo>
                <a:lnTo>
                  <a:pt x="754" y="1292"/>
                </a:lnTo>
                <a:lnTo>
                  <a:pt x="758" y="1291"/>
                </a:lnTo>
                <a:lnTo>
                  <a:pt x="758" y="1288"/>
                </a:lnTo>
                <a:lnTo>
                  <a:pt x="757" y="1285"/>
                </a:lnTo>
                <a:lnTo>
                  <a:pt x="757" y="1282"/>
                </a:lnTo>
                <a:lnTo>
                  <a:pt x="755" y="1276"/>
                </a:lnTo>
                <a:lnTo>
                  <a:pt x="754" y="1268"/>
                </a:lnTo>
                <a:lnTo>
                  <a:pt x="754" y="1267"/>
                </a:lnTo>
                <a:lnTo>
                  <a:pt x="753" y="1266"/>
                </a:lnTo>
                <a:lnTo>
                  <a:pt x="752" y="1266"/>
                </a:lnTo>
                <a:lnTo>
                  <a:pt x="752" y="1265"/>
                </a:lnTo>
                <a:lnTo>
                  <a:pt x="751" y="1265"/>
                </a:lnTo>
                <a:lnTo>
                  <a:pt x="751" y="1263"/>
                </a:lnTo>
                <a:lnTo>
                  <a:pt x="751" y="1262"/>
                </a:lnTo>
                <a:lnTo>
                  <a:pt x="750" y="1260"/>
                </a:lnTo>
                <a:lnTo>
                  <a:pt x="750" y="1259"/>
                </a:lnTo>
                <a:lnTo>
                  <a:pt x="750" y="1258"/>
                </a:lnTo>
                <a:lnTo>
                  <a:pt x="749" y="1256"/>
                </a:lnTo>
                <a:lnTo>
                  <a:pt x="749" y="1255"/>
                </a:lnTo>
                <a:lnTo>
                  <a:pt x="748" y="1254"/>
                </a:lnTo>
                <a:lnTo>
                  <a:pt x="746" y="1253"/>
                </a:lnTo>
                <a:lnTo>
                  <a:pt x="746" y="1251"/>
                </a:lnTo>
                <a:lnTo>
                  <a:pt x="746" y="1250"/>
                </a:lnTo>
                <a:lnTo>
                  <a:pt x="745" y="1250"/>
                </a:lnTo>
                <a:lnTo>
                  <a:pt x="745" y="1249"/>
                </a:lnTo>
                <a:lnTo>
                  <a:pt x="745" y="1248"/>
                </a:lnTo>
                <a:lnTo>
                  <a:pt x="744" y="1248"/>
                </a:lnTo>
                <a:lnTo>
                  <a:pt x="744" y="1247"/>
                </a:lnTo>
                <a:lnTo>
                  <a:pt x="744" y="1246"/>
                </a:lnTo>
                <a:lnTo>
                  <a:pt x="744" y="1245"/>
                </a:lnTo>
                <a:lnTo>
                  <a:pt x="744" y="1243"/>
                </a:lnTo>
                <a:lnTo>
                  <a:pt x="744" y="1242"/>
                </a:lnTo>
                <a:lnTo>
                  <a:pt x="743" y="1241"/>
                </a:lnTo>
                <a:lnTo>
                  <a:pt x="743" y="1240"/>
                </a:lnTo>
                <a:lnTo>
                  <a:pt x="743" y="1239"/>
                </a:lnTo>
                <a:lnTo>
                  <a:pt x="743" y="1238"/>
                </a:lnTo>
                <a:lnTo>
                  <a:pt x="742" y="1239"/>
                </a:lnTo>
                <a:lnTo>
                  <a:pt x="742" y="1240"/>
                </a:lnTo>
                <a:lnTo>
                  <a:pt x="742" y="1241"/>
                </a:lnTo>
                <a:lnTo>
                  <a:pt x="742" y="1243"/>
                </a:lnTo>
                <a:lnTo>
                  <a:pt x="743" y="1245"/>
                </a:lnTo>
                <a:lnTo>
                  <a:pt x="744" y="1248"/>
                </a:lnTo>
                <a:lnTo>
                  <a:pt x="744" y="1249"/>
                </a:lnTo>
                <a:lnTo>
                  <a:pt x="745" y="1251"/>
                </a:lnTo>
                <a:lnTo>
                  <a:pt x="745" y="1254"/>
                </a:lnTo>
                <a:lnTo>
                  <a:pt x="746" y="1255"/>
                </a:lnTo>
                <a:lnTo>
                  <a:pt x="746" y="1257"/>
                </a:lnTo>
                <a:lnTo>
                  <a:pt x="748" y="1259"/>
                </a:lnTo>
                <a:lnTo>
                  <a:pt x="748" y="1260"/>
                </a:lnTo>
                <a:lnTo>
                  <a:pt x="749" y="1262"/>
                </a:lnTo>
                <a:lnTo>
                  <a:pt x="749" y="1263"/>
                </a:lnTo>
                <a:lnTo>
                  <a:pt x="749" y="1265"/>
                </a:lnTo>
                <a:lnTo>
                  <a:pt x="750" y="1266"/>
                </a:lnTo>
                <a:lnTo>
                  <a:pt x="750" y="1267"/>
                </a:lnTo>
                <a:lnTo>
                  <a:pt x="751" y="1268"/>
                </a:lnTo>
                <a:lnTo>
                  <a:pt x="751" y="1270"/>
                </a:lnTo>
                <a:lnTo>
                  <a:pt x="750" y="1270"/>
                </a:lnTo>
                <a:lnTo>
                  <a:pt x="750" y="1271"/>
                </a:lnTo>
                <a:lnTo>
                  <a:pt x="749" y="1271"/>
                </a:lnTo>
                <a:lnTo>
                  <a:pt x="748" y="1271"/>
                </a:lnTo>
                <a:lnTo>
                  <a:pt x="746" y="1272"/>
                </a:lnTo>
                <a:lnTo>
                  <a:pt x="745" y="1272"/>
                </a:lnTo>
                <a:lnTo>
                  <a:pt x="745" y="1273"/>
                </a:lnTo>
                <a:lnTo>
                  <a:pt x="744" y="1273"/>
                </a:lnTo>
                <a:lnTo>
                  <a:pt x="743" y="1274"/>
                </a:lnTo>
                <a:lnTo>
                  <a:pt x="742" y="1274"/>
                </a:lnTo>
                <a:lnTo>
                  <a:pt x="740" y="1274"/>
                </a:lnTo>
                <a:lnTo>
                  <a:pt x="738" y="1275"/>
                </a:lnTo>
                <a:lnTo>
                  <a:pt x="737" y="1275"/>
                </a:lnTo>
                <a:lnTo>
                  <a:pt x="736" y="1276"/>
                </a:lnTo>
                <a:lnTo>
                  <a:pt x="735" y="1276"/>
                </a:lnTo>
                <a:lnTo>
                  <a:pt x="733" y="1276"/>
                </a:lnTo>
                <a:lnTo>
                  <a:pt x="731" y="1276"/>
                </a:lnTo>
                <a:lnTo>
                  <a:pt x="728" y="1278"/>
                </a:lnTo>
                <a:lnTo>
                  <a:pt x="727" y="1278"/>
                </a:lnTo>
                <a:lnTo>
                  <a:pt x="725" y="1276"/>
                </a:lnTo>
                <a:lnTo>
                  <a:pt x="724" y="1276"/>
                </a:lnTo>
                <a:lnTo>
                  <a:pt x="722" y="1276"/>
                </a:lnTo>
                <a:lnTo>
                  <a:pt x="720" y="1276"/>
                </a:lnTo>
                <a:lnTo>
                  <a:pt x="719" y="1275"/>
                </a:lnTo>
                <a:lnTo>
                  <a:pt x="718" y="1275"/>
                </a:lnTo>
                <a:lnTo>
                  <a:pt x="716" y="1274"/>
                </a:lnTo>
                <a:lnTo>
                  <a:pt x="715" y="1274"/>
                </a:lnTo>
                <a:lnTo>
                  <a:pt x="712" y="1273"/>
                </a:lnTo>
                <a:lnTo>
                  <a:pt x="711" y="1272"/>
                </a:lnTo>
                <a:lnTo>
                  <a:pt x="710" y="1272"/>
                </a:lnTo>
                <a:lnTo>
                  <a:pt x="709" y="1271"/>
                </a:lnTo>
                <a:lnTo>
                  <a:pt x="706" y="1267"/>
                </a:lnTo>
                <a:lnTo>
                  <a:pt x="705" y="1266"/>
                </a:lnTo>
                <a:lnTo>
                  <a:pt x="703" y="1265"/>
                </a:lnTo>
                <a:lnTo>
                  <a:pt x="702" y="1264"/>
                </a:lnTo>
                <a:lnTo>
                  <a:pt x="701" y="1262"/>
                </a:lnTo>
                <a:lnTo>
                  <a:pt x="700" y="1262"/>
                </a:lnTo>
                <a:lnTo>
                  <a:pt x="699" y="1258"/>
                </a:lnTo>
                <a:lnTo>
                  <a:pt x="698" y="1257"/>
                </a:lnTo>
                <a:lnTo>
                  <a:pt x="698" y="1255"/>
                </a:lnTo>
                <a:lnTo>
                  <a:pt x="697" y="1254"/>
                </a:lnTo>
                <a:lnTo>
                  <a:pt x="697" y="1251"/>
                </a:lnTo>
                <a:lnTo>
                  <a:pt x="697" y="1249"/>
                </a:lnTo>
                <a:lnTo>
                  <a:pt x="695" y="1247"/>
                </a:lnTo>
                <a:lnTo>
                  <a:pt x="695" y="1245"/>
                </a:lnTo>
                <a:lnTo>
                  <a:pt x="697" y="1243"/>
                </a:lnTo>
                <a:lnTo>
                  <a:pt x="697" y="1240"/>
                </a:lnTo>
                <a:lnTo>
                  <a:pt x="697" y="1239"/>
                </a:lnTo>
                <a:lnTo>
                  <a:pt x="697" y="1237"/>
                </a:lnTo>
                <a:lnTo>
                  <a:pt x="697" y="1234"/>
                </a:lnTo>
                <a:lnTo>
                  <a:pt x="698" y="1232"/>
                </a:lnTo>
                <a:lnTo>
                  <a:pt x="699" y="1229"/>
                </a:lnTo>
                <a:lnTo>
                  <a:pt x="699" y="1228"/>
                </a:lnTo>
                <a:lnTo>
                  <a:pt x="698" y="1224"/>
                </a:lnTo>
                <a:lnTo>
                  <a:pt x="697" y="1222"/>
                </a:lnTo>
                <a:lnTo>
                  <a:pt x="697" y="1221"/>
                </a:lnTo>
                <a:lnTo>
                  <a:pt x="693" y="1222"/>
                </a:lnTo>
                <a:lnTo>
                  <a:pt x="692" y="1222"/>
                </a:lnTo>
                <a:lnTo>
                  <a:pt x="691" y="1222"/>
                </a:lnTo>
                <a:lnTo>
                  <a:pt x="690" y="1221"/>
                </a:lnTo>
                <a:lnTo>
                  <a:pt x="691" y="1221"/>
                </a:lnTo>
                <a:lnTo>
                  <a:pt x="692" y="1221"/>
                </a:lnTo>
                <a:lnTo>
                  <a:pt x="694" y="1220"/>
                </a:lnTo>
                <a:lnTo>
                  <a:pt x="698" y="1220"/>
                </a:lnTo>
                <a:lnTo>
                  <a:pt x="699" y="1218"/>
                </a:lnTo>
                <a:lnTo>
                  <a:pt x="700" y="1218"/>
                </a:lnTo>
                <a:lnTo>
                  <a:pt x="701" y="1217"/>
                </a:lnTo>
                <a:lnTo>
                  <a:pt x="703" y="1217"/>
                </a:lnTo>
                <a:lnTo>
                  <a:pt x="705" y="1216"/>
                </a:lnTo>
                <a:lnTo>
                  <a:pt x="707" y="1216"/>
                </a:lnTo>
                <a:lnTo>
                  <a:pt x="708" y="1215"/>
                </a:lnTo>
                <a:lnTo>
                  <a:pt x="709" y="1215"/>
                </a:lnTo>
                <a:lnTo>
                  <a:pt x="710" y="1215"/>
                </a:lnTo>
                <a:lnTo>
                  <a:pt x="711" y="1215"/>
                </a:lnTo>
                <a:lnTo>
                  <a:pt x="712" y="1215"/>
                </a:lnTo>
                <a:lnTo>
                  <a:pt x="714" y="1215"/>
                </a:lnTo>
                <a:lnTo>
                  <a:pt x="718" y="1213"/>
                </a:lnTo>
                <a:lnTo>
                  <a:pt x="719" y="1213"/>
                </a:lnTo>
                <a:lnTo>
                  <a:pt x="720" y="1212"/>
                </a:lnTo>
                <a:lnTo>
                  <a:pt x="723" y="1212"/>
                </a:lnTo>
                <a:lnTo>
                  <a:pt x="725" y="1211"/>
                </a:lnTo>
                <a:lnTo>
                  <a:pt x="726" y="1211"/>
                </a:lnTo>
                <a:lnTo>
                  <a:pt x="726" y="1209"/>
                </a:lnTo>
                <a:lnTo>
                  <a:pt x="727" y="1208"/>
                </a:lnTo>
                <a:lnTo>
                  <a:pt x="727" y="1207"/>
                </a:lnTo>
                <a:lnTo>
                  <a:pt x="727" y="1206"/>
                </a:lnTo>
                <a:lnTo>
                  <a:pt x="728" y="1206"/>
                </a:lnTo>
                <a:lnTo>
                  <a:pt x="729" y="1206"/>
                </a:lnTo>
                <a:lnTo>
                  <a:pt x="731" y="1206"/>
                </a:lnTo>
                <a:lnTo>
                  <a:pt x="731" y="1205"/>
                </a:lnTo>
                <a:lnTo>
                  <a:pt x="729" y="1205"/>
                </a:lnTo>
                <a:lnTo>
                  <a:pt x="728" y="1205"/>
                </a:lnTo>
                <a:lnTo>
                  <a:pt x="727" y="1205"/>
                </a:lnTo>
                <a:lnTo>
                  <a:pt x="726" y="1205"/>
                </a:lnTo>
                <a:lnTo>
                  <a:pt x="725" y="1205"/>
                </a:lnTo>
                <a:lnTo>
                  <a:pt x="724" y="1205"/>
                </a:lnTo>
                <a:lnTo>
                  <a:pt x="723" y="1205"/>
                </a:lnTo>
                <a:lnTo>
                  <a:pt x="722" y="1206"/>
                </a:lnTo>
                <a:lnTo>
                  <a:pt x="719" y="1206"/>
                </a:lnTo>
                <a:lnTo>
                  <a:pt x="718" y="1207"/>
                </a:lnTo>
                <a:lnTo>
                  <a:pt x="714" y="1209"/>
                </a:lnTo>
                <a:lnTo>
                  <a:pt x="706" y="1212"/>
                </a:lnTo>
                <a:lnTo>
                  <a:pt x="698" y="1214"/>
                </a:lnTo>
                <a:lnTo>
                  <a:pt x="697" y="1214"/>
                </a:lnTo>
                <a:lnTo>
                  <a:pt x="683" y="1218"/>
                </a:lnTo>
                <a:lnTo>
                  <a:pt x="676" y="1221"/>
                </a:lnTo>
                <a:lnTo>
                  <a:pt x="672" y="1222"/>
                </a:lnTo>
                <a:lnTo>
                  <a:pt x="669" y="1222"/>
                </a:lnTo>
                <a:lnTo>
                  <a:pt x="665" y="1224"/>
                </a:lnTo>
                <a:lnTo>
                  <a:pt x="659" y="1225"/>
                </a:lnTo>
                <a:lnTo>
                  <a:pt x="658" y="1226"/>
                </a:lnTo>
                <a:lnTo>
                  <a:pt x="657" y="1226"/>
                </a:lnTo>
                <a:lnTo>
                  <a:pt x="657" y="1228"/>
                </a:lnTo>
                <a:lnTo>
                  <a:pt x="650" y="1237"/>
                </a:lnTo>
                <a:lnTo>
                  <a:pt x="649" y="1239"/>
                </a:lnTo>
                <a:lnTo>
                  <a:pt x="649" y="1240"/>
                </a:lnTo>
                <a:lnTo>
                  <a:pt x="649" y="1242"/>
                </a:lnTo>
                <a:lnTo>
                  <a:pt x="649" y="1246"/>
                </a:lnTo>
                <a:lnTo>
                  <a:pt x="653" y="1284"/>
                </a:lnTo>
                <a:lnTo>
                  <a:pt x="653" y="1285"/>
                </a:lnTo>
                <a:lnTo>
                  <a:pt x="645" y="1293"/>
                </a:lnTo>
                <a:lnTo>
                  <a:pt x="642" y="1298"/>
                </a:lnTo>
                <a:lnTo>
                  <a:pt x="640" y="1300"/>
                </a:lnTo>
                <a:lnTo>
                  <a:pt x="639" y="1300"/>
                </a:lnTo>
                <a:lnTo>
                  <a:pt x="639" y="1301"/>
                </a:lnTo>
                <a:lnTo>
                  <a:pt x="638" y="1301"/>
                </a:lnTo>
                <a:lnTo>
                  <a:pt x="625" y="1299"/>
                </a:lnTo>
                <a:lnTo>
                  <a:pt x="624" y="1298"/>
                </a:lnTo>
                <a:lnTo>
                  <a:pt x="623" y="1297"/>
                </a:lnTo>
                <a:lnTo>
                  <a:pt x="602" y="1279"/>
                </a:lnTo>
                <a:lnTo>
                  <a:pt x="600" y="1278"/>
                </a:lnTo>
                <a:lnTo>
                  <a:pt x="599" y="1276"/>
                </a:lnTo>
                <a:lnTo>
                  <a:pt x="598" y="1275"/>
                </a:lnTo>
                <a:lnTo>
                  <a:pt x="597" y="1274"/>
                </a:lnTo>
                <a:lnTo>
                  <a:pt x="596" y="1273"/>
                </a:lnTo>
                <a:lnTo>
                  <a:pt x="593" y="1270"/>
                </a:lnTo>
                <a:lnTo>
                  <a:pt x="590" y="1268"/>
                </a:lnTo>
                <a:lnTo>
                  <a:pt x="588" y="1266"/>
                </a:lnTo>
                <a:lnTo>
                  <a:pt x="584" y="1262"/>
                </a:lnTo>
                <a:lnTo>
                  <a:pt x="582" y="1260"/>
                </a:lnTo>
                <a:lnTo>
                  <a:pt x="581" y="1260"/>
                </a:lnTo>
                <a:lnTo>
                  <a:pt x="580" y="1260"/>
                </a:lnTo>
                <a:lnTo>
                  <a:pt x="579" y="1258"/>
                </a:lnTo>
                <a:lnTo>
                  <a:pt x="577" y="1256"/>
                </a:lnTo>
                <a:lnTo>
                  <a:pt x="576" y="1255"/>
                </a:lnTo>
                <a:lnTo>
                  <a:pt x="573" y="1253"/>
                </a:lnTo>
                <a:lnTo>
                  <a:pt x="572" y="1253"/>
                </a:lnTo>
                <a:lnTo>
                  <a:pt x="570" y="1250"/>
                </a:lnTo>
                <a:lnTo>
                  <a:pt x="563" y="1245"/>
                </a:lnTo>
                <a:lnTo>
                  <a:pt x="562" y="1243"/>
                </a:lnTo>
                <a:lnTo>
                  <a:pt x="562" y="1242"/>
                </a:lnTo>
                <a:lnTo>
                  <a:pt x="561" y="1242"/>
                </a:lnTo>
                <a:lnTo>
                  <a:pt x="560" y="1241"/>
                </a:lnTo>
                <a:lnTo>
                  <a:pt x="559" y="1240"/>
                </a:lnTo>
                <a:lnTo>
                  <a:pt x="557" y="1239"/>
                </a:lnTo>
                <a:lnTo>
                  <a:pt x="555" y="1238"/>
                </a:lnTo>
                <a:lnTo>
                  <a:pt x="553" y="1235"/>
                </a:lnTo>
                <a:lnTo>
                  <a:pt x="551" y="1232"/>
                </a:lnTo>
                <a:lnTo>
                  <a:pt x="548" y="1231"/>
                </a:lnTo>
                <a:lnTo>
                  <a:pt x="546" y="1229"/>
                </a:lnTo>
                <a:lnTo>
                  <a:pt x="545" y="1228"/>
                </a:lnTo>
                <a:lnTo>
                  <a:pt x="544" y="1228"/>
                </a:lnTo>
                <a:lnTo>
                  <a:pt x="539" y="1222"/>
                </a:lnTo>
                <a:lnTo>
                  <a:pt x="536" y="1220"/>
                </a:lnTo>
                <a:lnTo>
                  <a:pt x="534" y="1218"/>
                </a:lnTo>
                <a:lnTo>
                  <a:pt x="533" y="1216"/>
                </a:lnTo>
                <a:lnTo>
                  <a:pt x="530" y="1214"/>
                </a:lnTo>
                <a:lnTo>
                  <a:pt x="528" y="1213"/>
                </a:lnTo>
                <a:lnTo>
                  <a:pt x="526" y="1211"/>
                </a:lnTo>
                <a:lnTo>
                  <a:pt x="522" y="1208"/>
                </a:lnTo>
                <a:lnTo>
                  <a:pt x="520" y="1206"/>
                </a:lnTo>
                <a:lnTo>
                  <a:pt x="518" y="1204"/>
                </a:lnTo>
                <a:lnTo>
                  <a:pt x="517" y="1203"/>
                </a:lnTo>
                <a:lnTo>
                  <a:pt x="516" y="1201"/>
                </a:lnTo>
                <a:lnTo>
                  <a:pt x="513" y="1199"/>
                </a:lnTo>
                <a:lnTo>
                  <a:pt x="511" y="1197"/>
                </a:lnTo>
                <a:lnTo>
                  <a:pt x="510" y="1196"/>
                </a:lnTo>
                <a:lnTo>
                  <a:pt x="509" y="1195"/>
                </a:lnTo>
                <a:lnTo>
                  <a:pt x="508" y="1195"/>
                </a:lnTo>
                <a:lnTo>
                  <a:pt x="507" y="1193"/>
                </a:lnTo>
                <a:lnTo>
                  <a:pt x="505" y="1192"/>
                </a:lnTo>
                <a:lnTo>
                  <a:pt x="504" y="1191"/>
                </a:lnTo>
                <a:lnTo>
                  <a:pt x="503" y="1190"/>
                </a:lnTo>
                <a:lnTo>
                  <a:pt x="500" y="1187"/>
                </a:lnTo>
                <a:lnTo>
                  <a:pt x="499" y="1186"/>
                </a:lnTo>
                <a:lnTo>
                  <a:pt x="492" y="1180"/>
                </a:lnTo>
                <a:lnTo>
                  <a:pt x="491" y="1179"/>
                </a:lnTo>
                <a:lnTo>
                  <a:pt x="487" y="1175"/>
                </a:lnTo>
                <a:lnTo>
                  <a:pt x="486" y="1174"/>
                </a:lnTo>
                <a:lnTo>
                  <a:pt x="484" y="1173"/>
                </a:lnTo>
                <a:lnTo>
                  <a:pt x="483" y="1173"/>
                </a:lnTo>
                <a:lnTo>
                  <a:pt x="482" y="1171"/>
                </a:lnTo>
                <a:lnTo>
                  <a:pt x="479" y="1170"/>
                </a:lnTo>
                <a:lnTo>
                  <a:pt x="477" y="1168"/>
                </a:lnTo>
                <a:lnTo>
                  <a:pt x="474" y="1165"/>
                </a:lnTo>
                <a:lnTo>
                  <a:pt x="469" y="1162"/>
                </a:lnTo>
                <a:lnTo>
                  <a:pt x="467" y="1158"/>
                </a:lnTo>
                <a:lnTo>
                  <a:pt x="465" y="1157"/>
                </a:lnTo>
                <a:lnTo>
                  <a:pt x="464" y="1156"/>
                </a:lnTo>
                <a:lnTo>
                  <a:pt x="462" y="1155"/>
                </a:lnTo>
                <a:lnTo>
                  <a:pt x="461" y="1154"/>
                </a:lnTo>
                <a:lnTo>
                  <a:pt x="460" y="1153"/>
                </a:lnTo>
                <a:lnTo>
                  <a:pt x="459" y="1151"/>
                </a:lnTo>
                <a:lnTo>
                  <a:pt x="459" y="1150"/>
                </a:lnTo>
                <a:lnTo>
                  <a:pt x="457" y="1149"/>
                </a:lnTo>
                <a:lnTo>
                  <a:pt x="456" y="1147"/>
                </a:lnTo>
                <a:lnTo>
                  <a:pt x="453" y="1146"/>
                </a:lnTo>
                <a:lnTo>
                  <a:pt x="452" y="1142"/>
                </a:lnTo>
                <a:lnTo>
                  <a:pt x="452" y="1141"/>
                </a:lnTo>
                <a:lnTo>
                  <a:pt x="451" y="1138"/>
                </a:lnTo>
                <a:lnTo>
                  <a:pt x="452" y="1137"/>
                </a:lnTo>
                <a:lnTo>
                  <a:pt x="455" y="1133"/>
                </a:lnTo>
                <a:lnTo>
                  <a:pt x="458" y="1130"/>
                </a:lnTo>
                <a:lnTo>
                  <a:pt x="459" y="1130"/>
                </a:lnTo>
                <a:lnTo>
                  <a:pt x="460" y="1130"/>
                </a:lnTo>
                <a:lnTo>
                  <a:pt x="462" y="1130"/>
                </a:lnTo>
                <a:lnTo>
                  <a:pt x="464" y="1130"/>
                </a:lnTo>
                <a:lnTo>
                  <a:pt x="465" y="1128"/>
                </a:lnTo>
                <a:lnTo>
                  <a:pt x="466" y="1126"/>
                </a:lnTo>
                <a:lnTo>
                  <a:pt x="467" y="1125"/>
                </a:lnTo>
                <a:lnTo>
                  <a:pt x="468" y="1124"/>
                </a:lnTo>
                <a:lnTo>
                  <a:pt x="469" y="1123"/>
                </a:lnTo>
                <a:lnTo>
                  <a:pt x="470" y="1122"/>
                </a:lnTo>
                <a:lnTo>
                  <a:pt x="470" y="1121"/>
                </a:lnTo>
                <a:lnTo>
                  <a:pt x="470" y="1120"/>
                </a:lnTo>
                <a:lnTo>
                  <a:pt x="469" y="1119"/>
                </a:lnTo>
                <a:lnTo>
                  <a:pt x="466" y="1114"/>
                </a:lnTo>
                <a:lnTo>
                  <a:pt x="462" y="1112"/>
                </a:lnTo>
                <a:lnTo>
                  <a:pt x="461" y="1109"/>
                </a:lnTo>
                <a:lnTo>
                  <a:pt x="460" y="1108"/>
                </a:lnTo>
                <a:lnTo>
                  <a:pt x="459" y="1107"/>
                </a:lnTo>
                <a:lnTo>
                  <a:pt x="459" y="1106"/>
                </a:lnTo>
                <a:lnTo>
                  <a:pt x="458" y="1106"/>
                </a:lnTo>
                <a:lnTo>
                  <a:pt x="457" y="1105"/>
                </a:lnTo>
                <a:lnTo>
                  <a:pt x="457" y="1104"/>
                </a:lnTo>
                <a:lnTo>
                  <a:pt x="456" y="1103"/>
                </a:lnTo>
                <a:lnTo>
                  <a:pt x="455" y="1103"/>
                </a:lnTo>
                <a:lnTo>
                  <a:pt x="455" y="1101"/>
                </a:lnTo>
                <a:lnTo>
                  <a:pt x="453" y="1100"/>
                </a:lnTo>
                <a:lnTo>
                  <a:pt x="430" y="1072"/>
                </a:lnTo>
                <a:lnTo>
                  <a:pt x="424" y="1065"/>
                </a:lnTo>
                <a:lnTo>
                  <a:pt x="423" y="1064"/>
                </a:lnTo>
                <a:lnTo>
                  <a:pt x="422" y="1061"/>
                </a:lnTo>
                <a:lnTo>
                  <a:pt x="422" y="1058"/>
                </a:lnTo>
                <a:lnTo>
                  <a:pt x="421" y="1057"/>
                </a:lnTo>
                <a:lnTo>
                  <a:pt x="415" y="1050"/>
                </a:lnTo>
                <a:lnTo>
                  <a:pt x="412" y="1047"/>
                </a:lnTo>
                <a:lnTo>
                  <a:pt x="410" y="1047"/>
                </a:lnTo>
                <a:lnTo>
                  <a:pt x="408" y="1045"/>
                </a:lnTo>
                <a:lnTo>
                  <a:pt x="407" y="1045"/>
                </a:lnTo>
                <a:lnTo>
                  <a:pt x="406" y="1045"/>
                </a:lnTo>
                <a:lnTo>
                  <a:pt x="405" y="1044"/>
                </a:lnTo>
                <a:lnTo>
                  <a:pt x="404" y="1041"/>
                </a:lnTo>
                <a:lnTo>
                  <a:pt x="405" y="1025"/>
                </a:lnTo>
                <a:lnTo>
                  <a:pt x="405" y="1024"/>
                </a:lnTo>
                <a:lnTo>
                  <a:pt x="406" y="1023"/>
                </a:lnTo>
                <a:lnTo>
                  <a:pt x="413" y="1017"/>
                </a:lnTo>
                <a:lnTo>
                  <a:pt x="416" y="1016"/>
                </a:lnTo>
                <a:lnTo>
                  <a:pt x="417" y="1015"/>
                </a:lnTo>
                <a:lnTo>
                  <a:pt x="426" y="1009"/>
                </a:lnTo>
                <a:lnTo>
                  <a:pt x="429" y="1007"/>
                </a:lnTo>
                <a:lnTo>
                  <a:pt x="430" y="1007"/>
                </a:lnTo>
                <a:lnTo>
                  <a:pt x="431" y="1006"/>
                </a:lnTo>
                <a:lnTo>
                  <a:pt x="432" y="1005"/>
                </a:lnTo>
                <a:lnTo>
                  <a:pt x="435" y="1003"/>
                </a:lnTo>
                <a:lnTo>
                  <a:pt x="440" y="999"/>
                </a:lnTo>
                <a:lnTo>
                  <a:pt x="444" y="996"/>
                </a:lnTo>
                <a:lnTo>
                  <a:pt x="447" y="995"/>
                </a:lnTo>
                <a:lnTo>
                  <a:pt x="448" y="995"/>
                </a:lnTo>
                <a:lnTo>
                  <a:pt x="449" y="994"/>
                </a:lnTo>
                <a:lnTo>
                  <a:pt x="450" y="994"/>
                </a:lnTo>
                <a:lnTo>
                  <a:pt x="453" y="994"/>
                </a:lnTo>
                <a:lnTo>
                  <a:pt x="455" y="992"/>
                </a:lnTo>
                <a:lnTo>
                  <a:pt x="456" y="992"/>
                </a:lnTo>
                <a:lnTo>
                  <a:pt x="457" y="994"/>
                </a:lnTo>
                <a:lnTo>
                  <a:pt x="458" y="994"/>
                </a:lnTo>
                <a:lnTo>
                  <a:pt x="459" y="994"/>
                </a:lnTo>
                <a:lnTo>
                  <a:pt x="460" y="995"/>
                </a:lnTo>
                <a:lnTo>
                  <a:pt x="460" y="994"/>
                </a:lnTo>
                <a:lnTo>
                  <a:pt x="461" y="994"/>
                </a:lnTo>
                <a:lnTo>
                  <a:pt x="462" y="994"/>
                </a:lnTo>
                <a:lnTo>
                  <a:pt x="465" y="994"/>
                </a:lnTo>
                <a:lnTo>
                  <a:pt x="466" y="994"/>
                </a:lnTo>
                <a:lnTo>
                  <a:pt x="467" y="994"/>
                </a:lnTo>
                <a:lnTo>
                  <a:pt x="472" y="995"/>
                </a:lnTo>
                <a:lnTo>
                  <a:pt x="473" y="995"/>
                </a:lnTo>
                <a:lnTo>
                  <a:pt x="477" y="995"/>
                </a:lnTo>
                <a:lnTo>
                  <a:pt x="479" y="995"/>
                </a:lnTo>
                <a:lnTo>
                  <a:pt x="481" y="995"/>
                </a:lnTo>
                <a:lnTo>
                  <a:pt x="482" y="995"/>
                </a:lnTo>
                <a:lnTo>
                  <a:pt x="483" y="994"/>
                </a:lnTo>
                <a:lnTo>
                  <a:pt x="484" y="994"/>
                </a:lnTo>
                <a:lnTo>
                  <a:pt x="486" y="994"/>
                </a:lnTo>
                <a:lnTo>
                  <a:pt x="488" y="994"/>
                </a:lnTo>
                <a:lnTo>
                  <a:pt x="491" y="994"/>
                </a:lnTo>
                <a:lnTo>
                  <a:pt x="492" y="994"/>
                </a:lnTo>
                <a:lnTo>
                  <a:pt x="493" y="994"/>
                </a:lnTo>
                <a:lnTo>
                  <a:pt x="495" y="994"/>
                </a:lnTo>
                <a:lnTo>
                  <a:pt x="496" y="994"/>
                </a:lnTo>
                <a:lnTo>
                  <a:pt x="498" y="994"/>
                </a:lnTo>
                <a:lnTo>
                  <a:pt x="499" y="994"/>
                </a:lnTo>
                <a:lnTo>
                  <a:pt x="501" y="994"/>
                </a:lnTo>
                <a:lnTo>
                  <a:pt x="502" y="994"/>
                </a:lnTo>
                <a:lnTo>
                  <a:pt x="503" y="994"/>
                </a:lnTo>
                <a:lnTo>
                  <a:pt x="504" y="994"/>
                </a:lnTo>
                <a:lnTo>
                  <a:pt x="505" y="994"/>
                </a:lnTo>
                <a:lnTo>
                  <a:pt x="507" y="994"/>
                </a:lnTo>
                <a:lnTo>
                  <a:pt x="508" y="994"/>
                </a:lnTo>
                <a:lnTo>
                  <a:pt x="509" y="994"/>
                </a:lnTo>
                <a:lnTo>
                  <a:pt x="510" y="994"/>
                </a:lnTo>
                <a:lnTo>
                  <a:pt x="511" y="994"/>
                </a:lnTo>
                <a:lnTo>
                  <a:pt x="512" y="994"/>
                </a:lnTo>
                <a:lnTo>
                  <a:pt x="513" y="994"/>
                </a:lnTo>
                <a:lnTo>
                  <a:pt x="516" y="995"/>
                </a:lnTo>
                <a:lnTo>
                  <a:pt x="517" y="995"/>
                </a:lnTo>
                <a:lnTo>
                  <a:pt x="518" y="995"/>
                </a:lnTo>
                <a:lnTo>
                  <a:pt x="519" y="995"/>
                </a:lnTo>
                <a:lnTo>
                  <a:pt x="519" y="996"/>
                </a:lnTo>
                <a:lnTo>
                  <a:pt x="520" y="996"/>
                </a:lnTo>
                <a:lnTo>
                  <a:pt x="521" y="996"/>
                </a:lnTo>
                <a:lnTo>
                  <a:pt x="522" y="996"/>
                </a:lnTo>
                <a:lnTo>
                  <a:pt x="522" y="995"/>
                </a:lnTo>
                <a:lnTo>
                  <a:pt x="524" y="995"/>
                </a:lnTo>
                <a:lnTo>
                  <a:pt x="525" y="994"/>
                </a:lnTo>
                <a:lnTo>
                  <a:pt x="525" y="995"/>
                </a:lnTo>
                <a:lnTo>
                  <a:pt x="525" y="996"/>
                </a:lnTo>
                <a:lnTo>
                  <a:pt x="526" y="997"/>
                </a:lnTo>
                <a:lnTo>
                  <a:pt x="526" y="998"/>
                </a:lnTo>
                <a:lnTo>
                  <a:pt x="526" y="999"/>
                </a:lnTo>
                <a:lnTo>
                  <a:pt x="527" y="999"/>
                </a:lnTo>
                <a:lnTo>
                  <a:pt x="528" y="998"/>
                </a:lnTo>
                <a:lnTo>
                  <a:pt x="529" y="997"/>
                </a:lnTo>
                <a:lnTo>
                  <a:pt x="529" y="996"/>
                </a:lnTo>
                <a:lnTo>
                  <a:pt x="529" y="995"/>
                </a:lnTo>
                <a:lnTo>
                  <a:pt x="529" y="994"/>
                </a:lnTo>
                <a:lnTo>
                  <a:pt x="530" y="994"/>
                </a:lnTo>
                <a:lnTo>
                  <a:pt x="533" y="994"/>
                </a:lnTo>
                <a:lnTo>
                  <a:pt x="535" y="994"/>
                </a:lnTo>
                <a:lnTo>
                  <a:pt x="536" y="994"/>
                </a:lnTo>
                <a:lnTo>
                  <a:pt x="538" y="994"/>
                </a:lnTo>
                <a:lnTo>
                  <a:pt x="539" y="994"/>
                </a:lnTo>
                <a:lnTo>
                  <a:pt x="544" y="994"/>
                </a:lnTo>
                <a:lnTo>
                  <a:pt x="546" y="994"/>
                </a:lnTo>
                <a:lnTo>
                  <a:pt x="548" y="994"/>
                </a:lnTo>
                <a:lnTo>
                  <a:pt x="550" y="994"/>
                </a:lnTo>
                <a:lnTo>
                  <a:pt x="553" y="994"/>
                </a:lnTo>
                <a:lnTo>
                  <a:pt x="556" y="994"/>
                </a:lnTo>
                <a:lnTo>
                  <a:pt x="559" y="994"/>
                </a:lnTo>
                <a:lnTo>
                  <a:pt x="560" y="994"/>
                </a:lnTo>
                <a:lnTo>
                  <a:pt x="561" y="994"/>
                </a:lnTo>
                <a:lnTo>
                  <a:pt x="562" y="994"/>
                </a:lnTo>
                <a:lnTo>
                  <a:pt x="563" y="994"/>
                </a:lnTo>
                <a:lnTo>
                  <a:pt x="564" y="994"/>
                </a:lnTo>
                <a:lnTo>
                  <a:pt x="567" y="994"/>
                </a:lnTo>
                <a:lnTo>
                  <a:pt x="569" y="994"/>
                </a:lnTo>
                <a:lnTo>
                  <a:pt x="570" y="994"/>
                </a:lnTo>
                <a:lnTo>
                  <a:pt x="571" y="994"/>
                </a:lnTo>
                <a:lnTo>
                  <a:pt x="572" y="995"/>
                </a:lnTo>
                <a:lnTo>
                  <a:pt x="573" y="994"/>
                </a:lnTo>
                <a:lnTo>
                  <a:pt x="574" y="994"/>
                </a:lnTo>
                <a:lnTo>
                  <a:pt x="574" y="995"/>
                </a:lnTo>
                <a:lnTo>
                  <a:pt x="576" y="995"/>
                </a:lnTo>
                <a:lnTo>
                  <a:pt x="579" y="995"/>
                </a:lnTo>
                <a:lnTo>
                  <a:pt x="581" y="996"/>
                </a:lnTo>
                <a:lnTo>
                  <a:pt x="585" y="996"/>
                </a:lnTo>
                <a:lnTo>
                  <a:pt x="587" y="996"/>
                </a:lnTo>
                <a:lnTo>
                  <a:pt x="589" y="996"/>
                </a:lnTo>
                <a:lnTo>
                  <a:pt x="590" y="996"/>
                </a:lnTo>
                <a:lnTo>
                  <a:pt x="591" y="998"/>
                </a:lnTo>
                <a:lnTo>
                  <a:pt x="591" y="1003"/>
                </a:lnTo>
                <a:lnTo>
                  <a:pt x="591" y="1004"/>
                </a:lnTo>
                <a:lnTo>
                  <a:pt x="593" y="1005"/>
                </a:lnTo>
                <a:lnTo>
                  <a:pt x="593" y="1006"/>
                </a:lnTo>
                <a:lnTo>
                  <a:pt x="591" y="1008"/>
                </a:lnTo>
                <a:lnTo>
                  <a:pt x="591" y="1009"/>
                </a:lnTo>
                <a:lnTo>
                  <a:pt x="593" y="1009"/>
                </a:lnTo>
                <a:lnTo>
                  <a:pt x="595" y="1008"/>
                </a:lnTo>
                <a:lnTo>
                  <a:pt x="595" y="1007"/>
                </a:lnTo>
                <a:lnTo>
                  <a:pt x="596" y="1006"/>
                </a:lnTo>
                <a:lnTo>
                  <a:pt x="597" y="1006"/>
                </a:lnTo>
                <a:lnTo>
                  <a:pt x="598" y="1007"/>
                </a:lnTo>
                <a:lnTo>
                  <a:pt x="599" y="1007"/>
                </a:lnTo>
                <a:lnTo>
                  <a:pt x="602" y="1007"/>
                </a:lnTo>
                <a:lnTo>
                  <a:pt x="603" y="1008"/>
                </a:lnTo>
                <a:lnTo>
                  <a:pt x="604" y="1009"/>
                </a:lnTo>
                <a:lnTo>
                  <a:pt x="606" y="1011"/>
                </a:lnTo>
                <a:lnTo>
                  <a:pt x="607" y="1012"/>
                </a:lnTo>
                <a:lnTo>
                  <a:pt x="610" y="1013"/>
                </a:lnTo>
                <a:lnTo>
                  <a:pt x="610" y="1014"/>
                </a:lnTo>
                <a:lnTo>
                  <a:pt x="612" y="1015"/>
                </a:lnTo>
                <a:lnTo>
                  <a:pt x="612" y="1016"/>
                </a:lnTo>
                <a:lnTo>
                  <a:pt x="613" y="1016"/>
                </a:lnTo>
                <a:lnTo>
                  <a:pt x="613" y="1017"/>
                </a:lnTo>
                <a:lnTo>
                  <a:pt x="614" y="1019"/>
                </a:lnTo>
                <a:lnTo>
                  <a:pt x="615" y="1020"/>
                </a:lnTo>
                <a:lnTo>
                  <a:pt x="615" y="1021"/>
                </a:lnTo>
                <a:lnTo>
                  <a:pt x="616" y="1022"/>
                </a:lnTo>
                <a:lnTo>
                  <a:pt x="617" y="1022"/>
                </a:lnTo>
                <a:lnTo>
                  <a:pt x="619" y="1023"/>
                </a:lnTo>
                <a:lnTo>
                  <a:pt x="621" y="1027"/>
                </a:lnTo>
                <a:lnTo>
                  <a:pt x="623" y="1029"/>
                </a:lnTo>
                <a:lnTo>
                  <a:pt x="625" y="1031"/>
                </a:lnTo>
                <a:lnTo>
                  <a:pt x="628" y="1034"/>
                </a:lnTo>
                <a:lnTo>
                  <a:pt x="630" y="1037"/>
                </a:lnTo>
                <a:lnTo>
                  <a:pt x="632" y="1038"/>
                </a:lnTo>
                <a:lnTo>
                  <a:pt x="634" y="1041"/>
                </a:lnTo>
                <a:lnTo>
                  <a:pt x="634" y="1042"/>
                </a:lnTo>
                <a:lnTo>
                  <a:pt x="636" y="1045"/>
                </a:lnTo>
                <a:lnTo>
                  <a:pt x="639" y="1052"/>
                </a:lnTo>
                <a:lnTo>
                  <a:pt x="640" y="1054"/>
                </a:lnTo>
                <a:lnTo>
                  <a:pt x="641" y="1058"/>
                </a:lnTo>
                <a:lnTo>
                  <a:pt x="642" y="1062"/>
                </a:lnTo>
                <a:lnTo>
                  <a:pt x="643" y="1064"/>
                </a:lnTo>
                <a:lnTo>
                  <a:pt x="645" y="1066"/>
                </a:lnTo>
                <a:lnTo>
                  <a:pt x="646" y="1070"/>
                </a:lnTo>
                <a:lnTo>
                  <a:pt x="647" y="1072"/>
                </a:lnTo>
                <a:lnTo>
                  <a:pt x="649" y="1080"/>
                </a:lnTo>
                <a:lnTo>
                  <a:pt x="653" y="1088"/>
                </a:lnTo>
                <a:lnTo>
                  <a:pt x="653" y="1089"/>
                </a:lnTo>
                <a:lnTo>
                  <a:pt x="653" y="1090"/>
                </a:lnTo>
                <a:lnTo>
                  <a:pt x="654" y="1094"/>
                </a:lnTo>
                <a:lnTo>
                  <a:pt x="655" y="1095"/>
                </a:lnTo>
                <a:lnTo>
                  <a:pt x="655" y="1097"/>
                </a:lnTo>
                <a:lnTo>
                  <a:pt x="656" y="1098"/>
                </a:lnTo>
                <a:lnTo>
                  <a:pt x="657" y="1099"/>
                </a:lnTo>
                <a:lnTo>
                  <a:pt x="658" y="1100"/>
                </a:lnTo>
                <a:lnTo>
                  <a:pt x="659" y="1099"/>
                </a:lnTo>
                <a:lnTo>
                  <a:pt x="660" y="1099"/>
                </a:lnTo>
                <a:lnTo>
                  <a:pt x="659" y="1099"/>
                </a:lnTo>
                <a:lnTo>
                  <a:pt x="659" y="1100"/>
                </a:lnTo>
                <a:lnTo>
                  <a:pt x="660" y="1101"/>
                </a:lnTo>
                <a:lnTo>
                  <a:pt x="662" y="1103"/>
                </a:lnTo>
                <a:lnTo>
                  <a:pt x="664" y="1104"/>
                </a:lnTo>
                <a:lnTo>
                  <a:pt x="665" y="1104"/>
                </a:lnTo>
                <a:lnTo>
                  <a:pt x="666" y="1104"/>
                </a:lnTo>
                <a:lnTo>
                  <a:pt x="666" y="1103"/>
                </a:lnTo>
                <a:lnTo>
                  <a:pt x="666" y="1101"/>
                </a:lnTo>
                <a:lnTo>
                  <a:pt x="666" y="1100"/>
                </a:lnTo>
                <a:lnTo>
                  <a:pt x="665" y="1100"/>
                </a:lnTo>
                <a:lnTo>
                  <a:pt x="665" y="1099"/>
                </a:lnTo>
                <a:lnTo>
                  <a:pt x="666" y="1098"/>
                </a:lnTo>
                <a:lnTo>
                  <a:pt x="667" y="1098"/>
                </a:lnTo>
                <a:lnTo>
                  <a:pt x="667" y="1099"/>
                </a:lnTo>
                <a:lnTo>
                  <a:pt x="668" y="1099"/>
                </a:lnTo>
                <a:lnTo>
                  <a:pt x="668" y="1098"/>
                </a:lnTo>
                <a:lnTo>
                  <a:pt x="668" y="1097"/>
                </a:lnTo>
                <a:lnTo>
                  <a:pt x="667" y="1097"/>
                </a:lnTo>
                <a:lnTo>
                  <a:pt x="667" y="1096"/>
                </a:lnTo>
                <a:lnTo>
                  <a:pt x="666" y="1095"/>
                </a:lnTo>
                <a:lnTo>
                  <a:pt x="665" y="1095"/>
                </a:lnTo>
                <a:lnTo>
                  <a:pt x="664" y="1094"/>
                </a:lnTo>
                <a:lnTo>
                  <a:pt x="664" y="1092"/>
                </a:lnTo>
                <a:lnTo>
                  <a:pt x="663" y="1091"/>
                </a:lnTo>
                <a:lnTo>
                  <a:pt x="662" y="1089"/>
                </a:lnTo>
                <a:lnTo>
                  <a:pt x="662" y="1088"/>
                </a:lnTo>
                <a:lnTo>
                  <a:pt x="660" y="1087"/>
                </a:lnTo>
                <a:lnTo>
                  <a:pt x="662" y="1087"/>
                </a:lnTo>
                <a:lnTo>
                  <a:pt x="662" y="1086"/>
                </a:lnTo>
                <a:lnTo>
                  <a:pt x="660" y="1084"/>
                </a:lnTo>
                <a:lnTo>
                  <a:pt x="660" y="1083"/>
                </a:lnTo>
                <a:lnTo>
                  <a:pt x="659" y="1081"/>
                </a:lnTo>
                <a:lnTo>
                  <a:pt x="659" y="1080"/>
                </a:lnTo>
                <a:lnTo>
                  <a:pt x="658" y="1079"/>
                </a:lnTo>
                <a:lnTo>
                  <a:pt x="658" y="1078"/>
                </a:lnTo>
                <a:lnTo>
                  <a:pt x="658" y="1076"/>
                </a:lnTo>
                <a:lnTo>
                  <a:pt x="658" y="1075"/>
                </a:lnTo>
                <a:lnTo>
                  <a:pt x="657" y="1075"/>
                </a:lnTo>
                <a:lnTo>
                  <a:pt x="657" y="1074"/>
                </a:lnTo>
                <a:lnTo>
                  <a:pt x="656" y="1073"/>
                </a:lnTo>
                <a:lnTo>
                  <a:pt x="655" y="1072"/>
                </a:lnTo>
                <a:lnTo>
                  <a:pt x="655" y="1071"/>
                </a:lnTo>
                <a:lnTo>
                  <a:pt x="655" y="1070"/>
                </a:lnTo>
                <a:lnTo>
                  <a:pt x="656" y="1070"/>
                </a:lnTo>
                <a:lnTo>
                  <a:pt x="657" y="1070"/>
                </a:lnTo>
                <a:lnTo>
                  <a:pt x="656" y="1069"/>
                </a:lnTo>
                <a:lnTo>
                  <a:pt x="656" y="1067"/>
                </a:lnTo>
                <a:lnTo>
                  <a:pt x="656" y="1066"/>
                </a:lnTo>
                <a:lnTo>
                  <a:pt x="655" y="1066"/>
                </a:lnTo>
                <a:lnTo>
                  <a:pt x="654" y="1066"/>
                </a:lnTo>
                <a:lnTo>
                  <a:pt x="654" y="1065"/>
                </a:lnTo>
                <a:lnTo>
                  <a:pt x="653" y="1063"/>
                </a:lnTo>
                <a:lnTo>
                  <a:pt x="653" y="1062"/>
                </a:lnTo>
                <a:lnTo>
                  <a:pt x="651" y="1061"/>
                </a:lnTo>
                <a:lnTo>
                  <a:pt x="651" y="1059"/>
                </a:lnTo>
                <a:lnTo>
                  <a:pt x="651" y="1058"/>
                </a:lnTo>
                <a:lnTo>
                  <a:pt x="651" y="1057"/>
                </a:lnTo>
                <a:lnTo>
                  <a:pt x="651" y="1056"/>
                </a:lnTo>
                <a:lnTo>
                  <a:pt x="653" y="1054"/>
                </a:lnTo>
                <a:lnTo>
                  <a:pt x="654" y="1053"/>
                </a:lnTo>
                <a:lnTo>
                  <a:pt x="654" y="1052"/>
                </a:lnTo>
                <a:lnTo>
                  <a:pt x="654" y="1050"/>
                </a:lnTo>
                <a:lnTo>
                  <a:pt x="654" y="1049"/>
                </a:lnTo>
                <a:lnTo>
                  <a:pt x="654" y="1047"/>
                </a:lnTo>
                <a:lnTo>
                  <a:pt x="654" y="1045"/>
                </a:lnTo>
                <a:lnTo>
                  <a:pt x="653" y="1044"/>
                </a:lnTo>
                <a:lnTo>
                  <a:pt x="651" y="1042"/>
                </a:lnTo>
                <a:lnTo>
                  <a:pt x="651" y="1041"/>
                </a:lnTo>
                <a:lnTo>
                  <a:pt x="649" y="1039"/>
                </a:lnTo>
                <a:lnTo>
                  <a:pt x="648" y="1038"/>
                </a:lnTo>
                <a:lnTo>
                  <a:pt x="647" y="1037"/>
                </a:lnTo>
                <a:lnTo>
                  <a:pt x="645" y="1036"/>
                </a:lnTo>
                <a:lnTo>
                  <a:pt x="643" y="1034"/>
                </a:lnTo>
                <a:lnTo>
                  <a:pt x="641" y="1033"/>
                </a:lnTo>
                <a:lnTo>
                  <a:pt x="640" y="1032"/>
                </a:lnTo>
                <a:lnTo>
                  <a:pt x="639" y="1031"/>
                </a:lnTo>
                <a:lnTo>
                  <a:pt x="638" y="1030"/>
                </a:lnTo>
                <a:lnTo>
                  <a:pt x="637" y="1029"/>
                </a:lnTo>
                <a:lnTo>
                  <a:pt x="636" y="1028"/>
                </a:lnTo>
                <a:lnTo>
                  <a:pt x="634" y="1027"/>
                </a:lnTo>
                <a:lnTo>
                  <a:pt x="633" y="1025"/>
                </a:lnTo>
                <a:lnTo>
                  <a:pt x="633" y="1023"/>
                </a:lnTo>
                <a:lnTo>
                  <a:pt x="632" y="1022"/>
                </a:lnTo>
                <a:lnTo>
                  <a:pt x="632" y="1020"/>
                </a:lnTo>
                <a:lnTo>
                  <a:pt x="631" y="1019"/>
                </a:lnTo>
                <a:lnTo>
                  <a:pt x="630" y="1015"/>
                </a:lnTo>
                <a:lnTo>
                  <a:pt x="629" y="1014"/>
                </a:lnTo>
                <a:lnTo>
                  <a:pt x="628" y="1013"/>
                </a:lnTo>
                <a:lnTo>
                  <a:pt x="628" y="1011"/>
                </a:lnTo>
                <a:lnTo>
                  <a:pt x="626" y="1009"/>
                </a:lnTo>
                <a:lnTo>
                  <a:pt x="625" y="1008"/>
                </a:lnTo>
                <a:lnTo>
                  <a:pt x="625" y="1006"/>
                </a:lnTo>
                <a:lnTo>
                  <a:pt x="624" y="1004"/>
                </a:lnTo>
                <a:lnTo>
                  <a:pt x="623" y="1000"/>
                </a:lnTo>
                <a:lnTo>
                  <a:pt x="622" y="999"/>
                </a:lnTo>
                <a:lnTo>
                  <a:pt x="621" y="996"/>
                </a:lnTo>
                <a:lnTo>
                  <a:pt x="621" y="995"/>
                </a:lnTo>
                <a:lnTo>
                  <a:pt x="620" y="994"/>
                </a:lnTo>
                <a:lnTo>
                  <a:pt x="621" y="994"/>
                </a:lnTo>
                <a:lnTo>
                  <a:pt x="622" y="994"/>
                </a:lnTo>
                <a:lnTo>
                  <a:pt x="624" y="995"/>
                </a:lnTo>
                <a:lnTo>
                  <a:pt x="624" y="996"/>
                </a:lnTo>
                <a:lnTo>
                  <a:pt x="625" y="997"/>
                </a:lnTo>
                <a:lnTo>
                  <a:pt x="630" y="999"/>
                </a:lnTo>
                <a:lnTo>
                  <a:pt x="631" y="1000"/>
                </a:lnTo>
                <a:lnTo>
                  <a:pt x="633" y="1002"/>
                </a:lnTo>
                <a:lnTo>
                  <a:pt x="634" y="1004"/>
                </a:lnTo>
                <a:lnTo>
                  <a:pt x="637" y="1005"/>
                </a:lnTo>
                <a:lnTo>
                  <a:pt x="638" y="1006"/>
                </a:lnTo>
                <a:lnTo>
                  <a:pt x="639" y="1007"/>
                </a:lnTo>
                <a:lnTo>
                  <a:pt x="640" y="1008"/>
                </a:lnTo>
                <a:lnTo>
                  <a:pt x="640" y="1009"/>
                </a:lnTo>
                <a:lnTo>
                  <a:pt x="641" y="1009"/>
                </a:lnTo>
                <a:lnTo>
                  <a:pt x="642" y="1011"/>
                </a:lnTo>
                <a:lnTo>
                  <a:pt x="643" y="1012"/>
                </a:lnTo>
                <a:lnTo>
                  <a:pt x="645" y="1013"/>
                </a:lnTo>
                <a:lnTo>
                  <a:pt x="646" y="1014"/>
                </a:lnTo>
                <a:lnTo>
                  <a:pt x="647" y="1015"/>
                </a:lnTo>
                <a:lnTo>
                  <a:pt x="647" y="1016"/>
                </a:lnTo>
                <a:lnTo>
                  <a:pt x="648" y="1016"/>
                </a:lnTo>
                <a:lnTo>
                  <a:pt x="648" y="1017"/>
                </a:lnTo>
                <a:lnTo>
                  <a:pt x="649" y="1019"/>
                </a:lnTo>
                <a:lnTo>
                  <a:pt x="651" y="1020"/>
                </a:lnTo>
                <a:lnTo>
                  <a:pt x="651" y="1021"/>
                </a:lnTo>
                <a:lnTo>
                  <a:pt x="651" y="1022"/>
                </a:lnTo>
                <a:lnTo>
                  <a:pt x="651" y="1023"/>
                </a:lnTo>
                <a:lnTo>
                  <a:pt x="651" y="1025"/>
                </a:lnTo>
                <a:lnTo>
                  <a:pt x="651" y="1027"/>
                </a:lnTo>
                <a:lnTo>
                  <a:pt x="653" y="1027"/>
                </a:lnTo>
                <a:lnTo>
                  <a:pt x="653" y="1028"/>
                </a:lnTo>
                <a:lnTo>
                  <a:pt x="653" y="1029"/>
                </a:lnTo>
                <a:lnTo>
                  <a:pt x="653" y="1030"/>
                </a:lnTo>
                <a:lnTo>
                  <a:pt x="654" y="1030"/>
                </a:lnTo>
                <a:lnTo>
                  <a:pt x="654" y="1031"/>
                </a:lnTo>
                <a:lnTo>
                  <a:pt x="655" y="1031"/>
                </a:lnTo>
                <a:lnTo>
                  <a:pt x="656" y="1031"/>
                </a:lnTo>
                <a:lnTo>
                  <a:pt x="657" y="1030"/>
                </a:lnTo>
                <a:lnTo>
                  <a:pt x="658" y="1030"/>
                </a:lnTo>
                <a:lnTo>
                  <a:pt x="659" y="1030"/>
                </a:lnTo>
                <a:lnTo>
                  <a:pt x="660" y="1030"/>
                </a:lnTo>
                <a:lnTo>
                  <a:pt x="662" y="1029"/>
                </a:lnTo>
                <a:lnTo>
                  <a:pt x="663" y="1029"/>
                </a:lnTo>
                <a:lnTo>
                  <a:pt x="663" y="1028"/>
                </a:lnTo>
                <a:lnTo>
                  <a:pt x="665" y="1027"/>
                </a:lnTo>
                <a:lnTo>
                  <a:pt x="666" y="1025"/>
                </a:lnTo>
                <a:lnTo>
                  <a:pt x="667" y="1025"/>
                </a:lnTo>
                <a:lnTo>
                  <a:pt x="668" y="1024"/>
                </a:lnTo>
                <a:lnTo>
                  <a:pt x="669" y="1023"/>
                </a:lnTo>
                <a:lnTo>
                  <a:pt x="671" y="1022"/>
                </a:lnTo>
                <a:lnTo>
                  <a:pt x="669" y="1020"/>
                </a:lnTo>
                <a:lnTo>
                  <a:pt x="666" y="1016"/>
                </a:lnTo>
                <a:lnTo>
                  <a:pt x="665" y="1014"/>
                </a:lnTo>
                <a:lnTo>
                  <a:pt x="660" y="1008"/>
                </a:lnTo>
                <a:lnTo>
                  <a:pt x="657" y="1003"/>
                </a:lnTo>
                <a:lnTo>
                  <a:pt x="653" y="997"/>
                </a:lnTo>
                <a:lnTo>
                  <a:pt x="648" y="989"/>
                </a:lnTo>
                <a:lnTo>
                  <a:pt x="647" y="988"/>
                </a:lnTo>
                <a:lnTo>
                  <a:pt x="646" y="987"/>
                </a:lnTo>
                <a:lnTo>
                  <a:pt x="646" y="986"/>
                </a:lnTo>
                <a:lnTo>
                  <a:pt x="646" y="984"/>
                </a:lnTo>
                <a:lnTo>
                  <a:pt x="647" y="983"/>
                </a:lnTo>
                <a:lnTo>
                  <a:pt x="648" y="983"/>
                </a:lnTo>
                <a:lnTo>
                  <a:pt x="648" y="982"/>
                </a:lnTo>
                <a:lnTo>
                  <a:pt x="648" y="981"/>
                </a:lnTo>
                <a:lnTo>
                  <a:pt x="647" y="981"/>
                </a:lnTo>
                <a:lnTo>
                  <a:pt x="647" y="980"/>
                </a:lnTo>
                <a:lnTo>
                  <a:pt x="648" y="978"/>
                </a:lnTo>
                <a:lnTo>
                  <a:pt x="649" y="977"/>
                </a:lnTo>
                <a:lnTo>
                  <a:pt x="650" y="977"/>
                </a:lnTo>
                <a:lnTo>
                  <a:pt x="651" y="975"/>
                </a:lnTo>
                <a:lnTo>
                  <a:pt x="653" y="975"/>
                </a:lnTo>
                <a:lnTo>
                  <a:pt x="667" y="964"/>
                </a:lnTo>
                <a:lnTo>
                  <a:pt x="667" y="963"/>
                </a:lnTo>
                <a:lnTo>
                  <a:pt x="659" y="967"/>
                </a:lnTo>
                <a:lnTo>
                  <a:pt x="659" y="969"/>
                </a:lnTo>
                <a:lnTo>
                  <a:pt x="653" y="972"/>
                </a:lnTo>
                <a:lnTo>
                  <a:pt x="651" y="971"/>
                </a:lnTo>
                <a:lnTo>
                  <a:pt x="651" y="970"/>
                </a:lnTo>
                <a:lnTo>
                  <a:pt x="651" y="969"/>
                </a:lnTo>
                <a:lnTo>
                  <a:pt x="651" y="966"/>
                </a:lnTo>
                <a:lnTo>
                  <a:pt x="651" y="965"/>
                </a:lnTo>
                <a:lnTo>
                  <a:pt x="651" y="964"/>
                </a:lnTo>
                <a:lnTo>
                  <a:pt x="651" y="963"/>
                </a:lnTo>
                <a:lnTo>
                  <a:pt x="651" y="962"/>
                </a:lnTo>
                <a:lnTo>
                  <a:pt x="650" y="962"/>
                </a:lnTo>
                <a:lnTo>
                  <a:pt x="649" y="962"/>
                </a:lnTo>
                <a:lnTo>
                  <a:pt x="649" y="961"/>
                </a:lnTo>
                <a:lnTo>
                  <a:pt x="648" y="960"/>
                </a:lnTo>
                <a:lnTo>
                  <a:pt x="648" y="958"/>
                </a:lnTo>
                <a:lnTo>
                  <a:pt x="647" y="957"/>
                </a:lnTo>
                <a:lnTo>
                  <a:pt x="647" y="956"/>
                </a:lnTo>
                <a:lnTo>
                  <a:pt x="646" y="954"/>
                </a:lnTo>
                <a:lnTo>
                  <a:pt x="646" y="953"/>
                </a:lnTo>
                <a:lnTo>
                  <a:pt x="646" y="952"/>
                </a:lnTo>
                <a:lnTo>
                  <a:pt x="645" y="952"/>
                </a:lnTo>
                <a:lnTo>
                  <a:pt x="643" y="952"/>
                </a:lnTo>
                <a:lnTo>
                  <a:pt x="642" y="952"/>
                </a:lnTo>
                <a:lnTo>
                  <a:pt x="641" y="952"/>
                </a:lnTo>
                <a:lnTo>
                  <a:pt x="640" y="952"/>
                </a:lnTo>
                <a:lnTo>
                  <a:pt x="639" y="953"/>
                </a:lnTo>
                <a:lnTo>
                  <a:pt x="638" y="953"/>
                </a:lnTo>
                <a:lnTo>
                  <a:pt x="637" y="953"/>
                </a:lnTo>
                <a:lnTo>
                  <a:pt x="636" y="953"/>
                </a:lnTo>
                <a:lnTo>
                  <a:pt x="636" y="952"/>
                </a:lnTo>
                <a:lnTo>
                  <a:pt x="636" y="949"/>
                </a:lnTo>
                <a:lnTo>
                  <a:pt x="636" y="948"/>
                </a:lnTo>
                <a:lnTo>
                  <a:pt x="634" y="948"/>
                </a:lnTo>
                <a:lnTo>
                  <a:pt x="633" y="948"/>
                </a:lnTo>
                <a:lnTo>
                  <a:pt x="632" y="948"/>
                </a:lnTo>
                <a:lnTo>
                  <a:pt x="631" y="948"/>
                </a:lnTo>
                <a:lnTo>
                  <a:pt x="631" y="947"/>
                </a:lnTo>
                <a:lnTo>
                  <a:pt x="630" y="946"/>
                </a:lnTo>
                <a:lnTo>
                  <a:pt x="630" y="945"/>
                </a:lnTo>
                <a:lnTo>
                  <a:pt x="630" y="944"/>
                </a:lnTo>
                <a:lnTo>
                  <a:pt x="629" y="944"/>
                </a:lnTo>
                <a:lnTo>
                  <a:pt x="629" y="942"/>
                </a:lnTo>
                <a:lnTo>
                  <a:pt x="628" y="942"/>
                </a:lnTo>
                <a:lnTo>
                  <a:pt x="626" y="942"/>
                </a:lnTo>
                <a:lnTo>
                  <a:pt x="625" y="942"/>
                </a:lnTo>
                <a:lnTo>
                  <a:pt x="624" y="942"/>
                </a:lnTo>
                <a:lnTo>
                  <a:pt x="624" y="941"/>
                </a:lnTo>
                <a:lnTo>
                  <a:pt x="623" y="940"/>
                </a:lnTo>
                <a:lnTo>
                  <a:pt x="623" y="939"/>
                </a:lnTo>
                <a:lnTo>
                  <a:pt x="624" y="939"/>
                </a:lnTo>
                <a:lnTo>
                  <a:pt x="626" y="937"/>
                </a:lnTo>
                <a:lnTo>
                  <a:pt x="628" y="937"/>
                </a:lnTo>
                <a:lnTo>
                  <a:pt x="628" y="936"/>
                </a:lnTo>
                <a:lnTo>
                  <a:pt x="628" y="935"/>
                </a:lnTo>
                <a:lnTo>
                  <a:pt x="626" y="935"/>
                </a:lnTo>
                <a:lnTo>
                  <a:pt x="625" y="933"/>
                </a:lnTo>
                <a:lnTo>
                  <a:pt x="624" y="933"/>
                </a:lnTo>
                <a:lnTo>
                  <a:pt x="623" y="933"/>
                </a:lnTo>
                <a:lnTo>
                  <a:pt x="623" y="932"/>
                </a:lnTo>
                <a:lnTo>
                  <a:pt x="622" y="931"/>
                </a:lnTo>
                <a:lnTo>
                  <a:pt x="622" y="930"/>
                </a:lnTo>
                <a:lnTo>
                  <a:pt x="622" y="929"/>
                </a:lnTo>
                <a:lnTo>
                  <a:pt x="622" y="928"/>
                </a:lnTo>
                <a:lnTo>
                  <a:pt x="621" y="927"/>
                </a:lnTo>
                <a:lnTo>
                  <a:pt x="621" y="925"/>
                </a:lnTo>
                <a:lnTo>
                  <a:pt x="621" y="924"/>
                </a:lnTo>
                <a:lnTo>
                  <a:pt x="620" y="923"/>
                </a:lnTo>
                <a:lnTo>
                  <a:pt x="620" y="922"/>
                </a:lnTo>
                <a:lnTo>
                  <a:pt x="619" y="921"/>
                </a:lnTo>
                <a:lnTo>
                  <a:pt x="620" y="920"/>
                </a:lnTo>
                <a:lnTo>
                  <a:pt x="621" y="920"/>
                </a:lnTo>
                <a:lnTo>
                  <a:pt x="622" y="919"/>
                </a:lnTo>
                <a:lnTo>
                  <a:pt x="625" y="916"/>
                </a:lnTo>
                <a:lnTo>
                  <a:pt x="633" y="911"/>
                </a:lnTo>
                <a:lnTo>
                  <a:pt x="634" y="911"/>
                </a:lnTo>
                <a:lnTo>
                  <a:pt x="636" y="911"/>
                </a:lnTo>
                <a:lnTo>
                  <a:pt x="637" y="911"/>
                </a:lnTo>
                <a:lnTo>
                  <a:pt x="637" y="912"/>
                </a:lnTo>
                <a:lnTo>
                  <a:pt x="638" y="912"/>
                </a:lnTo>
                <a:lnTo>
                  <a:pt x="639" y="912"/>
                </a:lnTo>
                <a:lnTo>
                  <a:pt x="642" y="913"/>
                </a:lnTo>
                <a:lnTo>
                  <a:pt x="642" y="917"/>
                </a:lnTo>
                <a:lnTo>
                  <a:pt x="642" y="919"/>
                </a:lnTo>
                <a:lnTo>
                  <a:pt x="642" y="920"/>
                </a:lnTo>
                <a:lnTo>
                  <a:pt x="642" y="921"/>
                </a:lnTo>
                <a:lnTo>
                  <a:pt x="642" y="922"/>
                </a:lnTo>
                <a:lnTo>
                  <a:pt x="641" y="923"/>
                </a:lnTo>
                <a:lnTo>
                  <a:pt x="640" y="927"/>
                </a:lnTo>
                <a:lnTo>
                  <a:pt x="638" y="935"/>
                </a:lnTo>
                <a:lnTo>
                  <a:pt x="637" y="937"/>
                </a:lnTo>
                <a:lnTo>
                  <a:pt x="639" y="936"/>
                </a:lnTo>
                <a:lnTo>
                  <a:pt x="642" y="930"/>
                </a:lnTo>
                <a:lnTo>
                  <a:pt x="645" y="928"/>
                </a:lnTo>
                <a:lnTo>
                  <a:pt x="646" y="927"/>
                </a:lnTo>
                <a:lnTo>
                  <a:pt x="647" y="925"/>
                </a:lnTo>
                <a:lnTo>
                  <a:pt x="648" y="925"/>
                </a:lnTo>
                <a:lnTo>
                  <a:pt x="648" y="924"/>
                </a:lnTo>
                <a:lnTo>
                  <a:pt x="650" y="922"/>
                </a:lnTo>
                <a:lnTo>
                  <a:pt x="643" y="908"/>
                </a:lnTo>
                <a:lnTo>
                  <a:pt x="639" y="906"/>
                </a:lnTo>
                <a:lnTo>
                  <a:pt x="638" y="906"/>
                </a:lnTo>
                <a:lnTo>
                  <a:pt x="637" y="907"/>
                </a:lnTo>
                <a:lnTo>
                  <a:pt x="636" y="907"/>
                </a:lnTo>
                <a:lnTo>
                  <a:pt x="634" y="908"/>
                </a:lnTo>
                <a:lnTo>
                  <a:pt x="633" y="910"/>
                </a:lnTo>
                <a:lnTo>
                  <a:pt x="632" y="910"/>
                </a:lnTo>
                <a:lnTo>
                  <a:pt x="629" y="912"/>
                </a:lnTo>
                <a:lnTo>
                  <a:pt x="622" y="917"/>
                </a:lnTo>
                <a:lnTo>
                  <a:pt x="621" y="919"/>
                </a:lnTo>
                <a:lnTo>
                  <a:pt x="620" y="919"/>
                </a:lnTo>
                <a:lnTo>
                  <a:pt x="619" y="919"/>
                </a:lnTo>
                <a:lnTo>
                  <a:pt x="620" y="917"/>
                </a:lnTo>
                <a:lnTo>
                  <a:pt x="621" y="916"/>
                </a:lnTo>
                <a:lnTo>
                  <a:pt x="621" y="915"/>
                </a:lnTo>
                <a:lnTo>
                  <a:pt x="620" y="915"/>
                </a:lnTo>
                <a:lnTo>
                  <a:pt x="620" y="914"/>
                </a:lnTo>
                <a:lnTo>
                  <a:pt x="619" y="915"/>
                </a:lnTo>
                <a:lnTo>
                  <a:pt x="617" y="915"/>
                </a:lnTo>
                <a:lnTo>
                  <a:pt x="617" y="917"/>
                </a:lnTo>
                <a:lnTo>
                  <a:pt x="616" y="917"/>
                </a:lnTo>
                <a:lnTo>
                  <a:pt x="615" y="917"/>
                </a:lnTo>
                <a:lnTo>
                  <a:pt x="614" y="916"/>
                </a:lnTo>
                <a:lnTo>
                  <a:pt x="612" y="917"/>
                </a:lnTo>
                <a:lnTo>
                  <a:pt x="611" y="919"/>
                </a:lnTo>
                <a:lnTo>
                  <a:pt x="610" y="919"/>
                </a:lnTo>
                <a:lnTo>
                  <a:pt x="608" y="920"/>
                </a:lnTo>
                <a:lnTo>
                  <a:pt x="607" y="921"/>
                </a:lnTo>
                <a:lnTo>
                  <a:pt x="606" y="921"/>
                </a:lnTo>
                <a:lnTo>
                  <a:pt x="605" y="923"/>
                </a:lnTo>
                <a:lnTo>
                  <a:pt x="604" y="924"/>
                </a:lnTo>
                <a:lnTo>
                  <a:pt x="604" y="925"/>
                </a:lnTo>
                <a:lnTo>
                  <a:pt x="603" y="925"/>
                </a:lnTo>
                <a:lnTo>
                  <a:pt x="602" y="927"/>
                </a:lnTo>
                <a:lnTo>
                  <a:pt x="600" y="927"/>
                </a:lnTo>
                <a:lnTo>
                  <a:pt x="599" y="927"/>
                </a:lnTo>
                <a:lnTo>
                  <a:pt x="598" y="927"/>
                </a:lnTo>
                <a:lnTo>
                  <a:pt x="597" y="927"/>
                </a:lnTo>
                <a:lnTo>
                  <a:pt x="596" y="925"/>
                </a:lnTo>
                <a:lnTo>
                  <a:pt x="595" y="924"/>
                </a:lnTo>
                <a:lnTo>
                  <a:pt x="595" y="923"/>
                </a:lnTo>
                <a:lnTo>
                  <a:pt x="594" y="922"/>
                </a:lnTo>
                <a:lnTo>
                  <a:pt x="594" y="921"/>
                </a:lnTo>
                <a:lnTo>
                  <a:pt x="593" y="920"/>
                </a:lnTo>
                <a:lnTo>
                  <a:pt x="593" y="919"/>
                </a:lnTo>
                <a:lnTo>
                  <a:pt x="591" y="919"/>
                </a:lnTo>
                <a:lnTo>
                  <a:pt x="591" y="917"/>
                </a:lnTo>
                <a:lnTo>
                  <a:pt x="591" y="916"/>
                </a:lnTo>
                <a:lnTo>
                  <a:pt x="591" y="915"/>
                </a:lnTo>
                <a:lnTo>
                  <a:pt x="591" y="914"/>
                </a:lnTo>
                <a:lnTo>
                  <a:pt x="591" y="913"/>
                </a:lnTo>
                <a:lnTo>
                  <a:pt x="591" y="911"/>
                </a:lnTo>
                <a:lnTo>
                  <a:pt x="591" y="910"/>
                </a:lnTo>
                <a:lnTo>
                  <a:pt x="591" y="908"/>
                </a:lnTo>
                <a:lnTo>
                  <a:pt x="591" y="907"/>
                </a:lnTo>
                <a:lnTo>
                  <a:pt x="590" y="904"/>
                </a:lnTo>
                <a:lnTo>
                  <a:pt x="590" y="903"/>
                </a:lnTo>
                <a:lnTo>
                  <a:pt x="590" y="902"/>
                </a:lnTo>
                <a:lnTo>
                  <a:pt x="590" y="900"/>
                </a:lnTo>
                <a:lnTo>
                  <a:pt x="590" y="899"/>
                </a:lnTo>
                <a:lnTo>
                  <a:pt x="590" y="898"/>
                </a:lnTo>
                <a:lnTo>
                  <a:pt x="589" y="898"/>
                </a:lnTo>
                <a:lnTo>
                  <a:pt x="589" y="897"/>
                </a:lnTo>
                <a:lnTo>
                  <a:pt x="589" y="896"/>
                </a:lnTo>
                <a:lnTo>
                  <a:pt x="589" y="894"/>
                </a:lnTo>
                <a:lnTo>
                  <a:pt x="589" y="893"/>
                </a:lnTo>
                <a:lnTo>
                  <a:pt x="589" y="891"/>
                </a:lnTo>
                <a:lnTo>
                  <a:pt x="588" y="890"/>
                </a:lnTo>
                <a:lnTo>
                  <a:pt x="587" y="889"/>
                </a:lnTo>
                <a:lnTo>
                  <a:pt x="586" y="887"/>
                </a:lnTo>
                <a:lnTo>
                  <a:pt x="586" y="885"/>
                </a:lnTo>
                <a:lnTo>
                  <a:pt x="585" y="883"/>
                </a:lnTo>
                <a:lnTo>
                  <a:pt x="584" y="882"/>
                </a:lnTo>
                <a:lnTo>
                  <a:pt x="582" y="880"/>
                </a:lnTo>
                <a:lnTo>
                  <a:pt x="581" y="879"/>
                </a:lnTo>
                <a:lnTo>
                  <a:pt x="580" y="878"/>
                </a:lnTo>
                <a:lnTo>
                  <a:pt x="579" y="875"/>
                </a:lnTo>
                <a:lnTo>
                  <a:pt x="579" y="874"/>
                </a:lnTo>
                <a:lnTo>
                  <a:pt x="577" y="873"/>
                </a:lnTo>
                <a:lnTo>
                  <a:pt x="577" y="872"/>
                </a:lnTo>
                <a:lnTo>
                  <a:pt x="576" y="871"/>
                </a:lnTo>
                <a:lnTo>
                  <a:pt x="574" y="870"/>
                </a:lnTo>
                <a:lnTo>
                  <a:pt x="572" y="869"/>
                </a:lnTo>
                <a:lnTo>
                  <a:pt x="571" y="868"/>
                </a:lnTo>
                <a:lnTo>
                  <a:pt x="570" y="866"/>
                </a:lnTo>
                <a:lnTo>
                  <a:pt x="568" y="865"/>
                </a:lnTo>
                <a:lnTo>
                  <a:pt x="567" y="864"/>
                </a:lnTo>
                <a:lnTo>
                  <a:pt x="562" y="861"/>
                </a:lnTo>
                <a:lnTo>
                  <a:pt x="561" y="860"/>
                </a:lnTo>
                <a:lnTo>
                  <a:pt x="560" y="860"/>
                </a:lnTo>
                <a:lnTo>
                  <a:pt x="559" y="860"/>
                </a:lnTo>
                <a:lnTo>
                  <a:pt x="559" y="858"/>
                </a:lnTo>
                <a:lnTo>
                  <a:pt x="557" y="858"/>
                </a:lnTo>
                <a:lnTo>
                  <a:pt x="556" y="857"/>
                </a:lnTo>
                <a:lnTo>
                  <a:pt x="555" y="857"/>
                </a:lnTo>
                <a:lnTo>
                  <a:pt x="554" y="856"/>
                </a:lnTo>
                <a:lnTo>
                  <a:pt x="552" y="855"/>
                </a:lnTo>
                <a:lnTo>
                  <a:pt x="553" y="855"/>
                </a:lnTo>
                <a:lnTo>
                  <a:pt x="552" y="855"/>
                </a:lnTo>
                <a:lnTo>
                  <a:pt x="551" y="854"/>
                </a:lnTo>
                <a:lnTo>
                  <a:pt x="550" y="854"/>
                </a:lnTo>
                <a:lnTo>
                  <a:pt x="548" y="853"/>
                </a:lnTo>
                <a:lnTo>
                  <a:pt x="547" y="852"/>
                </a:lnTo>
                <a:lnTo>
                  <a:pt x="546" y="852"/>
                </a:lnTo>
                <a:lnTo>
                  <a:pt x="545" y="852"/>
                </a:lnTo>
                <a:lnTo>
                  <a:pt x="544" y="850"/>
                </a:lnTo>
                <a:lnTo>
                  <a:pt x="542" y="849"/>
                </a:lnTo>
                <a:lnTo>
                  <a:pt x="539" y="848"/>
                </a:lnTo>
                <a:lnTo>
                  <a:pt x="537" y="847"/>
                </a:lnTo>
                <a:lnTo>
                  <a:pt x="536" y="846"/>
                </a:lnTo>
                <a:lnTo>
                  <a:pt x="534" y="845"/>
                </a:lnTo>
                <a:lnTo>
                  <a:pt x="533" y="845"/>
                </a:lnTo>
                <a:lnTo>
                  <a:pt x="531" y="844"/>
                </a:lnTo>
                <a:lnTo>
                  <a:pt x="530" y="843"/>
                </a:lnTo>
                <a:lnTo>
                  <a:pt x="528" y="841"/>
                </a:lnTo>
                <a:lnTo>
                  <a:pt x="527" y="841"/>
                </a:lnTo>
                <a:lnTo>
                  <a:pt x="526" y="840"/>
                </a:lnTo>
                <a:lnTo>
                  <a:pt x="524" y="839"/>
                </a:lnTo>
                <a:lnTo>
                  <a:pt x="521" y="838"/>
                </a:lnTo>
                <a:lnTo>
                  <a:pt x="520" y="837"/>
                </a:lnTo>
                <a:lnTo>
                  <a:pt x="518" y="836"/>
                </a:lnTo>
                <a:lnTo>
                  <a:pt x="517" y="835"/>
                </a:lnTo>
                <a:lnTo>
                  <a:pt x="515" y="833"/>
                </a:lnTo>
                <a:lnTo>
                  <a:pt x="513" y="832"/>
                </a:lnTo>
                <a:lnTo>
                  <a:pt x="511" y="830"/>
                </a:lnTo>
                <a:lnTo>
                  <a:pt x="510" y="830"/>
                </a:lnTo>
                <a:lnTo>
                  <a:pt x="503" y="823"/>
                </a:lnTo>
                <a:lnTo>
                  <a:pt x="504" y="823"/>
                </a:lnTo>
                <a:lnTo>
                  <a:pt x="509" y="828"/>
                </a:lnTo>
                <a:lnTo>
                  <a:pt x="509" y="827"/>
                </a:lnTo>
                <a:lnTo>
                  <a:pt x="508" y="827"/>
                </a:lnTo>
                <a:lnTo>
                  <a:pt x="508" y="825"/>
                </a:lnTo>
                <a:lnTo>
                  <a:pt x="508" y="824"/>
                </a:lnTo>
                <a:lnTo>
                  <a:pt x="508" y="823"/>
                </a:lnTo>
                <a:lnTo>
                  <a:pt x="507" y="823"/>
                </a:lnTo>
                <a:lnTo>
                  <a:pt x="505" y="822"/>
                </a:lnTo>
                <a:lnTo>
                  <a:pt x="504" y="821"/>
                </a:lnTo>
                <a:lnTo>
                  <a:pt x="504" y="820"/>
                </a:lnTo>
                <a:lnTo>
                  <a:pt x="503" y="820"/>
                </a:lnTo>
                <a:lnTo>
                  <a:pt x="502" y="820"/>
                </a:lnTo>
                <a:lnTo>
                  <a:pt x="502" y="819"/>
                </a:lnTo>
                <a:lnTo>
                  <a:pt x="501" y="818"/>
                </a:lnTo>
                <a:lnTo>
                  <a:pt x="501" y="816"/>
                </a:lnTo>
                <a:lnTo>
                  <a:pt x="501" y="815"/>
                </a:lnTo>
                <a:lnTo>
                  <a:pt x="500" y="814"/>
                </a:lnTo>
                <a:lnTo>
                  <a:pt x="500" y="813"/>
                </a:lnTo>
                <a:lnTo>
                  <a:pt x="495" y="806"/>
                </a:lnTo>
                <a:lnTo>
                  <a:pt x="495" y="805"/>
                </a:lnTo>
                <a:lnTo>
                  <a:pt x="494" y="805"/>
                </a:lnTo>
                <a:lnTo>
                  <a:pt x="494" y="804"/>
                </a:lnTo>
                <a:lnTo>
                  <a:pt x="494" y="803"/>
                </a:lnTo>
                <a:lnTo>
                  <a:pt x="493" y="803"/>
                </a:lnTo>
                <a:lnTo>
                  <a:pt x="493" y="802"/>
                </a:lnTo>
                <a:lnTo>
                  <a:pt x="491" y="802"/>
                </a:lnTo>
                <a:lnTo>
                  <a:pt x="491" y="799"/>
                </a:lnTo>
                <a:lnTo>
                  <a:pt x="492" y="801"/>
                </a:lnTo>
                <a:lnTo>
                  <a:pt x="493" y="801"/>
                </a:lnTo>
                <a:lnTo>
                  <a:pt x="492" y="798"/>
                </a:lnTo>
                <a:lnTo>
                  <a:pt x="492" y="797"/>
                </a:lnTo>
                <a:lnTo>
                  <a:pt x="491" y="797"/>
                </a:lnTo>
                <a:lnTo>
                  <a:pt x="490" y="797"/>
                </a:lnTo>
                <a:lnTo>
                  <a:pt x="490" y="795"/>
                </a:lnTo>
                <a:lnTo>
                  <a:pt x="491" y="794"/>
                </a:lnTo>
                <a:lnTo>
                  <a:pt x="492" y="793"/>
                </a:lnTo>
                <a:lnTo>
                  <a:pt x="493" y="793"/>
                </a:lnTo>
                <a:lnTo>
                  <a:pt x="493" y="790"/>
                </a:lnTo>
                <a:lnTo>
                  <a:pt x="488" y="790"/>
                </a:lnTo>
                <a:lnTo>
                  <a:pt x="488" y="789"/>
                </a:lnTo>
                <a:lnTo>
                  <a:pt x="488" y="788"/>
                </a:lnTo>
                <a:lnTo>
                  <a:pt x="493" y="788"/>
                </a:lnTo>
                <a:lnTo>
                  <a:pt x="493" y="783"/>
                </a:lnTo>
                <a:lnTo>
                  <a:pt x="490" y="785"/>
                </a:lnTo>
                <a:lnTo>
                  <a:pt x="490" y="778"/>
                </a:lnTo>
                <a:lnTo>
                  <a:pt x="491" y="777"/>
                </a:lnTo>
                <a:lnTo>
                  <a:pt x="493" y="777"/>
                </a:lnTo>
                <a:lnTo>
                  <a:pt x="492" y="769"/>
                </a:lnTo>
                <a:lnTo>
                  <a:pt x="487" y="770"/>
                </a:lnTo>
                <a:lnTo>
                  <a:pt x="486" y="768"/>
                </a:lnTo>
                <a:lnTo>
                  <a:pt x="485" y="766"/>
                </a:lnTo>
                <a:lnTo>
                  <a:pt x="485" y="765"/>
                </a:lnTo>
                <a:lnTo>
                  <a:pt x="484" y="766"/>
                </a:lnTo>
                <a:lnTo>
                  <a:pt x="485" y="766"/>
                </a:lnTo>
                <a:lnTo>
                  <a:pt x="484" y="766"/>
                </a:lnTo>
                <a:lnTo>
                  <a:pt x="484" y="765"/>
                </a:lnTo>
                <a:lnTo>
                  <a:pt x="485" y="765"/>
                </a:lnTo>
                <a:lnTo>
                  <a:pt x="484" y="764"/>
                </a:lnTo>
                <a:lnTo>
                  <a:pt x="484" y="763"/>
                </a:lnTo>
                <a:lnTo>
                  <a:pt x="483" y="763"/>
                </a:lnTo>
                <a:lnTo>
                  <a:pt x="482" y="762"/>
                </a:lnTo>
                <a:lnTo>
                  <a:pt x="481" y="761"/>
                </a:lnTo>
                <a:lnTo>
                  <a:pt x="479" y="760"/>
                </a:lnTo>
                <a:lnTo>
                  <a:pt x="478" y="758"/>
                </a:lnTo>
                <a:lnTo>
                  <a:pt x="477" y="758"/>
                </a:lnTo>
                <a:lnTo>
                  <a:pt x="477" y="757"/>
                </a:lnTo>
                <a:lnTo>
                  <a:pt x="476" y="756"/>
                </a:lnTo>
                <a:lnTo>
                  <a:pt x="475" y="756"/>
                </a:lnTo>
                <a:lnTo>
                  <a:pt x="474" y="755"/>
                </a:lnTo>
                <a:lnTo>
                  <a:pt x="473" y="754"/>
                </a:lnTo>
                <a:lnTo>
                  <a:pt x="472" y="754"/>
                </a:lnTo>
                <a:lnTo>
                  <a:pt x="470" y="753"/>
                </a:lnTo>
                <a:lnTo>
                  <a:pt x="469" y="752"/>
                </a:lnTo>
                <a:lnTo>
                  <a:pt x="469" y="754"/>
                </a:lnTo>
                <a:lnTo>
                  <a:pt x="467" y="753"/>
                </a:lnTo>
                <a:lnTo>
                  <a:pt x="468" y="753"/>
                </a:lnTo>
                <a:lnTo>
                  <a:pt x="468" y="752"/>
                </a:lnTo>
                <a:lnTo>
                  <a:pt x="465" y="751"/>
                </a:lnTo>
                <a:lnTo>
                  <a:pt x="466" y="751"/>
                </a:lnTo>
                <a:lnTo>
                  <a:pt x="464" y="749"/>
                </a:lnTo>
                <a:lnTo>
                  <a:pt x="462" y="749"/>
                </a:lnTo>
                <a:lnTo>
                  <a:pt x="461" y="749"/>
                </a:lnTo>
                <a:lnTo>
                  <a:pt x="461" y="748"/>
                </a:lnTo>
                <a:lnTo>
                  <a:pt x="460" y="748"/>
                </a:lnTo>
                <a:lnTo>
                  <a:pt x="459" y="747"/>
                </a:lnTo>
                <a:lnTo>
                  <a:pt x="457" y="747"/>
                </a:lnTo>
                <a:lnTo>
                  <a:pt x="455" y="745"/>
                </a:lnTo>
                <a:lnTo>
                  <a:pt x="453" y="745"/>
                </a:lnTo>
                <a:lnTo>
                  <a:pt x="452" y="745"/>
                </a:lnTo>
                <a:lnTo>
                  <a:pt x="450" y="744"/>
                </a:lnTo>
                <a:lnTo>
                  <a:pt x="449" y="744"/>
                </a:lnTo>
                <a:lnTo>
                  <a:pt x="448" y="744"/>
                </a:lnTo>
                <a:lnTo>
                  <a:pt x="447" y="744"/>
                </a:lnTo>
                <a:lnTo>
                  <a:pt x="446" y="744"/>
                </a:lnTo>
                <a:lnTo>
                  <a:pt x="444" y="744"/>
                </a:lnTo>
                <a:lnTo>
                  <a:pt x="442" y="744"/>
                </a:lnTo>
                <a:lnTo>
                  <a:pt x="440" y="745"/>
                </a:lnTo>
                <a:lnTo>
                  <a:pt x="438" y="745"/>
                </a:lnTo>
                <a:lnTo>
                  <a:pt x="435" y="746"/>
                </a:lnTo>
                <a:lnTo>
                  <a:pt x="434" y="747"/>
                </a:lnTo>
                <a:lnTo>
                  <a:pt x="435" y="748"/>
                </a:lnTo>
                <a:lnTo>
                  <a:pt x="420" y="755"/>
                </a:lnTo>
                <a:lnTo>
                  <a:pt x="417" y="756"/>
                </a:lnTo>
                <a:lnTo>
                  <a:pt x="413" y="754"/>
                </a:lnTo>
                <a:lnTo>
                  <a:pt x="404" y="749"/>
                </a:lnTo>
                <a:lnTo>
                  <a:pt x="406" y="746"/>
                </a:lnTo>
                <a:lnTo>
                  <a:pt x="407" y="747"/>
                </a:lnTo>
                <a:lnTo>
                  <a:pt x="407" y="746"/>
                </a:lnTo>
                <a:lnTo>
                  <a:pt x="408" y="745"/>
                </a:lnTo>
                <a:lnTo>
                  <a:pt x="409" y="744"/>
                </a:lnTo>
                <a:lnTo>
                  <a:pt x="410" y="743"/>
                </a:lnTo>
                <a:lnTo>
                  <a:pt x="410" y="741"/>
                </a:lnTo>
                <a:lnTo>
                  <a:pt x="412" y="740"/>
                </a:lnTo>
                <a:lnTo>
                  <a:pt x="413" y="739"/>
                </a:lnTo>
                <a:lnTo>
                  <a:pt x="415" y="738"/>
                </a:lnTo>
                <a:lnTo>
                  <a:pt x="417" y="736"/>
                </a:lnTo>
                <a:lnTo>
                  <a:pt x="415" y="732"/>
                </a:lnTo>
                <a:lnTo>
                  <a:pt x="414" y="734"/>
                </a:lnTo>
                <a:lnTo>
                  <a:pt x="414" y="732"/>
                </a:lnTo>
                <a:lnTo>
                  <a:pt x="412" y="735"/>
                </a:lnTo>
                <a:lnTo>
                  <a:pt x="407" y="739"/>
                </a:lnTo>
                <a:lnTo>
                  <a:pt x="407" y="740"/>
                </a:lnTo>
                <a:lnTo>
                  <a:pt x="406" y="740"/>
                </a:lnTo>
                <a:lnTo>
                  <a:pt x="404" y="741"/>
                </a:lnTo>
                <a:lnTo>
                  <a:pt x="403" y="743"/>
                </a:lnTo>
                <a:lnTo>
                  <a:pt x="401" y="743"/>
                </a:lnTo>
                <a:lnTo>
                  <a:pt x="401" y="744"/>
                </a:lnTo>
                <a:lnTo>
                  <a:pt x="399" y="744"/>
                </a:lnTo>
                <a:lnTo>
                  <a:pt x="398" y="745"/>
                </a:lnTo>
                <a:lnTo>
                  <a:pt x="397" y="745"/>
                </a:lnTo>
                <a:lnTo>
                  <a:pt x="396" y="745"/>
                </a:lnTo>
                <a:lnTo>
                  <a:pt x="395" y="744"/>
                </a:lnTo>
                <a:lnTo>
                  <a:pt x="395" y="743"/>
                </a:lnTo>
                <a:lnTo>
                  <a:pt x="395" y="741"/>
                </a:lnTo>
                <a:lnTo>
                  <a:pt x="395" y="740"/>
                </a:lnTo>
                <a:lnTo>
                  <a:pt x="395" y="739"/>
                </a:lnTo>
                <a:lnTo>
                  <a:pt x="393" y="738"/>
                </a:lnTo>
                <a:lnTo>
                  <a:pt x="393" y="737"/>
                </a:lnTo>
                <a:lnTo>
                  <a:pt x="393" y="736"/>
                </a:lnTo>
                <a:lnTo>
                  <a:pt x="392" y="736"/>
                </a:lnTo>
                <a:lnTo>
                  <a:pt x="393" y="735"/>
                </a:lnTo>
                <a:lnTo>
                  <a:pt x="393" y="734"/>
                </a:lnTo>
                <a:lnTo>
                  <a:pt x="393" y="732"/>
                </a:lnTo>
                <a:lnTo>
                  <a:pt x="392" y="731"/>
                </a:lnTo>
                <a:lnTo>
                  <a:pt x="391" y="731"/>
                </a:lnTo>
                <a:lnTo>
                  <a:pt x="383" y="739"/>
                </a:lnTo>
                <a:lnTo>
                  <a:pt x="382" y="738"/>
                </a:lnTo>
                <a:lnTo>
                  <a:pt x="389" y="732"/>
                </a:lnTo>
                <a:lnTo>
                  <a:pt x="387" y="730"/>
                </a:lnTo>
                <a:lnTo>
                  <a:pt x="380" y="737"/>
                </a:lnTo>
                <a:lnTo>
                  <a:pt x="379" y="737"/>
                </a:lnTo>
                <a:lnTo>
                  <a:pt x="382" y="734"/>
                </a:lnTo>
                <a:lnTo>
                  <a:pt x="383" y="731"/>
                </a:lnTo>
                <a:lnTo>
                  <a:pt x="387" y="728"/>
                </a:lnTo>
                <a:lnTo>
                  <a:pt x="388" y="729"/>
                </a:lnTo>
                <a:lnTo>
                  <a:pt x="390" y="727"/>
                </a:lnTo>
                <a:lnTo>
                  <a:pt x="391" y="726"/>
                </a:lnTo>
                <a:lnTo>
                  <a:pt x="392" y="726"/>
                </a:lnTo>
                <a:lnTo>
                  <a:pt x="393" y="724"/>
                </a:lnTo>
                <a:lnTo>
                  <a:pt x="395" y="724"/>
                </a:lnTo>
                <a:lnTo>
                  <a:pt x="393" y="724"/>
                </a:lnTo>
                <a:lnTo>
                  <a:pt x="389" y="724"/>
                </a:lnTo>
                <a:lnTo>
                  <a:pt x="389" y="723"/>
                </a:lnTo>
                <a:lnTo>
                  <a:pt x="388" y="723"/>
                </a:lnTo>
                <a:lnTo>
                  <a:pt x="387" y="723"/>
                </a:lnTo>
                <a:lnTo>
                  <a:pt x="386" y="723"/>
                </a:lnTo>
                <a:lnTo>
                  <a:pt x="384" y="726"/>
                </a:lnTo>
                <a:lnTo>
                  <a:pt x="383" y="727"/>
                </a:lnTo>
                <a:lnTo>
                  <a:pt x="381" y="728"/>
                </a:lnTo>
                <a:lnTo>
                  <a:pt x="380" y="729"/>
                </a:lnTo>
                <a:lnTo>
                  <a:pt x="379" y="730"/>
                </a:lnTo>
                <a:lnTo>
                  <a:pt x="378" y="730"/>
                </a:lnTo>
                <a:lnTo>
                  <a:pt x="375" y="736"/>
                </a:lnTo>
                <a:lnTo>
                  <a:pt x="374" y="735"/>
                </a:lnTo>
                <a:lnTo>
                  <a:pt x="374" y="734"/>
                </a:lnTo>
                <a:lnTo>
                  <a:pt x="369" y="732"/>
                </a:lnTo>
                <a:lnTo>
                  <a:pt x="369" y="731"/>
                </a:lnTo>
                <a:lnTo>
                  <a:pt x="369" y="730"/>
                </a:lnTo>
                <a:lnTo>
                  <a:pt x="369" y="729"/>
                </a:lnTo>
                <a:lnTo>
                  <a:pt x="367" y="729"/>
                </a:lnTo>
                <a:lnTo>
                  <a:pt x="366" y="729"/>
                </a:lnTo>
                <a:lnTo>
                  <a:pt x="365" y="729"/>
                </a:lnTo>
                <a:lnTo>
                  <a:pt x="362" y="728"/>
                </a:lnTo>
                <a:lnTo>
                  <a:pt x="361" y="730"/>
                </a:lnTo>
                <a:lnTo>
                  <a:pt x="358" y="729"/>
                </a:lnTo>
                <a:lnTo>
                  <a:pt x="360" y="728"/>
                </a:lnTo>
                <a:lnTo>
                  <a:pt x="358" y="728"/>
                </a:lnTo>
                <a:lnTo>
                  <a:pt x="357" y="727"/>
                </a:lnTo>
                <a:lnTo>
                  <a:pt x="354" y="724"/>
                </a:lnTo>
                <a:lnTo>
                  <a:pt x="353" y="723"/>
                </a:lnTo>
                <a:lnTo>
                  <a:pt x="348" y="719"/>
                </a:lnTo>
                <a:lnTo>
                  <a:pt x="347" y="719"/>
                </a:lnTo>
                <a:lnTo>
                  <a:pt x="346" y="718"/>
                </a:lnTo>
                <a:lnTo>
                  <a:pt x="345" y="718"/>
                </a:lnTo>
                <a:lnTo>
                  <a:pt x="345" y="716"/>
                </a:lnTo>
                <a:lnTo>
                  <a:pt x="344" y="716"/>
                </a:lnTo>
                <a:lnTo>
                  <a:pt x="341" y="715"/>
                </a:lnTo>
                <a:lnTo>
                  <a:pt x="340" y="714"/>
                </a:lnTo>
                <a:lnTo>
                  <a:pt x="340" y="713"/>
                </a:lnTo>
                <a:lnTo>
                  <a:pt x="340" y="712"/>
                </a:lnTo>
                <a:lnTo>
                  <a:pt x="340" y="711"/>
                </a:lnTo>
                <a:lnTo>
                  <a:pt x="338" y="710"/>
                </a:lnTo>
                <a:lnTo>
                  <a:pt x="336" y="709"/>
                </a:lnTo>
                <a:lnTo>
                  <a:pt x="335" y="712"/>
                </a:lnTo>
                <a:lnTo>
                  <a:pt x="334" y="711"/>
                </a:lnTo>
                <a:lnTo>
                  <a:pt x="335" y="709"/>
                </a:lnTo>
                <a:lnTo>
                  <a:pt x="336" y="706"/>
                </a:lnTo>
                <a:lnTo>
                  <a:pt x="331" y="704"/>
                </a:lnTo>
                <a:lnTo>
                  <a:pt x="329" y="706"/>
                </a:lnTo>
                <a:lnTo>
                  <a:pt x="330" y="707"/>
                </a:lnTo>
                <a:lnTo>
                  <a:pt x="329" y="709"/>
                </a:lnTo>
                <a:lnTo>
                  <a:pt x="328" y="707"/>
                </a:lnTo>
                <a:lnTo>
                  <a:pt x="328" y="706"/>
                </a:lnTo>
                <a:lnTo>
                  <a:pt x="323" y="704"/>
                </a:lnTo>
                <a:lnTo>
                  <a:pt x="323" y="703"/>
                </a:lnTo>
                <a:lnTo>
                  <a:pt x="321" y="702"/>
                </a:lnTo>
                <a:lnTo>
                  <a:pt x="320" y="701"/>
                </a:lnTo>
                <a:lnTo>
                  <a:pt x="318" y="701"/>
                </a:lnTo>
                <a:lnTo>
                  <a:pt x="312" y="697"/>
                </a:lnTo>
                <a:lnTo>
                  <a:pt x="311" y="699"/>
                </a:lnTo>
                <a:lnTo>
                  <a:pt x="310" y="698"/>
                </a:lnTo>
                <a:lnTo>
                  <a:pt x="312" y="694"/>
                </a:lnTo>
                <a:lnTo>
                  <a:pt x="311" y="694"/>
                </a:lnTo>
                <a:lnTo>
                  <a:pt x="309" y="694"/>
                </a:lnTo>
                <a:lnTo>
                  <a:pt x="308" y="694"/>
                </a:lnTo>
                <a:lnTo>
                  <a:pt x="306" y="694"/>
                </a:lnTo>
                <a:lnTo>
                  <a:pt x="304" y="695"/>
                </a:lnTo>
                <a:lnTo>
                  <a:pt x="300" y="699"/>
                </a:lnTo>
                <a:lnTo>
                  <a:pt x="295" y="699"/>
                </a:lnTo>
                <a:lnTo>
                  <a:pt x="292" y="699"/>
                </a:lnTo>
                <a:lnTo>
                  <a:pt x="289" y="699"/>
                </a:lnTo>
                <a:lnTo>
                  <a:pt x="288" y="699"/>
                </a:lnTo>
                <a:lnTo>
                  <a:pt x="271" y="698"/>
                </a:lnTo>
                <a:lnTo>
                  <a:pt x="271" y="696"/>
                </a:lnTo>
                <a:lnTo>
                  <a:pt x="272" y="694"/>
                </a:lnTo>
                <a:lnTo>
                  <a:pt x="269" y="693"/>
                </a:lnTo>
                <a:lnTo>
                  <a:pt x="268" y="696"/>
                </a:lnTo>
                <a:lnTo>
                  <a:pt x="268" y="695"/>
                </a:lnTo>
                <a:lnTo>
                  <a:pt x="269" y="691"/>
                </a:lnTo>
                <a:lnTo>
                  <a:pt x="269" y="690"/>
                </a:lnTo>
                <a:lnTo>
                  <a:pt x="268" y="690"/>
                </a:lnTo>
                <a:lnTo>
                  <a:pt x="267" y="690"/>
                </a:lnTo>
                <a:lnTo>
                  <a:pt x="261" y="697"/>
                </a:lnTo>
                <a:lnTo>
                  <a:pt x="260" y="698"/>
                </a:lnTo>
                <a:lnTo>
                  <a:pt x="259" y="698"/>
                </a:lnTo>
                <a:lnTo>
                  <a:pt x="258" y="698"/>
                </a:lnTo>
                <a:lnTo>
                  <a:pt x="257" y="698"/>
                </a:lnTo>
                <a:lnTo>
                  <a:pt x="255" y="699"/>
                </a:lnTo>
                <a:lnTo>
                  <a:pt x="254" y="699"/>
                </a:lnTo>
                <a:lnTo>
                  <a:pt x="253" y="698"/>
                </a:lnTo>
                <a:lnTo>
                  <a:pt x="253" y="696"/>
                </a:lnTo>
                <a:lnTo>
                  <a:pt x="249" y="701"/>
                </a:lnTo>
                <a:lnTo>
                  <a:pt x="248" y="702"/>
                </a:lnTo>
                <a:lnTo>
                  <a:pt x="246" y="702"/>
                </a:lnTo>
                <a:lnTo>
                  <a:pt x="245" y="702"/>
                </a:lnTo>
                <a:lnTo>
                  <a:pt x="244" y="702"/>
                </a:lnTo>
                <a:lnTo>
                  <a:pt x="244" y="701"/>
                </a:lnTo>
                <a:lnTo>
                  <a:pt x="243" y="699"/>
                </a:lnTo>
                <a:lnTo>
                  <a:pt x="242" y="704"/>
                </a:lnTo>
                <a:lnTo>
                  <a:pt x="235" y="706"/>
                </a:lnTo>
                <a:lnTo>
                  <a:pt x="234" y="706"/>
                </a:lnTo>
                <a:lnTo>
                  <a:pt x="231" y="706"/>
                </a:lnTo>
                <a:lnTo>
                  <a:pt x="231" y="707"/>
                </a:lnTo>
                <a:lnTo>
                  <a:pt x="185" y="706"/>
                </a:lnTo>
                <a:lnTo>
                  <a:pt x="184" y="706"/>
                </a:lnTo>
                <a:lnTo>
                  <a:pt x="184" y="705"/>
                </a:lnTo>
                <a:lnTo>
                  <a:pt x="182" y="705"/>
                </a:lnTo>
                <a:lnTo>
                  <a:pt x="180" y="704"/>
                </a:lnTo>
                <a:lnTo>
                  <a:pt x="179" y="704"/>
                </a:lnTo>
                <a:lnTo>
                  <a:pt x="177" y="704"/>
                </a:lnTo>
                <a:lnTo>
                  <a:pt x="170" y="703"/>
                </a:lnTo>
                <a:lnTo>
                  <a:pt x="165" y="702"/>
                </a:lnTo>
                <a:lnTo>
                  <a:pt x="146" y="696"/>
                </a:lnTo>
                <a:lnTo>
                  <a:pt x="128" y="691"/>
                </a:lnTo>
                <a:lnTo>
                  <a:pt x="97" y="682"/>
                </a:lnTo>
                <a:lnTo>
                  <a:pt x="71" y="676"/>
                </a:lnTo>
                <a:lnTo>
                  <a:pt x="69" y="674"/>
                </a:lnTo>
                <a:lnTo>
                  <a:pt x="61" y="671"/>
                </a:lnTo>
                <a:lnTo>
                  <a:pt x="61" y="670"/>
                </a:lnTo>
                <a:lnTo>
                  <a:pt x="61" y="668"/>
                </a:lnTo>
                <a:lnTo>
                  <a:pt x="62" y="668"/>
                </a:lnTo>
                <a:lnTo>
                  <a:pt x="62" y="666"/>
                </a:lnTo>
                <a:lnTo>
                  <a:pt x="62" y="665"/>
                </a:lnTo>
                <a:lnTo>
                  <a:pt x="62" y="664"/>
                </a:lnTo>
                <a:lnTo>
                  <a:pt x="63" y="664"/>
                </a:lnTo>
                <a:lnTo>
                  <a:pt x="64" y="664"/>
                </a:lnTo>
                <a:lnTo>
                  <a:pt x="65" y="664"/>
                </a:lnTo>
                <a:lnTo>
                  <a:pt x="64" y="663"/>
                </a:lnTo>
                <a:lnTo>
                  <a:pt x="64" y="662"/>
                </a:lnTo>
                <a:lnTo>
                  <a:pt x="65" y="662"/>
                </a:lnTo>
                <a:lnTo>
                  <a:pt x="65" y="663"/>
                </a:lnTo>
                <a:lnTo>
                  <a:pt x="67" y="663"/>
                </a:lnTo>
                <a:lnTo>
                  <a:pt x="68" y="663"/>
                </a:lnTo>
                <a:lnTo>
                  <a:pt x="70" y="663"/>
                </a:lnTo>
                <a:lnTo>
                  <a:pt x="71" y="664"/>
                </a:lnTo>
                <a:lnTo>
                  <a:pt x="72" y="664"/>
                </a:lnTo>
                <a:lnTo>
                  <a:pt x="75" y="665"/>
                </a:lnTo>
                <a:lnTo>
                  <a:pt x="76" y="665"/>
                </a:lnTo>
                <a:lnTo>
                  <a:pt x="77" y="665"/>
                </a:lnTo>
                <a:lnTo>
                  <a:pt x="78" y="665"/>
                </a:lnTo>
                <a:lnTo>
                  <a:pt x="79" y="664"/>
                </a:lnTo>
                <a:lnTo>
                  <a:pt x="79" y="663"/>
                </a:lnTo>
                <a:lnTo>
                  <a:pt x="87" y="665"/>
                </a:lnTo>
                <a:lnTo>
                  <a:pt x="88" y="661"/>
                </a:lnTo>
                <a:lnTo>
                  <a:pt x="89" y="657"/>
                </a:lnTo>
                <a:lnTo>
                  <a:pt x="89" y="653"/>
                </a:lnTo>
                <a:lnTo>
                  <a:pt x="88" y="645"/>
                </a:lnTo>
                <a:lnTo>
                  <a:pt x="86" y="639"/>
                </a:lnTo>
                <a:lnTo>
                  <a:pt x="86" y="636"/>
                </a:lnTo>
                <a:lnTo>
                  <a:pt x="80" y="634"/>
                </a:lnTo>
                <a:lnTo>
                  <a:pt x="80" y="632"/>
                </a:lnTo>
                <a:lnTo>
                  <a:pt x="80" y="631"/>
                </a:lnTo>
                <a:lnTo>
                  <a:pt x="86" y="626"/>
                </a:lnTo>
                <a:lnTo>
                  <a:pt x="88" y="624"/>
                </a:lnTo>
                <a:lnTo>
                  <a:pt x="81" y="622"/>
                </a:lnTo>
                <a:lnTo>
                  <a:pt x="80" y="622"/>
                </a:lnTo>
                <a:lnTo>
                  <a:pt x="79" y="622"/>
                </a:lnTo>
                <a:lnTo>
                  <a:pt x="79" y="621"/>
                </a:lnTo>
                <a:lnTo>
                  <a:pt x="78" y="621"/>
                </a:lnTo>
                <a:lnTo>
                  <a:pt x="78" y="622"/>
                </a:lnTo>
                <a:lnTo>
                  <a:pt x="77" y="622"/>
                </a:lnTo>
                <a:lnTo>
                  <a:pt x="76" y="621"/>
                </a:lnTo>
                <a:lnTo>
                  <a:pt x="75" y="621"/>
                </a:lnTo>
                <a:lnTo>
                  <a:pt x="73" y="621"/>
                </a:lnTo>
                <a:lnTo>
                  <a:pt x="72" y="621"/>
                </a:lnTo>
                <a:lnTo>
                  <a:pt x="71" y="620"/>
                </a:lnTo>
                <a:lnTo>
                  <a:pt x="70" y="620"/>
                </a:lnTo>
                <a:lnTo>
                  <a:pt x="69" y="621"/>
                </a:lnTo>
                <a:lnTo>
                  <a:pt x="65" y="621"/>
                </a:lnTo>
                <a:lnTo>
                  <a:pt x="64" y="621"/>
                </a:lnTo>
                <a:lnTo>
                  <a:pt x="63" y="622"/>
                </a:lnTo>
                <a:lnTo>
                  <a:pt x="62" y="622"/>
                </a:lnTo>
                <a:lnTo>
                  <a:pt x="60" y="623"/>
                </a:lnTo>
                <a:lnTo>
                  <a:pt x="59" y="623"/>
                </a:lnTo>
                <a:lnTo>
                  <a:pt x="58" y="624"/>
                </a:lnTo>
                <a:lnTo>
                  <a:pt x="56" y="626"/>
                </a:lnTo>
                <a:lnTo>
                  <a:pt x="55" y="626"/>
                </a:lnTo>
                <a:lnTo>
                  <a:pt x="55" y="627"/>
                </a:lnTo>
                <a:lnTo>
                  <a:pt x="54" y="627"/>
                </a:lnTo>
                <a:lnTo>
                  <a:pt x="55" y="628"/>
                </a:lnTo>
                <a:lnTo>
                  <a:pt x="51" y="632"/>
                </a:lnTo>
                <a:lnTo>
                  <a:pt x="47" y="635"/>
                </a:lnTo>
                <a:lnTo>
                  <a:pt x="46" y="634"/>
                </a:lnTo>
                <a:lnTo>
                  <a:pt x="34" y="637"/>
                </a:lnTo>
                <a:lnTo>
                  <a:pt x="26" y="639"/>
                </a:lnTo>
                <a:lnTo>
                  <a:pt x="10" y="643"/>
                </a:lnTo>
                <a:lnTo>
                  <a:pt x="7" y="644"/>
                </a:lnTo>
                <a:lnTo>
                  <a:pt x="0" y="630"/>
                </a:lnTo>
                <a:lnTo>
                  <a:pt x="29" y="610"/>
                </a:lnTo>
                <a:lnTo>
                  <a:pt x="30" y="609"/>
                </a:lnTo>
                <a:lnTo>
                  <a:pt x="32" y="610"/>
                </a:lnTo>
                <a:lnTo>
                  <a:pt x="43" y="602"/>
                </a:lnTo>
                <a:lnTo>
                  <a:pt x="47" y="598"/>
                </a:lnTo>
                <a:lnTo>
                  <a:pt x="47" y="597"/>
                </a:lnTo>
                <a:lnTo>
                  <a:pt x="61" y="598"/>
                </a:lnTo>
                <a:lnTo>
                  <a:pt x="73" y="601"/>
                </a:lnTo>
                <a:lnTo>
                  <a:pt x="73" y="602"/>
                </a:lnTo>
                <a:lnTo>
                  <a:pt x="80" y="602"/>
                </a:lnTo>
                <a:lnTo>
                  <a:pt x="80" y="601"/>
                </a:lnTo>
                <a:lnTo>
                  <a:pt x="96" y="603"/>
                </a:lnTo>
                <a:lnTo>
                  <a:pt x="97" y="603"/>
                </a:lnTo>
                <a:lnTo>
                  <a:pt x="98" y="603"/>
                </a:lnTo>
                <a:lnTo>
                  <a:pt x="98" y="602"/>
                </a:lnTo>
                <a:lnTo>
                  <a:pt x="99" y="602"/>
                </a:lnTo>
                <a:lnTo>
                  <a:pt x="110" y="588"/>
                </a:lnTo>
                <a:lnTo>
                  <a:pt x="123" y="571"/>
                </a:lnTo>
                <a:lnTo>
                  <a:pt x="146" y="545"/>
                </a:lnTo>
                <a:lnTo>
                  <a:pt x="151" y="546"/>
                </a:lnTo>
                <a:lnTo>
                  <a:pt x="168" y="548"/>
                </a:lnTo>
                <a:lnTo>
                  <a:pt x="170" y="534"/>
                </a:lnTo>
                <a:lnTo>
                  <a:pt x="149" y="527"/>
                </a:lnTo>
                <a:lnTo>
                  <a:pt x="136" y="529"/>
                </a:lnTo>
                <a:lnTo>
                  <a:pt x="134" y="529"/>
                </a:lnTo>
                <a:lnTo>
                  <a:pt x="133" y="530"/>
                </a:lnTo>
                <a:lnTo>
                  <a:pt x="133" y="531"/>
                </a:lnTo>
                <a:lnTo>
                  <a:pt x="130" y="534"/>
                </a:lnTo>
                <a:lnTo>
                  <a:pt x="119" y="548"/>
                </a:lnTo>
                <a:lnTo>
                  <a:pt x="114" y="546"/>
                </a:lnTo>
                <a:lnTo>
                  <a:pt x="116" y="544"/>
                </a:lnTo>
                <a:lnTo>
                  <a:pt x="111" y="540"/>
                </a:lnTo>
                <a:lnTo>
                  <a:pt x="110" y="539"/>
                </a:lnTo>
                <a:lnTo>
                  <a:pt x="110" y="538"/>
                </a:lnTo>
                <a:lnTo>
                  <a:pt x="108" y="538"/>
                </a:lnTo>
                <a:lnTo>
                  <a:pt x="107" y="537"/>
                </a:lnTo>
                <a:lnTo>
                  <a:pt x="108" y="536"/>
                </a:lnTo>
                <a:lnTo>
                  <a:pt x="107" y="535"/>
                </a:lnTo>
                <a:lnTo>
                  <a:pt x="106" y="535"/>
                </a:lnTo>
                <a:lnTo>
                  <a:pt x="105" y="535"/>
                </a:lnTo>
                <a:lnTo>
                  <a:pt x="104" y="535"/>
                </a:lnTo>
                <a:lnTo>
                  <a:pt x="102" y="535"/>
                </a:lnTo>
                <a:lnTo>
                  <a:pt x="101" y="535"/>
                </a:lnTo>
                <a:lnTo>
                  <a:pt x="99" y="535"/>
                </a:lnTo>
                <a:lnTo>
                  <a:pt x="96" y="534"/>
                </a:lnTo>
                <a:lnTo>
                  <a:pt x="95" y="534"/>
                </a:lnTo>
                <a:lnTo>
                  <a:pt x="93" y="534"/>
                </a:lnTo>
                <a:lnTo>
                  <a:pt x="90" y="534"/>
                </a:lnTo>
                <a:lnTo>
                  <a:pt x="89" y="534"/>
                </a:lnTo>
                <a:lnTo>
                  <a:pt x="88" y="535"/>
                </a:lnTo>
                <a:lnTo>
                  <a:pt x="87" y="535"/>
                </a:lnTo>
                <a:lnTo>
                  <a:pt x="86" y="535"/>
                </a:lnTo>
                <a:lnTo>
                  <a:pt x="85" y="535"/>
                </a:lnTo>
                <a:lnTo>
                  <a:pt x="84" y="535"/>
                </a:lnTo>
                <a:lnTo>
                  <a:pt x="82" y="535"/>
                </a:lnTo>
                <a:lnTo>
                  <a:pt x="80" y="535"/>
                </a:lnTo>
                <a:lnTo>
                  <a:pt x="77" y="536"/>
                </a:lnTo>
                <a:lnTo>
                  <a:pt x="76" y="537"/>
                </a:lnTo>
                <a:lnTo>
                  <a:pt x="75" y="537"/>
                </a:lnTo>
                <a:lnTo>
                  <a:pt x="73" y="537"/>
                </a:lnTo>
                <a:lnTo>
                  <a:pt x="72" y="537"/>
                </a:lnTo>
                <a:lnTo>
                  <a:pt x="70" y="537"/>
                </a:lnTo>
                <a:lnTo>
                  <a:pt x="68" y="537"/>
                </a:lnTo>
                <a:lnTo>
                  <a:pt x="65" y="538"/>
                </a:lnTo>
                <a:lnTo>
                  <a:pt x="64" y="538"/>
                </a:lnTo>
                <a:lnTo>
                  <a:pt x="63" y="538"/>
                </a:lnTo>
                <a:lnTo>
                  <a:pt x="61" y="538"/>
                </a:lnTo>
                <a:lnTo>
                  <a:pt x="60" y="538"/>
                </a:lnTo>
                <a:lnTo>
                  <a:pt x="60" y="537"/>
                </a:lnTo>
                <a:lnTo>
                  <a:pt x="61" y="537"/>
                </a:lnTo>
                <a:lnTo>
                  <a:pt x="61" y="536"/>
                </a:lnTo>
                <a:lnTo>
                  <a:pt x="61" y="535"/>
                </a:lnTo>
                <a:lnTo>
                  <a:pt x="62" y="535"/>
                </a:lnTo>
                <a:lnTo>
                  <a:pt x="62" y="534"/>
                </a:lnTo>
                <a:lnTo>
                  <a:pt x="62" y="532"/>
                </a:lnTo>
                <a:lnTo>
                  <a:pt x="62" y="531"/>
                </a:lnTo>
                <a:lnTo>
                  <a:pt x="63" y="530"/>
                </a:lnTo>
                <a:lnTo>
                  <a:pt x="64" y="530"/>
                </a:lnTo>
                <a:lnTo>
                  <a:pt x="69" y="529"/>
                </a:lnTo>
                <a:lnTo>
                  <a:pt x="70" y="528"/>
                </a:lnTo>
                <a:lnTo>
                  <a:pt x="71" y="528"/>
                </a:lnTo>
                <a:lnTo>
                  <a:pt x="71" y="527"/>
                </a:lnTo>
                <a:lnTo>
                  <a:pt x="72" y="527"/>
                </a:lnTo>
                <a:lnTo>
                  <a:pt x="73" y="526"/>
                </a:lnTo>
                <a:lnTo>
                  <a:pt x="76" y="526"/>
                </a:lnTo>
                <a:lnTo>
                  <a:pt x="76" y="527"/>
                </a:lnTo>
                <a:lnTo>
                  <a:pt x="78" y="527"/>
                </a:lnTo>
                <a:lnTo>
                  <a:pt x="82" y="527"/>
                </a:lnTo>
                <a:lnTo>
                  <a:pt x="84" y="526"/>
                </a:lnTo>
                <a:lnTo>
                  <a:pt x="85" y="525"/>
                </a:lnTo>
                <a:lnTo>
                  <a:pt x="86" y="525"/>
                </a:lnTo>
                <a:lnTo>
                  <a:pt x="86" y="526"/>
                </a:lnTo>
                <a:lnTo>
                  <a:pt x="88" y="526"/>
                </a:lnTo>
                <a:lnTo>
                  <a:pt x="98" y="523"/>
                </a:lnTo>
                <a:lnTo>
                  <a:pt x="105" y="521"/>
                </a:lnTo>
                <a:lnTo>
                  <a:pt x="105" y="520"/>
                </a:lnTo>
                <a:lnTo>
                  <a:pt x="106" y="519"/>
                </a:lnTo>
                <a:lnTo>
                  <a:pt x="107" y="517"/>
                </a:lnTo>
                <a:lnTo>
                  <a:pt x="106" y="515"/>
                </a:lnTo>
                <a:lnTo>
                  <a:pt x="106" y="514"/>
                </a:lnTo>
                <a:lnTo>
                  <a:pt x="107" y="514"/>
                </a:lnTo>
                <a:lnTo>
                  <a:pt x="108" y="514"/>
                </a:lnTo>
                <a:lnTo>
                  <a:pt x="111" y="513"/>
                </a:lnTo>
                <a:lnTo>
                  <a:pt x="112" y="513"/>
                </a:lnTo>
                <a:lnTo>
                  <a:pt x="113" y="513"/>
                </a:lnTo>
                <a:lnTo>
                  <a:pt x="114" y="513"/>
                </a:lnTo>
                <a:lnTo>
                  <a:pt x="116" y="513"/>
                </a:lnTo>
                <a:lnTo>
                  <a:pt x="119" y="512"/>
                </a:lnTo>
                <a:lnTo>
                  <a:pt x="120" y="512"/>
                </a:lnTo>
                <a:lnTo>
                  <a:pt x="121" y="511"/>
                </a:lnTo>
                <a:lnTo>
                  <a:pt x="122" y="510"/>
                </a:lnTo>
                <a:lnTo>
                  <a:pt x="123" y="510"/>
                </a:lnTo>
                <a:lnTo>
                  <a:pt x="124" y="510"/>
                </a:lnTo>
                <a:lnTo>
                  <a:pt x="124" y="509"/>
                </a:lnTo>
                <a:lnTo>
                  <a:pt x="125" y="506"/>
                </a:lnTo>
                <a:lnTo>
                  <a:pt x="127" y="506"/>
                </a:lnTo>
                <a:lnTo>
                  <a:pt x="127" y="505"/>
                </a:lnTo>
                <a:lnTo>
                  <a:pt x="128" y="504"/>
                </a:lnTo>
                <a:lnTo>
                  <a:pt x="128" y="503"/>
                </a:lnTo>
                <a:lnTo>
                  <a:pt x="128" y="502"/>
                </a:lnTo>
                <a:lnTo>
                  <a:pt x="129" y="502"/>
                </a:lnTo>
                <a:lnTo>
                  <a:pt x="129" y="501"/>
                </a:lnTo>
                <a:lnTo>
                  <a:pt x="129" y="500"/>
                </a:lnTo>
                <a:lnTo>
                  <a:pt x="129" y="497"/>
                </a:lnTo>
                <a:lnTo>
                  <a:pt x="129" y="496"/>
                </a:lnTo>
                <a:lnTo>
                  <a:pt x="130" y="494"/>
                </a:lnTo>
                <a:lnTo>
                  <a:pt x="130" y="493"/>
                </a:lnTo>
                <a:lnTo>
                  <a:pt x="131" y="492"/>
                </a:lnTo>
                <a:lnTo>
                  <a:pt x="132" y="490"/>
                </a:lnTo>
                <a:lnTo>
                  <a:pt x="133" y="492"/>
                </a:lnTo>
                <a:lnTo>
                  <a:pt x="134" y="493"/>
                </a:lnTo>
                <a:lnTo>
                  <a:pt x="136" y="493"/>
                </a:lnTo>
                <a:lnTo>
                  <a:pt x="137" y="493"/>
                </a:lnTo>
                <a:lnTo>
                  <a:pt x="138" y="493"/>
                </a:lnTo>
                <a:lnTo>
                  <a:pt x="139" y="492"/>
                </a:lnTo>
                <a:lnTo>
                  <a:pt x="139" y="490"/>
                </a:lnTo>
                <a:lnTo>
                  <a:pt x="141" y="490"/>
                </a:lnTo>
                <a:lnTo>
                  <a:pt x="142" y="490"/>
                </a:lnTo>
                <a:lnTo>
                  <a:pt x="144" y="490"/>
                </a:lnTo>
                <a:lnTo>
                  <a:pt x="145" y="490"/>
                </a:lnTo>
                <a:lnTo>
                  <a:pt x="145" y="492"/>
                </a:lnTo>
                <a:lnTo>
                  <a:pt x="147" y="492"/>
                </a:lnTo>
                <a:lnTo>
                  <a:pt x="148" y="493"/>
                </a:lnTo>
                <a:lnTo>
                  <a:pt x="150" y="494"/>
                </a:lnTo>
                <a:lnTo>
                  <a:pt x="151" y="495"/>
                </a:lnTo>
                <a:lnTo>
                  <a:pt x="150" y="496"/>
                </a:lnTo>
                <a:lnTo>
                  <a:pt x="150" y="495"/>
                </a:lnTo>
                <a:lnTo>
                  <a:pt x="149" y="495"/>
                </a:lnTo>
                <a:lnTo>
                  <a:pt x="148" y="495"/>
                </a:lnTo>
                <a:lnTo>
                  <a:pt x="148" y="494"/>
                </a:lnTo>
                <a:lnTo>
                  <a:pt x="147" y="494"/>
                </a:lnTo>
                <a:lnTo>
                  <a:pt x="146" y="494"/>
                </a:lnTo>
                <a:lnTo>
                  <a:pt x="145" y="495"/>
                </a:lnTo>
                <a:lnTo>
                  <a:pt x="144" y="495"/>
                </a:lnTo>
                <a:lnTo>
                  <a:pt x="142" y="497"/>
                </a:lnTo>
                <a:lnTo>
                  <a:pt x="141" y="497"/>
                </a:lnTo>
                <a:lnTo>
                  <a:pt x="142" y="497"/>
                </a:lnTo>
                <a:lnTo>
                  <a:pt x="142" y="498"/>
                </a:lnTo>
                <a:lnTo>
                  <a:pt x="144" y="498"/>
                </a:lnTo>
                <a:lnTo>
                  <a:pt x="145" y="498"/>
                </a:lnTo>
                <a:lnTo>
                  <a:pt x="146" y="498"/>
                </a:lnTo>
                <a:lnTo>
                  <a:pt x="146" y="497"/>
                </a:lnTo>
                <a:lnTo>
                  <a:pt x="147" y="496"/>
                </a:lnTo>
                <a:lnTo>
                  <a:pt x="148" y="496"/>
                </a:lnTo>
                <a:lnTo>
                  <a:pt x="150" y="497"/>
                </a:lnTo>
                <a:lnTo>
                  <a:pt x="153" y="497"/>
                </a:lnTo>
                <a:lnTo>
                  <a:pt x="155" y="496"/>
                </a:lnTo>
                <a:lnTo>
                  <a:pt x="156" y="496"/>
                </a:lnTo>
                <a:lnTo>
                  <a:pt x="157" y="496"/>
                </a:lnTo>
                <a:lnTo>
                  <a:pt x="158" y="497"/>
                </a:lnTo>
                <a:lnTo>
                  <a:pt x="159" y="497"/>
                </a:lnTo>
                <a:lnTo>
                  <a:pt x="160" y="497"/>
                </a:lnTo>
                <a:lnTo>
                  <a:pt x="162" y="497"/>
                </a:lnTo>
                <a:lnTo>
                  <a:pt x="163" y="498"/>
                </a:lnTo>
                <a:lnTo>
                  <a:pt x="164" y="500"/>
                </a:lnTo>
                <a:lnTo>
                  <a:pt x="165" y="500"/>
                </a:lnTo>
                <a:lnTo>
                  <a:pt x="166" y="500"/>
                </a:lnTo>
                <a:lnTo>
                  <a:pt x="166" y="501"/>
                </a:lnTo>
                <a:lnTo>
                  <a:pt x="167" y="501"/>
                </a:lnTo>
                <a:lnTo>
                  <a:pt x="168" y="501"/>
                </a:lnTo>
                <a:lnTo>
                  <a:pt x="168" y="500"/>
                </a:lnTo>
                <a:lnTo>
                  <a:pt x="170" y="500"/>
                </a:lnTo>
                <a:lnTo>
                  <a:pt x="171" y="500"/>
                </a:lnTo>
                <a:lnTo>
                  <a:pt x="172" y="500"/>
                </a:lnTo>
                <a:lnTo>
                  <a:pt x="173" y="500"/>
                </a:lnTo>
                <a:lnTo>
                  <a:pt x="174" y="501"/>
                </a:lnTo>
                <a:lnTo>
                  <a:pt x="175" y="501"/>
                </a:lnTo>
                <a:lnTo>
                  <a:pt x="176" y="500"/>
                </a:lnTo>
                <a:lnTo>
                  <a:pt x="177" y="500"/>
                </a:lnTo>
                <a:lnTo>
                  <a:pt x="179" y="501"/>
                </a:lnTo>
                <a:lnTo>
                  <a:pt x="180" y="501"/>
                </a:lnTo>
                <a:lnTo>
                  <a:pt x="182" y="501"/>
                </a:lnTo>
                <a:lnTo>
                  <a:pt x="183" y="502"/>
                </a:lnTo>
                <a:lnTo>
                  <a:pt x="184" y="502"/>
                </a:lnTo>
                <a:lnTo>
                  <a:pt x="185" y="502"/>
                </a:lnTo>
                <a:lnTo>
                  <a:pt x="186" y="502"/>
                </a:lnTo>
                <a:lnTo>
                  <a:pt x="189" y="502"/>
                </a:lnTo>
                <a:lnTo>
                  <a:pt x="190" y="501"/>
                </a:lnTo>
                <a:lnTo>
                  <a:pt x="192" y="501"/>
                </a:lnTo>
                <a:lnTo>
                  <a:pt x="193" y="501"/>
                </a:lnTo>
                <a:lnTo>
                  <a:pt x="194" y="501"/>
                </a:lnTo>
                <a:lnTo>
                  <a:pt x="194" y="500"/>
                </a:lnTo>
                <a:lnTo>
                  <a:pt x="197" y="500"/>
                </a:lnTo>
                <a:lnTo>
                  <a:pt x="199" y="498"/>
                </a:lnTo>
                <a:lnTo>
                  <a:pt x="201" y="498"/>
                </a:lnTo>
                <a:lnTo>
                  <a:pt x="202" y="498"/>
                </a:lnTo>
                <a:lnTo>
                  <a:pt x="205" y="497"/>
                </a:lnTo>
                <a:lnTo>
                  <a:pt x="206" y="497"/>
                </a:lnTo>
                <a:lnTo>
                  <a:pt x="207" y="497"/>
                </a:lnTo>
                <a:lnTo>
                  <a:pt x="209" y="496"/>
                </a:lnTo>
                <a:lnTo>
                  <a:pt x="210" y="495"/>
                </a:lnTo>
                <a:lnTo>
                  <a:pt x="211" y="494"/>
                </a:lnTo>
                <a:lnTo>
                  <a:pt x="213" y="494"/>
                </a:lnTo>
                <a:lnTo>
                  <a:pt x="214" y="494"/>
                </a:lnTo>
                <a:lnTo>
                  <a:pt x="215" y="493"/>
                </a:lnTo>
                <a:lnTo>
                  <a:pt x="216" y="492"/>
                </a:lnTo>
                <a:lnTo>
                  <a:pt x="218" y="490"/>
                </a:lnTo>
                <a:lnTo>
                  <a:pt x="219" y="490"/>
                </a:lnTo>
                <a:lnTo>
                  <a:pt x="220" y="489"/>
                </a:lnTo>
                <a:lnTo>
                  <a:pt x="220" y="488"/>
                </a:lnTo>
                <a:lnTo>
                  <a:pt x="222" y="487"/>
                </a:lnTo>
                <a:lnTo>
                  <a:pt x="223" y="486"/>
                </a:lnTo>
                <a:lnTo>
                  <a:pt x="222" y="485"/>
                </a:lnTo>
                <a:lnTo>
                  <a:pt x="222" y="483"/>
                </a:lnTo>
                <a:lnTo>
                  <a:pt x="222" y="481"/>
                </a:lnTo>
                <a:lnTo>
                  <a:pt x="220" y="480"/>
                </a:lnTo>
                <a:lnTo>
                  <a:pt x="219" y="479"/>
                </a:lnTo>
                <a:lnTo>
                  <a:pt x="219" y="478"/>
                </a:lnTo>
                <a:lnTo>
                  <a:pt x="220" y="478"/>
                </a:lnTo>
                <a:lnTo>
                  <a:pt x="222" y="478"/>
                </a:lnTo>
                <a:lnTo>
                  <a:pt x="223" y="477"/>
                </a:lnTo>
                <a:lnTo>
                  <a:pt x="224" y="477"/>
                </a:lnTo>
                <a:lnTo>
                  <a:pt x="226" y="477"/>
                </a:lnTo>
                <a:lnTo>
                  <a:pt x="227" y="478"/>
                </a:lnTo>
                <a:lnTo>
                  <a:pt x="229" y="479"/>
                </a:lnTo>
                <a:lnTo>
                  <a:pt x="231" y="479"/>
                </a:lnTo>
                <a:lnTo>
                  <a:pt x="231" y="480"/>
                </a:lnTo>
                <a:lnTo>
                  <a:pt x="232" y="480"/>
                </a:lnTo>
                <a:lnTo>
                  <a:pt x="233" y="481"/>
                </a:lnTo>
                <a:lnTo>
                  <a:pt x="235" y="483"/>
                </a:lnTo>
                <a:lnTo>
                  <a:pt x="236" y="483"/>
                </a:lnTo>
                <a:lnTo>
                  <a:pt x="235" y="481"/>
                </a:lnTo>
                <a:lnTo>
                  <a:pt x="232" y="478"/>
                </a:lnTo>
                <a:lnTo>
                  <a:pt x="231" y="477"/>
                </a:lnTo>
                <a:lnTo>
                  <a:pt x="229" y="476"/>
                </a:lnTo>
                <a:lnTo>
                  <a:pt x="231" y="476"/>
                </a:lnTo>
                <a:lnTo>
                  <a:pt x="231" y="475"/>
                </a:lnTo>
                <a:lnTo>
                  <a:pt x="231" y="473"/>
                </a:lnTo>
                <a:lnTo>
                  <a:pt x="229" y="473"/>
                </a:lnTo>
                <a:lnTo>
                  <a:pt x="229" y="472"/>
                </a:lnTo>
                <a:lnTo>
                  <a:pt x="231" y="472"/>
                </a:lnTo>
                <a:lnTo>
                  <a:pt x="231" y="471"/>
                </a:lnTo>
                <a:lnTo>
                  <a:pt x="232" y="469"/>
                </a:lnTo>
                <a:lnTo>
                  <a:pt x="232" y="468"/>
                </a:lnTo>
                <a:lnTo>
                  <a:pt x="232" y="467"/>
                </a:lnTo>
                <a:lnTo>
                  <a:pt x="231" y="467"/>
                </a:lnTo>
                <a:lnTo>
                  <a:pt x="231" y="464"/>
                </a:lnTo>
                <a:lnTo>
                  <a:pt x="231" y="463"/>
                </a:lnTo>
                <a:lnTo>
                  <a:pt x="231" y="462"/>
                </a:lnTo>
                <a:lnTo>
                  <a:pt x="229" y="461"/>
                </a:lnTo>
                <a:lnTo>
                  <a:pt x="228" y="460"/>
                </a:lnTo>
                <a:lnTo>
                  <a:pt x="228" y="459"/>
                </a:lnTo>
                <a:lnTo>
                  <a:pt x="229" y="459"/>
                </a:lnTo>
                <a:lnTo>
                  <a:pt x="229" y="458"/>
                </a:lnTo>
                <a:lnTo>
                  <a:pt x="231" y="456"/>
                </a:lnTo>
                <a:lnTo>
                  <a:pt x="235" y="454"/>
                </a:lnTo>
                <a:lnTo>
                  <a:pt x="235" y="453"/>
                </a:lnTo>
                <a:lnTo>
                  <a:pt x="234" y="453"/>
                </a:lnTo>
                <a:lnTo>
                  <a:pt x="232" y="453"/>
                </a:lnTo>
                <a:lnTo>
                  <a:pt x="231" y="454"/>
                </a:lnTo>
                <a:lnTo>
                  <a:pt x="229" y="454"/>
                </a:lnTo>
                <a:lnTo>
                  <a:pt x="229" y="453"/>
                </a:lnTo>
                <a:lnTo>
                  <a:pt x="228" y="453"/>
                </a:lnTo>
                <a:lnTo>
                  <a:pt x="227" y="453"/>
                </a:lnTo>
                <a:lnTo>
                  <a:pt x="227" y="452"/>
                </a:lnTo>
                <a:lnTo>
                  <a:pt x="227" y="451"/>
                </a:lnTo>
                <a:lnTo>
                  <a:pt x="226" y="451"/>
                </a:lnTo>
                <a:lnTo>
                  <a:pt x="226" y="450"/>
                </a:lnTo>
                <a:lnTo>
                  <a:pt x="227" y="450"/>
                </a:lnTo>
                <a:lnTo>
                  <a:pt x="226" y="448"/>
                </a:lnTo>
                <a:lnTo>
                  <a:pt x="226" y="447"/>
                </a:lnTo>
                <a:lnTo>
                  <a:pt x="226" y="446"/>
                </a:lnTo>
                <a:lnTo>
                  <a:pt x="225" y="446"/>
                </a:lnTo>
                <a:lnTo>
                  <a:pt x="224" y="446"/>
                </a:lnTo>
                <a:lnTo>
                  <a:pt x="224" y="445"/>
                </a:lnTo>
                <a:lnTo>
                  <a:pt x="224" y="444"/>
                </a:lnTo>
                <a:lnTo>
                  <a:pt x="224" y="443"/>
                </a:lnTo>
                <a:lnTo>
                  <a:pt x="224" y="442"/>
                </a:lnTo>
                <a:lnTo>
                  <a:pt x="223" y="442"/>
                </a:lnTo>
                <a:lnTo>
                  <a:pt x="224" y="440"/>
                </a:lnTo>
                <a:lnTo>
                  <a:pt x="224" y="439"/>
                </a:lnTo>
                <a:lnTo>
                  <a:pt x="223" y="439"/>
                </a:lnTo>
                <a:lnTo>
                  <a:pt x="223" y="438"/>
                </a:lnTo>
                <a:lnTo>
                  <a:pt x="223" y="437"/>
                </a:lnTo>
                <a:lnTo>
                  <a:pt x="222" y="437"/>
                </a:lnTo>
                <a:lnTo>
                  <a:pt x="222" y="436"/>
                </a:lnTo>
                <a:lnTo>
                  <a:pt x="222" y="435"/>
                </a:lnTo>
                <a:lnTo>
                  <a:pt x="219" y="435"/>
                </a:lnTo>
                <a:lnTo>
                  <a:pt x="218" y="434"/>
                </a:lnTo>
                <a:lnTo>
                  <a:pt x="218" y="433"/>
                </a:lnTo>
                <a:lnTo>
                  <a:pt x="217" y="433"/>
                </a:lnTo>
                <a:lnTo>
                  <a:pt x="216" y="433"/>
                </a:lnTo>
                <a:lnTo>
                  <a:pt x="214" y="434"/>
                </a:lnTo>
                <a:lnTo>
                  <a:pt x="213" y="434"/>
                </a:lnTo>
                <a:lnTo>
                  <a:pt x="211" y="434"/>
                </a:lnTo>
                <a:lnTo>
                  <a:pt x="211" y="435"/>
                </a:lnTo>
                <a:lnTo>
                  <a:pt x="210" y="434"/>
                </a:lnTo>
                <a:lnTo>
                  <a:pt x="209" y="435"/>
                </a:lnTo>
                <a:lnTo>
                  <a:pt x="208" y="435"/>
                </a:lnTo>
                <a:lnTo>
                  <a:pt x="207" y="436"/>
                </a:lnTo>
                <a:lnTo>
                  <a:pt x="206" y="436"/>
                </a:lnTo>
                <a:lnTo>
                  <a:pt x="205" y="436"/>
                </a:lnTo>
                <a:lnTo>
                  <a:pt x="202" y="436"/>
                </a:lnTo>
                <a:lnTo>
                  <a:pt x="200" y="436"/>
                </a:lnTo>
                <a:lnTo>
                  <a:pt x="199" y="436"/>
                </a:lnTo>
                <a:lnTo>
                  <a:pt x="198" y="436"/>
                </a:lnTo>
                <a:lnTo>
                  <a:pt x="196" y="437"/>
                </a:lnTo>
                <a:lnTo>
                  <a:pt x="194" y="437"/>
                </a:lnTo>
                <a:lnTo>
                  <a:pt x="193" y="437"/>
                </a:lnTo>
                <a:lnTo>
                  <a:pt x="191" y="436"/>
                </a:lnTo>
                <a:lnTo>
                  <a:pt x="190" y="436"/>
                </a:lnTo>
                <a:lnTo>
                  <a:pt x="189" y="435"/>
                </a:lnTo>
                <a:lnTo>
                  <a:pt x="188" y="435"/>
                </a:lnTo>
                <a:lnTo>
                  <a:pt x="186" y="434"/>
                </a:lnTo>
                <a:lnTo>
                  <a:pt x="181" y="434"/>
                </a:lnTo>
                <a:lnTo>
                  <a:pt x="180" y="434"/>
                </a:lnTo>
                <a:lnTo>
                  <a:pt x="166" y="434"/>
                </a:lnTo>
                <a:lnTo>
                  <a:pt x="160" y="434"/>
                </a:lnTo>
                <a:lnTo>
                  <a:pt x="155" y="434"/>
                </a:lnTo>
                <a:lnTo>
                  <a:pt x="151" y="434"/>
                </a:lnTo>
                <a:lnTo>
                  <a:pt x="144" y="434"/>
                </a:lnTo>
                <a:lnTo>
                  <a:pt x="139" y="433"/>
                </a:lnTo>
                <a:lnTo>
                  <a:pt x="136" y="431"/>
                </a:lnTo>
                <a:lnTo>
                  <a:pt x="136" y="427"/>
                </a:lnTo>
                <a:lnTo>
                  <a:pt x="136" y="425"/>
                </a:lnTo>
                <a:lnTo>
                  <a:pt x="134" y="422"/>
                </a:lnTo>
                <a:lnTo>
                  <a:pt x="136" y="417"/>
                </a:lnTo>
                <a:lnTo>
                  <a:pt x="137" y="409"/>
                </a:lnTo>
                <a:lnTo>
                  <a:pt x="138" y="404"/>
                </a:lnTo>
                <a:lnTo>
                  <a:pt x="139" y="402"/>
                </a:lnTo>
                <a:lnTo>
                  <a:pt x="139" y="398"/>
                </a:lnTo>
                <a:lnTo>
                  <a:pt x="140" y="398"/>
                </a:lnTo>
                <a:lnTo>
                  <a:pt x="141" y="400"/>
                </a:lnTo>
                <a:lnTo>
                  <a:pt x="144" y="400"/>
                </a:lnTo>
                <a:lnTo>
                  <a:pt x="146" y="400"/>
                </a:lnTo>
                <a:lnTo>
                  <a:pt x="146" y="401"/>
                </a:lnTo>
                <a:lnTo>
                  <a:pt x="146" y="402"/>
                </a:lnTo>
                <a:lnTo>
                  <a:pt x="145" y="404"/>
                </a:lnTo>
                <a:lnTo>
                  <a:pt x="144" y="406"/>
                </a:lnTo>
                <a:lnTo>
                  <a:pt x="142" y="409"/>
                </a:lnTo>
                <a:lnTo>
                  <a:pt x="142" y="411"/>
                </a:lnTo>
                <a:lnTo>
                  <a:pt x="140" y="415"/>
                </a:lnTo>
                <a:lnTo>
                  <a:pt x="140" y="419"/>
                </a:lnTo>
                <a:lnTo>
                  <a:pt x="140" y="420"/>
                </a:lnTo>
                <a:lnTo>
                  <a:pt x="140" y="422"/>
                </a:lnTo>
                <a:lnTo>
                  <a:pt x="140" y="425"/>
                </a:lnTo>
                <a:lnTo>
                  <a:pt x="141" y="425"/>
                </a:lnTo>
                <a:lnTo>
                  <a:pt x="145" y="426"/>
                </a:lnTo>
                <a:lnTo>
                  <a:pt x="146" y="425"/>
                </a:lnTo>
                <a:lnTo>
                  <a:pt x="147" y="425"/>
                </a:lnTo>
                <a:lnTo>
                  <a:pt x="147" y="426"/>
                </a:lnTo>
                <a:lnTo>
                  <a:pt x="146" y="427"/>
                </a:lnTo>
                <a:lnTo>
                  <a:pt x="147" y="429"/>
                </a:lnTo>
                <a:lnTo>
                  <a:pt x="149" y="431"/>
                </a:lnTo>
                <a:lnTo>
                  <a:pt x="151" y="431"/>
                </a:lnTo>
                <a:lnTo>
                  <a:pt x="154" y="431"/>
                </a:lnTo>
                <a:lnTo>
                  <a:pt x="155" y="431"/>
                </a:lnTo>
                <a:lnTo>
                  <a:pt x="156" y="431"/>
                </a:lnTo>
                <a:lnTo>
                  <a:pt x="157" y="431"/>
                </a:lnTo>
                <a:lnTo>
                  <a:pt x="158" y="431"/>
                </a:lnTo>
                <a:lnTo>
                  <a:pt x="159" y="431"/>
                </a:lnTo>
                <a:lnTo>
                  <a:pt x="160" y="430"/>
                </a:lnTo>
                <a:lnTo>
                  <a:pt x="162" y="430"/>
                </a:lnTo>
                <a:lnTo>
                  <a:pt x="163" y="430"/>
                </a:lnTo>
                <a:lnTo>
                  <a:pt x="164" y="430"/>
                </a:lnTo>
                <a:lnTo>
                  <a:pt x="165" y="430"/>
                </a:lnTo>
                <a:lnTo>
                  <a:pt x="166" y="430"/>
                </a:lnTo>
                <a:lnTo>
                  <a:pt x="166" y="431"/>
                </a:lnTo>
                <a:lnTo>
                  <a:pt x="167" y="431"/>
                </a:lnTo>
                <a:lnTo>
                  <a:pt x="168" y="431"/>
                </a:lnTo>
                <a:lnTo>
                  <a:pt x="170" y="431"/>
                </a:lnTo>
                <a:lnTo>
                  <a:pt x="171" y="430"/>
                </a:lnTo>
                <a:lnTo>
                  <a:pt x="171" y="429"/>
                </a:lnTo>
                <a:lnTo>
                  <a:pt x="171" y="427"/>
                </a:lnTo>
                <a:lnTo>
                  <a:pt x="171" y="426"/>
                </a:lnTo>
                <a:lnTo>
                  <a:pt x="171" y="425"/>
                </a:lnTo>
                <a:lnTo>
                  <a:pt x="172" y="425"/>
                </a:lnTo>
                <a:lnTo>
                  <a:pt x="174" y="425"/>
                </a:lnTo>
                <a:lnTo>
                  <a:pt x="175" y="425"/>
                </a:lnTo>
                <a:lnTo>
                  <a:pt x="176" y="426"/>
                </a:lnTo>
                <a:lnTo>
                  <a:pt x="177" y="425"/>
                </a:lnTo>
                <a:lnTo>
                  <a:pt x="177" y="423"/>
                </a:lnTo>
                <a:lnTo>
                  <a:pt x="177" y="422"/>
                </a:lnTo>
                <a:lnTo>
                  <a:pt x="177" y="421"/>
                </a:lnTo>
                <a:lnTo>
                  <a:pt x="177" y="420"/>
                </a:lnTo>
                <a:lnTo>
                  <a:pt x="177" y="419"/>
                </a:lnTo>
                <a:lnTo>
                  <a:pt x="177" y="418"/>
                </a:lnTo>
                <a:lnTo>
                  <a:pt x="176" y="418"/>
                </a:lnTo>
                <a:lnTo>
                  <a:pt x="176" y="417"/>
                </a:lnTo>
                <a:lnTo>
                  <a:pt x="177" y="417"/>
                </a:lnTo>
                <a:lnTo>
                  <a:pt x="179" y="417"/>
                </a:lnTo>
                <a:lnTo>
                  <a:pt x="181" y="417"/>
                </a:lnTo>
                <a:lnTo>
                  <a:pt x="182" y="418"/>
                </a:lnTo>
                <a:lnTo>
                  <a:pt x="183" y="418"/>
                </a:lnTo>
                <a:lnTo>
                  <a:pt x="184" y="418"/>
                </a:lnTo>
                <a:lnTo>
                  <a:pt x="185" y="418"/>
                </a:lnTo>
                <a:lnTo>
                  <a:pt x="186" y="418"/>
                </a:lnTo>
                <a:lnTo>
                  <a:pt x="188" y="418"/>
                </a:lnTo>
                <a:lnTo>
                  <a:pt x="189" y="418"/>
                </a:lnTo>
                <a:lnTo>
                  <a:pt x="191" y="418"/>
                </a:lnTo>
                <a:lnTo>
                  <a:pt x="192" y="418"/>
                </a:lnTo>
                <a:lnTo>
                  <a:pt x="193" y="418"/>
                </a:lnTo>
                <a:lnTo>
                  <a:pt x="194" y="418"/>
                </a:lnTo>
                <a:lnTo>
                  <a:pt x="196" y="418"/>
                </a:lnTo>
                <a:lnTo>
                  <a:pt x="197" y="418"/>
                </a:lnTo>
                <a:lnTo>
                  <a:pt x="199" y="418"/>
                </a:lnTo>
                <a:lnTo>
                  <a:pt x="200" y="418"/>
                </a:lnTo>
                <a:lnTo>
                  <a:pt x="201" y="418"/>
                </a:lnTo>
                <a:lnTo>
                  <a:pt x="202" y="418"/>
                </a:lnTo>
                <a:lnTo>
                  <a:pt x="203" y="418"/>
                </a:lnTo>
                <a:lnTo>
                  <a:pt x="205" y="418"/>
                </a:lnTo>
                <a:lnTo>
                  <a:pt x="208" y="418"/>
                </a:lnTo>
                <a:lnTo>
                  <a:pt x="209" y="417"/>
                </a:lnTo>
                <a:lnTo>
                  <a:pt x="210" y="417"/>
                </a:lnTo>
                <a:lnTo>
                  <a:pt x="211" y="417"/>
                </a:lnTo>
                <a:lnTo>
                  <a:pt x="211" y="415"/>
                </a:lnTo>
                <a:lnTo>
                  <a:pt x="211" y="414"/>
                </a:lnTo>
                <a:lnTo>
                  <a:pt x="213" y="414"/>
                </a:lnTo>
                <a:lnTo>
                  <a:pt x="215" y="413"/>
                </a:lnTo>
                <a:lnTo>
                  <a:pt x="216" y="413"/>
                </a:lnTo>
                <a:lnTo>
                  <a:pt x="220" y="413"/>
                </a:lnTo>
                <a:lnTo>
                  <a:pt x="220" y="412"/>
                </a:lnTo>
                <a:lnTo>
                  <a:pt x="220" y="411"/>
                </a:lnTo>
                <a:lnTo>
                  <a:pt x="220" y="410"/>
                </a:lnTo>
                <a:lnTo>
                  <a:pt x="222" y="409"/>
                </a:lnTo>
                <a:lnTo>
                  <a:pt x="222" y="406"/>
                </a:lnTo>
                <a:lnTo>
                  <a:pt x="222" y="405"/>
                </a:lnTo>
                <a:lnTo>
                  <a:pt x="222" y="404"/>
                </a:lnTo>
                <a:lnTo>
                  <a:pt x="222" y="401"/>
                </a:lnTo>
                <a:lnTo>
                  <a:pt x="222" y="398"/>
                </a:lnTo>
                <a:lnTo>
                  <a:pt x="220" y="396"/>
                </a:lnTo>
                <a:lnTo>
                  <a:pt x="219" y="386"/>
                </a:lnTo>
                <a:lnTo>
                  <a:pt x="217" y="381"/>
                </a:lnTo>
                <a:lnTo>
                  <a:pt x="217" y="379"/>
                </a:lnTo>
                <a:lnTo>
                  <a:pt x="216" y="378"/>
                </a:lnTo>
                <a:lnTo>
                  <a:pt x="215" y="377"/>
                </a:lnTo>
                <a:lnTo>
                  <a:pt x="213" y="376"/>
                </a:lnTo>
                <a:lnTo>
                  <a:pt x="210" y="376"/>
                </a:lnTo>
                <a:lnTo>
                  <a:pt x="210" y="377"/>
                </a:lnTo>
                <a:lnTo>
                  <a:pt x="209" y="377"/>
                </a:lnTo>
                <a:lnTo>
                  <a:pt x="209" y="378"/>
                </a:lnTo>
                <a:lnTo>
                  <a:pt x="208" y="378"/>
                </a:lnTo>
                <a:lnTo>
                  <a:pt x="207" y="378"/>
                </a:lnTo>
                <a:lnTo>
                  <a:pt x="206" y="378"/>
                </a:lnTo>
                <a:lnTo>
                  <a:pt x="206" y="379"/>
                </a:lnTo>
                <a:lnTo>
                  <a:pt x="205" y="379"/>
                </a:lnTo>
                <a:lnTo>
                  <a:pt x="203" y="379"/>
                </a:lnTo>
                <a:lnTo>
                  <a:pt x="202" y="379"/>
                </a:lnTo>
                <a:lnTo>
                  <a:pt x="201" y="379"/>
                </a:lnTo>
                <a:lnTo>
                  <a:pt x="200" y="380"/>
                </a:lnTo>
                <a:lnTo>
                  <a:pt x="199" y="380"/>
                </a:lnTo>
                <a:lnTo>
                  <a:pt x="198" y="380"/>
                </a:lnTo>
                <a:lnTo>
                  <a:pt x="198" y="379"/>
                </a:lnTo>
                <a:lnTo>
                  <a:pt x="200" y="378"/>
                </a:lnTo>
                <a:lnTo>
                  <a:pt x="201" y="377"/>
                </a:lnTo>
                <a:lnTo>
                  <a:pt x="203" y="377"/>
                </a:lnTo>
                <a:lnTo>
                  <a:pt x="205" y="377"/>
                </a:lnTo>
                <a:lnTo>
                  <a:pt x="205" y="376"/>
                </a:lnTo>
                <a:lnTo>
                  <a:pt x="206" y="376"/>
                </a:lnTo>
                <a:lnTo>
                  <a:pt x="207" y="376"/>
                </a:lnTo>
                <a:lnTo>
                  <a:pt x="208" y="375"/>
                </a:lnTo>
                <a:lnTo>
                  <a:pt x="209" y="375"/>
                </a:lnTo>
                <a:lnTo>
                  <a:pt x="209" y="373"/>
                </a:lnTo>
                <a:lnTo>
                  <a:pt x="209" y="372"/>
                </a:lnTo>
                <a:lnTo>
                  <a:pt x="208" y="371"/>
                </a:lnTo>
                <a:lnTo>
                  <a:pt x="207" y="370"/>
                </a:lnTo>
                <a:lnTo>
                  <a:pt x="207" y="369"/>
                </a:lnTo>
                <a:lnTo>
                  <a:pt x="207" y="368"/>
                </a:lnTo>
                <a:lnTo>
                  <a:pt x="206" y="368"/>
                </a:lnTo>
                <a:lnTo>
                  <a:pt x="206" y="367"/>
                </a:lnTo>
                <a:lnTo>
                  <a:pt x="207" y="364"/>
                </a:lnTo>
                <a:lnTo>
                  <a:pt x="207" y="362"/>
                </a:lnTo>
                <a:lnTo>
                  <a:pt x="208" y="358"/>
                </a:lnTo>
                <a:lnTo>
                  <a:pt x="209" y="353"/>
                </a:lnTo>
                <a:lnTo>
                  <a:pt x="209" y="350"/>
                </a:lnTo>
                <a:lnTo>
                  <a:pt x="209" y="348"/>
                </a:lnTo>
                <a:lnTo>
                  <a:pt x="209" y="347"/>
                </a:lnTo>
                <a:lnTo>
                  <a:pt x="209" y="346"/>
                </a:lnTo>
                <a:lnTo>
                  <a:pt x="209" y="345"/>
                </a:lnTo>
                <a:lnTo>
                  <a:pt x="209" y="344"/>
                </a:lnTo>
                <a:lnTo>
                  <a:pt x="209" y="342"/>
                </a:lnTo>
                <a:lnTo>
                  <a:pt x="209" y="341"/>
                </a:lnTo>
                <a:lnTo>
                  <a:pt x="209" y="337"/>
                </a:lnTo>
                <a:lnTo>
                  <a:pt x="209" y="334"/>
                </a:lnTo>
                <a:lnTo>
                  <a:pt x="209" y="333"/>
                </a:lnTo>
                <a:lnTo>
                  <a:pt x="208" y="330"/>
                </a:lnTo>
                <a:lnTo>
                  <a:pt x="208" y="328"/>
                </a:lnTo>
                <a:lnTo>
                  <a:pt x="207" y="326"/>
                </a:lnTo>
                <a:lnTo>
                  <a:pt x="207" y="322"/>
                </a:lnTo>
                <a:lnTo>
                  <a:pt x="206" y="319"/>
                </a:lnTo>
                <a:lnTo>
                  <a:pt x="206" y="317"/>
                </a:lnTo>
                <a:lnTo>
                  <a:pt x="205" y="316"/>
                </a:lnTo>
                <a:lnTo>
                  <a:pt x="205" y="314"/>
                </a:lnTo>
                <a:lnTo>
                  <a:pt x="205" y="311"/>
                </a:lnTo>
                <a:lnTo>
                  <a:pt x="203" y="310"/>
                </a:lnTo>
                <a:lnTo>
                  <a:pt x="203" y="308"/>
                </a:lnTo>
                <a:lnTo>
                  <a:pt x="202" y="302"/>
                </a:lnTo>
                <a:lnTo>
                  <a:pt x="202" y="301"/>
                </a:lnTo>
                <a:lnTo>
                  <a:pt x="201" y="300"/>
                </a:lnTo>
                <a:lnTo>
                  <a:pt x="201" y="297"/>
                </a:lnTo>
                <a:lnTo>
                  <a:pt x="201" y="295"/>
                </a:lnTo>
                <a:lnTo>
                  <a:pt x="201" y="294"/>
                </a:lnTo>
                <a:lnTo>
                  <a:pt x="200" y="293"/>
                </a:lnTo>
                <a:lnTo>
                  <a:pt x="200" y="288"/>
                </a:lnTo>
                <a:lnTo>
                  <a:pt x="199" y="287"/>
                </a:lnTo>
                <a:lnTo>
                  <a:pt x="199" y="286"/>
                </a:lnTo>
                <a:lnTo>
                  <a:pt x="198" y="281"/>
                </a:lnTo>
                <a:lnTo>
                  <a:pt x="198" y="279"/>
                </a:lnTo>
                <a:lnTo>
                  <a:pt x="197" y="278"/>
                </a:lnTo>
                <a:lnTo>
                  <a:pt x="194" y="277"/>
                </a:lnTo>
                <a:lnTo>
                  <a:pt x="193" y="276"/>
                </a:lnTo>
                <a:lnTo>
                  <a:pt x="193" y="274"/>
                </a:lnTo>
                <a:lnTo>
                  <a:pt x="193" y="272"/>
                </a:lnTo>
                <a:lnTo>
                  <a:pt x="192" y="272"/>
                </a:lnTo>
                <a:lnTo>
                  <a:pt x="191" y="271"/>
                </a:lnTo>
                <a:lnTo>
                  <a:pt x="190" y="270"/>
                </a:lnTo>
                <a:lnTo>
                  <a:pt x="189" y="269"/>
                </a:lnTo>
                <a:lnTo>
                  <a:pt x="188" y="269"/>
                </a:lnTo>
                <a:lnTo>
                  <a:pt x="186" y="269"/>
                </a:lnTo>
                <a:lnTo>
                  <a:pt x="185" y="269"/>
                </a:lnTo>
                <a:lnTo>
                  <a:pt x="184" y="270"/>
                </a:lnTo>
                <a:lnTo>
                  <a:pt x="182" y="269"/>
                </a:lnTo>
                <a:lnTo>
                  <a:pt x="181" y="270"/>
                </a:lnTo>
                <a:lnTo>
                  <a:pt x="181" y="271"/>
                </a:lnTo>
                <a:lnTo>
                  <a:pt x="181" y="274"/>
                </a:lnTo>
                <a:lnTo>
                  <a:pt x="181" y="275"/>
                </a:lnTo>
                <a:lnTo>
                  <a:pt x="182" y="276"/>
                </a:lnTo>
                <a:lnTo>
                  <a:pt x="182" y="277"/>
                </a:lnTo>
                <a:lnTo>
                  <a:pt x="183" y="278"/>
                </a:lnTo>
                <a:lnTo>
                  <a:pt x="183" y="279"/>
                </a:lnTo>
                <a:lnTo>
                  <a:pt x="184" y="281"/>
                </a:lnTo>
                <a:lnTo>
                  <a:pt x="185" y="285"/>
                </a:lnTo>
                <a:lnTo>
                  <a:pt x="185" y="287"/>
                </a:lnTo>
                <a:lnTo>
                  <a:pt x="185" y="288"/>
                </a:lnTo>
                <a:lnTo>
                  <a:pt x="184" y="289"/>
                </a:lnTo>
                <a:lnTo>
                  <a:pt x="184" y="291"/>
                </a:lnTo>
                <a:lnTo>
                  <a:pt x="183" y="292"/>
                </a:lnTo>
                <a:lnTo>
                  <a:pt x="182" y="292"/>
                </a:lnTo>
                <a:lnTo>
                  <a:pt x="179" y="277"/>
                </a:lnTo>
                <a:lnTo>
                  <a:pt x="175" y="261"/>
                </a:lnTo>
                <a:lnTo>
                  <a:pt x="175" y="260"/>
                </a:lnTo>
                <a:lnTo>
                  <a:pt x="175" y="259"/>
                </a:lnTo>
                <a:lnTo>
                  <a:pt x="175" y="258"/>
                </a:lnTo>
                <a:lnTo>
                  <a:pt x="176" y="258"/>
                </a:lnTo>
                <a:lnTo>
                  <a:pt x="177" y="258"/>
                </a:lnTo>
                <a:lnTo>
                  <a:pt x="179" y="256"/>
                </a:lnTo>
                <a:lnTo>
                  <a:pt x="180" y="256"/>
                </a:lnTo>
                <a:lnTo>
                  <a:pt x="180" y="255"/>
                </a:lnTo>
                <a:lnTo>
                  <a:pt x="180" y="254"/>
                </a:lnTo>
                <a:lnTo>
                  <a:pt x="180" y="253"/>
                </a:lnTo>
                <a:lnTo>
                  <a:pt x="179" y="253"/>
                </a:lnTo>
                <a:lnTo>
                  <a:pt x="179" y="252"/>
                </a:lnTo>
                <a:lnTo>
                  <a:pt x="177" y="252"/>
                </a:lnTo>
                <a:lnTo>
                  <a:pt x="177" y="253"/>
                </a:lnTo>
                <a:lnTo>
                  <a:pt x="176" y="253"/>
                </a:lnTo>
                <a:lnTo>
                  <a:pt x="165" y="256"/>
                </a:lnTo>
                <a:lnTo>
                  <a:pt x="164" y="256"/>
                </a:lnTo>
                <a:lnTo>
                  <a:pt x="163" y="256"/>
                </a:lnTo>
                <a:lnTo>
                  <a:pt x="163" y="258"/>
                </a:lnTo>
                <a:lnTo>
                  <a:pt x="162" y="258"/>
                </a:lnTo>
                <a:lnTo>
                  <a:pt x="159" y="258"/>
                </a:lnTo>
                <a:lnTo>
                  <a:pt x="157" y="259"/>
                </a:lnTo>
                <a:lnTo>
                  <a:pt x="156" y="259"/>
                </a:lnTo>
                <a:lnTo>
                  <a:pt x="155" y="259"/>
                </a:lnTo>
                <a:lnTo>
                  <a:pt x="155" y="260"/>
                </a:lnTo>
                <a:lnTo>
                  <a:pt x="156" y="264"/>
                </a:lnTo>
                <a:lnTo>
                  <a:pt x="156" y="267"/>
                </a:lnTo>
                <a:lnTo>
                  <a:pt x="155" y="267"/>
                </a:lnTo>
                <a:lnTo>
                  <a:pt x="154" y="268"/>
                </a:lnTo>
                <a:lnTo>
                  <a:pt x="151" y="268"/>
                </a:lnTo>
                <a:lnTo>
                  <a:pt x="149" y="268"/>
                </a:lnTo>
                <a:lnTo>
                  <a:pt x="148" y="268"/>
                </a:lnTo>
                <a:lnTo>
                  <a:pt x="147" y="269"/>
                </a:lnTo>
                <a:lnTo>
                  <a:pt x="146" y="270"/>
                </a:lnTo>
                <a:lnTo>
                  <a:pt x="144" y="270"/>
                </a:lnTo>
                <a:lnTo>
                  <a:pt x="142" y="270"/>
                </a:lnTo>
                <a:lnTo>
                  <a:pt x="141" y="270"/>
                </a:lnTo>
                <a:lnTo>
                  <a:pt x="138" y="271"/>
                </a:lnTo>
                <a:lnTo>
                  <a:pt x="137" y="272"/>
                </a:lnTo>
                <a:lnTo>
                  <a:pt x="136" y="272"/>
                </a:lnTo>
                <a:lnTo>
                  <a:pt x="134" y="275"/>
                </a:lnTo>
                <a:lnTo>
                  <a:pt x="134" y="276"/>
                </a:lnTo>
                <a:lnTo>
                  <a:pt x="133" y="277"/>
                </a:lnTo>
                <a:lnTo>
                  <a:pt x="133" y="279"/>
                </a:lnTo>
                <a:lnTo>
                  <a:pt x="132" y="279"/>
                </a:lnTo>
                <a:lnTo>
                  <a:pt x="132" y="280"/>
                </a:lnTo>
                <a:lnTo>
                  <a:pt x="133" y="280"/>
                </a:lnTo>
                <a:lnTo>
                  <a:pt x="133" y="281"/>
                </a:lnTo>
                <a:lnTo>
                  <a:pt x="134" y="287"/>
                </a:lnTo>
                <a:lnTo>
                  <a:pt x="134" y="288"/>
                </a:lnTo>
                <a:lnTo>
                  <a:pt x="134" y="291"/>
                </a:lnTo>
                <a:lnTo>
                  <a:pt x="134" y="292"/>
                </a:lnTo>
                <a:lnTo>
                  <a:pt x="134" y="293"/>
                </a:lnTo>
                <a:lnTo>
                  <a:pt x="134" y="294"/>
                </a:lnTo>
                <a:lnTo>
                  <a:pt x="133" y="294"/>
                </a:lnTo>
                <a:lnTo>
                  <a:pt x="133" y="295"/>
                </a:lnTo>
                <a:lnTo>
                  <a:pt x="132" y="295"/>
                </a:lnTo>
                <a:lnTo>
                  <a:pt x="132" y="294"/>
                </a:lnTo>
                <a:lnTo>
                  <a:pt x="131" y="294"/>
                </a:lnTo>
                <a:lnTo>
                  <a:pt x="131" y="295"/>
                </a:lnTo>
                <a:lnTo>
                  <a:pt x="130" y="295"/>
                </a:lnTo>
                <a:lnTo>
                  <a:pt x="128" y="281"/>
                </a:lnTo>
                <a:lnTo>
                  <a:pt x="125" y="274"/>
                </a:lnTo>
                <a:lnTo>
                  <a:pt x="125" y="272"/>
                </a:lnTo>
                <a:lnTo>
                  <a:pt x="124" y="270"/>
                </a:lnTo>
                <a:lnTo>
                  <a:pt x="78" y="292"/>
                </a:lnTo>
                <a:lnTo>
                  <a:pt x="77" y="292"/>
                </a:lnTo>
                <a:lnTo>
                  <a:pt x="77" y="291"/>
                </a:lnTo>
                <a:lnTo>
                  <a:pt x="90" y="285"/>
                </a:lnTo>
                <a:lnTo>
                  <a:pt x="123" y="270"/>
                </a:lnTo>
                <a:lnTo>
                  <a:pt x="123" y="269"/>
                </a:lnTo>
                <a:lnTo>
                  <a:pt x="123" y="268"/>
                </a:lnTo>
                <a:lnTo>
                  <a:pt x="123" y="267"/>
                </a:lnTo>
                <a:lnTo>
                  <a:pt x="121" y="267"/>
                </a:lnTo>
                <a:lnTo>
                  <a:pt x="121" y="264"/>
                </a:lnTo>
                <a:lnTo>
                  <a:pt x="123" y="264"/>
                </a:lnTo>
                <a:lnTo>
                  <a:pt x="122" y="251"/>
                </a:lnTo>
                <a:lnTo>
                  <a:pt x="122" y="250"/>
                </a:lnTo>
                <a:lnTo>
                  <a:pt x="123" y="249"/>
                </a:lnTo>
                <a:lnTo>
                  <a:pt x="124" y="249"/>
                </a:lnTo>
                <a:lnTo>
                  <a:pt x="125" y="249"/>
                </a:lnTo>
                <a:lnTo>
                  <a:pt x="127" y="250"/>
                </a:lnTo>
                <a:lnTo>
                  <a:pt x="125" y="250"/>
                </a:lnTo>
                <a:lnTo>
                  <a:pt x="127" y="255"/>
                </a:lnTo>
                <a:lnTo>
                  <a:pt x="129" y="261"/>
                </a:lnTo>
                <a:lnTo>
                  <a:pt x="130" y="262"/>
                </a:lnTo>
                <a:lnTo>
                  <a:pt x="131" y="262"/>
                </a:lnTo>
                <a:lnTo>
                  <a:pt x="132" y="263"/>
                </a:lnTo>
                <a:lnTo>
                  <a:pt x="133" y="262"/>
                </a:lnTo>
                <a:lnTo>
                  <a:pt x="141" y="260"/>
                </a:lnTo>
                <a:lnTo>
                  <a:pt x="144" y="259"/>
                </a:lnTo>
                <a:lnTo>
                  <a:pt x="144" y="260"/>
                </a:lnTo>
                <a:lnTo>
                  <a:pt x="148" y="259"/>
                </a:lnTo>
                <a:lnTo>
                  <a:pt x="150" y="258"/>
                </a:lnTo>
                <a:lnTo>
                  <a:pt x="149" y="256"/>
                </a:lnTo>
                <a:lnTo>
                  <a:pt x="153" y="255"/>
                </a:lnTo>
                <a:lnTo>
                  <a:pt x="153" y="256"/>
                </a:lnTo>
                <a:lnTo>
                  <a:pt x="154" y="256"/>
                </a:lnTo>
                <a:lnTo>
                  <a:pt x="154" y="255"/>
                </a:lnTo>
                <a:lnTo>
                  <a:pt x="154" y="254"/>
                </a:lnTo>
                <a:lnTo>
                  <a:pt x="153" y="254"/>
                </a:lnTo>
                <a:lnTo>
                  <a:pt x="153" y="253"/>
                </a:lnTo>
                <a:lnTo>
                  <a:pt x="149" y="244"/>
                </a:lnTo>
                <a:lnTo>
                  <a:pt x="147" y="241"/>
                </a:lnTo>
                <a:lnTo>
                  <a:pt x="146" y="239"/>
                </a:lnTo>
                <a:lnTo>
                  <a:pt x="145" y="239"/>
                </a:lnTo>
                <a:lnTo>
                  <a:pt x="142" y="238"/>
                </a:lnTo>
                <a:lnTo>
                  <a:pt x="140" y="238"/>
                </a:lnTo>
                <a:lnTo>
                  <a:pt x="139" y="238"/>
                </a:lnTo>
                <a:lnTo>
                  <a:pt x="139" y="237"/>
                </a:lnTo>
                <a:lnTo>
                  <a:pt x="137" y="233"/>
                </a:lnTo>
                <a:lnTo>
                  <a:pt x="137" y="232"/>
                </a:lnTo>
                <a:lnTo>
                  <a:pt x="136" y="232"/>
                </a:lnTo>
                <a:lnTo>
                  <a:pt x="124" y="234"/>
                </a:lnTo>
                <a:lnTo>
                  <a:pt x="123" y="235"/>
                </a:lnTo>
                <a:lnTo>
                  <a:pt x="122" y="235"/>
                </a:lnTo>
                <a:lnTo>
                  <a:pt x="122" y="236"/>
                </a:lnTo>
                <a:lnTo>
                  <a:pt x="121" y="237"/>
                </a:lnTo>
                <a:lnTo>
                  <a:pt x="121" y="238"/>
                </a:lnTo>
                <a:lnTo>
                  <a:pt x="120" y="239"/>
                </a:lnTo>
                <a:lnTo>
                  <a:pt x="120" y="242"/>
                </a:lnTo>
                <a:lnTo>
                  <a:pt x="121" y="242"/>
                </a:lnTo>
                <a:lnTo>
                  <a:pt x="121" y="243"/>
                </a:lnTo>
                <a:lnTo>
                  <a:pt x="121" y="244"/>
                </a:lnTo>
                <a:lnTo>
                  <a:pt x="120" y="244"/>
                </a:lnTo>
                <a:lnTo>
                  <a:pt x="119" y="242"/>
                </a:lnTo>
                <a:lnTo>
                  <a:pt x="119" y="239"/>
                </a:lnTo>
                <a:lnTo>
                  <a:pt x="119" y="237"/>
                </a:lnTo>
                <a:lnTo>
                  <a:pt x="117" y="236"/>
                </a:lnTo>
                <a:lnTo>
                  <a:pt x="116" y="235"/>
                </a:lnTo>
                <a:lnTo>
                  <a:pt x="113" y="230"/>
                </a:lnTo>
                <a:lnTo>
                  <a:pt x="110" y="227"/>
                </a:lnTo>
                <a:lnTo>
                  <a:pt x="107" y="224"/>
                </a:lnTo>
                <a:lnTo>
                  <a:pt x="105" y="221"/>
                </a:lnTo>
                <a:lnTo>
                  <a:pt x="104" y="219"/>
                </a:lnTo>
                <a:lnTo>
                  <a:pt x="101" y="216"/>
                </a:lnTo>
                <a:lnTo>
                  <a:pt x="99" y="212"/>
                </a:lnTo>
                <a:lnTo>
                  <a:pt x="97" y="210"/>
                </a:lnTo>
                <a:lnTo>
                  <a:pt x="96" y="208"/>
                </a:lnTo>
                <a:lnTo>
                  <a:pt x="96" y="207"/>
                </a:lnTo>
                <a:lnTo>
                  <a:pt x="95" y="205"/>
                </a:lnTo>
                <a:lnTo>
                  <a:pt x="93" y="203"/>
                </a:lnTo>
                <a:lnTo>
                  <a:pt x="91" y="201"/>
                </a:lnTo>
                <a:lnTo>
                  <a:pt x="90" y="200"/>
                </a:lnTo>
                <a:lnTo>
                  <a:pt x="89" y="199"/>
                </a:lnTo>
                <a:lnTo>
                  <a:pt x="89" y="197"/>
                </a:lnTo>
                <a:lnTo>
                  <a:pt x="89" y="196"/>
                </a:lnTo>
                <a:lnTo>
                  <a:pt x="91" y="195"/>
                </a:lnTo>
                <a:lnTo>
                  <a:pt x="93" y="195"/>
                </a:lnTo>
                <a:lnTo>
                  <a:pt x="94" y="195"/>
                </a:lnTo>
                <a:lnTo>
                  <a:pt x="95" y="195"/>
                </a:lnTo>
                <a:lnTo>
                  <a:pt x="96" y="194"/>
                </a:lnTo>
                <a:lnTo>
                  <a:pt x="97" y="194"/>
                </a:lnTo>
                <a:lnTo>
                  <a:pt x="98" y="194"/>
                </a:lnTo>
                <a:lnTo>
                  <a:pt x="99" y="194"/>
                </a:lnTo>
                <a:lnTo>
                  <a:pt x="101" y="194"/>
                </a:lnTo>
                <a:lnTo>
                  <a:pt x="101" y="193"/>
                </a:lnTo>
                <a:lnTo>
                  <a:pt x="102" y="193"/>
                </a:lnTo>
                <a:lnTo>
                  <a:pt x="103" y="193"/>
                </a:lnTo>
                <a:lnTo>
                  <a:pt x="103" y="192"/>
                </a:lnTo>
                <a:lnTo>
                  <a:pt x="104" y="192"/>
                </a:lnTo>
                <a:lnTo>
                  <a:pt x="105" y="193"/>
                </a:lnTo>
                <a:lnTo>
                  <a:pt x="107" y="192"/>
                </a:lnTo>
                <a:lnTo>
                  <a:pt x="112" y="191"/>
                </a:lnTo>
                <a:lnTo>
                  <a:pt x="113" y="191"/>
                </a:lnTo>
                <a:lnTo>
                  <a:pt x="113" y="189"/>
                </a:lnTo>
                <a:lnTo>
                  <a:pt x="114" y="189"/>
                </a:lnTo>
                <a:lnTo>
                  <a:pt x="115" y="189"/>
                </a:lnTo>
                <a:lnTo>
                  <a:pt x="117" y="189"/>
                </a:lnTo>
                <a:lnTo>
                  <a:pt x="119" y="188"/>
                </a:lnTo>
                <a:lnTo>
                  <a:pt x="120" y="188"/>
                </a:lnTo>
                <a:lnTo>
                  <a:pt x="120" y="189"/>
                </a:lnTo>
                <a:lnTo>
                  <a:pt x="121" y="191"/>
                </a:lnTo>
                <a:lnTo>
                  <a:pt x="121" y="192"/>
                </a:lnTo>
                <a:lnTo>
                  <a:pt x="122" y="192"/>
                </a:lnTo>
                <a:lnTo>
                  <a:pt x="122" y="193"/>
                </a:lnTo>
                <a:lnTo>
                  <a:pt x="123" y="193"/>
                </a:lnTo>
                <a:lnTo>
                  <a:pt x="124" y="193"/>
                </a:lnTo>
                <a:lnTo>
                  <a:pt x="124" y="194"/>
                </a:lnTo>
                <a:lnTo>
                  <a:pt x="123" y="194"/>
                </a:lnTo>
                <a:lnTo>
                  <a:pt x="123" y="195"/>
                </a:lnTo>
                <a:lnTo>
                  <a:pt x="124" y="196"/>
                </a:lnTo>
                <a:lnTo>
                  <a:pt x="125" y="199"/>
                </a:lnTo>
                <a:lnTo>
                  <a:pt x="127" y="201"/>
                </a:lnTo>
                <a:lnTo>
                  <a:pt x="129" y="203"/>
                </a:lnTo>
                <a:lnTo>
                  <a:pt x="130" y="205"/>
                </a:lnTo>
                <a:lnTo>
                  <a:pt x="132" y="209"/>
                </a:lnTo>
                <a:lnTo>
                  <a:pt x="133" y="211"/>
                </a:lnTo>
                <a:lnTo>
                  <a:pt x="136" y="213"/>
                </a:lnTo>
                <a:lnTo>
                  <a:pt x="138" y="217"/>
                </a:lnTo>
                <a:lnTo>
                  <a:pt x="141" y="221"/>
                </a:lnTo>
                <a:lnTo>
                  <a:pt x="144" y="225"/>
                </a:lnTo>
                <a:lnTo>
                  <a:pt x="145" y="227"/>
                </a:lnTo>
                <a:lnTo>
                  <a:pt x="146" y="228"/>
                </a:lnTo>
                <a:lnTo>
                  <a:pt x="147" y="228"/>
                </a:lnTo>
                <a:lnTo>
                  <a:pt x="148" y="228"/>
                </a:lnTo>
                <a:lnTo>
                  <a:pt x="150" y="228"/>
                </a:lnTo>
                <a:lnTo>
                  <a:pt x="154" y="227"/>
                </a:lnTo>
                <a:lnTo>
                  <a:pt x="159" y="226"/>
                </a:lnTo>
                <a:lnTo>
                  <a:pt x="163" y="225"/>
                </a:lnTo>
                <a:lnTo>
                  <a:pt x="165" y="225"/>
                </a:lnTo>
                <a:lnTo>
                  <a:pt x="166" y="224"/>
                </a:lnTo>
                <a:lnTo>
                  <a:pt x="168" y="224"/>
                </a:lnTo>
                <a:lnTo>
                  <a:pt x="159" y="178"/>
                </a:lnTo>
                <a:lnTo>
                  <a:pt x="160" y="177"/>
                </a:lnTo>
                <a:lnTo>
                  <a:pt x="162" y="177"/>
                </a:lnTo>
                <a:lnTo>
                  <a:pt x="163" y="177"/>
                </a:lnTo>
                <a:lnTo>
                  <a:pt x="162" y="176"/>
                </a:lnTo>
                <a:lnTo>
                  <a:pt x="162" y="175"/>
                </a:lnTo>
                <a:lnTo>
                  <a:pt x="149" y="154"/>
                </a:lnTo>
                <a:lnTo>
                  <a:pt x="149" y="153"/>
                </a:lnTo>
                <a:lnTo>
                  <a:pt x="148" y="150"/>
                </a:lnTo>
                <a:lnTo>
                  <a:pt x="147" y="149"/>
                </a:lnTo>
                <a:lnTo>
                  <a:pt x="146" y="147"/>
                </a:lnTo>
                <a:lnTo>
                  <a:pt x="145" y="147"/>
                </a:lnTo>
                <a:lnTo>
                  <a:pt x="142" y="145"/>
                </a:lnTo>
                <a:lnTo>
                  <a:pt x="141" y="143"/>
                </a:lnTo>
                <a:lnTo>
                  <a:pt x="140" y="141"/>
                </a:lnTo>
                <a:lnTo>
                  <a:pt x="139" y="140"/>
                </a:lnTo>
                <a:lnTo>
                  <a:pt x="137" y="137"/>
                </a:lnTo>
                <a:lnTo>
                  <a:pt x="136" y="137"/>
                </a:lnTo>
                <a:lnTo>
                  <a:pt x="134" y="137"/>
                </a:lnTo>
                <a:lnTo>
                  <a:pt x="134" y="135"/>
                </a:lnTo>
                <a:lnTo>
                  <a:pt x="134" y="134"/>
                </a:lnTo>
                <a:lnTo>
                  <a:pt x="134" y="133"/>
                </a:lnTo>
                <a:lnTo>
                  <a:pt x="134" y="132"/>
                </a:lnTo>
                <a:lnTo>
                  <a:pt x="133" y="129"/>
                </a:lnTo>
                <a:lnTo>
                  <a:pt x="132" y="128"/>
                </a:lnTo>
                <a:lnTo>
                  <a:pt x="127" y="128"/>
                </a:lnTo>
                <a:lnTo>
                  <a:pt x="127" y="126"/>
                </a:lnTo>
                <a:lnTo>
                  <a:pt x="128" y="126"/>
                </a:lnTo>
                <a:lnTo>
                  <a:pt x="128" y="127"/>
                </a:lnTo>
                <a:lnTo>
                  <a:pt x="132" y="127"/>
                </a:lnTo>
                <a:lnTo>
                  <a:pt x="132" y="125"/>
                </a:lnTo>
                <a:lnTo>
                  <a:pt x="130" y="125"/>
                </a:lnTo>
                <a:lnTo>
                  <a:pt x="130" y="124"/>
                </a:lnTo>
                <a:lnTo>
                  <a:pt x="132" y="122"/>
                </a:lnTo>
                <a:lnTo>
                  <a:pt x="132" y="121"/>
                </a:lnTo>
                <a:lnTo>
                  <a:pt x="132" y="119"/>
                </a:lnTo>
                <a:lnTo>
                  <a:pt x="133" y="117"/>
                </a:lnTo>
                <a:lnTo>
                  <a:pt x="133" y="116"/>
                </a:lnTo>
                <a:lnTo>
                  <a:pt x="132" y="112"/>
                </a:lnTo>
                <a:lnTo>
                  <a:pt x="131" y="111"/>
                </a:lnTo>
                <a:lnTo>
                  <a:pt x="130" y="109"/>
                </a:lnTo>
                <a:lnTo>
                  <a:pt x="129" y="108"/>
                </a:lnTo>
                <a:lnTo>
                  <a:pt x="128" y="105"/>
                </a:lnTo>
                <a:lnTo>
                  <a:pt x="127" y="104"/>
                </a:lnTo>
                <a:lnTo>
                  <a:pt x="125" y="104"/>
                </a:lnTo>
                <a:lnTo>
                  <a:pt x="124" y="103"/>
                </a:lnTo>
                <a:lnTo>
                  <a:pt x="123" y="103"/>
                </a:lnTo>
                <a:lnTo>
                  <a:pt x="117" y="103"/>
                </a:lnTo>
                <a:lnTo>
                  <a:pt x="115" y="103"/>
                </a:lnTo>
                <a:lnTo>
                  <a:pt x="114" y="103"/>
                </a:lnTo>
                <a:lnTo>
                  <a:pt x="112" y="103"/>
                </a:lnTo>
                <a:lnTo>
                  <a:pt x="107" y="104"/>
                </a:lnTo>
                <a:lnTo>
                  <a:pt x="106" y="104"/>
                </a:lnTo>
                <a:lnTo>
                  <a:pt x="104" y="103"/>
                </a:lnTo>
                <a:lnTo>
                  <a:pt x="103" y="103"/>
                </a:lnTo>
                <a:lnTo>
                  <a:pt x="102" y="103"/>
                </a:lnTo>
                <a:lnTo>
                  <a:pt x="99" y="103"/>
                </a:lnTo>
                <a:lnTo>
                  <a:pt x="98" y="104"/>
                </a:lnTo>
                <a:lnTo>
                  <a:pt x="98" y="105"/>
                </a:lnTo>
                <a:lnTo>
                  <a:pt x="98" y="107"/>
                </a:lnTo>
                <a:lnTo>
                  <a:pt x="98" y="108"/>
                </a:lnTo>
                <a:lnTo>
                  <a:pt x="98" y="110"/>
                </a:lnTo>
                <a:lnTo>
                  <a:pt x="95" y="111"/>
                </a:lnTo>
                <a:lnTo>
                  <a:pt x="89" y="112"/>
                </a:lnTo>
                <a:lnTo>
                  <a:pt x="88" y="112"/>
                </a:lnTo>
                <a:lnTo>
                  <a:pt x="86" y="111"/>
                </a:lnTo>
                <a:lnTo>
                  <a:pt x="84" y="110"/>
                </a:lnTo>
                <a:lnTo>
                  <a:pt x="79" y="108"/>
                </a:lnTo>
                <a:lnTo>
                  <a:pt x="78" y="108"/>
                </a:lnTo>
                <a:lnTo>
                  <a:pt x="77" y="108"/>
                </a:lnTo>
                <a:lnTo>
                  <a:pt x="76" y="108"/>
                </a:lnTo>
                <a:lnTo>
                  <a:pt x="75" y="108"/>
                </a:lnTo>
                <a:lnTo>
                  <a:pt x="76" y="105"/>
                </a:lnTo>
                <a:lnTo>
                  <a:pt x="76" y="104"/>
                </a:lnTo>
                <a:lnTo>
                  <a:pt x="76" y="103"/>
                </a:lnTo>
                <a:lnTo>
                  <a:pt x="75" y="101"/>
                </a:lnTo>
                <a:lnTo>
                  <a:pt x="75" y="100"/>
                </a:lnTo>
                <a:lnTo>
                  <a:pt x="75" y="97"/>
                </a:lnTo>
                <a:lnTo>
                  <a:pt x="75" y="94"/>
                </a:lnTo>
                <a:lnTo>
                  <a:pt x="75" y="93"/>
                </a:lnTo>
                <a:lnTo>
                  <a:pt x="75" y="90"/>
                </a:lnTo>
                <a:lnTo>
                  <a:pt x="76" y="90"/>
                </a:lnTo>
                <a:lnTo>
                  <a:pt x="76" y="91"/>
                </a:lnTo>
                <a:lnTo>
                  <a:pt x="76" y="94"/>
                </a:lnTo>
                <a:lnTo>
                  <a:pt x="77" y="94"/>
                </a:lnTo>
                <a:lnTo>
                  <a:pt x="78" y="94"/>
                </a:lnTo>
                <a:lnTo>
                  <a:pt x="79" y="94"/>
                </a:lnTo>
                <a:lnTo>
                  <a:pt x="81" y="94"/>
                </a:lnTo>
                <a:lnTo>
                  <a:pt x="84" y="94"/>
                </a:lnTo>
                <a:lnTo>
                  <a:pt x="85" y="94"/>
                </a:lnTo>
                <a:lnTo>
                  <a:pt x="85" y="93"/>
                </a:lnTo>
                <a:lnTo>
                  <a:pt x="85" y="92"/>
                </a:lnTo>
                <a:lnTo>
                  <a:pt x="85" y="90"/>
                </a:lnTo>
                <a:lnTo>
                  <a:pt x="85" y="87"/>
                </a:lnTo>
                <a:lnTo>
                  <a:pt x="85" y="86"/>
                </a:lnTo>
                <a:lnTo>
                  <a:pt x="84" y="85"/>
                </a:lnTo>
                <a:lnTo>
                  <a:pt x="84" y="84"/>
                </a:lnTo>
                <a:lnTo>
                  <a:pt x="84" y="83"/>
                </a:lnTo>
                <a:lnTo>
                  <a:pt x="85" y="83"/>
                </a:lnTo>
                <a:lnTo>
                  <a:pt x="88" y="84"/>
                </a:lnTo>
                <a:lnTo>
                  <a:pt x="89" y="84"/>
                </a:lnTo>
                <a:lnTo>
                  <a:pt x="90" y="84"/>
                </a:lnTo>
                <a:lnTo>
                  <a:pt x="93" y="84"/>
                </a:lnTo>
                <a:lnTo>
                  <a:pt x="94" y="85"/>
                </a:lnTo>
                <a:lnTo>
                  <a:pt x="94" y="87"/>
                </a:lnTo>
                <a:lnTo>
                  <a:pt x="95" y="90"/>
                </a:lnTo>
                <a:lnTo>
                  <a:pt x="97" y="93"/>
                </a:lnTo>
                <a:lnTo>
                  <a:pt x="97" y="95"/>
                </a:lnTo>
                <a:lnTo>
                  <a:pt x="98" y="97"/>
                </a:lnTo>
                <a:lnTo>
                  <a:pt x="98" y="99"/>
                </a:lnTo>
                <a:lnTo>
                  <a:pt x="99" y="100"/>
                </a:lnTo>
                <a:lnTo>
                  <a:pt x="101" y="100"/>
                </a:lnTo>
                <a:lnTo>
                  <a:pt x="104" y="100"/>
                </a:lnTo>
                <a:lnTo>
                  <a:pt x="106" y="100"/>
                </a:lnTo>
                <a:lnTo>
                  <a:pt x="112" y="100"/>
                </a:lnTo>
                <a:lnTo>
                  <a:pt x="113" y="100"/>
                </a:lnTo>
                <a:lnTo>
                  <a:pt x="114" y="99"/>
                </a:lnTo>
                <a:lnTo>
                  <a:pt x="116" y="97"/>
                </a:lnTo>
                <a:lnTo>
                  <a:pt x="117" y="97"/>
                </a:lnTo>
                <a:lnTo>
                  <a:pt x="124" y="93"/>
                </a:lnTo>
                <a:lnTo>
                  <a:pt x="127" y="93"/>
                </a:lnTo>
                <a:lnTo>
                  <a:pt x="128" y="93"/>
                </a:lnTo>
                <a:lnTo>
                  <a:pt x="132" y="92"/>
                </a:lnTo>
                <a:lnTo>
                  <a:pt x="132" y="91"/>
                </a:lnTo>
                <a:lnTo>
                  <a:pt x="132" y="88"/>
                </a:lnTo>
                <a:lnTo>
                  <a:pt x="132" y="87"/>
                </a:lnTo>
                <a:lnTo>
                  <a:pt x="133" y="87"/>
                </a:lnTo>
                <a:lnTo>
                  <a:pt x="136" y="87"/>
                </a:lnTo>
                <a:lnTo>
                  <a:pt x="139" y="87"/>
                </a:lnTo>
                <a:lnTo>
                  <a:pt x="139" y="86"/>
                </a:lnTo>
                <a:lnTo>
                  <a:pt x="138" y="84"/>
                </a:lnTo>
                <a:lnTo>
                  <a:pt x="139" y="84"/>
                </a:lnTo>
                <a:lnTo>
                  <a:pt x="140" y="86"/>
                </a:lnTo>
                <a:lnTo>
                  <a:pt x="141" y="87"/>
                </a:lnTo>
                <a:lnTo>
                  <a:pt x="144" y="87"/>
                </a:lnTo>
                <a:lnTo>
                  <a:pt x="145" y="87"/>
                </a:lnTo>
                <a:lnTo>
                  <a:pt x="148" y="92"/>
                </a:lnTo>
                <a:lnTo>
                  <a:pt x="153" y="96"/>
                </a:lnTo>
                <a:lnTo>
                  <a:pt x="154" y="96"/>
                </a:lnTo>
                <a:lnTo>
                  <a:pt x="154" y="97"/>
                </a:lnTo>
                <a:lnTo>
                  <a:pt x="155" y="100"/>
                </a:lnTo>
                <a:lnTo>
                  <a:pt x="156" y="100"/>
                </a:lnTo>
                <a:lnTo>
                  <a:pt x="156" y="99"/>
                </a:lnTo>
                <a:lnTo>
                  <a:pt x="156" y="97"/>
                </a:lnTo>
                <a:lnTo>
                  <a:pt x="157" y="97"/>
                </a:lnTo>
                <a:lnTo>
                  <a:pt x="157" y="100"/>
                </a:lnTo>
                <a:lnTo>
                  <a:pt x="158" y="101"/>
                </a:lnTo>
                <a:lnTo>
                  <a:pt x="162" y="104"/>
                </a:lnTo>
                <a:lnTo>
                  <a:pt x="162" y="107"/>
                </a:lnTo>
                <a:lnTo>
                  <a:pt x="163" y="107"/>
                </a:lnTo>
                <a:lnTo>
                  <a:pt x="164" y="107"/>
                </a:lnTo>
                <a:lnTo>
                  <a:pt x="165" y="104"/>
                </a:lnTo>
                <a:lnTo>
                  <a:pt x="166" y="101"/>
                </a:lnTo>
                <a:lnTo>
                  <a:pt x="166" y="92"/>
                </a:lnTo>
                <a:lnTo>
                  <a:pt x="166" y="91"/>
                </a:lnTo>
                <a:lnTo>
                  <a:pt x="166" y="87"/>
                </a:lnTo>
                <a:lnTo>
                  <a:pt x="166" y="85"/>
                </a:lnTo>
                <a:lnTo>
                  <a:pt x="166" y="82"/>
                </a:lnTo>
                <a:lnTo>
                  <a:pt x="165" y="77"/>
                </a:lnTo>
                <a:lnTo>
                  <a:pt x="164" y="74"/>
                </a:lnTo>
                <a:lnTo>
                  <a:pt x="162" y="69"/>
                </a:lnTo>
                <a:lnTo>
                  <a:pt x="160" y="69"/>
                </a:lnTo>
                <a:lnTo>
                  <a:pt x="159" y="68"/>
                </a:lnTo>
                <a:lnTo>
                  <a:pt x="159" y="67"/>
                </a:lnTo>
                <a:lnTo>
                  <a:pt x="158" y="66"/>
                </a:lnTo>
                <a:lnTo>
                  <a:pt x="158" y="65"/>
                </a:lnTo>
                <a:lnTo>
                  <a:pt x="157" y="65"/>
                </a:lnTo>
                <a:lnTo>
                  <a:pt x="156" y="65"/>
                </a:lnTo>
                <a:lnTo>
                  <a:pt x="156" y="63"/>
                </a:lnTo>
                <a:lnTo>
                  <a:pt x="156" y="62"/>
                </a:lnTo>
                <a:lnTo>
                  <a:pt x="156" y="61"/>
                </a:lnTo>
                <a:lnTo>
                  <a:pt x="155" y="60"/>
                </a:lnTo>
                <a:lnTo>
                  <a:pt x="154" y="60"/>
                </a:lnTo>
                <a:lnTo>
                  <a:pt x="154" y="59"/>
                </a:lnTo>
                <a:lnTo>
                  <a:pt x="155" y="57"/>
                </a:lnTo>
                <a:lnTo>
                  <a:pt x="154" y="55"/>
                </a:lnTo>
                <a:lnTo>
                  <a:pt x="153" y="57"/>
                </a:lnTo>
                <a:lnTo>
                  <a:pt x="151" y="57"/>
                </a:lnTo>
                <a:lnTo>
                  <a:pt x="150" y="57"/>
                </a:lnTo>
                <a:lnTo>
                  <a:pt x="151" y="55"/>
                </a:lnTo>
                <a:lnTo>
                  <a:pt x="153" y="55"/>
                </a:lnTo>
                <a:lnTo>
                  <a:pt x="153" y="54"/>
                </a:lnTo>
                <a:lnTo>
                  <a:pt x="151" y="54"/>
                </a:lnTo>
                <a:lnTo>
                  <a:pt x="150" y="55"/>
                </a:lnTo>
                <a:lnTo>
                  <a:pt x="149" y="55"/>
                </a:lnTo>
                <a:lnTo>
                  <a:pt x="148" y="55"/>
                </a:lnTo>
                <a:lnTo>
                  <a:pt x="148" y="54"/>
                </a:lnTo>
                <a:lnTo>
                  <a:pt x="148" y="53"/>
                </a:lnTo>
                <a:close/>
              </a:path>
            </a:pathLst>
          </a:custGeom>
          <a:solidFill>
            <a:srgbClr val="4BACC6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485" name="Freeform 1379">
            <a:extLst>
              <a:ext uri="{FF2B5EF4-FFF2-40B4-BE49-F238E27FC236}">
                <a16:creationId xmlns:a16="http://schemas.microsoft.com/office/drawing/2014/main" id="{D6B7D72C-1A6C-A646-90E1-CF688923F19D}"/>
              </a:ext>
            </a:extLst>
          </p:cNvPr>
          <p:cNvSpPr>
            <a:spLocks/>
          </p:cNvSpPr>
          <p:nvPr/>
        </p:nvSpPr>
        <p:spPr bwMode="auto">
          <a:xfrm>
            <a:off x="2380899" y="3284852"/>
            <a:ext cx="1021393" cy="619662"/>
          </a:xfrm>
          <a:custGeom>
            <a:avLst/>
            <a:gdLst>
              <a:gd name="T0" fmla="*/ 637 w 778"/>
              <a:gd name="T1" fmla="*/ 0 h 472"/>
              <a:gd name="T2" fmla="*/ 721 w 778"/>
              <a:gd name="T3" fmla="*/ 27 h 472"/>
              <a:gd name="T4" fmla="*/ 752 w 778"/>
              <a:gd name="T5" fmla="*/ 69 h 472"/>
              <a:gd name="T6" fmla="*/ 763 w 778"/>
              <a:gd name="T7" fmla="*/ 104 h 472"/>
              <a:gd name="T8" fmla="*/ 758 w 778"/>
              <a:gd name="T9" fmla="*/ 127 h 472"/>
              <a:gd name="T10" fmla="*/ 778 w 778"/>
              <a:gd name="T11" fmla="*/ 142 h 472"/>
              <a:gd name="T12" fmla="*/ 768 w 778"/>
              <a:gd name="T13" fmla="*/ 162 h 472"/>
              <a:gd name="T14" fmla="*/ 729 w 778"/>
              <a:gd name="T15" fmla="*/ 184 h 472"/>
              <a:gd name="T16" fmla="*/ 721 w 778"/>
              <a:gd name="T17" fmla="*/ 245 h 472"/>
              <a:gd name="T18" fmla="*/ 711 w 778"/>
              <a:gd name="T19" fmla="*/ 259 h 472"/>
              <a:gd name="T20" fmla="*/ 691 w 778"/>
              <a:gd name="T21" fmla="*/ 287 h 472"/>
              <a:gd name="T22" fmla="*/ 638 w 778"/>
              <a:gd name="T23" fmla="*/ 241 h 472"/>
              <a:gd name="T24" fmla="*/ 504 w 778"/>
              <a:gd name="T25" fmla="*/ 266 h 472"/>
              <a:gd name="T26" fmla="*/ 465 w 778"/>
              <a:gd name="T27" fmla="*/ 303 h 472"/>
              <a:gd name="T28" fmla="*/ 446 w 778"/>
              <a:gd name="T29" fmla="*/ 334 h 472"/>
              <a:gd name="T30" fmla="*/ 420 w 778"/>
              <a:gd name="T31" fmla="*/ 350 h 472"/>
              <a:gd name="T32" fmla="*/ 401 w 778"/>
              <a:gd name="T33" fmla="*/ 382 h 472"/>
              <a:gd name="T34" fmla="*/ 377 w 778"/>
              <a:gd name="T35" fmla="*/ 383 h 472"/>
              <a:gd name="T36" fmla="*/ 360 w 778"/>
              <a:gd name="T37" fmla="*/ 372 h 472"/>
              <a:gd name="T38" fmla="*/ 343 w 778"/>
              <a:gd name="T39" fmla="*/ 351 h 472"/>
              <a:gd name="T40" fmla="*/ 318 w 778"/>
              <a:gd name="T41" fmla="*/ 321 h 472"/>
              <a:gd name="T42" fmla="*/ 294 w 778"/>
              <a:gd name="T43" fmla="*/ 308 h 472"/>
              <a:gd name="T44" fmla="*/ 268 w 778"/>
              <a:gd name="T45" fmla="*/ 306 h 472"/>
              <a:gd name="T46" fmla="*/ 241 w 778"/>
              <a:gd name="T47" fmla="*/ 318 h 472"/>
              <a:gd name="T48" fmla="*/ 223 w 778"/>
              <a:gd name="T49" fmla="*/ 321 h 472"/>
              <a:gd name="T50" fmla="*/ 198 w 778"/>
              <a:gd name="T51" fmla="*/ 276 h 472"/>
              <a:gd name="T52" fmla="*/ 169 w 778"/>
              <a:gd name="T53" fmla="*/ 318 h 472"/>
              <a:gd name="T54" fmla="*/ 172 w 778"/>
              <a:gd name="T55" fmla="*/ 340 h 472"/>
              <a:gd name="T56" fmla="*/ 178 w 778"/>
              <a:gd name="T57" fmla="*/ 376 h 472"/>
              <a:gd name="T58" fmla="*/ 169 w 778"/>
              <a:gd name="T59" fmla="*/ 409 h 472"/>
              <a:gd name="T60" fmla="*/ 144 w 778"/>
              <a:gd name="T61" fmla="*/ 446 h 472"/>
              <a:gd name="T62" fmla="*/ 99 w 778"/>
              <a:gd name="T63" fmla="*/ 468 h 472"/>
              <a:gd name="T64" fmla="*/ 31 w 778"/>
              <a:gd name="T65" fmla="*/ 468 h 472"/>
              <a:gd name="T66" fmla="*/ 25 w 778"/>
              <a:gd name="T67" fmla="*/ 434 h 472"/>
              <a:gd name="T68" fmla="*/ 61 w 778"/>
              <a:gd name="T69" fmla="*/ 431 h 472"/>
              <a:gd name="T70" fmla="*/ 69 w 778"/>
              <a:gd name="T71" fmla="*/ 390 h 472"/>
              <a:gd name="T72" fmla="*/ 53 w 778"/>
              <a:gd name="T73" fmla="*/ 387 h 472"/>
              <a:gd name="T74" fmla="*/ 26 w 778"/>
              <a:gd name="T75" fmla="*/ 360 h 472"/>
              <a:gd name="T76" fmla="*/ 10 w 778"/>
              <a:gd name="T77" fmla="*/ 357 h 472"/>
              <a:gd name="T78" fmla="*/ 24 w 778"/>
              <a:gd name="T79" fmla="*/ 325 h 472"/>
              <a:gd name="T80" fmla="*/ 26 w 778"/>
              <a:gd name="T81" fmla="*/ 290 h 472"/>
              <a:gd name="T82" fmla="*/ 24 w 778"/>
              <a:gd name="T83" fmla="*/ 272 h 472"/>
              <a:gd name="T84" fmla="*/ 30 w 778"/>
              <a:gd name="T85" fmla="*/ 256 h 472"/>
              <a:gd name="T86" fmla="*/ 35 w 778"/>
              <a:gd name="T87" fmla="*/ 208 h 472"/>
              <a:gd name="T88" fmla="*/ 43 w 778"/>
              <a:gd name="T89" fmla="*/ 173 h 472"/>
              <a:gd name="T90" fmla="*/ 69 w 778"/>
              <a:gd name="T91" fmla="*/ 165 h 472"/>
              <a:gd name="T92" fmla="*/ 113 w 778"/>
              <a:gd name="T93" fmla="*/ 146 h 472"/>
              <a:gd name="T94" fmla="*/ 140 w 778"/>
              <a:gd name="T95" fmla="*/ 147 h 472"/>
              <a:gd name="T96" fmla="*/ 147 w 778"/>
              <a:gd name="T97" fmla="*/ 158 h 472"/>
              <a:gd name="T98" fmla="*/ 138 w 778"/>
              <a:gd name="T99" fmla="*/ 194 h 472"/>
              <a:gd name="T100" fmla="*/ 165 w 778"/>
              <a:gd name="T101" fmla="*/ 200 h 472"/>
              <a:gd name="T102" fmla="*/ 188 w 778"/>
              <a:gd name="T103" fmla="*/ 197 h 472"/>
              <a:gd name="T104" fmla="*/ 231 w 778"/>
              <a:gd name="T105" fmla="*/ 192 h 472"/>
              <a:gd name="T106" fmla="*/ 273 w 778"/>
              <a:gd name="T107" fmla="*/ 156 h 472"/>
              <a:gd name="T108" fmla="*/ 295 w 778"/>
              <a:gd name="T109" fmla="*/ 180 h 472"/>
              <a:gd name="T110" fmla="*/ 326 w 778"/>
              <a:gd name="T111" fmla="*/ 192 h 472"/>
              <a:gd name="T112" fmla="*/ 311 w 778"/>
              <a:gd name="T113" fmla="*/ 177 h 472"/>
              <a:gd name="T114" fmla="*/ 364 w 778"/>
              <a:gd name="T115" fmla="*/ 173 h 472"/>
              <a:gd name="T116" fmla="*/ 345 w 778"/>
              <a:gd name="T117" fmla="*/ 152 h 472"/>
              <a:gd name="T118" fmla="*/ 345 w 778"/>
              <a:gd name="T119" fmla="*/ 114 h 472"/>
              <a:gd name="T120" fmla="*/ 354 w 778"/>
              <a:gd name="T121" fmla="*/ 79 h 472"/>
              <a:gd name="T122" fmla="*/ 376 w 778"/>
              <a:gd name="T123" fmla="*/ 28 h 472"/>
              <a:gd name="T124" fmla="*/ 429 w 778"/>
              <a:gd name="T125" fmla="*/ 41 h 4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778" h="472">
                <a:moveTo>
                  <a:pt x="455" y="61"/>
                </a:moveTo>
                <a:lnTo>
                  <a:pt x="474" y="74"/>
                </a:lnTo>
                <a:lnTo>
                  <a:pt x="476" y="77"/>
                </a:lnTo>
                <a:lnTo>
                  <a:pt x="487" y="85"/>
                </a:lnTo>
                <a:lnTo>
                  <a:pt x="498" y="92"/>
                </a:lnTo>
                <a:lnTo>
                  <a:pt x="544" y="91"/>
                </a:lnTo>
                <a:lnTo>
                  <a:pt x="544" y="71"/>
                </a:lnTo>
                <a:lnTo>
                  <a:pt x="547" y="15"/>
                </a:lnTo>
                <a:lnTo>
                  <a:pt x="547" y="4"/>
                </a:lnTo>
                <a:lnTo>
                  <a:pt x="576" y="0"/>
                </a:lnTo>
                <a:lnTo>
                  <a:pt x="635" y="0"/>
                </a:lnTo>
                <a:lnTo>
                  <a:pt x="637" y="0"/>
                </a:lnTo>
                <a:lnTo>
                  <a:pt x="675" y="2"/>
                </a:lnTo>
                <a:lnTo>
                  <a:pt x="674" y="49"/>
                </a:lnTo>
                <a:lnTo>
                  <a:pt x="674" y="50"/>
                </a:lnTo>
                <a:lnTo>
                  <a:pt x="695" y="50"/>
                </a:lnTo>
                <a:lnTo>
                  <a:pt x="701" y="50"/>
                </a:lnTo>
                <a:lnTo>
                  <a:pt x="701" y="42"/>
                </a:lnTo>
                <a:lnTo>
                  <a:pt x="703" y="27"/>
                </a:lnTo>
                <a:lnTo>
                  <a:pt x="703" y="23"/>
                </a:lnTo>
                <a:lnTo>
                  <a:pt x="720" y="23"/>
                </a:lnTo>
                <a:lnTo>
                  <a:pt x="721" y="24"/>
                </a:lnTo>
                <a:lnTo>
                  <a:pt x="721" y="25"/>
                </a:lnTo>
                <a:lnTo>
                  <a:pt x="721" y="27"/>
                </a:lnTo>
                <a:lnTo>
                  <a:pt x="722" y="28"/>
                </a:lnTo>
                <a:lnTo>
                  <a:pt x="724" y="29"/>
                </a:lnTo>
                <a:lnTo>
                  <a:pt x="727" y="32"/>
                </a:lnTo>
                <a:lnTo>
                  <a:pt x="727" y="47"/>
                </a:lnTo>
                <a:lnTo>
                  <a:pt x="734" y="44"/>
                </a:lnTo>
                <a:lnTo>
                  <a:pt x="737" y="50"/>
                </a:lnTo>
                <a:lnTo>
                  <a:pt x="741" y="55"/>
                </a:lnTo>
                <a:lnTo>
                  <a:pt x="741" y="56"/>
                </a:lnTo>
                <a:lnTo>
                  <a:pt x="743" y="58"/>
                </a:lnTo>
                <a:lnTo>
                  <a:pt x="749" y="57"/>
                </a:lnTo>
                <a:lnTo>
                  <a:pt x="751" y="66"/>
                </a:lnTo>
                <a:lnTo>
                  <a:pt x="752" y="69"/>
                </a:lnTo>
                <a:lnTo>
                  <a:pt x="755" y="77"/>
                </a:lnTo>
                <a:lnTo>
                  <a:pt x="756" y="88"/>
                </a:lnTo>
                <a:lnTo>
                  <a:pt x="751" y="89"/>
                </a:lnTo>
                <a:lnTo>
                  <a:pt x="751" y="96"/>
                </a:lnTo>
                <a:lnTo>
                  <a:pt x="752" y="96"/>
                </a:lnTo>
                <a:lnTo>
                  <a:pt x="758" y="96"/>
                </a:lnTo>
                <a:lnTo>
                  <a:pt x="759" y="96"/>
                </a:lnTo>
                <a:lnTo>
                  <a:pt x="765" y="96"/>
                </a:lnTo>
                <a:lnTo>
                  <a:pt x="764" y="97"/>
                </a:lnTo>
                <a:lnTo>
                  <a:pt x="765" y="99"/>
                </a:lnTo>
                <a:lnTo>
                  <a:pt x="763" y="100"/>
                </a:lnTo>
                <a:lnTo>
                  <a:pt x="763" y="104"/>
                </a:lnTo>
                <a:lnTo>
                  <a:pt x="763" y="108"/>
                </a:lnTo>
                <a:lnTo>
                  <a:pt x="763" y="111"/>
                </a:lnTo>
                <a:lnTo>
                  <a:pt x="764" y="114"/>
                </a:lnTo>
                <a:lnTo>
                  <a:pt x="764" y="115"/>
                </a:lnTo>
                <a:lnTo>
                  <a:pt x="763" y="117"/>
                </a:lnTo>
                <a:lnTo>
                  <a:pt x="761" y="119"/>
                </a:lnTo>
                <a:lnTo>
                  <a:pt x="760" y="120"/>
                </a:lnTo>
                <a:lnTo>
                  <a:pt x="759" y="120"/>
                </a:lnTo>
                <a:lnTo>
                  <a:pt x="758" y="122"/>
                </a:lnTo>
                <a:lnTo>
                  <a:pt x="757" y="124"/>
                </a:lnTo>
                <a:lnTo>
                  <a:pt x="758" y="125"/>
                </a:lnTo>
                <a:lnTo>
                  <a:pt x="758" y="127"/>
                </a:lnTo>
                <a:lnTo>
                  <a:pt x="760" y="129"/>
                </a:lnTo>
                <a:lnTo>
                  <a:pt x="761" y="131"/>
                </a:lnTo>
                <a:lnTo>
                  <a:pt x="764" y="133"/>
                </a:lnTo>
                <a:lnTo>
                  <a:pt x="765" y="133"/>
                </a:lnTo>
                <a:lnTo>
                  <a:pt x="766" y="134"/>
                </a:lnTo>
                <a:lnTo>
                  <a:pt x="768" y="133"/>
                </a:lnTo>
                <a:lnTo>
                  <a:pt x="772" y="133"/>
                </a:lnTo>
                <a:lnTo>
                  <a:pt x="773" y="134"/>
                </a:lnTo>
                <a:lnTo>
                  <a:pt x="775" y="137"/>
                </a:lnTo>
                <a:lnTo>
                  <a:pt x="777" y="140"/>
                </a:lnTo>
                <a:lnTo>
                  <a:pt x="778" y="141"/>
                </a:lnTo>
                <a:lnTo>
                  <a:pt x="778" y="142"/>
                </a:lnTo>
                <a:lnTo>
                  <a:pt x="777" y="145"/>
                </a:lnTo>
                <a:lnTo>
                  <a:pt x="777" y="146"/>
                </a:lnTo>
                <a:lnTo>
                  <a:pt x="777" y="149"/>
                </a:lnTo>
                <a:lnTo>
                  <a:pt x="777" y="150"/>
                </a:lnTo>
                <a:lnTo>
                  <a:pt x="775" y="153"/>
                </a:lnTo>
                <a:lnTo>
                  <a:pt x="775" y="155"/>
                </a:lnTo>
                <a:lnTo>
                  <a:pt x="776" y="156"/>
                </a:lnTo>
                <a:lnTo>
                  <a:pt x="774" y="157"/>
                </a:lnTo>
                <a:lnTo>
                  <a:pt x="773" y="158"/>
                </a:lnTo>
                <a:lnTo>
                  <a:pt x="772" y="162"/>
                </a:lnTo>
                <a:lnTo>
                  <a:pt x="769" y="162"/>
                </a:lnTo>
                <a:lnTo>
                  <a:pt x="768" y="162"/>
                </a:lnTo>
                <a:lnTo>
                  <a:pt x="766" y="162"/>
                </a:lnTo>
                <a:lnTo>
                  <a:pt x="764" y="163"/>
                </a:lnTo>
                <a:lnTo>
                  <a:pt x="758" y="166"/>
                </a:lnTo>
                <a:lnTo>
                  <a:pt x="756" y="169"/>
                </a:lnTo>
                <a:lnTo>
                  <a:pt x="757" y="171"/>
                </a:lnTo>
                <a:lnTo>
                  <a:pt x="757" y="173"/>
                </a:lnTo>
                <a:lnTo>
                  <a:pt x="756" y="175"/>
                </a:lnTo>
                <a:lnTo>
                  <a:pt x="756" y="179"/>
                </a:lnTo>
                <a:lnTo>
                  <a:pt x="756" y="184"/>
                </a:lnTo>
                <a:lnTo>
                  <a:pt x="750" y="184"/>
                </a:lnTo>
                <a:lnTo>
                  <a:pt x="747" y="184"/>
                </a:lnTo>
                <a:lnTo>
                  <a:pt x="729" y="184"/>
                </a:lnTo>
                <a:lnTo>
                  <a:pt x="729" y="194"/>
                </a:lnTo>
                <a:lnTo>
                  <a:pt x="729" y="197"/>
                </a:lnTo>
                <a:lnTo>
                  <a:pt x="729" y="209"/>
                </a:lnTo>
                <a:lnTo>
                  <a:pt x="729" y="241"/>
                </a:lnTo>
                <a:lnTo>
                  <a:pt x="727" y="241"/>
                </a:lnTo>
                <a:lnTo>
                  <a:pt x="726" y="242"/>
                </a:lnTo>
                <a:lnTo>
                  <a:pt x="725" y="242"/>
                </a:lnTo>
                <a:lnTo>
                  <a:pt x="724" y="242"/>
                </a:lnTo>
                <a:lnTo>
                  <a:pt x="723" y="244"/>
                </a:lnTo>
                <a:lnTo>
                  <a:pt x="722" y="244"/>
                </a:lnTo>
                <a:lnTo>
                  <a:pt x="722" y="245"/>
                </a:lnTo>
                <a:lnTo>
                  <a:pt x="721" y="245"/>
                </a:lnTo>
                <a:lnTo>
                  <a:pt x="720" y="246"/>
                </a:lnTo>
                <a:lnTo>
                  <a:pt x="718" y="246"/>
                </a:lnTo>
                <a:lnTo>
                  <a:pt x="718" y="247"/>
                </a:lnTo>
                <a:lnTo>
                  <a:pt x="717" y="248"/>
                </a:lnTo>
                <a:lnTo>
                  <a:pt x="716" y="249"/>
                </a:lnTo>
                <a:lnTo>
                  <a:pt x="716" y="250"/>
                </a:lnTo>
                <a:lnTo>
                  <a:pt x="716" y="251"/>
                </a:lnTo>
                <a:lnTo>
                  <a:pt x="715" y="253"/>
                </a:lnTo>
                <a:lnTo>
                  <a:pt x="715" y="254"/>
                </a:lnTo>
                <a:lnTo>
                  <a:pt x="714" y="255"/>
                </a:lnTo>
                <a:lnTo>
                  <a:pt x="713" y="256"/>
                </a:lnTo>
                <a:lnTo>
                  <a:pt x="711" y="259"/>
                </a:lnTo>
                <a:lnTo>
                  <a:pt x="708" y="262"/>
                </a:lnTo>
                <a:lnTo>
                  <a:pt x="706" y="265"/>
                </a:lnTo>
                <a:lnTo>
                  <a:pt x="704" y="267"/>
                </a:lnTo>
                <a:lnTo>
                  <a:pt x="703" y="270"/>
                </a:lnTo>
                <a:lnTo>
                  <a:pt x="700" y="273"/>
                </a:lnTo>
                <a:lnTo>
                  <a:pt x="698" y="275"/>
                </a:lnTo>
                <a:lnTo>
                  <a:pt x="697" y="278"/>
                </a:lnTo>
                <a:lnTo>
                  <a:pt x="695" y="281"/>
                </a:lnTo>
                <a:lnTo>
                  <a:pt x="694" y="282"/>
                </a:lnTo>
                <a:lnTo>
                  <a:pt x="694" y="283"/>
                </a:lnTo>
                <a:lnTo>
                  <a:pt x="692" y="284"/>
                </a:lnTo>
                <a:lnTo>
                  <a:pt x="691" y="287"/>
                </a:lnTo>
                <a:lnTo>
                  <a:pt x="691" y="288"/>
                </a:lnTo>
                <a:lnTo>
                  <a:pt x="691" y="289"/>
                </a:lnTo>
                <a:lnTo>
                  <a:pt x="690" y="290"/>
                </a:lnTo>
                <a:lnTo>
                  <a:pt x="690" y="291"/>
                </a:lnTo>
                <a:lnTo>
                  <a:pt x="690" y="292"/>
                </a:lnTo>
                <a:lnTo>
                  <a:pt x="690" y="293"/>
                </a:lnTo>
                <a:lnTo>
                  <a:pt x="690" y="295"/>
                </a:lnTo>
                <a:lnTo>
                  <a:pt x="690" y="296"/>
                </a:lnTo>
                <a:lnTo>
                  <a:pt x="689" y="296"/>
                </a:lnTo>
                <a:lnTo>
                  <a:pt x="672" y="276"/>
                </a:lnTo>
                <a:lnTo>
                  <a:pt x="640" y="242"/>
                </a:lnTo>
                <a:lnTo>
                  <a:pt x="638" y="241"/>
                </a:lnTo>
                <a:lnTo>
                  <a:pt x="638" y="240"/>
                </a:lnTo>
                <a:lnTo>
                  <a:pt x="604" y="205"/>
                </a:lnTo>
                <a:lnTo>
                  <a:pt x="587" y="188"/>
                </a:lnTo>
                <a:lnTo>
                  <a:pt x="573" y="201"/>
                </a:lnTo>
                <a:lnTo>
                  <a:pt x="561" y="212"/>
                </a:lnTo>
                <a:lnTo>
                  <a:pt x="550" y="223"/>
                </a:lnTo>
                <a:lnTo>
                  <a:pt x="543" y="229"/>
                </a:lnTo>
                <a:lnTo>
                  <a:pt x="541" y="231"/>
                </a:lnTo>
                <a:lnTo>
                  <a:pt x="535" y="237"/>
                </a:lnTo>
                <a:lnTo>
                  <a:pt x="516" y="255"/>
                </a:lnTo>
                <a:lnTo>
                  <a:pt x="515" y="255"/>
                </a:lnTo>
                <a:lnTo>
                  <a:pt x="504" y="266"/>
                </a:lnTo>
                <a:lnTo>
                  <a:pt x="501" y="269"/>
                </a:lnTo>
                <a:lnTo>
                  <a:pt x="498" y="272"/>
                </a:lnTo>
                <a:lnTo>
                  <a:pt x="489" y="280"/>
                </a:lnTo>
                <a:lnTo>
                  <a:pt x="485" y="283"/>
                </a:lnTo>
                <a:lnTo>
                  <a:pt x="479" y="290"/>
                </a:lnTo>
                <a:lnTo>
                  <a:pt x="476" y="292"/>
                </a:lnTo>
                <a:lnTo>
                  <a:pt x="475" y="292"/>
                </a:lnTo>
                <a:lnTo>
                  <a:pt x="473" y="295"/>
                </a:lnTo>
                <a:lnTo>
                  <a:pt x="473" y="296"/>
                </a:lnTo>
                <a:lnTo>
                  <a:pt x="471" y="297"/>
                </a:lnTo>
                <a:lnTo>
                  <a:pt x="466" y="301"/>
                </a:lnTo>
                <a:lnTo>
                  <a:pt x="465" y="303"/>
                </a:lnTo>
                <a:lnTo>
                  <a:pt x="464" y="303"/>
                </a:lnTo>
                <a:lnTo>
                  <a:pt x="463" y="303"/>
                </a:lnTo>
                <a:lnTo>
                  <a:pt x="463" y="304"/>
                </a:lnTo>
                <a:lnTo>
                  <a:pt x="462" y="304"/>
                </a:lnTo>
                <a:lnTo>
                  <a:pt x="463" y="305"/>
                </a:lnTo>
                <a:lnTo>
                  <a:pt x="462" y="306"/>
                </a:lnTo>
                <a:lnTo>
                  <a:pt x="457" y="309"/>
                </a:lnTo>
                <a:lnTo>
                  <a:pt x="451" y="315"/>
                </a:lnTo>
                <a:lnTo>
                  <a:pt x="450" y="315"/>
                </a:lnTo>
                <a:lnTo>
                  <a:pt x="450" y="317"/>
                </a:lnTo>
                <a:lnTo>
                  <a:pt x="448" y="326"/>
                </a:lnTo>
                <a:lnTo>
                  <a:pt x="446" y="334"/>
                </a:lnTo>
                <a:lnTo>
                  <a:pt x="446" y="336"/>
                </a:lnTo>
                <a:lnTo>
                  <a:pt x="445" y="337"/>
                </a:lnTo>
                <a:lnTo>
                  <a:pt x="445" y="338"/>
                </a:lnTo>
                <a:lnTo>
                  <a:pt x="445" y="341"/>
                </a:lnTo>
                <a:lnTo>
                  <a:pt x="444" y="342"/>
                </a:lnTo>
                <a:lnTo>
                  <a:pt x="440" y="356"/>
                </a:lnTo>
                <a:lnTo>
                  <a:pt x="439" y="358"/>
                </a:lnTo>
                <a:lnTo>
                  <a:pt x="438" y="362"/>
                </a:lnTo>
                <a:lnTo>
                  <a:pt x="433" y="358"/>
                </a:lnTo>
                <a:lnTo>
                  <a:pt x="430" y="355"/>
                </a:lnTo>
                <a:lnTo>
                  <a:pt x="425" y="351"/>
                </a:lnTo>
                <a:lnTo>
                  <a:pt x="420" y="350"/>
                </a:lnTo>
                <a:lnTo>
                  <a:pt x="414" y="351"/>
                </a:lnTo>
                <a:lnTo>
                  <a:pt x="412" y="354"/>
                </a:lnTo>
                <a:lnTo>
                  <a:pt x="411" y="354"/>
                </a:lnTo>
                <a:lnTo>
                  <a:pt x="411" y="355"/>
                </a:lnTo>
                <a:lnTo>
                  <a:pt x="411" y="356"/>
                </a:lnTo>
                <a:lnTo>
                  <a:pt x="409" y="360"/>
                </a:lnTo>
                <a:lnTo>
                  <a:pt x="409" y="363"/>
                </a:lnTo>
                <a:lnTo>
                  <a:pt x="405" y="370"/>
                </a:lnTo>
                <a:lnTo>
                  <a:pt x="403" y="374"/>
                </a:lnTo>
                <a:lnTo>
                  <a:pt x="401" y="378"/>
                </a:lnTo>
                <a:lnTo>
                  <a:pt x="402" y="379"/>
                </a:lnTo>
                <a:lnTo>
                  <a:pt x="401" y="382"/>
                </a:lnTo>
                <a:lnTo>
                  <a:pt x="396" y="389"/>
                </a:lnTo>
                <a:lnTo>
                  <a:pt x="395" y="389"/>
                </a:lnTo>
                <a:lnTo>
                  <a:pt x="394" y="388"/>
                </a:lnTo>
                <a:lnTo>
                  <a:pt x="393" y="388"/>
                </a:lnTo>
                <a:lnTo>
                  <a:pt x="390" y="388"/>
                </a:lnTo>
                <a:lnTo>
                  <a:pt x="389" y="390"/>
                </a:lnTo>
                <a:lnTo>
                  <a:pt x="387" y="390"/>
                </a:lnTo>
                <a:lnTo>
                  <a:pt x="383" y="387"/>
                </a:lnTo>
                <a:lnTo>
                  <a:pt x="380" y="385"/>
                </a:lnTo>
                <a:lnTo>
                  <a:pt x="379" y="385"/>
                </a:lnTo>
                <a:lnTo>
                  <a:pt x="378" y="384"/>
                </a:lnTo>
                <a:lnTo>
                  <a:pt x="377" y="383"/>
                </a:lnTo>
                <a:lnTo>
                  <a:pt x="376" y="383"/>
                </a:lnTo>
                <a:lnTo>
                  <a:pt x="375" y="383"/>
                </a:lnTo>
                <a:lnTo>
                  <a:pt x="373" y="382"/>
                </a:lnTo>
                <a:lnTo>
                  <a:pt x="372" y="381"/>
                </a:lnTo>
                <a:lnTo>
                  <a:pt x="371" y="381"/>
                </a:lnTo>
                <a:lnTo>
                  <a:pt x="371" y="380"/>
                </a:lnTo>
                <a:lnTo>
                  <a:pt x="369" y="379"/>
                </a:lnTo>
                <a:lnTo>
                  <a:pt x="368" y="379"/>
                </a:lnTo>
                <a:lnTo>
                  <a:pt x="366" y="378"/>
                </a:lnTo>
                <a:lnTo>
                  <a:pt x="366" y="376"/>
                </a:lnTo>
                <a:lnTo>
                  <a:pt x="361" y="374"/>
                </a:lnTo>
                <a:lnTo>
                  <a:pt x="360" y="372"/>
                </a:lnTo>
                <a:lnTo>
                  <a:pt x="359" y="371"/>
                </a:lnTo>
                <a:lnTo>
                  <a:pt x="356" y="367"/>
                </a:lnTo>
                <a:lnTo>
                  <a:pt x="355" y="366"/>
                </a:lnTo>
                <a:lnTo>
                  <a:pt x="354" y="365"/>
                </a:lnTo>
                <a:lnTo>
                  <a:pt x="353" y="364"/>
                </a:lnTo>
                <a:lnTo>
                  <a:pt x="353" y="363"/>
                </a:lnTo>
                <a:lnTo>
                  <a:pt x="352" y="362"/>
                </a:lnTo>
                <a:lnTo>
                  <a:pt x="351" y="360"/>
                </a:lnTo>
                <a:lnTo>
                  <a:pt x="350" y="359"/>
                </a:lnTo>
                <a:lnTo>
                  <a:pt x="349" y="359"/>
                </a:lnTo>
                <a:lnTo>
                  <a:pt x="349" y="358"/>
                </a:lnTo>
                <a:lnTo>
                  <a:pt x="343" y="351"/>
                </a:lnTo>
                <a:lnTo>
                  <a:pt x="340" y="347"/>
                </a:lnTo>
                <a:lnTo>
                  <a:pt x="338" y="345"/>
                </a:lnTo>
                <a:lnTo>
                  <a:pt x="336" y="343"/>
                </a:lnTo>
                <a:lnTo>
                  <a:pt x="333" y="338"/>
                </a:lnTo>
                <a:lnTo>
                  <a:pt x="329" y="333"/>
                </a:lnTo>
                <a:lnTo>
                  <a:pt x="324" y="328"/>
                </a:lnTo>
                <a:lnTo>
                  <a:pt x="323" y="326"/>
                </a:lnTo>
                <a:lnTo>
                  <a:pt x="321" y="325"/>
                </a:lnTo>
                <a:lnTo>
                  <a:pt x="321" y="324"/>
                </a:lnTo>
                <a:lnTo>
                  <a:pt x="320" y="323"/>
                </a:lnTo>
                <a:lnTo>
                  <a:pt x="319" y="322"/>
                </a:lnTo>
                <a:lnTo>
                  <a:pt x="318" y="321"/>
                </a:lnTo>
                <a:lnTo>
                  <a:pt x="316" y="318"/>
                </a:lnTo>
                <a:lnTo>
                  <a:pt x="315" y="318"/>
                </a:lnTo>
                <a:lnTo>
                  <a:pt x="314" y="317"/>
                </a:lnTo>
                <a:lnTo>
                  <a:pt x="312" y="316"/>
                </a:lnTo>
                <a:lnTo>
                  <a:pt x="311" y="316"/>
                </a:lnTo>
                <a:lnTo>
                  <a:pt x="309" y="314"/>
                </a:lnTo>
                <a:lnTo>
                  <a:pt x="308" y="314"/>
                </a:lnTo>
                <a:lnTo>
                  <a:pt x="303" y="312"/>
                </a:lnTo>
                <a:lnTo>
                  <a:pt x="302" y="312"/>
                </a:lnTo>
                <a:lnTo>
                  <a:pt x="300" y="311"/>
                </a:lnTo>
                <a:lnTo>
                  <a:pt x="299" y="309"/>
                </a:lnTo>
                <a:lnTo>
                  <a:pt x="294" y="308"/>
                </a:lnTo>
                <a:lnTo>
                  <a:pt x="292" y="307"/>
                </a:lnTo>
                <a:lnTo>
                  <a:pt x="290" y="307"/>
                </a:lnTo>
                <a:lnTo>
                  <a:pt x="289" y="307"/>
                </a:lnTo>
                <a:lnTo>
                  <a:pt x="287" y="306"/>
                </a:lnTo>
                <a:lnTo>
                  <a:pt x="286" y="306"/>
                </a:lnTo>
                <a:lnTo>
                  <a:pt x="283" y="306"/>
                </a:lnTo>
                <a:lnTo>
                  <a:pt x="281" y="305"/>
                </a:lnTo>
                <a:lnTo>
                  <a:pt x="280" y="305"/>
                </a:lnTo>
                <a:lnTo>
                  <a:pt x="277" y="305"/>
                </a:lnTo>
                <a:lnTo>
                  <a:pt x="274" y="305"/>
                </a:lnTo>
                <a:lnTo>
                  <a:pt x="271" y="305"/>
                </a:lnTo>
                <a:lnTo>
                  <a:pt x="268" y="306"/>
                </a:lnTo>
                <a:lnTo>
                  <a:pt x="265" y="307"/>
                </a:lnTo>
                <a:lnTo>
                  <a:pt x="260" y="307"/>
                </a:lnTo>
                <a:lnTo>
                  <a:pt x="260" y="308"/>
                </a:lnTo>
                <a:lnTo>
                  <a:pt x="257" y="308"/>
                </a:lnTo>
                <a:lnTo>
                  <a:pt x="254" y="311"/>
                </a:lnTo>
                <a:lnTo>
                  <a:pt x="252" y="311"/>
                </a:lnTo>
                <a:lnTo>
                  <a:pt x="251" y="312"/>
                </a:lnTo>
                <a:lnTo>
                  <a:pt x="249" y="313"/>
                </a:lnTo>
                <a:lnTo>
                  <a:pt x="248" y="314"/>
                </a:lnTo>
                <a:lnTo>
                  <a:pt x="246" y="315"/>
                </a:lnTo>
                <a:lnTo>
                  <a:pt x="245" y="316"/>
                </a:lnTo>
                <a:lnTo>
                  <a:pt x="241" y="318"/>
                </a:lnTo>
                <a:lnTo>
                  <a:pt x="240" y="318"/>
                </a:lnTo>
                <a:lnTo>
                  <a:pt x="239" y="321"/>
                </a:lnTo>
                <a:lnTo>
                  <a:pt x="237" y="323"/>
                </a:lnTo>
                <a:lnTo>
                  <a:pt x="233" y="328"/>
                </a:lnTo>
                <a:lnTo>
                  <a:pt x="233" y="330"/>
                </a:lnTo>
                <a:lnTo>
                  <a:pt x="231" y="332"/>
                </a:lnTo>
                <a:lnTo>
                  <a:pt x="230" y="333"/>
                </a:lnTo>
                <a:lnTo>
                  <a:pt x="229" y="331"/>
                </a:lnTo>
                <a:lnTo>
                  <a:pt x="229" y="330"/>
                </a:lnTo>
                <a:lnTo>
                  <a:pt x="228" y="328"/>
                </a:lnTo>
                <a:lnTo>
                  <a:pt x="225" y="323"/>
                </a:lnTo>
                <a:lnTo>
                  <a:pt x="223" y="321"/>
                </a:lnTo>
                <a:lnTo>
                  <a:pt x="223" y="320"/>
                </a:lnTo>
                <a:lnTo>
                  <a:pt x="220" y="315"/>
                </a:lnTo>
                <a:lnTo>
                  <a:pt x="220" y="314"/>
                </a:lnTo>
                <a:lnTo>
                  <a:pt x="218" y="313"/>
                </a:lnTo>
                <a:lnTo>
                  <a:pt x="209" y="297"/>
                </a:lnTo>
                <a:lnTo>
                  <a:pt x="206" y="290"/>
                </a:lnTo>
                <a:lnTo>
                  <a:pt x="206" y="289"/>
                </a:lnTo>
                <a:lnTo>
                  <a:pt x="205" y="287"/>
                </a:lnTo>
                <a:lnTo>
                  <a:pt x="202" y="282"/>
                </a:lnTo>
                <a:lnTo>
                  <a:pt x="200" y="280"/>
                </a:lnTo>
                <a:lnTo>
                  <a:pt x="199" y="278"/>
                </a:lnTo>
                <a:lnTo>
                  <a:pt x="198" y="276"/>
                </a:lnTo>
                <a:lnTo>
                  <a:pt x="195" y="278"/>
                </a:lnTo>
                <a:lnTo>
                  <a:pt x="191" y="278"/>
                </a:lnTo>
                <a:lnTo>
                  <a:pt x="180" y="281"/>
                </a:lnTo>
                <a:lnTo>
                  <a:pt x="180" y="282"/>
                </a:lnTo>
                <a:lnTo>
                  <a:pt x="177" y="287"/>
                </a:lnTo>
                <a:lnTo>
                  <a:pt x="174" y="291"/>
                </a:lnTo>
                <a:lnTo>
                  <a:pt x="166" y="304"/>
                </a:lnTo>
                <a:lnTo>
                  <a:pt x="165" y="306"/>
                </a:lnTo>
                <a:lnTo>
                  <a:pt x="161" y="313"/>
                </a:lnTo>
                <a:lnTo>
                  <a:pt x="164" y="314"/>
                </a:lnTo>
                <a:lnTo>
                  <a:pt x="165" y="316"/>
                </a:lnTo>
                <a:lnTo>
                  <a:pt x="169" y="318"/>
                </a:lnTo>
                <a:lnTo>
                  <a:pt x="172" y="321"/>
                </a:lnTo>
                <a:lnTo>
                  <a:pt x="171" y="321"/>
                </a:lnTo>
                <a:lnTo>
                  <a:pt x="170" y="323"/>
                </a:lnTo>
                <a:lnTo>
                  <a:pt x="169" y="325"/>
                </a:lnTo>
                <a:lnTo>
                  <a:pt x="169" y="328"/>
                </a:lnTo>
                <a:lnTo>
                  <a:pt x="170" y="329"/>
                </a:lnTo>
                <a:lnTo>
                  <a:pt x="170" y="330"/>
                </a:lnTo>
                <a:lnTo>
                  <a:pt x="171" y="332"/>
                </a:lnTo>
                <a:lnTo>
                  <a:pt x="171" y="334"/>
                </a:lnTo>
                <a:lnTo>
                  <a:pt x="171" y="336"/>
                </a:lnTo>
                <a:lnTo>
                  <a:pt x="172" y="338"/>
                </a:lnTo>
                <a:lnTo>
                  <a:pt x="172" y="340"/>
                </a:lnTo>
                <a:lnTo>
                  <a:pt x="172" y="342"/>
                </a:lnTo>
                <a:lnTo>
                  <a:pt x="173" y="342"/>
                </a:lnTo>
                <a:lnTo>
                  <a:pt x="173" y="346"/>
                </a:lnTo>
                <a:lnTo>
                  <a:pt x="173" y="347"/>
                </a:lnTo>
                <a:lnTo>
                  <a:pt x="174" y="349"/>
                </a:lnTo>
                <a:lnTo>
                  <a:pt x="174" y="350"/>
                </a:lnTo>
                <a:lnTo>
                  <a:pt x="174" y="351"/>
                </a:lnTo>
                <a:lnTo>
                  <a:pt x="174" y="354"/>
                </a:lnTo>
                <a:lnTo>
                  <a:pt x="174" y="355"/>
                </a:lnTo>
                <a:lnTo>
                  <a:pt x="176" y="362"/>
                </a:lnTo>
                <a:lnTo>
                  <a:pt x="177" y="366"/>
                </a:lnTo>
                <a:lnTo>
                  <a:pt x="178" y="376"/>
                </a:lnTo>
                <a:lnTo>
                  <a:pt x="179" y="381"/>
                </a:lnTo>
                <a:lnTo>
                  <a:pt x="179" y="382"/>
                </a:lnTo>
                <a:lnTo>
                  <a:pt x="180" y="387"/>
                </a:lnTo>
                <a:lnTo>
                  <a:pt x="180" y="388"/>
                </a:lnTo>
                <a:lnTo>
                  <a:pt x="180" y="389"/>
                </a:lnTo>
                <a:lnTo>
                  <a:pt x="181" y="392"/>
                </a:lnTo>
                <a:lnTo>
                  <a:pt x="181" y="393"/>
                </a:lnTo>
                <a:lnTo>
                  <a:pt x="180" y="396"/>
                </a:lnTo>
                <a:lnTo>
                  <a:pt x="179" y="397"/>
                </a:lnTo>
                <a:lnTo>
                  <a:pt x="174" y="403"/>
                </a:lnTo>
                <a:lnTo>
                  <a:pt x="171" y="407"/>
                </a:lnTo>
                <a:lnTo>
                  <a:pt x="169" y="409"/>
                </a:lnTo>
                <a:lnTo>
                  <a:pt x="169" y="410"/>
                </a:lnTo>
                <a:lnTo>
                  <a:pt x="163" y="418"/>
                </a:lnTo>
                <a:lnTo>
                  <a:pt x="159" y="425"/>
                </a:lnTo>
                <a:lnTo>
                  <a:pt x="157" y="426"/>
                </a:lnTo>
                <a:lnTo>
                  <a:pt x="153" y="433"/>
                </a:lnTo>
                <a:lnTo>
                  <a:pt x="149" y="440"/>
                </a:lnTo>
                <a:lnTo>
                  <a:pt x="148" y="440"/>
                </a:lnTo>
                <a:lnTo>
                  <a:pt x="148" y="441"/>
                </a:lnTo>
                <a:lnTo>
                  <a:pt x="147" y="442"/>
                </a:lnTo>
                <a:lnTo>
                  <a:pt x="146" y="445"/>
                </a:lnTo>
                <a:lnTo>
                  <a:pt x="145" y="446"/>
                </a:lnTo>
                <a:lnTo>
                  <a:pt x="144" y="446"/>
                </a:lnTo>
                <a:lnTo>
                  <a:pt x="144" y="447"/>
                </a:lnTo>
                <a:lnTo>
                  <a:pt x="140" y="451"/>
                </a:lnTo>
                <a:lnTo>
                  <a:pt x="138" y="454"/>
                </a:lnTo>
                <a:lnTo>
                  <a:pt x="134" y="458"/>
                </a:lnTo>
                <a:lnTo>
                  <a:pt x="133" y="459"/>
                </a:lnTo>
                <a:lnTo>
                  <a:pt x="129" y="460"/>
                </a:lnTo>
                <a:lnTo>
                  <a:pt x="128" y="462"/>
                </a:lnTo>
                <a:lnTo>
                  <a:pt x="126" y="462"/>
                </a:lnTo>
                <a:lnTo>
                  <a:pt x="126" y="463"/>
                </a:lnTo>
                <a:lnTo>
                  <a:pt x="125" y="463"/>
                </a:lnTo>
                <a:lnTo>
                  <a:pt x="100" y="468"/>
                </a:lnTo>
                <a:lnTo>
                  <a:pt x="99" y="468"/>
                </a:lnTo>
                <a:lnTo>
                  <a:pt x="94" y="470"/>
                </a:lnTo>
                <a:lnTo>
                  <a:pt x="93" y="470"/>
                </a:lnTo>
                <a:lnTo>
                  <a:pt x="86" y="472"/>
                </a:lnTo>
                <a:lnTo>
                  <a:pt x="82" y="472"/>
                </a:lnTo>
                <a:lnTo>
                  <a:pt x="79" y="472"/>
                </a:lnTo>
                <a:lnTo>
                  <a:pt x="78" y="472"/>
                </a:lnTo>
                <a:lnTo>
                  <a:pt x="64" y="471"/>
                </a:lnTo>
                <a:lnTo>
                  <a:pt x="59" y="471"/>
                </a:lnTo>
                <a:lnTo>
                  <a:pt x="52" y="471"/>
                </a:lnTo>
                <a:lnTo>
                  <a:pt x="43" y="470"/>
                </a:lnTo>
                <a:lnTo>
                  <a:pt x="35" y="468"/>
                </a:lnTo>
                <a:lnTo>
                  <a:pt x="31" y="468"/>
                </a:lnTo>
                <a:lnTo>
                  <a:pt x="25" y="467"/>
                </a:lnTo>
                <a:lnTo>
                  <a:pt x="23" y="466"/>
                </a:lnTo>
                <a:lnTo>
                  <a:pt x="18" y="465"/>
                </a:lnTo>
                <a:lnTo>
                  <a:pt x="19" y="464"/>
                </a:lnTo>
                <a:lnTo>
                  <a:pt x="21" y="462"/>
                </a:lnTo>
                <a:lnTo>
                  <a:pt x="16" y="457"/>
                </a:lnTo>
                <a:lnTo>
                  <a:pt x="6" y="449"/>
                </a:lnTo>
                <a:lnTo>
                  <a:pt x="7" y="448"/>
                </a:lnTo>
                <a:lnTo>
                  <a:pt x="6" y="443"/>
                </a:lnTo>
                <a:lnTo>
                  <a:pt x="8" y="439"/>
                </a:lnTo>
                <a:lnTo>
                  <a:pt x="16" y="435"/>
                </a:lnTo>
                <a:lnTo>
                  <a:pt x="25" y="434"/>
                </a:lnTo>
                <a:lnTo>
                  <a:pt x="27" y="437"/>
                </a:lnTo>
                <a:lnTo>
                  <a:pt x="27" y="438"/>
                </a:lnTo>
                <a:lnTo>
                  <a:pt x="31" y="441"/>
                </a:lnTo>
                <a:lnTo>
                  <a:pt x="31" y="445"/>
                </a:lnTo>
                <a:lnTo>
                  <a:pt x="30" y="451"/>
                </a:lnTo>
                <a:lnTo>
                  <a:pt x="33" y="454"/>
                </a:lnTo>
                <a:lnTo>
                  <a:pt x="36" y="452"/>
                </a:lnTo>
                <a:lnTo>
                  <a:pt x="47" y="443"/>
                </a:lnTo>
                <a:lnTo>
                  <a:pt x="51" y="439"/>
                </a:lnTo>
                <a:lnTo>
                  <a:pt x="53" y="438"/>
                </a:lnTo>
                <a:lnTo>
                  <a:pt x="61" y="432"/>
                </a:lnTo>
                <a:lnTo>
                  <a:pt x="61" y="431"/>
                </a:lnTo>
                <a:lnTo>
                  <a:pt x="62" y="430"/>
                </a:lnTo>
                <a:lnTo>
                  <a:pt x="62" y="429"/>
                </a:lnTo>
                <a:lnTo>
                  <a:pt x="62" y="428"/>
                </a:lnTo>
                <a:lnTo>
                  <a:pt x="65" y="423"/>
                </a:lnTo>
                <a:lnTo>
                  <a:pt x="65" y="421"/>
                </a:lnTo>
                <a:lnTo>
                  <a:pt x="60" y="409"/>
                </a:lnTo>
                <a:lnTo>
                  <a:pt x="56" y="397"/>
                </a:lnTo>
                <a:lnTo>
                  <a:pt x="59" y="396"/>
                </a:lnTo>
                <a:lnTo>
                  <a:pt x="60" y="395"/>
                </a:lnTo>
                <a:lnTo>
                  <a:pt x="61" y="395"/>
                </a:lnTo>
                <a:lnTo>
                  <a:pt x="67" y="391"/>
                </a:lnTo>
                <a:lnTo>
                  <a:pt x="69" y="390"/>
                </a:lnTo>
                <a:lnTo>
                  <a:pt x="69" y="389"/>
                </a:lnTo>
                <a:lnTo>
                  <a:pt x="69" y="388"/>
                </a:lnTo>
                <a:lnTo>
                  <a:pt x="68" y="387"/>
                </a:lnTo>
                <a:lnTo>
                  <a:pt x="68" y="385"/>
                </a:lnTo>
                <a:lnTo>
                  <a:pt x="67" y="385"/>
                </a:lnTo>
                <a:lnTo>
                  <a:pt x="61" y="388"/>
                </a:lnTo>
                <a:lnTo>
                  <a:pt x="59" y="389"/>
                </a:lnTo>
                <a:lnTo>
                  <a:pt x="58" y="390"/>
                </a:lnTo>
                <a:lnTo>
                  <a:pt x="57" y="390"/>
                </a:lnTo>
                <a:lnTo>
                  <a:pt x="53" y="392"/>
                </a:lnTo>
                <a:lnTo>
                  <a:pt x="53" y="391"/>
                </a:lnTo>
                <a:lnTo>
                  <a:pt x="53" y="387"/>
                </a:lnTo>
                <a:lnTo>
                  <a:pt x="52" y="387"/>
                </a:lnTo>
                <a:lnTo>
                  <a:pt x="51" y="387"/>
                </a:lnTo>
                <a:lnTo>
                  <a:pt x="51" y="381"/>
                </a:lnTo>
                <a:lnTo>
                  <a:pt x="51" y="370"/>
                </a:lnTo>
                <a:lnTo>
                  <a:pt x="50" y="365"/>
                </a:lnTo>
                <a:lnTo>
                  <a:pt x="47" y="365"/>
                </a:lnTo>
                <a:lnTo>
                  <a:pt x="42" y="365"/>
                </a:lnTo>
                <a:lnTo>
                  <a:pt x="40" y="365"/>
                </a:lnTo>
                <a:lnTo>
                  <a:pt x="38" y="365"/>
                </a:lnTo>
                <a:lnTo>
                  <a:pt x="34" y="365"/>
                </a:lnTo>
                <a:lnTo>
                  <a:pt x="28" y="362"/>
                </a:lnTo>
                <a:lnTo>
                  <a:pt x="26" y="360"/>
                </a:lnTo>
                <a:lnTo>
                  <a:pt x="26" y="358"/>
                </a:lnTo>
                <a:lnTo>
                  <a:pt x="26" y="357"/>
                </a:lnTo>
                <a:lnTo>
                  <a:pt x="25" y="357"/>
                </a:lnTo>
                <a:lnTo>
                  <a:pt x="24" y="357"/>
                </a:lnTo>
                <a:lnTo>
                  <a:pt x="23" y="357"/>
                </a:lnTo>
                <a:lnTo>
                  <a:pt x="22" y="357"/>
                </a:lnTo>
                <a:lnTo>
                  <a:pt x="21" y="357"/>
                </a:lnTo>
                <a:lnTo>
                  <a:pt x="18" y="358"/>
                </a:lnTo>
                <a:lnTo>
                  <a:pt x="15" y="358"/>
                </a:lnTo>
                <a:lnTo>
                  <a:pt x="12" y="359"/>
                </a:lnTo>
                <a:lnTo>
                  <a:pt x="10" y="359"/>
                </a:lnTo>
                <a:lnTo>
                  <a:pt x="10" y="357"/>
                </a:lnTo>
                <a:lnTo>
                  <a:pt x="7" y="353"/>
                </a:lnTo>
                <a:lnTo>
                  <a:pt x="7" y="350"/>
                </a:lnTo>
                <a:lnTo>
                  <a:pt x="4" y="345"/>
                </a:lnTo>
                <a:lnTo>
                  <a:pt x="2" y="341"/>
                </a:lnTo>
                <a:lnTo>
                  <a:pt x="1" y="339"/>
                </a:lnTo>
                <a:lnTo>
                  <a:pt x="0" y="337"/>
                </a:lnTo>
                <a:lnTo>
                  <a:pt x="2" y="336"/>
                </a:lnTo>
                <a:lnTo>
                  <a:pt x="5" y="334"/>
                </a:lnTo>
                <a:lnTo>
                  <a:pt x="8" y="333"/>
                </a:lnTo>
                <a:lnTo>
                  <a:pt x="12" y="331"/>
                </a:lnTo>
                <a:lnTo>
                  <a:pt x="21" y="326"/>
                </a:lnTo>
                <a:lnTo>
                  <a:pt x="24" y="325"/>
                </a:lnTo>
                <a:lnTo>
                  <a:pt x="24" y="324"/>
                </a:lnTo>
                <a:lnTo>
                  <a:pt x="25" y="324"/>
                </a:lnTo>
                <a:lnTo>
                  <a:pt x="25" y="323"/>
                </a:lnTo>
                <a:lnTo>
                  <a:pt x="25" y="322"/>
                </a:lnTo>
                <a:lnTo>
                  <a:pt x="25" y="320"/>
                </a:lnTo>
                <a:lnTo>
                  <a:pt x="26" y="316"/>
                </a:lnTo>
                <a:lnTo>
                  <a:pt x="26" y="305"/>
                </a:lnTo>
                <a:lnTo>
                  <a:pt x="26" y="298"/>
                </a:lnTo>
                <a:lnTo>
                  <a:pt x="26" y="297"/>
                </a:lnTo>
                <a:lnTo>
                  <a:pt x="26" y="293"/>
                </a:lnTo>
                <a:lnTo>
                  <a:pt x="26" y="292"/>
                </a:lnTo>
                <a:lnTo>
                  <a:pt x="26" y="290"/>
                </a:lnTo>
                <a:lnTo>
                  <a:pt x="26" y="287"/>
                </a:lnTo>
                <a:lnTo>
                  <a:pt x="26" y="286"/>
                </a:lnTo>
                <a:lnTo>
                  <a:pt x="26" y="282"/>
                </a:lnTo>
                <a:lnTo>
                  <a:pt x="25" y="282"/>
                </a:lnTo>
                <a:lnTo>
                  <a:pt x="24" y="282"/>
                </a:lnTo>
                <a:lnTo>
                  <a:pt x="24" y="279"/>
                </a:lnTo>
                <a:lnTo>
                  <a:pt x="24" y="278"/>
                </a:lnTo>
                <a:lnTo>
                  <a:pt x="24" y="276"/>
                </a:lnTo>
                <a:lnTo>
                  <a:pt x="25" y="276"/>
                </a:lnTo>
                <a:lnTo>
                  <a:pt x="26" y="275"/>
                </a:lnTo>
                <a:lnTo>
                  <a:pt x="26" y="272"/>
                </a:lnTo>
                <a:lnTo>
                  <a:pt x="24" y="272"/>
                </a:lnTo>
                <a:lnTo>
                  <a:pt x="24" y="271"/>
                </a:lnTo>
                <a:lnTo>
                  <a:pt x="25" y="270"/>
                </a:lnTo>
                <a:lnTo>
                  <a:pt x="26" y="269"/>
                </a:lnTo>
                <a:lnTo>
                  <a:pt x="27" y="267"/>
                </a:lnTo>
                <a:lnTo>
                  <a:pt x="27" y="265"/>
                </a:lnTo>
                <a:lnTo>
                  <a:pt x="28" y="266"/>
                </a:lnTo>
                <a:lnTo>
                  <a:pt x="28" y="263"/>
                </a:lnTo>
                <a:lnTo>
                  <a:pt x="28" y="262"/>
                </a:lnTo>
                <a:lnTo>
                  <a:pt x="30" y="261"/>
                </a:lnTo>
                <a:lnTo>
                  <a:pt x="30" y="259"/>
                </a:lnTo>
                <a:lnTo>
                  <a:pt x="30" y="258"/>
                </a:lnTo>
                <a:lnTo>
                  <a:pt x="30" y="256"/>
                </a:lnTo>
                <a:lnTo>
                  <a:pt x="30" y="255"/>
                </a:lnTo>
                <a:lnTo>
                  <a:pt x="27" y="255"/>
                </a:lnTo>
                <a:lnTo>
                  <a:pt x="27" y="245"/>
                </a:lnTo>
                <a:lnTo>
                  <a:pt x="27" y="239"/>
                </a:lnTo>
                <a:lnTo>
                  <a:pt x="27" y="230"/>
                </a:lnTo>
                <a:lnTo>
                  <a:pt x="28" y="230"/>
                </a:lnTo>
                <a:lnTo>
                  <a:pt x="28" y="228"/>
                </a:lnTo>
                <a:lnTo>
                  <a:pt x="28" y="225"/>
                </a:lnTo>
                <a:lnTo>
                  <a:pt x="30" y="223"/>
                </a:lnTo>
                <a:lnTo>
                  <a:pt x="30" y="221"/>
                </a:lnTo>
                <a:lnTo>
                  <a:pt x="31" y="220"/>
                </a:lnTo>
                <a:lnTo>
                  <a:pt x="35" y="208"/>
                </a:lnTo>
                <a:lnTo>
                  <a:pt x="38" y="203"/>
                </a:lnTo>
                <a:lnTo>
                  <a:pt x="42" y="189"/>
                </a:lnTo>
                <a:lnTo>
                  <a:pt x="43" y="187"/>
                </a:lnTo>
                <a:lnTo>
                  <a:pt x="44" y="184"/>
                </a:lnTo>
                <a:lnTo>
                  <a:pt x="45" y="183"/>
                </a:lnTo>
                <a:lnTo>
                  <a:pt x="45" y="182"/>
                </a:lnTo>
                <a:lnTo>
                  <a:pt x="48" y="181"/>
                </a:lnTo>
                <a:lnTo>
                  <a:pt x="45" y="179"/>
                </a:lnTo>
                <a:lnTo>
                  <a:pt x="47" y="179"/>
                </a:lnTo>
                <a:lnTo>
                  <a:pt x="45" y="178"/>
                </a:lnTo>
                <a:lnTo>
                  <a:pt x="45" y="177"/>
                </a:lnTo>
                <a:lnTo>
                  <a:pt x="43" y="173"/>
                </a:lnTo>
                <a:lnTo>
                  <a:pt x="41" y="171"/>
                </a:lnTo>
                <a:lnTo>
                  <a:pt x="43" y="171"/>
                </a:lnTo>
                <a:lnTo>
                  <a:pt x="51" y="171"/>
                </a:lnTo>
                <a:lnTo>
                  <a:pt x="52" y="171"/>
                </a:lnTo>
                <a:lnTo>
                  <a:pt x="56" y="171"/>
                </a:lnTo>
                <a:lnTo>
                  <a:pt x="59" y="170"/>
                </a:lnTo>
                <a:lnTo>
                  <a:pt x="61" y="169"/>
                </a:lnTo>
                <a:lnTo>
                  <a:pt x="64" y="167"/>
                </a:lnTo>
                <a:lnTo>
                  <a:pt x="65" y="167"/>
                </a:lnTo>
                <a:lnTo>
                  <a:pt x="66" y="167"/>
                </a:lnTo>
                <a:lnTo>
                  <a:pt x="66" y="166"/>
                </a:lnTo>
                <a:lnTo>
                  <a:pt x="69" y="165"/>
                </a:lnTo>
                <a:lnTo>
                  <a:pt x="73" y="163"/>
                </a:lnTo>
                <a:lnTo>
                  <a:pt x="77" y="161"/>
                </a:lnTo>
                <a:lnTo>
                  <a:pt x="82" y="157"/>
                </a:lnTo>
                <a:lnTo>
                  <a:pt x="84" y="155"/>
                </a:lnTo>
                <a:lnTo>
                  <a:pt x="86" y="152"/>
                </a:lnTo>
                <a:lnTo>
                  <a:pt x="88" y="149"/>
                </a:lnTo>
                <a:lnTo>
                  <a:pt x="91" y="146"/>
                </a:lnTo>
                <a:lnTo>
                  <a:pt x="92" y="146"/>
                </a:lnTo>
                <a:lnTo>
                  <a:pt x="93" y="145"/>
                </a:lnTo>
                <a:lnTo>
                  <a:pt x="97" y="145"/>
                </a:lnTo>
                <a:lnTo>
                  <a:pt x="109" y="146"/>
                </a:lnTo>
                <a:lnTo>
                  <a:pt x="113" y="146"/>
                </a:lnTo>
                <a:lnTo>
                  <a:pt x="120" y="146"/>
                </a:lnTo>
                <a:lnTo>
                  <a:pt x="121" y="146"/>
                </a:lnTo>
                <a:lnTo>
                  <a:pt x="122" y="146"/>
                </a:lnTo>
                <a:lnTo>
                  <a:pt x="125" y="146"/>
                </a:lnTo>
                <a:lnTo>
                  <a:pt x="126" y="146"/>
                </a:lnTo>
                <a:lnTo>
                  <a:pt x="127" y="146"/>
                </a:lnTo>
                <a:lnTo>
                  <a:pt x="128" y="147"/>
                </a:lnTo>
                <a:lnTo>
                  <a:pt x="129" y="147"/>
                </a:lnTo>
                <a:lnTo>
                  <a:pt x="131" y="147"/>
                </a:lnTo>
                <a:lnTo>
                  <a:pt x="137" y="147"/>
                </a:lnTo>
                <a:lnTo>
                  <a:pt x="138" y="147"/>
                </a:lnTo>
                <a:lnTo>
                  <a:pt x="140" y="147"/>
                </a:lnTo>
                <a:lnTo>
                  <a:pt x="142" y="147"/>
                </a:lnTo>
                <a:lnTo>
                  <a:pt x="145" y="147"/>
                </a:lnTo>
                <a:lnTo>
                  <a:pt x="147" y="147"/>
                </a:lnTo>
                <a:lnTo>
                  <a:pt x="149" y="147"/>
                </a:lnTo>
                <a:lnTo>
                  <a:pt x="151" y="147"/>
                </a:lnTo>
                <a:lnTo>
                  <a:pt x="151" y="148"/>
                </a:lnTo>
                <a:lnTo>
                  <a:pt x="149" y="149"/>
                </a:lnTo>
                <a:lnTo>
                  <a:pt x="149" y="152"/>
                </a:lnTo>
                <a:lnTo>
                  <a:pt x="148" y="156"/>
                </a:lnTo>
                <a:lnTo>
                  <a:pt x="148" y="157"/>
                </a:lnTo>
                <a:lnTo>
                  <a:pt x="148" y="158"/>
                </a:lnTo>
                <a:lnTo>
                  <a:pt x="147" y="158"/>
                </a:lnTo>
                <a:lnTo>
                  <a:pt x="147" y="159"/>
                </a:lnTo>
                <a:lnTo>
                  <a:pt x="147" y="161"/>
                </a:lnTo>
                <a:lnTo>
                  <a:pt x="147" y="162"/>
                </a:lnTo>
                <a:lnTo>
                  <a:pt x="147" y="164"/>
                </a:lnTo>
                <a:lnTo>
                  <a:pt x="146" y="167"/>
                </a:lnTo>
                <a:lnTo>
                  <a:pt x="144" y="174"/>
                </a:lnTo>
                <a:lnTo>
                  <a:pt x="144" y="175"/>
                </a:lnTo>
                <a:lnTo>
                  <a:pt x="143" y="178"/>
                </a:lnTo>
                <a:lnTo>
                  <a:pt x="143" y="179"/>
                </a:lnTo>
                <a:lnTo>
                  <a:pt x="139" y="192"/>
                </a:lnTo>
                <a:lnTo>
                  <a:pt x="139" y="194"/>
                </a:lnTo>
                <a:lnTo>
                  <a:pt x="138" y="194"/>
                </a:lnTo>
                <a:lnTo>
                  <a:pt x="139" y="194"/>
                </a:lnTo>
                <a:lnTo>
                  <a:pt x="140" y="194"/>
                </a:lnTo>
                <a:lnTo>
                  <a:pt x="142" y="195"/>
                </a:lnTo>
                <a:lnTo>
                  <a:pt x="143" y="195"/>
                </a:lnTo>
                <a:lnTo>
                  <a:pt x="144" y="195"/>
                </a:lnTo>
                <a:lnTo>
                  <a:pt x="146" y="196"/>
                </a:lnTo>
                <a:lnTo>
                  <a:pt x="149" y="196"/>
                </a:lnTo>
                <a:lnTo>
                  <a:pt x="151" y="197"/>
                </a:lnTo>
                <a:lnTo>
                  <a:pt x="154" y="197"/>
                </a:lnTo>
                <a:lnTo>
                  <a:pt x="156" y="198"/>
                </a:lnTo>
                <a:lnTo>
                  <a:pt x="157" y="198"/>
                </a:lnTo>
                <a:lnTo>
                  <a:pt x="165" y="200"/>
                </a:lnTo>
                <a:lnTo>
                  <a:pt x="166" y="200"/>
                </a:lnTo>
                <a:lnTo>
                  <a:pt x="170" y="201"/>
                </a:lnTo>
                <a:lnTo>
                  <a:pt x="171" y="201"/>
                </a:lnTo>
                <a:lnTo>
                  <a:pt x="174" y="203"/>
                </a:lnTo>
                <a:lnTo>
                  <a:pt x="181" y="204"/>
                </a:lnTo>
                <a:lnTo>
                  <a:pt x="186" y="205"/>
                </a:lnTo>
                <a:lnTo>
                  <a:pt x="186" y="204"/>
                </a:lnTo>
                <a:lnTo>
                  <a:pt x="186" y="203"/>
                </a:lnTo>
                <a:lnTo>
                  <a:pt x="187" y="201"/>
                </a:lnTo>
                <a:lnTo>
                  <a:pt x="187" y="199"/>
                </a:lnTo>
                <a:lnTo>
                  <a:pt x="187" y="198"/>
                </a:lnTo>
                <a:lnTo>
                  <a:pt x="188" y="197"/>
                </a:lnTo>
                <a:lnTo>
                  <a:pt x="188" y="194"/>
                </a:lnTo>
                <a:lnTo>
                  <a:pt x="189" y="192"/>
                </a:lnTo>
                <a:lnTo>
                  <a:pt x="192" y="192"/>
                </a:lnTo>
                <a:lnTo>
                  <a:pt x="204" y="192"/>
                </a:lnTo>
                <a:lnTo>
                  <a:pt x="208" y="192"/>
                </a:lnTo>
                <a:lnTo>
                  <a:pt x="211" y="192"/>
                </a:lnTo>
                <a:lnTo>
                  <a:pt x="221" y="192"/>
                </a:lnTo>
                <a:lnTo>
                  <a:pt x="223" y="192"/>
                </a:lnTo>
                <a:lnTo>
                  <a:pt x="224" y="192"/>
                </a:lnTo>
                <a:lnTo>
                  <a:pt x="229" y="192"/>
                </a:lnTo>
                <a:lnTo>
                  <a:pt x="230" y="192"/>
                </a:lnTo>
                <a:lnTo>
                  <a:pt x="231" y="192"/>
                </a:lnTo>
                <a:lnTo>
                  <a:pt x="233" y="192"/>
                </a:lnTo>
                <a:lnTo>
                  <a:pt x="242" y="192"/>
                </a:lnTo>
                <a:lnTo>
                  <a:pt x="246" y="192"/>
                </a:lnTo>
                <a:lnTo>
                  <a:pt x="247" y="192"/>
                </a:lnTo>
                <a:lnTo>
                  <a:pt x="252" y="192"/>
                </a:lnTo>
                <a:lnTo>
                  <a:pt x="255" y="192"/>
                </a:lnTo>
                <a:lnTo>
                  <a:pt x="257" y="192"/>
                </a:lnTo>
                <a:lnTo>
                  <a:pt x="263" y="192"/>
                </a:lnTo>
                <a:lnTo>
                  <a:pt x="263" y="182"/>
                </a:lnTo>
                <a:lnTo>
                  <a:pt x="265" y="166"/>
                </a:lnTo>
                <a:lnTo>
                  <a:pt x="265" y="153"/>
                </a:lnTo>
                <a:lnTo>
                  <a:pt x="273" y="156"/>
                </a:lnTo>
                <a:lnTo>
                  <a:pt x="274" y="157"/>
                </a:lnTo>
                <a:lnTo>
                  <a:pt x="277" y="159"/>
                </a:lnTo>
                <a:lnTo>
                  <a:pt x="281" y="163"/>
                </a:lnTo>
                <a:lnTo>
                  <a:pt x="282" y="165"/>
                </a:lnTo>
                <a:lnTo>
                  <a:pt x="283" y="166"/>
                </a:lnTo>
                <a:lnTo>
                  <a:pt x="285" y="169"/>
                </a:lnTo>
                <a:lnTo>
                  <a:pt x="287" y="170"/>
                </a:lnTo>
                <a:lnTo>
                  <a:pt x="287" y="171"/>
                </a:lnTo>
                <a:lnTo>
                  <a:pt x="290" y="173"/>
                </a:lnTo>
                <a:lnTo>
                  <a:pt x="291" y="175"/>
                </a:lnTo>
                <a:lnTo>
                  <a:pt x="293" y="177"/>
                </a:lnTo>
                <a:lnTo>
                  <a:pt x="295" y="180"/>
                </a:lnTo>
                <a:lnTo>
                  <a:pt x="298" y="182"/>
                </a:lnTo>
                <a:lnTo>
                  <a:pt x="300" y="184"/>
                </a:lnTo>
                <a:lnTo>
                  <a:pt x="302" y="188"/>
                </a:lnTo>
                <a:lnTo>
                  <a:pt x="304" y="190"/>
                </a:lnTo>
                <a:lnTo>
                  <a:pt x="307" y="192"/>
                </a:lnTo>
                <a:lnTo>
                  <a:pt x="312" y="192"/>
                </a:lnTo>
                <a:lnTo>
                  <a:pt x="317" y="192"/>
                </a:lnTo>
                <a:lnTo>
                  <a:pt x="318" y="192"/>
                </a:lnTo>
                <a:lnTo>
                  <a:pt x="319" y="192"/>
                </a:lnTo>
                <a:lnTo>
                  <a:pt x="324" y="192"/>
                </a:lnTo>
                <a:lnTo>
                  <a:pt x="325" y="192"/>
                </a:lnTo>
                <a:lnTo>
                  <a:pt x="326" y="192"/>
                </a:lnTo>
                <a:lnTo>
                  <a:pt x="325" y="191"/>
                </a:lnTo>
                <a:lnTo>
                  <a:pt x="324" y="190"/>
                </a:lnTo>
                <a:lnTo>
                  <a:pt x="321" y="187"/>
                </a:lnTo>
                <a:lnTo>
                  <a:pt x="320" y="187"/>
                </a:lnTo>
                <a:lnTo>
                  <a:pt x="320" y="186"/>
                </a:lnTo>
                <a:lnTo>
                  <a:pt x="319" y="184"/>
                </a:lnTo>
                <a:lnTo>
                  <a:pt x="318" y="183"/>
                </a:lnTo>
                <a:lnTo>
                  <a:pt x="316" y="181"/>
                </a:lnTo>
                <a:lnTo>
                  <a:pt x="315" y="180"/>
                </a:lnTo>
                <a:lnTo>
                  <a:pt x="312" y="178"/>
                </a:lnTo>
                <a:lnTo>
                  <a:pt x="312" y="177"/>
                </a:lnTo>
                <a:lnTo>
                  <a:pt x="311" y="177"/>
                </a:lnTo>
                <a:lnTo>
                  <a:pt x="310" y="174"/>
                </a:lnTo>
                <a:lnTo>
                  <a:pt x="309" y="173"/>
                </a:lnTo>
                <a:lnTo>
                  <a:pt x="318" y="173"/>
                </a:lnTo>
                <a:lnTo>
                  <a:pt x="321" y="173"/>
                </a:lnTo>
                <a:lnTo>
                  <a:pt x="326" y="173"/>
                </a:lnTo>
                <a:lnTo>
                  <a:pt x="347" y="173"/>
                </a:lnTo>
                <a:lnTo>
                  <a:pt x="351" y="173"/>
                </a:lnTo>
                <a:lnTo>
                  <a:pt x="356" y="173"/>
                </a:lnTo>
                <a:lnTo>
                  <a:pt x="358" y="173"/>
                </a:lnTo>
                <a:lnTo>
                  <a:pt x="362" y="173"/>
                </a:lnTo>
                <a:lnTo>
                  <a:pt x="363" y="173"/>
                </a:lnTo>
                <a:lnTo>
                  <a:pt x="364" y="173"/>
                </a:lnTo>
                <a:lnTo>
                  <a:pt x="364" y="172"/>
                </a:lnTo>
                <a:lnTo>
                  <a:pt x="363" y="172"/>
                </a:lnTo>
                <a:lnTo>
                  <a:pt x="363" y="171"/>
                </a:lnTo>
                <a:lnTo>
                  <a:pt x="359" y="166"/>
                </a:lnTo>
                <a:lnTo>
                  <a:pt x="356" y="164"/>
                </a:lnTo>
                <a:lnTo>
                  <a:pt x="355" y="163"/>
                </a:lnTo>
                <a:lnTo>
                  <a:pt x="352" y="159"/>
                </a:lnTo>
                <a:lnTo>
                  <a:pt x="352" y="158"/>
                </a:lnTo>
                <a:lnTo>
                  <a:pt x="350" y="157"/>
                </a:lnTo>
                <a:lnTo>
                  <a:pt x="350" y="156"/>
                </a:lnTo>
                <a:lnTo>
                  <a:pt x="349" y="155"/>
                </a:lnTo>
                <a:lnTo>
                  <a:pt x="345" y="152"/>
                </a:lnTo>
                <a:lnTo>
                  <a:pt x="344" y="150"/>
                </a:lnTo>
                <a:lnTo>
                  <a:pt x="344" y="149"/>
                </a:lnTo>
                <a:lnTo>
                  <a:pt x="342" y="147"/>
                </a:lnTo>
                <a:lnTo>
                  <a:pt x="341" y="146"/>
                </a:lnTo>
                <a:lnTo>
                  <a:pt x="340" y="146"/>
                </a:lnTo>
                <a:lnTo>
                  <a:pt x="343" y="144"/>
                </a:lnTo>
                <a:lnTo>
                  <a:pt x="349" y="140"/>
                </a:lnTo>
                <a:lnTo>
                  <a:pt x="362" y="132"/>
                </a:lnTo>
                <a:lnTo>
                  <a:pt x="360" y="131"/>
                </a:lnTo>
                <a:lnTo>
                  <a:pt x="355" y="127"/>
                </a:lnTo>
                <a:lnTo>
                  <a:pt x="345" y="115"/>
                </a:lnTo>
                <a:lnTo>
                  <a:pt x="345" y="114"/>
                </a:lnTo>
                <a:lnTo>
                  <a:pt x="346" y="113"/>
                </a:lnTo>
                <a:lnTo>
                  <a:pt x="343" y="108"/>
                </a:lnTo>
                <a:lnTo>
                  <a:pt x="343" y="109"/>
                </a:lnTo>
                <a:lnTo>
                  <a:pt x="342" y="111"/>
                </a:lnTo>
                <a:lnTo>
                  <a:pt x="341" y="109"/>
                </a:lnTo>
                <a:lnTo>
                  <a:pt x="333" y="100"/>
                </a:lnTo>
                <a:lnTo>
                  <a:pt x="340" y="94"/>
                </a:lnTo>
                <a:lnTo>
                  <a:pt x="341" y="91"/>
                </a:lnTo>
                <a:lnTo>
                  <a:pt x="346" y="87"/>
                </a:lnTo>
                <a:lnTo>
                  <a:pt x="347" y="86"/>
                </a:lnTo>
                <a:lnTo>
                  <a:pt x="351" y="83"/>
                </a:lnTo>
                <a:lnTo>
                  <a:pt x="354" y="79"/>
                </a:lnTo>
                <a:lnTo>
                  <a:pt x="361" y="73"/>
                </a:lnTo>
                <a:lnTo>
                  <a:pt x="367" y="67"/>
                </a:lnTo>
                <a:lnTo>
                  <a:pt x="368" y="67"/>
                </a:lnTo>
                <a:lnTo>
                  <a:pt x="372" y="63"/>
                </a:lnTo>
                <a:lnTo>
                  <a:pt x="376" y="60"/>
                </a:lnTo>
                <a:lnTo>
                  <a:pt x="388" y="48"/>
                </a:lnTo>
                <a:lnTo>
                  <a:pt x="386" y="45"/>
                </a:lnTo>
                <a:lnTo>
                  <a:pt x="378" y="38"/>
                </a:lnTo>
                <a:lnTo>
                  <a:pt x="370" y="29"/>
                </a:lnTo>
                <a:lnTo>
                  <a:pt x="373" y="29"/>
                </a:lnTo>
                <a:lnTo>
                  <a:pt x="375" y="29"/>
                </a:lnTo>
                <a:lnTo>
                  <a:pt x="376" y="28"/>
                </a:lnTo>
                <a:lnTo>
                  <a:pt x="379" y="24"/>
                </a:lnTo>
                <a:lnTo>
                  <a:pt x="379" y="23"/>
                </a:lnTo>
                <a:lnTo>
                  <a:pt x="381" y="22"/>
                </a:lnTo>
                <a:lnTo>
                  <a:pt x="384" y="22"/>
                </a:lnTo>
                <a:lnTo>
                  <a:pt x="385" y="22"/>
                </a:lnTo>
                <a:lnTo>
                  <a:pt x="387" y="21"/>
                </a:lnTo>
                <a:lnTo>
                  <a:pt x="393" y="14"/>
                </a:lnTo>
                <a:lnTo>
                  <a:pt x="403" y="22"/>
                </a:lnTo>
                <a:lnTo>
                  <a:pt x="412" y="29"/>
                </a:lnTo>
                <a:lnTo>
                  <a:pt x="413" y="29"/>
                </a:lnTo>
                <a:lnTo>
                  <a:pt x="421" y="36"/>
                </a:lnTo>
                <a:lnTo>
                  <a:pt x="429" y="41"/>
                </a:lnTo>
                <a:lnTo>
                  <a:pt x="431" y="42"/>
                </a:lnTo>
                <a:lnTo>
                  <a:pt x="433" y="45"/>
                </a:lnTo>
                <a:lnTo>
                  <a:pt x="436" y="46"/>
                </a:lnTo>
                <a:lnTo>
                  <a:pt x="437" y="47"/>
                </a:lnTo>
                <a:lnTo>
                  <a:pt x="440" y="49"/>
                </a:lnTo>
                <a:lnTo>
                  <a:pt x="448" y="55"/>
                </a:lnTo>
                <a:lnTo>
                  <a:pt x="451" y="57"/>
                </a:lnTo>
                <a:lnTo>
                  <a:pt x="455" y="61"/>
                </a:lnTo>
                <a:close/>
              </a:path>
            </a:pathLst>
          </a:custGeom>
          <a:solidFill>
            <a:schemeClr val="accent3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1376" name="Freeform 1270">
            <a:extLst>
              <a:ext uri="{FF2B5EF4-FFF2-40B4-BE49-F238E27FC236}">
                <a16:creationId xmlns:a16="http://schemas.microsoft.com/office/drawing/2014/main" id="{35D682DD-4FE0-E52E-1170-74D5405B5FEB}"/>
              </a:ext>
            </a:extLst>
          </p:cNvPr>
          <p:cNvSpPr>
            <a:spLocks noEditPoints="1"/>
          </p:cNvSpPr>
          <p:nvPr/>
        </p:nvSpPr>
        <p:spPr bwMode="auto">
          <a:xfrm>
            <a:off x="2152464" y="3531667"/>
            <a:ext cx="1702759" cy="1256392"/>
          </a:xfrm>
          <a:custGeom>
            <a:avLst/>
            <a:gdLst>
              <a:gd name="T0" fmla="*/ 951 w 1297"/>
              <a:gd name="T1" fmla="*/ 49 h 957"/>
              <a:gd name="T2" fmla="*/ 966 w 1297"/>
              <a:gd name="T3" fmla="*/ 92 h 957"/>
              <a:gd name="T4" fmla="*/ 1019 w 1297"/>
              <a:gd name="T5" fmla="*/ 167 h 957"/>
              <a:gd name="T6" fmla="*/ 991 w 1297"/>
              <a:gd name="T7" fmla="*/ 211 h 957"/>
              <a:gd name="T8" fmla="*/ 1051 w 1297"/>
              <a:gd name="T9" fmla="*/ 277 h 957"/>
              <a:gd name="T10" fmla="*/ 1056 w 1297"/>
              <a:gd name="T11" fmla="*/ 291 h 957"/>
              <a:gd name="T12" fmla="*/ 1130 w 1297"/>
              <a:gd name="T13" fmla="*/ 359 h 957"/>
              <a:gd name="T14" fmla="*/ 1248 w 1297"/>
              <a:gd name="T15" fmla="*/ 622 h 957"/>
              <a:gd name="T16" fmla="*/ 1284 w 1297"/>
              <a:gd name="T17" fmla="*/ 807 h 957"/>
              <a:gd name="T18" fmla="*/ 1252 w 1297"/>
              <a:gd name="T19" fmla="*/ 841 h 957"/>
              <a:gd name="T20" fmla="*/ 1210 w 1297"/>
              <a:gd name="T21" fmla="*/ 852 h 957"/>
              <a:gd name="T22" fmla="*/ 1171 w 1297"/>
              <a:gd name="T23" fmla="*/ 874 h 957"/>
              <a:gd name="T24" fmla="*/ 1134 w 1297"/>
              <a:gd name="T25" fmla="*/ 891 h 957"/>
              <a:gd name="T26" fmla="*/ 1090 w 1297"/>
              <a:gd name="T27" fmla="*/ 914 h 957"/>
              <a:gd name="T28" fmla="*/ 1021 w 1297"/>
              <a:gd name="T29" fmla="*/ 955 h 957"/>
              <a:gd name="T30" fmla="*/ 998 w 1297"/>
              <a:gd name="T31" fmla="*/ 943 h 957"/>
              <a:gd name="T32" fmla="*/ 987 w 1297"/>
              <a:gd name="T33" fmla="*/ 918 h 957"/>
              <a:gd name="T34" fmla="*/ 946 w 1297"/>
              <a:gd name="T35" fmla="*/ 889 h 957"/>
              <a:gd name="T36" fmla="*/ 921 w 1297"/>
              <a:gd name="T37" fmla="*/ 893 h 957"/>
              <a:gd name="T38" fmla="*/ 760 w 1297"/>
              <a:gd name="T39" fmla="*/ 915 h 957"/>
              <a:gd name="T40" fmla="*/ 497 w 1297"/>
              <a:gd name="T41" fmla="*/ 888 h 957"/>
              <a:gd name="T42" fmla="*/ 399 w 1297"/>
              <a:gd name="T43" fmla="*/ 868 h 957"/>
              <a:gd name="T44" fmla="*/ 388 w 1297"/>
              <a:gd name="T45" fmla="*/ 838 h 957"/>
              <a:gd name="T46" fmla="*/ 394 w 1297"/>
              <a:gd name="T47" fmla="*/ 807 h 957"/>
              <a:gd name="T48" fmla="*/ 388 w 1297"/>
              <a:gd name="T49" fmla="*/ 784 h 957"/>
              <a:gd name="T50" fmla="*/ 383 w 1297"/>
              <a:gd name="T51" fmla="*/ 751 h 957"/>
              <a:gd name="T52" fmla="*/ 380 w 1297"/>
              <a:gd name="T53" fmla="*/ 699 h 957"/>
              <a:gd name="T54" fmla="*/ 330 w 1297"/>
              <a:gd name="T55" fmla="*/ 679 h 957"/>
              <a:gd name="T56" fmla="*/ 295 w 1297"/>
              <a:gd name="T57" fmla="*/ 673 h 957"/>
              <a:gd name="T58" fmla="*/ 187 w 1297"/>
              <a:gd name="T59" fmla="*/ 668 h 957"/>
              <a:gd name="T60" fmla="*/ 149 w 1297"/>
              <a:gd name="T61" fmla="*/ 678 h 957"/>
              <a:gd name="T62" fmla="*/ 124 w 1297"/>
              <a:gd name="T63" fmla="*/ 664 h 957"/>
              <a:gd name="T64" fmla="*/ 105 w 1297"/>
              <a:gd name="T65" fmla="*/ 626 h 957"/>
              <a:gd name="T66" fmla="*/ 107 w 1297"/>
              <a:gd name="T67" fmla="*/ 564 h 957"/>
              <a:gd name="T68" fmla="*/ 84 w 1297"/>
              <a:gd name="T69" fmla="*/ 441 h 957"/>
              <a:gd name="T70" fmla="*/ 67 w 1297"/>
              <a:gd name="T71" fmla="*/ 379 h 957"/>
              <a:gd name="T72" fmla="*/ 34 w 1297"/>
              <a:gd name="T73" fmla="*/ 338 h 957"/>
              <a:gd name="T74" fmla="*/ 9 w 1297"/>
              <a:gd name="T75" fmla="*/ 280 h 957"/>
              <a:gd name="T76" fmla="*/ 119 w 1297"/>
              <a:gd name="T77" fmla="*/ 286 h 957"/>
              <a:gd name="T78" fmla="*/ 197 w 1297"/>
              <a:gd name="T79" fmla="*/ 278 h 957"/>
              <a:gd name="T80" fmla="*/ 322 w 1297"/>
              <a:gd name="T81" fmla="*/ 253 h 957"/>
              <a:gd name="T82" fmla="*/ 347 w 1297"/>
              <a:gd name="T83" fmla="*/ 154 h 957"/>
              <a:gd name="T84" fmla="*/ 379 w 1297"/>
              <a:gd name="T85" fmla="*/ 99 h 957"/>
              <a:gd name="T86" fmla="*/ 434 w 1297"/>
              <a:gd name="T87" fmla="*/ 119 h 957"/>
              <a:gd name="T88" fmla="*/ 495 w 1297"/>
              <a:gd name="T89" fmla="*/ 137 h 957"/>
              <a:gd name="T90" fmla="*/ 549 w 1297"/>
              <a:gd name="T91" fmla="*/ 195 h 957"/>
              <a:gd name="T92" fmla="*/ 612 w 1297"/>
              <a:gd name="T93" fmla="*/ 174 h 957"/>
              <a:gd name="T94" fmla="*/ 672 w 1297"/>
              <a:gd name="T95" fmla="*/ 84 h 957"/>
              <a:gd name="T96" fmla="*/ 869 w 1297"/>
              <a:gd name="T97" fmla="*/ 93 h 957"/>
              <a:gd name="T98" fmla="*/ 599 w 1297"/>
              <a:gd name="T99" fmla="*/ 454 h 957"/>
              <a:gd name="T100" fmla="*/ 549 w 1297"/>
              <a:gd name="T101" fmla="*/ 392 h 957"/>
              <a:gd name="T102" fmla="*/ 498 w 1297"/>
              <a:gd name="T103" fmla="*/ 312 h 957"/>
              <a:gd name="T104" fmla="*/ 439 w 1297"/>
              <a:gd name="T105" fmla="*/ 308 h 957"/>
              <a:gd name="T106" fmla="*/ 335 w 1297"/>
              <a:gd name="T107" fmla="*/ 403 h 957"/>
              <a:gd name="T108" fmla="*/ 353 w 1297"/>
              <a:gd name="T109" fmla="*/ 535 h 957"/>
              <a:gd name="T110" fmla="*/ 382 w 1297"/>
              <a:gd name="T111" fmla="*/ 635 h 957"/>
              <a:gd name="T112" fmla="*/ 504 w 1297"/>
              <a:gd name="T113" fmla="*/ 737 h 957"/>
              <a:gd name="T114" fmla="*/ 578 w 1297"/>
              <a:gd name="T115" fmla="*/ 784 h 957"/>
              <a:gd name="T116" fmla="*/ 656 w 1297"/>
              <a:gd name="T117" fmla="*/ 712 h 957"/>
              <a:gd name="T118" fmla="*/ 678 w 1297"/>
              <a:gd name="T119" fmla="*/ 597 h 957"/>
              <a:gd name="T120" fmla="*/ 708 w 1297"/>
              <a:gd name="T121" fmla="*/ 537 h 957"/>
              <a:gd name="T122" fmla="*/ 684 w 1297"/>
              <a:gd name="T123" fmla="*/ 510 h 957"/>
              <a:gd name="T124" fmla="*/ 630 w 1297"/>
              <a:gd name="T125" fmla="*/ 475 h 9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297" h="957">
                <a:moveTo>
                  <a:pt x="903" y="53"/>
                </a:moveTo>
                <a:lnTo>
                  <a:pt x="906" y="53"/>
                </a:lnTo>
                <a:lnTo>
                  <a:pt x="908" y="53"/>
                </a:lnTo>
                <a:lnTo>
                  <a:pt x="909" y="53"/>
                </a:lnTo>
                <a:lnTo>
                  <a:pt x="911" y="53"/>
                </a:lnTo>
                <a:lnTo>
                  <a:pt x="912" y="53"/>
                </a:lnTo>
                <a:lnTo>
                  <a:pt x="913" y="54"/>
                </a:lnTo>
                <a:lnTo>
                  <a:pt x="914" y="54"/>
                </a:lnTo>
                <a:lnTo>
                  <a:pt x="916" y="54"/>
                </a:lnTo>
                <a:lnTo>
                  <a:pt x="916" y="56"/>
                </a:lnTo>
                <a:lnTo>
                  <a:pt x="917" y="56"/>
                </a:lnTo>
                <a:lnTo>
                  <a:pt x="918" y="56"/>
                </a:lnTo>
                <a:lnTo>
                  <a:pt x="918" y="57"/>
                </a:lnTo>
                <a:lnTo>
                  <a:pt x="920" y="57"/>
                </a:lnTo>
                <a:lnTo>
                  <a:pt x="922" y="58"/>
                </a:lnTo>
                <a:lnTo>
                  <a:pt x="923" y="58"/>
                </a:lnTo>
                <a:lnTo>
                  <a:pt x="925" y="58"/>
                </a:lnTo>
                <a:lnTo>
                  <a:pt x="928" y="58"/>
                </a:lnTo>
                <a:lnTo>
                  <a:pt x="931" y="57"/>
                </a:lnTo>
                <a:lnTo>
                  <a:pt x="933" y="57"/>
                </a:lnTo>
                <a:lnTo>
                  <a:pt x="935" y="57"/>
                </a:lnTo>
                <a:lnTo>
                  <a:pt x="937" y="56"/>
                </a:lnTo>
                <a:lnTo>
                  <a:pt x="938" y="54"/>
                </a:lnTo>
                <a:lnTo>
                  <a:pt x="941" y="53"/>
                </a:lnTo>
                <a:lnTo>
                  <a:pt x="944" y="51"/>
                </a:lnTo>
                <a:lnTo>
                  <a:pt x="947" y="51"/>
                </a:lnTo>
                <a:lnTo>
                  <a:pt x="948" y="50"/>
                </a:lnTo>
                <a:lnTo>
                  <a:pt x="949" y="49"/>
                </a:lnTo>
                <a:lnTo>
                  <a:pt x="950" y="49"/>
                </a:lnTo>
                <a:lnTo>
                  <a:pt x="951" y="49"/>
                </a:lnTo>
                <a:lnTo>
                  <a:pt x="952" y="49"/>
                </a:lnTo>
                <a:lnTo>
                  <a:pt x="954" y="49"/>
                </a:lnTo>
                <a:lnTo>
                  <a:pt x="954" y="50"/>
                </a:lnTo>
                <a:lnTo>
                  <a:pt x="955" y="50"/>
                </a:lnTo>
                <a:lnTo>
                  <a:pt x="956" y="51"/>
                </a:lnTo>
                <a:lnTo>
                  <a:pt x="957" y="52"/>
                </a:lnTo>
                <a:lnTo>
                  <a:pt x="958" y="53"/>
                </a:lnTo>
                <a:lnTo>
                  <a:pt x="959" y="53"/>
                </a:lnTo>
                <a:lnTo>
                  <a:pt x="960" y="54"/>
                </a:lnTo>
                <a:lnTo>
                  <a:pt x="960" y="56"/>
                </a:lnTo>
                <a:lnTo>
                  <a:pt x="961" y="57"/>
                </a:lnTo>
                <a:lnTo>
                  <a:pt x="961" y="58"/>
                </a:lnTo>
                <a:lnTo>
                  <a:pt x="961" y="59"/>
                </a:lnTo>
                <a:lnTo>
                  <a:pt x="961" y="60"/>
                </a:lnTo>
                <a:lnTo>
                  <a:pt x="961" y="61"/>
                </a:lnTo>
                <a:lnTo>
                  <a:pt x="960" y="65"/>
                </a:lnTo>
                <a:lnTo>
                  <a:pt x="960" y="66"/>
                </a:lnTo>
                <a:lnTo>
                  <a:pt x="960" y="67"/>
                </a:lnTo>
                <a:lnTo>
                  <a:pt x="960" y="69"/>
                </a:lnTo>
                <a:lnTo>
                  <a:pt x="960" y="70"/>
                </a:lnTo>
                <a:lnTo>
                  <a:pt x="960" y="73"/>
                </a:lnTo>
                <a:lnTo>
                  <a:pt x="960" y="74"/>
                </a:lnTo>
                <a:lnTo>
                  <a:pt x="963" y="81"/>
                </a:lnTo>
                <a:lnTo>
                  <a:pt x="963" y="83"/>
                </a:lnTo>
                <a:lnTo>
                  <a:pt x="964" y="85"/>
                </a:lnTo>
                <a:lnTo>
                  <a:pt x="964" y="86"/>
                </a:lnTo>
                <a:lnTo>
                  <a:pt x="964" y="88"/>
                </a:lnTo>
                <a:lnTo>
                  <a:pt x="965" y="90"/>
                </a:lnTo>
                <a:lnTo>
                  <a:pt x="965" y="91"/>
                </a:lnTo>
                <a:lnTo>
                  <a:pt x="966" y="92"/>
                </a:lnTo>
                <a:lnTo>
                  <a:pt x="966" y="93"/>
                </a:lnTo>
                <a:lnTo>
                  <a:pt x="967" y="94"/>
                </a:lnTo>
                <a:lnTo>
                  <a:pt x="967" y="95"/>
                </a:lnTo>
                <a:lnTo>
                  <a:pt x="968" y="96"/>
                </a:lnTo>
                <a:lnTo>
                  <a:pt x="969" y="98"/>
                </a:lnTo>
                <a:lnTo>
                  <a:pt x="970" y="99"/>
                </a:lnTo>
                <a:lnTo>
                  <a:pt x="972" y="99"/>
                </a:lnTo>
                <a:lnTo>
                  <a:pt x="973" y="99"/>
                </a:lnTo>
                <a:lnTo>
                  <a:pt x="974" y="99"/>
                </a:lnTo>
                <a:lnTo>
                  <a:pt x="975" y="99"/>
                </a:lnTo>
                <a:lnTo>
                  <a:pt x="976" y="99"/>
                </a:lnTo>
                <a:lnTo>
                  <a:pt x="977" y="99"/>
                </a:lnTo>
                <a:lnTo>
                  <a:pt x="978" y="98"/>
                </a:lnTo>
                <a:lnTo>
                  <a:pt x="980" y="98"/>
                </a:lnTo>
                <a:lnTo>
                  <a:pt x="981" y="96"/>
                </a:lnTo>
                <a:lnTo>
                  <a:pt x="985" y="95"/>
                </a:lnTo>
                <a:lnTo>
                  <a:pt x="986" y="94"/>
                </a:lnTo>
                <a:lnTo>
                  <a:pt x="987" y="94"/>
                </a:lnTo>
                <a:lnTo>
                  <a:pt x="987" y="95"/>
                </a:lnTo>
                <a:lnTo>
                  <a:pt x="989" y="100"/>
                </a:lnTo>
                <a:lnTo>
                  <a:pt x="991" y="105"/>
                </a:lnTo>
                <a:lnTo>
                  <a:pt x="1000" y="128"/>
                </a:lnTo>
                <a:lnTo>
                  <a:pt x="1001" y="129"/>
                </a:lnTo>
                <a:lnTo>
                  <a:pt x="1010" y="130"/>
                </a:lnTo>
                <a:lnTo>
                  <a:pt x="1009" y="134"/>
                </a:lnTo>
                <a:lnTo>
                  <a:pt x="1009" y="140"/>
                </a:lnTo>
                <a:lnTo>
                  <a:pt x="1019" y="150"/>
                </a:lnTo>
                <a:lnTo>
                  <a:pt x="1023" y="153"/>
                </a:lnTo>
                <a:lnTo>
                  <a:pt x="1015" y="160"/>
                </a:lnTo>
                <a:lnTo>
                  <a:pt x="1019" y="167"/>
                </a:lnTo>
                <a:lnTo>
                  <a:pt x="1020" y="169"/>
                </a:lnTo>
                <a:lnTo>
                  <a:pt x="1017" y="170"/>
                </a:lnTo>
                <a:lnTo>
                  <a:pt x="1011" y="172"/>
                </a:lnTo>
                <a:lnTo>
                  <a:pt x="1006" y="175"/>
                </a:lnTo>
                <a:lnTo>
                  <a:pt x="1003" y="176"/>
                </a:lnTo>
                <a:lnTo>
                  <a:pt x="1002" y="176"/>
                </a:lnTo>
                <a:lnTo>
                  <a:pt x="1001" y="177"/>
                </a:lnTo>
                <a:lnTo>
                  <a:pt x="1001" y="178"/>
                </a:lnTo>
                <a:lnTo>
                  <a:pt x="1001" y="179"/>
                </a:lnTo>
                <a:lnTo>
                  <a:pt x="1001" y="180"/>
                </a:lnTo>
                <a:lnTo>
                  <a:pt x="1000" y="182"/>
                </a:lnTo>
                <a:lnTo>
                  <a:pt x="1000" y="183"/>
                </a:lnTo>
                <a:lnTo>
                  <a:pt x="999" y="184"/>
                </a:lnTo>
                <a:lnTo>
                  <a:pt x="998" y="186"/>
                </a:lnTo>
                <a:lnTo>
                  <a:pt x="997" y="187"/>
                </a:lnTo>
                <a:lnTo>
                  <a:pt x="995" y="188"/>
                </a:lnTo>
                <a:lnTo>
                  <a:pt x="994" y="191"/>
                </a:lnTo>
                <a:lnTo>
                  <a:pt x="990" y="188"/>
                </a:lnTo>
                <a:lnTo>
                  <a:pt x="984" y="185"/>
                </a:lnTo>
                <a:lnTo>
                  <a:pt x="985" y="193"/>
                </a:lnTo>
                <a:lnTo>
                  <a:pt x="987" y="196"/>
                </a:lnTo>
                <a:lnTo>
                  <a:pt x="989" y="199"/>
                </a:lnTo>
                <a:lnTo>
                  <a:pt x="987" y="202"/>
                </a:lnTo>
                <a:lnTo>
                  <a:pt x="986" y="204"/>
                </a:lnTo>
                <a:lnTo>
                  <a:pt x="989" y="208"/>
                </a:lnTo>
                <a:lnTo>
                  <a:pt x="990" y="208"/>
                </a:lnTo>
                <a:lnTo>
                  <a:pt x="990" y="209"/>
                </a:lnTo>
                <a:lnTo>
                  <a:pt x="990" y="210"/>
                </a:lnTo>
                <a:lnTo>
                  <a:pt x="991" y="210"/>
                </a:lnTo>
                <a:lnTo>
                  <a:pt x="991" y="211"/>
                </a:lnTo>
                <a:lnTo>
                  <a:pt x="992" y="211"/>
                </a:lnTo>
                <a:lnTo>
                  <a:pt x="992" y="212"/>
                </a:lnTo>
                <a:lnTo>
                  <a:pt x="992" y="213"/>
                </a:lnTo>
                <a:lnTo>
                  <a:pt x="993" y="213"/>
                </a:lnTo>
                <a:lnTo>
                  <a:pt x="999" y="215"/>
                </a:lnTo>
                <a:lnTo>
                  <a:pt x="1012" y="221"/>
                </a:lnTo>
                <a:lnTo>
                  <a:pt x="1016" y="226"/>
                </a:lnTo>
                <a:lnTo>
                  <a:pt x="1021" y="234"/>
                </a:lnTo>
                <a:lnTo>
                  <a:pt x="1021" y="241"/>
                </a:lnTo>
                <a:lnTo>
                  <a:pt x="1023" y="242"/>
                </a:lnTo>
                <a:lnTo>
                  <a:pt x="1024" y="242"/>
                </a:lnTo>
                <a:lnTo>
                  <a:pt x="1028" y="242"/>
                </a:lnTo>
                <a:lnTo>
                  <a:pt x="1029" y="242"/>
                </a:lnTo>
                <a:lnTo>
                  <a:pt x="1030" y="242"/>
                </a:lnTo>
                <a:lnTo>
                  <a:pt x="1033" y="242"/>
                </a:lnTo>
                <a:lnTo>
                  <a:pt x="1035" y="242"/>
                </a:lnTo>
                <a:lnTo>
                  <a:pt x="1037" y="244"/>
                </a:lnTo>
                <a:lnTo>
                  <a:pt x="1041" y="246"/>
                </a:lnTo>
                <a:lnTo>
                  <a:pt x="1044" y="250"/>
                </a:lnTo>
                <a:lnTo>
                  <a:pt x="1045" y="251"/>
                </a:lnTo>
                <a:lnTo>
                  <a:pt x="1049" y="253"/>
                </a:lnTo>
                <a:lnTo>
                  <a:pt x="1050" y="255"/>
                </a:lnTo>
                <a:lnTo>
                  <a:pt x="1050" y="260"/>
                </a:lnTo>
                <a:lnTo>
                  <a:pt x="1049" y="262"/>
                </a:lnTo>
                <a:lnTo>
                  <a:pt x="1047" y="266"/>
                </a:lnTo>
                <a:lnTo>
                  <a:pt x="1049" y="269"/>
                </a:lnTo>
                <a:lnTo>
                  <a:pt x="1050" y="270"/>
                </a:lnTo>
                <a:lnTo>
                  <a:pt x="1050" y="272"/>
                </a:lnTo>
                <a:lnTo>
                  <a:pt x="1051" y="274"/>
                </a:lnTo>
                <a:lnTo>
                  <a:pt x="1051" y="277"/>
                </a:lnTo>
                <a:lnTo>
                  <a:pt x="1051" y="279"/>
                </a:lnTo>
                <a:lnTo>
                  <a:pt x="1051" y="280"/>
                </a:lnTo>
                <a:lnTo>
                  <a:pt x="1051" y="284"/>
                </a:lnTo>
                <a:lnTo>
                  <a:pt x="1051" y="285"/>
                </a:lnTo>
                <a:lnTo>
                  <a:pt x="1052" y="287"/>
                </a:lnTo>
                <a:lnTo>
                  <a:pt x="1053" y="287"/>
                </a:lnTo>
                <a:lnTo>
                  <a:pt x="1053" y="291"/>
                </a:lnTo>
                <a:lnTo>
                  <a:pt x="1051" y="291"/>
                </a:lnTo>
                <a:lnTo>
                  <a:pt x="1050" y="291"/>
                </a:lnTo>
                <a:lnTo>
                  <a:pt x="1049" y="291"/>
                </a:lnTo>
                <a:lnTo>
                  <a:pt x="1044" y="291"/>
                </a:lnTo>
                <a:lnTo>
                  <a:pt x="1039" y="291"/>
                </a:lnTo>
                <a:lnTo>
                  <a:pt x="1037" y="291"/>
                </a:lnTo>
                <a:lnTo>
                  <a:pt x="1034" y="291"/>
                </a:lnTo>
                <a:lnTo>
                  <a:pt x="1032" y="291"/>
                </a:lnTo>
                <a:lnTo>
                  <a:pt x="1032" y="292"/>
                </a:lnTo>
                <a:lnTo>
                  <a:pt x="1032" y="293"/>
                </a:lnTo>
                <a:lnTo>
                  <a:pt x="1032" y="294"/>
                </a:lnTo>
                <a:lnTo>
                  <a:pt x="1032" y="295"/>
                </a:lnTo>
                <a:lnTo>
                  <a:pt x="1032" y="296"/>
                </a:lnTo>
                <a:lnTo>
                  <a:pt x="1032" y="297"/>
                </a:lnTo>
                <a:lnTo>
                  <a:pt x="1032" y="302"/>
                </a:lnTo>
                <a:lnTo>
                  <a:pt x="1032" y="308"/>
                </a:lnTo>
                <a:lnTo>
                  <a:pt x="1033" y="308"/>
                </a:lnTo>
                <a:lnTo>
                  <a:pt x="1039" y="304"/>
                </a:lnTo>
                <a:lnTo>
                  <a:pt x="1039" y="303"/>
                </a:lnTo>
                <a:lnTo>
                  <a:pt x="1044" y="300"/>
                </a:lnTo>
                <a:lnTo>
                  <a:pt x="1047" y="297"/>
                </a:lnTo>
                <a:lnTo>
                  <a:pt x="1058" y="294"/>
                </a:lnTo>
                <a:lnTo>
                  <a:pt x="1056" y="291"/>
                </a:lnTo>
                <a:lnTo>
                  <a:pt x="1056" y="289"/>
                </a:lnTo>
                <a:lnTo>
                  <a:pt x="1056" y="288"/>
                </a:lnTo>
                <a:lnTo>
                  <a:pt x="1056" y="287"/>
                </a:lnTo>
                <a:lnTo>
                  <a:pt x="1061" y="287"/>
                </a:lnTo>
                <a:lnTo>
                  <a:pt x="1068" y="286"/>
                </a:lnTo>
                <a:lnTo>
                  <a:pt x="1068" y="288"/>
                </a:lnTo>
                <a:lnTo>
                  <a:pt x="1068" y="291"/>
                </a:lnTo>
                <a:lnTo>
                  <a:pt x="1070" y="291"/>
                </a:lnTo>
                <a:lnTo>
                  <a:pt x="1078" y="288"/>
                </a:lnTo>
                <a:lnTo>
                  <a:pt x="1077" y="294"/>
                </a:lnTo>
                <a:lnTo>
                  <a:pt x="1077" y="300"/>
                </a:lnTo>
                <a:lnTo>
                  <a:pt x="1077" y="305"/>
                </a:lnTo>
                <a:lnTo>
                  <a:pt x="1076" y="309"/>
                </a:lnTo>
                <a:lnTo>
                  <a:pt x="1078" y="310"/>
                </a:lnTo>
                <a:lnTo>
                  <a:pt x="1079" y="311"/>
                </a:lnTo>
                <a:lnTo>
                  <a:pt x="1078" y="312"/>
                </a:lnTo>
                <a:lnTo>
                  <a:pt x="1077" y="313"/>
                </a:lnTo>
                <a:lnTo>
                  <a:pt x="1076" y="316"/>
                </a:lnTo>
                <a:lnTo>
                  <a:pt x="1075" y="317"/>
                </a:lnTo>
                <a:lnTo>
                  <a:pt x="1077" y="318"/>
                </a:lnTo>
                <a:lnTo>
                  <a:pt x="1102" y="325"/>
                </a:lnTo>
                <a:lnTo>
                  <a:pt x="1106" y="337"/>
                </a:lnTo>
                <a:lnTo>
                  <a:pt x="1106" y="339"/>
                </a:lnTo>
                <a:lnTo>
                  <a:pt x="1108" y="345"/>
                </a:lnTo>
                <a:lnTo>
                  <a:pt x="1110" y="347"/>
                </a:lnTo>
                <a:lnTo>
                  <a:pt x="1113" y="360"/>
                </a:lnTo>
                <a:lnTo>
                  <a:pt x="1114" y="360"/>
                </a:lnTo>
                <a:lnTo>
                  <a:pt x="1116" y="359"/>
                </a:lnTo>
                <a:lnTo>
                  <a:pt x="1125" y="355"/>
                </a:lnTo>
                <a:lnTo>
                  <a:pt x="1130" y="359"/>
                </a:lnTo>
                <a:lnTo>
                  <a:pt x="1153" y="377"/>
                </a:lnTo>
                <a:lnTo>
                  <a:pt x="1155" y="377"/>
                </a:lnTo>
                <a:lnTo>
                  <a:pt x="1156" y="375"/>
                </a:lnTo>
                <a:lnTo>
                  <a:pt x="1181" y="354"/>
                </a:lnTo>
                <a:lnTo>
                  <a:pt x="1187" y="360"/>
                </a:lnTo>
                <a:lnTo>
                  <a:pt x="1196" y="369"/>
                </a:lnTo>
                <a:lnTo>
                  <a:pt x="1208" y="386"/>
                </a:lnTo>
                <a:lnTo>
                  <a:pt x="1211" y="393"/>
                </a:lnTo>
                <a:lnTo>
                  <a:pt x="1214" y="399"/>
                </a:lnTo>
                <a:lnTo>
                  <a:pt x="1211" y="400"/>
                </a:lnTo>
                <a:lnTo>
                  <a:pt x="1213" y="408"/>
                </a:lnTo>
                <a:lnTo>
                  <a:pt x="1213" y="425"/>
                </a:lnTo>
                <a:lnTo>
                  <a:pt x="1214" y="426"/>
                </a:lnTo>
                <a:lnTo>
                  <a:pt x="1219" y="430"/>
                </a:lnTo>
                <a:lnTo>
                  <a:pt x="1233" y="443"/>
                </a:lnTo>
                <a:lnTo>
                  <a:pt x="1242" y="455"/>
                </a:lnTo>
                <a:lnTo>
                  <a:pt x="1246" y="461"/>
                </a:lnTo>
                <a:lnTo>
                  <a:pt x="1258" y="480"/>
                </a:lnTo>
                <a:lnTo>
                  <a:pt x="1256" y="487"/>
                </a:lnTo>
                <a:lnTo>
                  <a:pt x="1253" y="488"/>
                </a:lnTo>
                <a:lnTo>
                  <a:pt x="1252" y="504"/>
                </a:lnTo>
                <a:lnTo>
                  <a:pt x="1251" y="506"/>
                </a:lnTo>
                <a:lnTo>
                  <a:pt x="1251" y="509"/>
                </a:lnTo>
                <a:lnTo>
                  <a:pt x="1250" y="522"/>
                </a:lnTo>
                <a:lnTo>
                  <a:pt x="1249" y="536"/>
                </a:lnTo>
                <a:lnTo>
                  <a:pt x="1248" y="544"/>
                </a:lnTo>
                <a:lnTo>
                  <a:pt x="1244" y="576"/>
                </a:lnTo>
                <a:lnTo>
                  <a:pt x="1243" y="586"/>
                </a:lnTo>
                <a:lnTo>
                  <a:pt x="1245" y="620"/>
                </a:lnTo>
                <a:lnTo>
                  <a:pt x="1248" y="622"/>
                </a:lnTo>
                <a:lnTo>
                  <a:pt x="1253" y="635"/>
                </a:lnTo>
                <a:lnTo>
                  <a:pt x="1257" y="646"/>
                </a:lnTo>
                <a:lnTo>
                  <a:pt x="1266" y="668"/>
                </a:lnTo>
                <a:lnTo>
                  <a:pt x="1269" y="682"/>
                </a:lnTo>
                <a:lnTo>
                  <a:pt x="1278" y="712"/>
                </a:lnTo>
                <a:lnTo>
                  <a:pt x="1279" y="718"/>
                </a:lnTo>
                <a:lnTo>
                  <a:pt x="1282" y="726"/>
                </a:lnTo>
                <a:lnTo>
                  <a:pt x="1276" y="738"/>
                </a:lnTo>
                <a:lnTo>
                  <a:pt x="1279" y="748"/>
                </a:lnTo>
                <a:lnTo>
                  <a:pt x="1287" y="774"/>
                </a:lnTo>
                <a:lnTo>
                  <a:pt x="1297" y="789"/>
                </a:lnTo>
                <a:lnTo>
                  <a:pt x="1297" y="790"/>
                </a:lnTo>
                <a:lnTo>
                  <a:pt x="1297" y="791"/>
                </a:lnTo>
                <a:lnTo>
                  <a:pt x="1296" y="791"/>
                </a:lnTo>
                <a:lnTo>
                  <a:pt x="1296" y="793"/>
                </a:lnTo>
                <a:lnTo>
                  <a:pt x="1296" y="794"/>
                </a:lnTo>
                <a:lnTo>
                  <a:pt x="1295" y="794"/>
                </a:lnTo>
                <a:lnTo>
                  <a:pt x="1295" y="795"/>
                </a:lnTo>
                <a:lnTo>
                  <a:pt x="1295" y="796"/>
                </a:lnTo>
                <a:lnTo>
                  <a:pt x="1295" y="797"/>
                </a:lnTo>
                <a:lnTo>
                  <a:pt x="1295" y="798"/>
                </a:lnTo>
                <a:lnTo>
                  <a:pt x="1294" y="798"/>
                </a:lnTo>
                <a:lnTo>
                  <a:pt x="1294" y="799"/>
                </a:lnTo>
                <a:lnTo>
                  <a:pt x="1293" y="799"/>
                </a:lnTo>
                <a:lnTo>
                  <a:pt x="1291" y="802"/>
                </a:lnTo>
                <a:lnTo>
                  <a:pt x="1289" y="803"/>
                </a:lnTo>
                <a:lnTo>
                  <a:pt x="1286" y="805"/>
                </a:lnTo>
                <a:lnTo>
                  <a:pt x="1285" y="806"/>
                </a:lnTo>
                <a:lnTo>
                  <a:pt x="1284" y="806"/>
                </a:lnTo>
                <a:lnTo>
                  <a:pt x="1284" y="807"/>
                </a:lnTo>
                <a:lnTo>
                  <a:pt x="1283" y="807"/>
                </a:lnTo>
                <a:lnTo>
                  <a:pt x="1282" y="807"/>
                </a:lnTo>
                <a:lnTo>
                  <a:pt x="1280" y="809"/>
                </a:lnTo>
                <a:lnTo>
                  <a:pt x="1279" y="811"/>
                </a:lnTo>
                <a:lnTo>
                  <a:pt x="1278" y="812"/>
                </a:lnTo>
                <a:lnTo>
                  <a:pt x="1277" y="816"/>
                </a:lnTo>
                <a:lnTo>
                  <a:pt x="1277" y="818"/>
                </a:lnTo>
                <a:lnTo>
                  <a:pt x="1276" y="822"/>
                </a:lnTo>
                <a:lnTo>
                  <a:pt x="1272" y="826"/>
                </a:lnTo>
                <a:lnTo>
                  <a:pt x="1269" y="827"/>
                </a:lnTo>
                <a:lnTo>
                  <a:pt x="1267" y="827"/>
                </a:lnTo>
                <a:lnTo>
                  <a:pt x="1266" y="826"/>
                </a:lnTo>
                <a:lnTo>
                  <a:pt x="1265" y="826"/>
                </a:lnTo>
                <a:lnTo>
                  <a:pt x="1263" y="826"/>
                </a:lnTo>
                <a:lnTo>
                  <a:pt x="1262" y="826"/>
                </a:lnTo>
                <a:lnTo>
                  <a:pt x="1261" y="826"/>
                </a:lnTo>
                <a:lnTo>
                  <a:pt x="1261" y="827"/>
                </a:lnTo>
                <a:lnTo>
                  <a:pt x="1260" y="827"/>
                </a:lnTo>
                <a:lnTo>
                  <a:pt x="1259" y="829"/>
                </a:lnTo>
                <a:lnTo>
                  <a:pt x="1259" y="830"/>
                </a:lnTo>
                <a:lnTo>
                  <a:pt x="1259" y="831"/>
                </a:lnTo>
                <a:lnTo>
                  <a:pt x="1258" y="832"/>
                </a:lnTo>
                <a:lnTo>
                  <a:pt x="1258" y="833"/>
                </a:lnTo>
                <a:lnTo>
                  <a:pt x="1257" y="835"/>
                </a:lnTo>
                <a:lnTo>
                  <a:pt x="1256" y="836"/>
                </a:lnTo>
                <a:lnTo>
                  <a:pt x="1254" y="836"/>
                </a:lnTo>
                <a:lnTo>
                  <a:pt x="1254" y="837"/>
                </a:lnTo>
                <a:lnTo>
                  <a:pt x="1253" y="838"/>
                </a:lnTo>
                <a:lnTo>
                  <a:pt x="1253" y="839"/>
                </a:lnTo>
                <a:lnTo>
                  <a:pt x="1252" y="841"/>
                </a:lnTo>
                <a:lnTo>
                  <a:pt x="1252" y="844"/>
                </a:lnTo>
                <a:lnTo>
                  <a:pt x="1251" y="845"/>
                </a:lnTo>
                <a:lnTo>
                  <a:pt x="1250" y="846"/>
                </a:lnTo>
                <a:lnTo>
                  <a:pt x="1250" y="847"/>
                </a:lnTo>
                <a:lnTo>
                  <a:pt x="1249" y="847"/>
                </a:lnTo>
                <a:lnTo>
                  <a:pt x="1248" y="848"/>
                </a:lnTo>
                <a:lnTo>
                  <a:pt x="1246" y="849"/>
                </a:lnTo>
                <a:lnTo>
                  <a:pt x="1245" y="849"/>
                </a:lnTo>
                <a:lnTo>
                  <a:pt x="1244" y="851"/>
                </a:lnTo>
                <a:lnTo>
                  <a:pt x="1243" y="852"/>
                </a:lnTo>
                <a:lnTo>
                  <a:pt x="1241" y="853"/>
                </a:lnTo>
                <a:lnTo>
                  <a:pt x="1239" y="854"/>
                </a:lnTo>
                <a:lnTo>
                  <a:pt x="1237" y="854"/>
                </a:lnTo>
                <a:lnTo>
                  <a:pt x="1236" y="854"/>
                </a:lnTo>
                <a:lnTo>
                  <a:pt x="1233" y="854"/>
                </a:lnTo>
                <a:lnTo>
                  <a:pt x="1232" y="853"/>
                </a:lnTo>
                <a:lnTo>
                  <a:pt x="1231" y="853"/>
                </a:lnTo>
                <a:lnTo>
                  <a:pt x="1230" y="853"/>
                </a:lnTo>
                <a:lnTo>
                  <a:pt x="1228" y="853"/>
                </a:lnTo>
                <a:lnTo>
                  <a:pt x="1227" y="851"/>
                </a:lnTo>
                <a:lnTo>
                  <a:pt x="1226" y="849"/>
                </a:lnTo>
                <a:lnTo>
                  <a:pt x="1225" y="849"/>
                </a:lnTo>
                <a:lnTo>
                  <a:pt x="1224" y="849"/>
                </a:lnTo>
                <a:lnTo>
                  <a:pt x="1223" y="849"/>
                </a:lnTo>
                <a:lnTo>
                  <a:pt x="1222" y="849"/>
                </a:lnTo>
                <a:lnTo>
                  <a:pt x="1219" y="849"/>
                </a:lnTo>
                <a:lnTo>
                  <a:pt x="1217" y="849"/>
                </a:lnTo>
                <a:lnTo>
                  <a:pt x="1214" y="851"/>
                </a:lnTo>
                <a:lnTo>
                  <a:pt x="1211" y="852"/>
                </a:lnTo>
                <a:lnTo>
                  <a:pt x="1210" y="852"/>
                </a:lnTo>
                <a:lnTo>
                  <a:pt x="1209" y="853"/>
                </a:lnTo>
                <a:lnTo>
                  <a:pt x="1207" y="854"/>
                </a:lnTo>
                <a:lnTo>
                  <a:pt x="1206" y="855"/>
                </a:lnTo>
                <a:lnTo>
                  <a:pt x="1205" y="855"/>
                </a:lnTo>
                <a:lnTo>
                  <a:pt x="1203" y="856"/>
                </a:lnTo>
                <a:lnTo>
                  <a:pt x="1202" y="857"/>
                </a:lnTo>
                <a:lnTo>
                  <a:pt x="1201" y="858"/>
                </a:lnTo>
                <a:lnTo>
                  <a:pt x="1201" y="861"/>
                </a:lnTo>
                <a:lnTo>
                  <a:pt x="1200" y="861"/>
                </a:lnTo>
                <a:lnTo>
                  <a:pt x="1200" y="862"/>
                </a:lnTo>
                <a:lnTo>
                  <a:pt x="1199" y="863"/>
                </a:lnTo>
                <a:lnTo>
                  <a:pt x="1199" y="864"/>
                </a:lnTo>
                <a:lnTo>
                  <a:pt x="1198" y="866"/>
                </a:lnTo>
                <a:lnTo>
                  <a:pt x="1197" y="869"/>
                </a:lnTo>
                <a:lnTo>
                  <a:pt x="1196" y="870"/>
                </a:lnTo>
                <a:lnTo>
                  <a:pt x="1194" y="871"/>
                </a:lnTo>
                <a:lnTo>
                  <a:pt x="1193" y="871"/>
                </a:lnTo>
                <a:lnTo>
                  <a:pt x="1192" y="871"/>
                </a:lnTo>
                <a:lnTo>
                  <a:pt x="1190" y="872"/>
                </a:lnTo>
                <a:lnTo>
                  <a:pt x="1188" y="872"/>
                </a:lnTo>
                <a:lnTo>
                  <a:pt x="1187" y="872"/>
                </a:lnTo>
                <a:lnTo>
                  <a:pt x="1184" y="872"/>
                </a:lnTo>
                <a:lnTo>
                  <a:pt x="1183" y="872"/>
                </a:lnTo>
                <a:lnTo>
                  <a:pt x="1181" y="872"/>
                </a:lnTo>
                <a:lnTo>
                  <a:pt x="1180" y="872"/>
                </a:lnTo>
                <a:lnTo>
                  <a:pt x="1179" y="873"/>
                </a:lnTo>
                <a:lnTo>
                  <a:pt x="1177" y="873"/>
                </a:lnTo>
                <a:lnTo>
                  <a:pt x="1176" y="873"/>
                </a:lnTo>
                <a:lnTo>
                  <a:pt x="1174" y="873"/>
                </a:lnTo>
                <a:lnTo>
                  <a:pt x="1171" y="874"/>
                </a:lnTo>
                <a:lnTo>
                  <a:pt x="1170" y="874"/>
                </a:lnTo>
                <a:lnTo>
                  <a:pt x="1168" y="874"/>
                </a:lnTo>
                <a:lnTo>
                  <a:pt x="1167" y="874"/>
                </a:lnTo>
                <a:lnTo>
                  <a:pt x="1167" y="876"/>
                </a:lnTo>
                <a:lnTo>
                  <a:pt x="1166" y="876"/>
                </a:lnTo>
                <a:lnTo>
                  <a:pt x="1165" y="877"/>
                </a:lnTo>
                <a:lnTo>
                  <a:pt x="1164" y="877"/>
                </a:lnTo>
                <a:lnTo>
                  <a:pt x="1163" y="877"/>
                </a:lnTo>
                <a:lnTo>
                  <a:pt x="1162" y="877"/>
                </a:lnTo>
                <a:lnTo>
                  <a:pt x="1161" y="878"/>
                </a:lnTo>
                <a:lnTo>
                  <a:pt x="1159" y="878"/>
                </a:lnTo>
                <a:lnTo>
                  <a:pt x="1158" y="879"/>
                </a:lnTo>
                <a:lnTo>
                  <a:pt x="1157" y="880"/>
                </a:lnTo>
                <a:lnTo>
                  <a:pt x="1155" y="883"/>
                </a:lnTo>
                <a:lnTo>
                  <a:pt x="1154" y="885"/>
                </a:lnTo>
                <a:lnTo>
                  <a:pt x="1151" y="885"/>
                </a:lnTo>
                <a:lnTo>
                  <a:pt x="1150" y="886"/>
                </a:lnTo>
                <a:lnTo>
                  <a:pt x="1149" y="886"/>
                </a:lnTo>
                <a:lnTo>
                  <a:pt x="1148" y="887"/>
                </a:lnTo>
                <a:lnTo>
                  <a:pt x="1146" y="888"/>
                </a:lnTo>
                <a:lnTo>
                  <a:pt x="1145" y="889"/>
                </a:lnTo>
                <a:lnTo>
                  <a:pt x="1144" y="889"/>
                </a:lnTo>
                <a:lnTo>
                  <a:pt x="1142" y="890"/>
                </a:lnTo>
                <a:lnTo>
                  <a:pt x="1141" y="890"/>
                </a:lnTo>
                <a:lnTo>
                  <a:pt x="1139" y="890"/>
                </a:lnTo>
                <a:lnTo>
                  <a:pt x="1138" y="890"/>
                </a:lnTo>
                <a:lnTo>
                  <a:pt x="1138" y="891"/>
                </a:lnTo>
                <a:lnTo>
                  <a:pt x="1137" y="891"/>
                </a:lnTo>
                <a:lnTo>
                  <a:pt x="1136" y="891"/>
                </a:lnTo>
                <a:lnTo>
                  <a:pt x="1134" y="891"/>
                </a:lnTo>
                <a:lnTo>
                  <a:pt x="1133" y="891"/>
                </a:lnTo>
                <a:lnTo>
                  <a:pt x="1132" y="891"/>
                </a:lnTo>
                <a:lnTo>
                  <a:pt x="1131" y="891"/>
                </a:lnTo>
                <a:lnTo>
                  <a:pt x="1130" y="893"/>
                </a:lnTo>
                <a:lnTo>
                  <a:pt x="1129" y="893"/>
                </a:lnTo>
                <a:lnTo>
                  <a:pt x="1128" y="893"/>
                </a:lnTo>
                <a:lnTo>
                  <a:pt x="1127" y="893"/>
                </a:lnTo>
                <a:lnTo>
                  <a:pt x="1127" y="894"/>
                </a:lnTo>
                <a:lnTo>
                  <a:pt x="1125" y="894"/>
                </a:lnTo>
                <a:lnTo>
                  <a:pt x="1124" y="894"/>
                </a:lnTo>
                <a:lnTo>
                  <a:pt x="1123" y="894"/>
                </a:lnTo>
                <a:lnTo>
                  <a:pt x="1122" y="895"/>
                </a:lnTo>
                <a:lnTo>
                  <a:pt x="1120" y="896"/>
                </a:lnTo>
                <a:lnTo>
                  <a:pt x="1118" y="897"/>
                </a:lnTo>
                <a:lnTo>
                  <a:pt x="1116" y="897"/>
                </a:lnTo>
                <a:lnTo>
                  <a:pt x="1115" y="897"/>
                </a:lnTo>
                <a:lnTo>
                  <a:pt x="1115" y="898"/>
                </a:lnTo>
                <a:lnTo>
                  <a:pt x="1114" y="898"/>
                </a:lnTo>
                <a:lnTo>
                  <a:pt x="1114" y="899"/>
                </a:lnTo>
                <a:lnTo>
                  <a:pt x="1113" y="901"/>
                </a:lnTo>
                <a:lnTo>
                  <a:pt x="1113" y="899"/>
                </a:lnTo>
                <a:lnTo>
                  <a:pt x="1112" y="899"/>
                </a:lnTo>
                <a:lnTo>
                  <a:pt x="1110" y="901"/>
                </a:lnTo>
                <a:lnTo>
                  <a:pt x="1107" y="902"/>
                </a:lnTo>
                <a:lnTo>
                  <a:pt x="1106" y="902"/>
                </a:lnTo>
                <a:lnTo>
                  <a:pt x="1105" y="902"/>
                </a:lnTo>
                <a:lnTo>
                  <a:pt x="1104" y="902"/>
                </a:lnTo>
                <a:lnTo>
                  <a:pt x="1094" y="906"/>
                </a:lnTo>
                <a:lnTo>
                  <a:pt x="1096" y="911"/>
                </a:lnTo>
                <a:lnTo>
                  <a:pt x="1090" y="914"/>
                </a:lnTo>
                <a:lnTo>
                  <a:pt x="1087" y="916"/>
                </a:lnTo>
                <a:lnTo>
                  <a:pt x="1086" y="918"/>
                </a:lnTo>
                <a:lnTo>
                  <a:pt x="1085" y="918"/>
                </a:lnTo>
                <a:lnTo>
                  <a:pt x="1082" y="919"/>
                </a:lnTo>
                <a:lnTo>
                  <a:pt x="1080" y="921"/>
                </a:lnTo>
                <a:lnTo>
                  <a:pt x="1078" y="922"/>
                </a:lnTo>
                <a:lnTo>
                  <a:pt x="1076" y="923"/>
                </a:lnTo>
                <a:lnTo>
                  <a:pt x="1073" y="925"/>
                </a:lnTo>
                <a:lnTo>
                  <a:pt x="1071" y="927"/>
                </a:lnTo>
                <a:lnTo>
                  <a:pt x="1069" y="928"/>
                </a:lnTo>
                <a:lnTo>
                  <a:pt x="1064" y="930"/>
                </a:lnTo>
                <a:lnTo>
                  <a:pt x="1064" y="931"/>
                </a:lnTo>
                <a:lnTo>
                  <a:pt x="1063" y="931"/>
                </a:lnTo>
                <a:lnTo>
                  <a:pt x="1055" y="937"/>
                </a:lnTo>
                <a:lnTo>
                  <a:pt x="1045" y="944"/>
                </a:lnTo>
                <a:lnTo>
                  <a:pt x="1039" y="948"/>
                </a:lnTo>
                <a:lnTo>
                  <a:pt x="1037" y="948"/>
                </a:lnTo>
                <a:lnTo>
                  <a:pt x="1036" y="949"/>
                </a:lnTo>
                <a:lnTo>
                  <a:pt x="1036" y="950"/>
                </a:lnTo>
                <a:lnTo>
                  <a:pt x="1035" y="950"/>
                </a:lnTo>
                <a:lnTo>
                  <a:pt x="1034" y="950"/>
                </a:lnTo>
                <a:lnTo>
                  <a:pt x="1033" y="952"/>
                </a:lnTo>
                <a:lnTo>
                  <a:pt x="1028" y="955"/>
                </a:lnTo>
                <a:lnTo>
                  <a:pt x="1027" y="955"/>
                </a:lnTo>
                <a:lnTo>
                  <a:pt x="1027" y="956"/>
                </a:lnTo>
                <a:lnTo>
                  <a:pt x="1026" y="957"/>
                </a:lnTo>
                <a:lnTo>
                  <a:pt x="1025" y="956"/>
                </a:lnTo>
                <a:lnTo>
                  <a:pt x="1024" y="956"/>
                </a:lnTo>
                <a:lnTo>
                  <a:pt x="1023" y="956"/>
                </a:lnTo>
                <a:lnTo>
                  <a:pt x="1021" y="955"/>
                </a:lnTo>
                <a:lnTo>
                  <a:pt x="1019" y="955"/>
                </a:lnTo>
                <a:lnTo>
                  <a:pt x="1019" y="954"/>
                </a:lnTo>
                <a:lnTo>
                  <a:pt x="1018" y="953"/>
                </a:lnTo>
                <a:lnTo>
                  <a:pt x="1018" y="952"/>
                </a:lnTo>
                <a:lnTo>
                  <a:pt x="1017" y="950"/>
                </a:lnTo>
                <a:lnTo>
                  <a:pt x="1016" y="950"/>
                </a:lnTo>
                <a:lnTo>
                  <a:pt x="1013" y="952"/>
                </a:lnTo>
                <a:lnTo>
                  <a:pt x="1012" y="952"/>
                </a:lnTo>
                <a:lnTo>
                  <a:pt x="1012" y="950"/>
                </a:lnTo>
                <a:lnTo>
                  <a:pt x="1011" y="950"/>
                </a:lnTo>
                <a:lnTo>
                  <a:pt x="1011" y="949"/>
                </a:lnTo>
                <a:lnTo>
                  <a:pt x="1011" y="948"/>
                </a:lnTo>
                <a:lnTo>
                  <a:pt x="1012" y="948"/>
                </a:lnTo>
                <a:lnTo>
                  <a:pt x="1012" y="946"/>
                </a:lnTo>
                <a:lnTo>
                  <a:pt x="1013" y="945"/>
                </a:lnTo>
                <a:lnTo>
                  <a:pt x="1013" y="944"/>
                </a:lnTo>
                <a:lnTo>
                  <a:pt x="1013" y="943"/>
                </a:lnTo>
                <a:lnTo>
                  <a:pt x="1013" y="941"/>
                </a:lnTo>
                <a:lnTo>
                  <a:pt x="1012" y="940"/>
                </a:lnTo>
                <a:lnTo>
                  <a:pt x="1011" y="939"/>
                </a:lnTo>
                <a:lnTo>
                  <a:pt x="1010" y="938"/>
                </a:lnTo>
                <a:lnTo>
                  <a:pt x="1009" y="937"/>
                </a:lnTo>
                <a:lnTo>
                  <a:pt x="1008" y="938"/>
                </a:lnTo>
                <a:lnTo>
                  <a:pt x="1007" y="938"/>
                </a:lnTo>
                <a:lnTo>
                  <a:pt x="1006" y="939"/>
                </a:lnTo>
                <a:lnTo>
                  <a:pt x="1006" y="940"/>
                </a:lnTo>
                <a:lnTo>
                  <a:pt x="1004" y="940"/>
                </a:lnTo>
                <a:lnTo>
                  <a:pt x="1003" y="940"/>
                </a:lnTo>
                <a:lnTo>
                  <a:pt x="1000" y="941"/>
                </a:lnTo>
                <a:lnTo>
                  <a:pt x="998" y="943"/>
                </a:lnTo>
                <a:lnTo>
                  <a:pt x="997" y="945"/>
                </a:lnTo>
                <a:lnTo>
                  <a:pt x="994" y="947"/>
                </a:lnTo>
                <a:lnTo>
                  <a:pt x="993" y="947"/>
                </a:lnTo>
                <a:lnTo>
                  <a:pt x="991" y="950"/>
                </a:lnTo>
                <a:lnTo>
                  <a:pt x="987" y="950"/>
                </a:lnTo>
                <a:lnTo>
                  <a:pt x="986" y="949"/>
                </a:lnTo>
                <a:lnTo>
                  <a:pt x="986" y="947"/>
                </a:lnTo>
                <a:lnTo>
                  <a:pt x="986" y="944"/>
                </a:lnTo>
                <a:lnTo>
                  <a:pt x="987" y="940"/>
                </a:lnTo>
                <a:lnTo>
                  <a:pt x="989" y="939"/>
                </a:lnTo>
                <a:lnTo>
                  <a:pt x="990" y="939"/>
                </a:lnTo>
                <a:lnTo>
                  <a:pt x="992" y="938"/>
                </a:lnTo>
                <a:lnTo>
                  <a:pt x="994" y="937"/>
                </a:lnTo>
                <a:lnTo>
                  <a:pt x="995" y="937"/>
                </a:lnTo>
                <a:lnTo>
                  <a:pt x="995" y="933"/>
                </a:lnTo>
                <a:lnTo>
                  <a:pt x="994" y="932"/>
                </a:lnTo>
                <a:lnTo>
                  <a:pt x="993" y="931"/>
                </a:lnTo>
                <a:lnTo>
                  <a:pt x="993" y="928"/>
                </a:lnTo>
                <a:lnTo>
                  <a:pt x="994" y="927"/>
                </a:lnTo>
                <a:lnTo>
                  <a:pt x="994" y="923"/>
                </a:lnTo>
                <a:lnTo>
                  <a:pt x="995" y="920"/>
                </a:lnTo>
                <a:lnTo>
                  <a:pt x="995" y="918"/>
                </a:lnTo>
                <a:lnTo>
                  <a:pt x="995" y="916"/>
                </a:lnTo>
                <a:lnTo>
                  <a:pt x="993" y="915"/>
                </a:lnTo>
                <a:lnTo>
                  <a:pt x="991" y="914"/>
                </a:lnTo>
                <a:lnTo>
                  <a:pt x="987" y="914"/>
                </a:lnTo>
                <a:lnTo>
                  <a:pt x="984" y="915"/>
                </a:lnTo>
                <a:lnTo>
                  <a:pt x="985" y="916"/>
                </a:lnTo>
                <a:lnTo>
                  <a:pt x="986" y="916"/>
                </a:lnTo>
                <a:lnTo>
                  <a:pt x="987" y="918"/>
                </a:lnTo>
                <a:lnTo>
                  <a:pt x="989" y="918"/>
                </a:lnTo>
                <a:lnTo>
                  <a:pt x="989" y="919"/>
                </a:lnTo>
                <a:lnTo>
                  <a:pt x="986" y="919"/>
                </a:lnTo>
                <a:lnTo>
                  <a:pt x="983" y="919"/>
                </a:lnTo>
                <a:lnTo>
                  <a:pt x="981" y="919"/>
                </a:lnTo>
                <a:lnTo>
                  <a:pt x="977" y="918"/>
                </a:lnTo>
                <a:lnTo>
                  <a:pt x="976" y="916"/>
                </a:lnTo>
                <a:lnTo>
                  <a:pt x="975" y="915"/>
                </a:lnTo>
                <a:lnTo>
                  <a:pt x="975" y="914"/>
                </a:lnTo>
                <a:lnTo>
                  <a:pt x="975" y="912"/>
                </a:lnTo>
                <a:lnTo>
                  <a:pt x="975" y="911"/>
                </a:lnTo>
                <a:lnTo>
                  <a:pt x="976" y="907"/>
                </a:lnTo>
                <a:lnTo>
                  <a:pt x="976" y="906"/>
                </a:lnTo>
                <a:lnTo>
                  <a:pt x="976" y="905"/>
                </a:lnTo>
                <a:lnTo>
                  <a:pt x="974" y="904"/>
                </a:lnTo>
                <a:lnTo>
                  <a:pt x="970" y="903"/>
                </a:lnTo>
                <a:lnTo>
                  <a:pt x="968" y="903"/>
                </a:lnTo>
                <a:lnTo>
                  <a:pt x="961" y="904"/>
                </a:lnTo>
                <a:lnTo>
                  <a:pt x="959" y="905"/>
                </a:lnTo>
                <a:lnTo>
                  <a:pt x="958" y="905"/>
                </a:lnTo>
                <a:lnTo>
                  <a:pt x="957" y="905"/>
                </a:lnTo>
                <a:lnTo>
                  <a:pt x="955" y="905"/>
                </a:lnTo>
                <a:lnTo>
                  <a:pt x="954" y="904"/>
                </a:lnTo>
                <a:lnTo>
                  <a:pt x="951" y="901"/>
                </a:lnTo>
                <a:lnTo>
                  <a:pt x="950" y="899"/>
                </a:lnTo>
                <a:lnTo>
                  <a:pt x="949" y="895"/>
                </a:lnTo>
                <a:lnTo>
                  <a:pt x="949" y="894"/>
                </a:lnTo>
                <a:lnTo>
                  <a:pt x="948" y="893"/>
                </a:lnTo>
                <a:lnTo>
                  <a:pt x="947" y="891"/>
                </a:lnTo>
                <a:lnTo>
                  <a:pt x="946" y="889"/>
                </a:lnTo>
                <a:lnTo>
                  <a:pt x="944" y="889"/>
                </a:lnTo>
                <a:lnTo>
                  <a:pt x="943" y="889"/>
                </a:lnTo>
                <a:lnTo>
                  <a:pt x="940" y="889"/>
                </a:lnTo>
                <a:lnTo>
                  <a:pt x="937" y="889"/>
                </a:lnTo>
                <a:lnTo>
                  <a:pt x="935" y="888"/>
                </a:lnTo>
                <a:lnTo>
                  <a:pt x="934" y="888"/>
                </a:lnTo>
                <a:lnTo>
                  <a:pt x="934" y="887"/>
                </a:lnTo>
                <a:lnTo>
                  <a:pt x="932" y="887"/>
                </a:lnTo>
                <a:lnTo>
                  <a:pt x="930" y="885"/>
                </a:lnTo>
                <a:lnTo>
                  <a:pt x="930" y="882"/>
                </a:lnTo>
                <a:lnTo>
                  <a:pt x="930" y="881"/>
                </a:lnTo>
                <a:lnTo>
                  <a:pt x="930" y="874"/>
                </a:lnTo>
                <a:lnTo>
                  <a:pt x="931" y="873"/>
                </a:lnTo>
                <a:lnTo>
                  <a:pt x="931" y="870"/>
                </a:lnTo>
                <a:lnTo>
                  <a:pt x="930" y="868"/>
                </a:lnTo>
                <a:lnTo>
                  <a:pt x="929" y="865"/>
                </a:lnTo>
                <a:lnTo>
                  <a:pt x="926" y="863"/>
                </a:lnTo>
                <a:lnTo>
                  <a:pt x="924" y="863"/>
                </a:lnTo>
                <a:lnTo>
                  <a:pt x="922" y="864"/>
                </a:lnTo>
                <a:lnTo>
                  <a:pt x="920" y="866"/>
                </a:lnTo>
                <a:lnTo>
                  <a:pt x="918" y="869"/>
                </a:lnTo>
                <a:lnTo>
                  <a:pt x="917" y="871"/>
                </a:lnTo>
                <a:lnTo>
                  <a:pt x="917" y="872"/>
                </a:lnTo>
                <a:lnTo>
                  <a:pt x="916" y="874"/>
                </a:lnTo>
                <a:lnTo>
                  <a:pt x="916" y="880"/>
                </a:lnTo>
                <a:lnTo>
                  <a:pt x="916" y="881"/>
                </a:lnTo>
                <a:lnTo>
                  <a:pt x="917" y="885"/>
                </a:lnTo>
                <a:lnTo>
                  <a:pt x="918" y="887"/>
                </a:lnTo>
                <a:lnTo>
                  <a:pt x="920" y="890"/>
                </a:lnTo>
                <a:lnTo>
                  <a:pt x="921" y="893"/>
                </a:lnTo>
                <a:lnTo>
                  <a:pt x="921" y="896"/>
                </a:lnTo>
                <a:lnTo>
                  <a:pt x="920" y="899"/>
                </a:lnTo>
                <a:lnTo>
                  <a:pt x="916" y="904"/>
                </a:lnTo>
                <a:lnTo>
                  <a:pt x="913" y="908"/>
                </a:lnTo>
                <a:lnTo>
                  <a:pt x="911" y="910"/>
                </a:lnTo>
                <a:lnTo>
                  <a:pt x="907" y="911"/>
                </a:lnTo>
                <a:lnTo>
                  <a:pt x="905" y="911"/>
                </a:lnTo>
                <a:lnTo>
                  <a:pt x="904" y="912"/>
                </a:lnTo>
                <a:lnTo>
                  <a:pt x="898" y="912"/>
                </a:lnTo>
                <a:lnTo>
                  <a:pt x="892" y="912"/>
                </a:lnTo>
                <a:lnTo>
                  <a:pt x="888" y="910"/>
                </a:lnTo>
                <a:lnTo>
                  <a:pt x="885" y="908"/>
                </a:lnTo>
                <a:lnTo>
                  <a:pt x="881" y="907"/>
                </a:lnTo>
                <a:lnTo>
                  <a:pt x="880" y="907"/>
                </a:lnTo>
                <a:lnTo>
                  <a:pt x="875" y="904"/>
                </a:lnTo>
                <a:lnTo>
                  <a:pt x="874" y="904"/>
                </a:lnTo>
                <a:lnTo>
                  <a:pt x="872" y="904"/>
                </a:lnTo>
                <a:lnTo>
                  <a:pt x="864" y="901"/>
                </a:lnTo>
                <a:lnTo>
                  <a:pt x="856" y="898"/>
                </a:lnTo>
                <a:lnTo>
                  <a:pt x="855" y="898"/>
                </a:lnTo>
                <a:lnTo>
                  <a:pt x="831" y="901"/>
                </a:lnTo>
                <a:lnTo>
                  <a:pt x="822" y="903"/>
                </a:lnTo>
                <a:lnTo>
                  <a:pt x="817" y="905"/>
                </a:lnTo>
                <a:lnTo>
                  <a:pt x="812" y="907"/>
                </a:lnTo>
                <a:lnTo>
                  <a:pt x="810" y="908"/>
                </a:lnTo>
                <a:lnTo>
                  <a:pt x="799" y="911"/>
                </a:lnTo>
                <a:lnTo>
                  <a:pt x="780" y="916"/>
                </a:lnTo>
                <a:lnTo>
                  <a:pt x="779" y="916"/>
                </a:lnTo>
                <a:lnTo>
                  <a:pt x="777" y="916"/>
                </a:lnTo>
                <a:lnTo>
                  <a:pt x="760" y="915"/>
                </a:lnTo>
                <a:lnTo>
                  <a:pt x="758" y="915"/>
                </a:lnTo>
                <a:lnTo>
                  <a:pt x="753" y="915"/>
                </a:lnTo>
                <a:lnTo>
                  <a:pt x="752" y="915"/>
                </a:lnTo>
                <a:lnTo>
                  <a:pt x="706" y="897"/>
                </a:lnTo>
                <a:lnTo>
                  <a:pt x="690" y="891"/>
                </a:lnTo>
                <a:lnTo>
                  <a:pt x="689" y="890"/>
                </a:lnTo>
                <a:lnTo>
                  <a:pt x="682" y="882"/>
                </a:lnTo>
                <a:lnTo>
                  <a:pt x="676" y="878"/>
                </a:lnTo>
                <a:lnTo>
                  <a:pt x="671" y="877"/>
                </a:lnTo>
                <a:lnTo>
                  <a:pt x="671" y="876"/>
                </a:lnTo>
                <a:lnTo>
                  <a:pt x="667" y="876"/>
                </a:lnTo>
                <a:lnTo>
                  <a:pt x="665" y="876"/>
                </a:lnTo>
                <a:lnTo>
                  <a:pt x="663" y="877"/>
                </a:lnTo>
                <a:lnTo>
                  <a:pt x="655" y="877"/>
                </a:lnTo>
                <a:lnTo>
                  <a:pt x="654" y="877"/>
                </a:lnTo>
                <a:lnTo>
                  <a:pt x="648" y="878"/>
                </a:lnTo>
                <a:lnTo>
                  <a:pt x="641" y="879"/>
                </a:lnTo>
                <a:lnTo>
                  <a:pt x="635" y="879"/>
                </a:lnTo>
                <a:lnTo>
                  <a:pt x="573" y="886"/>
                </a:lnTo>
                <a:lnTo>
                  <a:pt x="550" y="888"/>
                </a:lnTo>
                <a:lnTo>
                  <a:pt x="549" y="889"/>
                </a:lnTo>
                <a:lnTo>
                  <a:pt x="544" y="888"/>
                </a:lnTo>
                <a:lnTo>
                  <a:pt x="542" y="888"/>
                </a:lnTo>
                <a:lnTo>
                  <a:pt x="537" y="887"/>
                </a:lnTo>
                <a:lnTo>
                  <a:pt x="536" y="887"/>
                </a:lnTo>
                <a:lnTo>
                  <a:pt x="528" y="886"/>
                </a:lnTo>
                <a:lnTo>
                  <a:pt x="520" y="886"/>
                </a:lnTo>
                <a:lnTo>
                  <a:pt x="516" y="887"/>
                </a:lnTo>
                <a:lnTo>
                  <a:pt x="506" y="887"/>
                </a:lnTo>
                <a:lnTo>
                  <a:pt x="497" y="888"/>
                </a:lnTo>
                <a:lnTo>
                  <a:pt x="486" y="888"/>
                </a:lnTo>
                <a:lnTo>
                  <a:pt x="481" y="889"/>
                </a:lnTo>
                <a:lnTo>
                  <a:pt x="474" y="889"/>
                </a:lnTo>
                <a:lnTo>
                  <a:pt x="469" y="891"/>
                </a:lnTo>
                <a:lnTo>
                  <a:pt x="465" y="894"/>
                </a:lnTo>
                <a:lnTo>
                  <a:pt x="464" y="895"/>
                </a:lnTo>
                <a:lnTo>
                  <a:pt x="452" y="902"/>
                </a:lnTo>
                <a:lnTo>
                  <a:pt x="447" y="906"/>
                </a:lnTo>
                <a:lnTo>
                  <a:pt x="443" y="910"/>
                </a:lnTo>
                <a:lnTo>
                  <a:pt x="439" y="912"/>
                </a:lnTo>
                <a:lnTo>
                  <a:pt x="433" y="915"/>
                </a:lnTo>
                <a:lnTo>
                  <a:pt x="433" y="916"/>
                </a:lnTo>
                <a:lnTo>
                  <a:pt x="432" y="916"/>
                </a:lnTo>
                <a:lnTo>
                  <a:pt x="406" y="881"/>
                </a:lnTo>
                <a:lnTo>
                  <a:pt x="405" y="881"/>
                </a:lnTo>
                <a:lnTo>
                  <a:pt x="404" y="881"/>
                </a:lnTo>
                <a:lnTo>
                  <a:pt x="404" y="880"/>
                </a:lnTo>
                <a:lnTo>
                  <a:pt x="403" y="879"/>
                </a:lnTo>
                <a:lnTo>
                  <a:pt x="402" y="878"/>
                </a:lnTo>
                <a:lnTo>
                  <a:pt x="402" y="877"/>
                </a:lnTo>
                <a:lnTo>
                  <a:pt x="402" y="876"/>
                </a:lnTo>
                <a:lnTo>
                  <a:pt x="402" y="874"/>
                </a:lnTo>
                <a:lnTo>
                  <a:pt x="402" y="873"/>
                </a:lnTo>
                <a:lnTo>
                  <a:pt x="400" y="872"/>
                </a:lnTo>
                <a:lnTo>
                  <a:pt x="400" y="871"/>
                </a:lnTo>
                <a:lnTo>
                  <a:pt x="400" y="870"/>
                </a:lnTo>
                <a:lnTo>
                  <a:pt x="399" y="870"/>
                </a:lnTo>
                <a:lnTo>
                  <a:pt x="399" y="869"/>
                </a:lnTo>
                <a:lnTo>
                  <a:pt x="398" y="868"/>
                </a:lnTo>
                <a:lnTo>
                  <a:pt x="399" y="868"/>
                </a:lnTo>
                <a:lnTo>
                  <a:pt x="399" y="866"/>
                </a:lnTo>
                <a:lnTo>
                  <a:pt x="398" y="866"/>
                </a:lnTo>
                <a:lnTo>
                  <a:pt x="398" y="865"/>
                </a:lnTo>
                <a:lnTo>
                  <a:pt x="398" y="864"/>
                </a:lnTo>
                <a:lnTo>
                  <a:pt x="398" y="863"/>
                </a:lnTo>
                <a:lnTo>
                  <a:pt x="397" y="863"/>
                </a:lnTo>
                <a:lnTo>
                  <a:pt x="397" y="862"/>
                </a:lnTo>
                <a:lnTo>
                  <a:pt x="397" y="861"/>
                </a:lnTo>
                <a:lnTo>
                  <a:pt x="398" y="858"/>
                </a:lnTo>
                <a:lnTo>
                  <a:pt x="398" y="857"/>
                </a:lnTo>
                <a:lnTo>
                  <a:pt x="397" y="857"/>
                </a:lnTo>
                <a:lnTo>
                  <a:pt x="397" y="856"/>
                </a:lnTo>
                <a:lnTo>
                  <a:pt x="398" y="856"/>
                </a:lnTo>
                <a:lnTo>
                  <a:pt x="398" y="855"/>
                </a:lnTo>
                <a:lnTo>
                  <a:pt x="398" y="854"/>
                </a:lnTo>
                <a:lnTo>
                  <a:pt x="397" y="854"/>
                </a:lnTo>
                <a:lnTo>
                  <a:pt x="397" y="853"/>
                </a:lnTo>
                <a:lnTo>
                  <a:pt x="397" y="852"/>
                </a:lnTo>
                <a:lnTo>
                  <a:pt x="397" y="849"/>
                </a:lnTo>
                <a:lnTo>
                  <a:pt x="396" y="849"/>
                </a:lnTo>
                <a:lnTo>
                  <a:pt x="396" y="848"/>
                </a:lnTo>
                <a:lnTo>
                  <a:pt x="395" y="847"/>
                </a:lnTo>
                <a:lnTo>
                  <a:pt x="395" y="846"/>
                </a:lnTo>
                <a:lnTo>
                  <a:pt x="394" y="845"/>
                </a:lnTo>
                <a:lnTo>
                  <a:pt x="392" y="844"/>
                </a:lnTo>
                <a:lnTo>
                  <a:pt x="391" y="844"/>
                </a:lnTo>
                <a:lnTo>
                  <a:pt x="390" y="841"/>
                </a:lnTo>
                <a:lnTo>
                  <a:pt x="389" y="840"/>
                </a:lnTo>
                <a:lnTo>
                  <a:pt x="388" y="839"/>
                </a:lnTo>
                <a:lnTo>
                  <a:pt x="388" y="838"/>
                </a:lnTo>
                <a:lnTo>
                  <a:pt x="388" y="837"/>
                </a:lnTo>
                <a:lnTo>
                  <a:pt x="389" y="837"/>
                </a:lnTo>
                <a:lnTo>
                  <a:pt x="390" y="836"/>
                </a:lnTo>
                <a:lnTo>
                  <a:pt x="391" y="832"/>
                </a:lnTo>
                <a:lnTo>
                  <a:pt x="391" y="831"/>
                </a:lnTo>
                <a:lnTo>
                  <a:pt x="392" y="829"/>
                </a:lnTo>
                <a:lnTo>
                  <a:pt x="392" y="828"/>
                </a:lnTo>
                <a:lnTo>
                  <a:pt x="392" y="827"/>
                </a:lnTo>
                <a:lnTo>
                  <a:pt x="392" y="826"/>
                </a:lnTo>
                <a:lnTo>
                  <a:pt x="394" y="826"/>
                </a:lnTo>
                <a:lnTo>
                  <a:pt x="394" y="824"/>
                </a:lnTo>
                <a:lnTo>
                  <a:pt x="394" y="823"/>
                </a:lnTo>
                <a:lnTo>
                  <a:pt x="394" y="822"/>
                </a:lnTo>
                <a:lnTo>
                  <a:pt x="395" y="822"/>
                </a:lnTo>
                <a:lnTo>
                  <a:pt x="396" y="821"/>
                </a:lnTo>
                <a:lnTo>
                  <a:pt x="395" y="820"/>
                </a:lnTo>
                <a:lnTo>
                  <a:pt x="395" y="819"/>
                </a:lnTo>
                <a:lnTo>
                  <a:pt x="395" y="818"/>
                </a:lnTo>
                <a:lnTo>
                  <a:pt x="394" y="816"/>
                </a:lnTo>
                <a:lnTo>
                  <a:pt x="394" y="815"/>
                </a:lnTo>
                <a:lnTo>
                  <a:pt x="395" y="814"/>
                </a:lnTo>
                <a:lnTo>
                  <a:pt x="394" y="813"/>
                </a:lnTo>
                <a:lnTo>
                  <a:pt x="394" y="812"/>
                </a:lnTo>
                <a:lnTo>
                  <a:pt x="395" y="812"/>
                </a:lnTo>
                <a:lnTo>
                  <a:pt x="395" y="811"/>
                </a:lnTo>
                <a:lnTo>
                  <a:pt x="394" y="811"/>
                </a:lnTo>
                <a:lnTo>
                  <a:pt x="392" y="810"/>
                </a:lnTo>
                <a:lnTo>
                  <a:pt x="392" y="809"/>
                </a:lnTo>
                <a:lnTo>
                  <a:pt x="394" y="809"/>
                </a:lnTo>
                <a:lnTo>
                  <a:pt x="394" y="807"/>
                </a:lnTo>
                <a:lnTo>
                  <a:pt x="395" y="807"/>
                </a:lnTo>
                <a:lnTo>
                  <a:pt x="395" y="806"/>
                </a:lnTo>
                <a:lnTo>
                  <a:pt x="394" y="806"/>
                </a:lnTo>
                <a:lnTo>
                  <a:pt x="394" y="805"/>
                </a:lnTo>
                <a:lnTo>
                  <a:pt x="392" y="803"/>
                </a:lnTo>
                <a:lnTo>
                  <a:pt x="391" y="802"/>
                </a:lnTo>
                <a:lnTo>
                  <a:pt x="392" y="801"/>
                </a:lnTo>
                <a:lnTo>
                  <a:pt x="394" y="799"/>
                </a:lnTo>
                <a:lnTo>
                  <a:pt x="392" y="799"/>
                </a:lnTo>
                <a:lnTo>
                  <a:pt x="392" y="798"/>
                </a:lnTo>
                <a:lnTo>
                  <a:pt x="391" y="798"/>
                </a:lnTo>
                <a:lnTo>
                  <a:pt x="391" y="797"/>
                </a:lnTo>
                <a:lnTo>
                  <a:pt x="391" y="796"/>
                </a:lnTo>
                <a:lnTo>
                  <a:pt x="391" y="795"/>
                </a:lnTo>
                <a:lnTo>
                  <a:pt x="391" y="794"/>
                </a:lnTo>
                <a:lnTo>
                  <a:pt x="390" y="794"/>
                </a:lnTo>
                <a:lnTo>
                  <a:pt x="390" y="793"/>
                </a:lnTo>
                <a:lnTo>
                  <a:pt x="390" y="791"/>
                </a:lnTo>
                <a:lnTo>
                  <a:pt x="389" y="791"/>
                </a:lnTo>
                <a:lnTo>
                  <a:pt x="389" y="790"/>
                </a:lnTo>
                <a:lnTo>
                  <a:pt x="390" y="790"/>
                </a:lnTo>
                <a:lnTo>
                  <a:pt x="391" y="790"/>
                </a:lnTo>
                <a:lnTo>
                  <a:pt x="391" y="789"/>
                </a:lnTo>
                <a:lnTo>
                  <a:pt x="390" y="789"/>
                </a:lnTo>
                <a:lnTo>
                  <a:pt x="390" y="788"/>
                </a:lnTo>
                <a:lnTo>
                  <a:pt x="389" y="788"/>
                </a:lnTo>
                <a:lnTo>
                  <a:pt x="389" y="787"/>
                </a:lnTo>
                <a:lnTo>
                  <a:pt x="388" y="786"/>
                </a:lnTo>
                <a:lnTo>
                  <a:pt x="388" y="785"/>
                </a:lnTo>
                <a:lnTo>
                  <a:pt x="388" y="784"/>
                </a:lnTo>
                <a:lnTo>
                  <a:pt x="388" y="782"/>
                </a:lnTo>
                <a:lnTo>
                  <a:pt x="387" y="781"/>
                </a:lnTo>
                <a:lnTo>
                  <a:pt x="387" y="780"/>
                </a:lnTo>
                <a:lnTo>
                  <a:pt x="387" y="779"/>
                </a:lnTo>
                <a:lnTo>
                  <a:pt x="388" y="779"/>
                </a:lnTo>
                <a:lnTo>
                  <a:pt x="388" y="778"/>
                </a:lnTo>
                <a:lnTo>
                  <a:pt x="388" y="777"/>
                </a:lnTo>
                <a:lnTo>
                  <a:pt x="387" y="776"/>
                </a:lnTo>
                <a:lnTo>
                  <a:pt x="387" y="774"/>
                </a:lnTo>
                <a:lnTo>
                  <a:pt x="388" y="773"/>
                </a:lnTo>
                <a:lnTo>
                  <a:pt x="388" y="772"/>
                </a:lnTo>
                <a:lnTo>
                  <a:pt x="387" y="771"/>
                </a:lnTo>
                <a:lnTo>
                  <a:pt x="387" y="770"/>
                </a:lnTo>
                <a:lnTo>
                  <a:pt x="386" y="769"/>
                </a:lnTo>
                <a:lnTo>
                  <a:pt x="386" y="768"/>
                </a:lnTo>
                <a:lnTo>
                  <a:pt x="386" y="766"/>
                </a:lnTo>
                <a:lnTo>
                  <a:pt x="386" y="765"/>
                </a:lnTo>
                <a:lnTo>
                  <a:pt x="386" y="764"/>
                </a:lnTo>
                <a:lnTo>
                  <a:pt x="386" y="763"/>
                </a:lnTo>
                <a:lnTo>
                  <a:pt x="385" y="762"/>
                </a:lnTo>
                <a:lnTo>
                  <a:pt x="385" y="761"/>
                </a:lnTo>
                <a:lnTo>
                  <a:pt x="385" y="760"/>
                </a:lnTo>
                <a:lnTo>
                  <a:pt x="383" y="759"/>
                </a:lnTo>
                <a:lnTo>
                  <a:pt x="383" y="757"/>
                </a:lnTo>
                <a:lnTo>
                  <a:pt x="383" y="756"/>
                </a:lnTo>
                <a:lnTo>
                  <a:pt x="383" y="755"/>
                </a:lnTo>
                <a:lnTo>
                  <a:pt x="383" y="754"/>
                </a:lnTo>
                <a:lnTo>
                  <a:pt x="383" y="753"/>
                </a:lnTo>
                <a:lnTo>
                  <a:pt x="383" y="752"/>
                </a:lnTo>
                <a:lnTo>
                  <a:pt x="383" y="751"/>
                </a:lnTo>
                <a:lnTo>
                  <a:pt x="383" y="749"/>
                </a:lnTo>
                <a:lnTo>
                  <a:pt x="382" y="748"/>
                </a:lnTo>
                <a:lnTo>
                  <a:pt x="382" y="747"/>
                </a:lnTo>
                <a:lnTo>
                  <a:pt x="383" y="747"/>
                </a:lnTo>
                <a:lnTo>
                  <a:pt x="385" y="747"/>
                </a:lnTo>
                <a:lnTo>
                  <a:pt x="386" y="747"/>
                </a:lnTo>
                <a:lnTo>
                  <a:pt x="386" y="746"/>
                </a:lnTo>
                <a:lnTo>
                  <a:pt x="386" y="745"/>
                </a:lnTo>
                <a:lnTo>
                  <a:pt x="385" y="744"/>
                </a:lnTo>
                <a:lnTo>
                  <a:pt x="383" y="743"/>
                </a:lnTo>
                <a:lnTo>
                  <a:pt x="383" y="741"/>
                </a:lnTo>
                <a:lnTo>
                  <a:pt x="383" y="740"/>
                </a:lnTo>
                <a:lnTo>
                  <a:pt x="383" y="739"/>
                </a:lnTo>
                <a:lnTo>
                  <a:pt x="382" y="739"/>
                </a:lnTo>
                <a:lnTo>
                  <a:pt x="382" y="738"/>
                </a:lnTo>
                <a:lnTo>
                  <a:pt x="381" y="738"/>
                </a:lnTo>
                <a:lnTo>
                  <a:pt x="380" y="736"/>
                </a:lnTo>
                <a:lnTo>
                  <a:pt x="379" y="735"/>
                </a:lnTo>
                <a:lnTo>
                  <a:pt x="379" y="732"/>
                </a:lnTo>
                <a:lnTo>
                  <a:pt x="379" y="731"/>
                </a:lnTo>
                <a:lnTo>
                  <a:pt x="379" y="730"/>
                </a:lnTo>
                <a:lnTo>
                  <a:pt x="389" y="710"/>
                </a:lnTo>
                <a:lnTo>
                  <a:pt x="388" y="706"/>
                </a:lnTo>
                <a:lnTo>
                  <a:pt x="387" y="705"/>
                </a:lnTo>
                <a:lnTo>
                  <a:pt x="386" y="704"/>
                </a:lnTo>
                <a:lnTo>
                  <a:pt x="385" y="703"/>
                </a:lnTo>
                <a:lnTo>
                  <a:pt x="383" y="702"/>
                </a:lnTo>
                <a:lnTo>
                  <a:pt x="382" y="701"/>
                </a:lnTo>
                <a:lnTo>
                  <a:pt x="381" y="699"/>
                </a:lnTo>
                <a:lnTo>
                  <a:pt x="380" y="699"/>
                </a:lnTo>
                <a:lnTo>
                  <a:pt x="379" y="698"/>
                </a:lnTo>
                <a:lnTo>
                  <a:pt x="378" y="697"/>
                </a:lnTo>
                <a:lnTo>
                  <a:pt x="378" y="696"/>
                </a:lnTo>
                <a:lnTo>
                  <a:pt x="377" y="696"/>
                </a:lnTo>
                <a:lnTo>
                  <a:pt x="376" y="695"/>
                </a:lnTo>
                <a:lnTo>
                  <a:pt x="373" y="695"/>
                </a:lnTo>
                <a:lnTo>
                  <a:pt x="369" y="693"/>
                </a:lnTo>
                <a:lnTo>
                  <a:pt x="365" y="690"/>
                </a:lnTo>
                <a:lnTo>
                  <a:pt x="362" y="689"/>
                </a:lnTo>
                <a:lnTo>
                  <a:pt x="360" y="688"/>
                </a:lnTo>
                <a:lnTo>
                  <a:pt x="357" y="686"/>
                </a:lnTo>
                <a:lnTo>
                  <a:pt x="356" y="686"/>
                </a:lnTo>
                <a:lnTo>
                  <a:pt x="355" y="685"/>
                </a:lnTo>
                <a:lnTo>
                  <a:pt x="354" y="685"/>
                </a:lnTo>
                <a:lnTo>
                  <a:pt x="353" y="684"/>
                </a:lnTo>
                <a:lnTo>
                  <a:pt x="352" y="684"/>
                </a:lnTo>
                <a:lnTo>
                  <a:pt x="350" y="684"/>
                </a:lnTo>
                <a:lnTo>
                  <a:pt x="347" y="684"/>
                </a:lnTo>
                <a:lnTo>
                  <a:pt x="346" y="682"/>
                </a:lnTo>
                <a:lnTo>
                  <a:pt x="345" y="681"/>
                </a:lnTo>
                <a:lnTo>
                  <a:pt x="344" y="681"/>
                </a:lnTo>
                <a:lnTo>
                  <a:pt x="343" y="681"/>
                </a:lnTo>
                <a:lnTo>
                  <a:pt x="342" y="681"/>
                </a:lnTo>
                <a:lnTo>
                  <a:pt x="340" y="681"/>
                </a:lnTo>
                <a:lnTo>
                  <a:pt x="339" y="680"/>
                </a:lnTo>
                <a:lnTo>
                  <a:pt x="338" y="680"/>
                </a:lnTo>
                <a:lnTo>
                  <a:pt x="335" y="679"/>
                </a:lnTo>
                <a:lnTo>
                  <a:pt x="333" y="679"/>
                </a:lnTo>
                <a:lnTo>
                  <a:pt x="331" y="679"/>
                </a:lnTo>
                <a:lnTo>
                  <a:pt x="330" y="679"/>
                </a:lnTo>
                <a:lnTo>
                  <a:pt x="329" y="679"/>
                </a:lnTo>
                <a:lnTo>
                  <a:pt x="328" y="678"/>
                </a:lnTo>
                <a:lnTo>
                  <a:pt x="327" y="678"/>
                </a:lnTo>
                <a:lnTo>
                  <a:pt x="326" y="678"/>
                </a:lnTo>
                <a:lnTo>
                  <a:pt x="325" y="678"/>
                </a:lnTo>
                <a:lnTo>
                  <a:pt x="323" y="678"/>
                </a:lnTo>
                <a:lnTo>
                  <a:pt x="322" y="679"/>
                </a:lnTo>
                <a:lnTo>
                  <a:pt x="321" y="678"/>
                </a:lnTo>
                <a:lnTo>
                  <a:pt x="319" y="678"/>
                </a:lnTo>
                <a:lnTo>
                  <a:pt x="318" y="678"/>
                </a:lnTo>
                <a:lnTo>
                  <a:pt x="317" y="678"/>
                </a:lnTo>
                <a:lnTo>
                  <a:pt x="316" y="678"/>
                </a:lnTo>
                <a:lnTo>
                  <a:pt x="314" y="678"/>
                </a:lnTo>
                <a:lnTo>
                  <a:pt x="313" y="678"/>
                </a:lnTo>
                <a:lnTo>
                  <a:pt x="312" y="678"/>
                </a:lnTo>
                <a:lnTo>
                  <a:pt x="311" y="678"/>
                </a:lnTo>
                <a:lnTo>
                  <a:pt x="309" y="678"/>
                </a:lnTo>
                <a:lnTo>
                  <a:pt x="307" y="678"/>
                </a:lnTo>
                <a:lnTo>
                  <a:pt x="307" y="677"/>
                </a:lnTo>
                <a:lnTo>
                  <a:pt x="305" y="677"/>
                </a:lnTo>
                <a:lnTo>
                  <a:pt x="304" y="676"/>
                </a:lnTo>
                <a:lnTo>
                  <a:pt x="303" y="676"/>
                </a:lnTo>
                <a:lnTo>
                  <a:pt x="302" y="674"/>
                </a:lnTo>
                <a:lnTo>
                  <a:pt x="301" y="674"/>
                </a:lnTo>
                <a:lnTo>
                  <a:pt x="300" y="674"/>
                </a:lnTo>
                <a:lnTo>
                  <a:pt x="299" y="674"/>
                </a:lnTo>
                <a:lnTo>
                  <a:pt x="297" y="674"/>
                </a:lnTo>
                <a:lnTo>
                  <a:pt x="297" y="673"/>
                </a:lnTo>
                <a:lnTo>
                  <a:pt x="296" y="673"/>
                </a:lnTo>
                <a:lnTo>
                  <a:pt x="295" y="673"/>
                </a:lnTo>
                <a:lnTo>
                  <a:pt x="295" y="672"/>
                </a:lnTo>
                <a:lnTo>
                  <a:pt x="294" y="672"/>
                </a:lnTo>
                <a:lnTo>
                  <a:pt x="293" y="673"/>
                </a:lnTo>
                <a:lnTo>
                  <a:pt x="292" y="673"/>
                </a:lnTo>
                <a:lnTo>
                  <a:pt x="292" y="672"/>
                </a:lnTo>
                <a:lnTo>
                  <a:pt x="291" y="672"/>
                </a:lnTo>
                <a:lnTo>
                  <a:pt x="290" y="672"/>
                </a:lnTo>
                <a:lnTo>
                  <a:pt x="290" y="671"/>
                </a:lnTo>
                <a:lnTo>
                  <a:pt x="288" y="671"/>
                </a:lnTo>
                <a:lnTo>
                  <a:pt x="286" y="671"/>
                </a:lnTo>
                <a:lnTo>
                  <a:pt x="286" y="670"/>
                </a:lnTo>
                <a:lnTo>
                  <a:pt x="290" y="670"/>
                </a:lnTo>
                <a:lnTo>
                  <a:pt x="288" y="670"/>
                </a:lnTo>
                <a:lnTo>
                  <a:pt x="286" y="669"/>
                </a:lnTo>
                <a:lnTo>
                  <a:pt x="285" y="668"/>
                </a:lnTo>
                <a:lnTo>
                  <a:pt x="284" y="667"/>
                </a:lnTo>
                <a:lnTo>
                  <a:pt x="283" y="665"/>
                </a:lnTo>
                <a:lnTo>
                  <a:pt x="282" y="665"/>
                </a:lnTo>
                <a:lnTo>
                  <a:pt x="253" y="667"/>
                </a:lnTo>
                <a:lnTo>
                  <a:pt x="244" y="676"/>
                </a:lnTo>
                <a:lnTo>
                  <a:pt x="234" y="673"/>
                </a:lnTo>
                <a:lnTo>
                  <a:pt x="193" y="664"/>
                </a:lnTo>
                <a:lnTo>
                  <a:pt x="192" y="665"/>
                </a:lnTo>
                <a:lnTo>
                  <a:pt x="191" y="665"/>
                </a:lnTo>
                <a:lnTo>
                  <a:pt x="190" y="665"/>
                </a:lnTo>
                <a:lnTo>
                  <a:pt x="190" y="667"/>
                </a:lnTo>
                <a:lnTo>
                  <a:pt x="189" y="667"/>
                </a:lnTo>
                <a:lnTo>
                  <a:pt x="189" y="665"/>
                </a:lnTo>
                <a:lnTo>
                  <a:pt x="188" y="667"/>
                </a:lnTo>
                <a:lnTo>
                  <a:pt x="187" y="668"/>
                </a:lnTo>
                <a:lnTo>
                  <a:pt x="186" y="668"/>
                </a:lnTo>
                <a:lnTo>
                  <a:pt x="184" y="668"/>
                </a:lnTo>
                <a:lnTo>
                  <a:pt x="183" y="669"/>
                </a:lnTo>
                <a:lnTo>
                  <a:pt x="182" y="669"/>
                </a:lnTo>
                <a:lnTo>
                  <a:pt x="181" y="669"/>
                </a:lnTo>
                <a:lnTo>
                  <a:pt x="180" y="669"/>
                </a:lnTo>
                <a:lnTo>
                  <a:pt x="180" y="668"/>
                </a:lnTo>
                <a:lnTo>
                  <a:pt x="179" y="668"/>
                </a:lnTo>
                <a:lnTo>
                  <a:pt x="179" y="669"/>
                </a:lnTo>
                <a:lnTo>
                  <a:pt x="179" y="670"/>
                </a:lnTo>
                <a:lnTo>
                  <a:pt x="178" y="670"/>
                </a:lnTo>
                <a:lnTo>
                  <a:pt x="178" y="671"/>
                </a:lnTo>
                <a:lnTo>
                  <a:pt x="176" y="671"/>
                </a:lnTo>
                <a:lnTo>
                  <a:pt x="176" y="672"/>
                </a:lnTo>
                <a:lnTo>
                  <a:pt x="174" y="673"/>
                </a:lnTo>
                <a:lnTo>
                  <a:pt x="172" y="674"/>
                </a:lnTo>
                <a:lnTo>
                  <a:pt x="170" y="674"/>
                </a:lnTo>
                <a:lnTo>
                  <a:pt x="167" y="676"/>
                </a:lnTo>
                <a:lnTo>
                  <a:pt x="166" y="676"/>
                </a:lnTo>
                <a:lnTo>
                  <a:pt x="164" y="676"/>
                </a:lnTo>
                <a:lnTo>
                  <a:pt x="163" y="676"/>
                </a:lnTo>
                <a:lnTo>
                  <a:pt x="162" y="677"/>
                </a:lnTo>
                <a:lnTo>
                  <a:pt x="161" y="677"/>
                </a:lnTo>
                <a:lnTo>
                  <a:pt x="159" y="677"/>
                </a:lnTo>
                <a:lnTo>
                  <a:pt x="158" y="677"/>
                </a:lnTo>
                <a:lnTo>
                  <a:pt x="157" y="677"/>
                </a:lnTo>
                <a:lnTo>
                  <a:pt x="156" y="677"/>
                </a:lnTo>
                <a:lnTo>
                  <a:pt x="150" y="677"/>
                </a:lnTo>
                <a:lnTo>
                  <a:pt x="149" y="677"/>
                </a:lnTo>
                <a:lnTo>
                  <a:pt x="149" y="678"/>
                </a:lnTo>
                <a:lnTo>
                  <a:pt x="148" y="678"/>
                </a:lnTo>
                <a:lnTo>
                  <a:pt x="147" y="678"/>
                </a:lnTo>
                <a:lnTo>
                  <a:pt x="146" y="678"/>
                </a:lnTo>
                <a:lnTo>
                  <a:pt x="145" y="678"/>
                </a:lnTo>
                <a:lnTo>
                  <a:pt x="144" y="677"/>
                </a:lnTo>
                <a:lnTo>
                  <a:pt x="144" y="678"/>
                </a:lnTo>
                <a:lnTo>
                  <a:pt x="143" y="678"/>
                </a:lnTo>
                <a:lnTo>
                  <a:pt x="141" y="678"/>
                </a:lnTo>
                <a:lnTo>
                  <a:pt x="140" y="677"/>
                </a:lnTo>
                <a:lnTo>
                  <a:pt x="139" y="677"/>
                </a:lnTo>
                <a:lnTo>
                  <a:pt x="138" y="677"/>
                </a:lnTo>
                <a:lnTo>
                  <a:pt x="138" y="678"/>
                </a:lnTo>
                <a:lnTo>
                  <a:pt x="137" y="678"/>
                </a:lnTo>
                <a:lnTo>
                  <a:pt x="136" y="678"/>
                </a:lnTo>
                <a:lnTo>
                  <a:pt x="132" y="677"/>
                </a:lnTo>
                <a:lnTo>
                  <a:pt x="131" y="677"/>
                </a:lnTo>
                <a:lnTo>
                  <a:pt x="130" y="676"/>
                </a:lnTo>
                <a:lnTo>
                  <a:pt x="129" y="674"/>
                </a:lnTo>
                <a:lnTo>
                  <a:pt x="129" y="672"/>
                </a:lnTo>
                <a:lnTo>
                  <a:pt x="128" y="671"/>
                </a:lnTo>
                <a:lnTo>
                  <a:pt x="128" y="670"/>
                </a:lnTo>
                <a:lnTo>
                  <a:pt x="128" y="669"/>
                </a:lnTo>
                <a:lnTo>
                  <a:pt x="127" y="669"/>
                </a:lnTo>
                <a:lnTo>
                  <a:pt x="126" y="669"/>
                </a:lnTo>
                <a:lnTo>
                  <a:pt x="124" y="668"/>
                </a:lnTo>
                <a:lnTo>
                  <a:pt x="123" y="668"/>
                </a:lnTo>
                <a:lnTo>
                  <a:pt x="123" y="667"/>
                </a:lnTo>
                <a:lnTo>
                  <a:pt x="123" y="665"/>
                </a:lnTo>
                <a:lnTo>
                  <a:pt x="124" y="665"/>
                </a:lnTo>
                <a:lnTo>
                  <a:pt x="124" y="664"/>
                </a:lnTo>
                <a:lnTo>
                  <a:pt x="126" y="664"/>
                </a:lnTo>
                <a:lnTo>
                  <a:pt x="126" y="663"/>
                </a:lnTo>
                <a:lnTo>
                  <a:pt x="124" y="663"/>
                </a:lnTo>
                <a:lnTo>
                  <a:pt x="124" y="662"/>
                </a:lnTo>
                <a:lnTo>
                  <a:pt x="123" y="662"/>
                </a:lnTo>
                <a:lnTo>
                  <a:pt x="122" y="662"/>
                </a:lnTo>
                <a:lnTo>
                  <a:pt x="121" y="662"/>
                </a:lnTo>
                <a:lnTo>
                  <a:pt x="120" y="661"/>
                </a:lnTo>
                <a:lnTo>
                  <a:pt x="119" y="660"/>
                </a:lnTo>
                <a:lnTo>
                  <a:pt x="118" y="659"/>
                </a:lnTo>
                <a:lnTo>
                  <a:pt x="117" y="657"/>
                </a:lnTo>
                <a:lnTo>
                  <a:pt x="115" y="656"/>
                </a:lnTo>
                <a:lnTo>
                  <a:pt x="114" y="655"/>
                </a:lnTo>
                <a:lnTo>
                  <a:pt x="113" y="653"/>
                </a:lnTo>
                <a:lnTo>
                  <a:pt x="112" y="652"/>
                </a:lnTo>
                <a:lnTo>
                  <a:pt x="111" y="648"/>
                </a:lnTo>
                <a:lnTo>
                  <a:pt x="111" y="647"/>
                </a:lnTo>
                <a:lnTo>
                  <a:pt x="110" y="645"/>
                </a:lnTo>
                <a:lnTo>
                  <a:pt x="109" y="643"/>
                </a:lnTo>
                <a:lnTo>
                  <a:pt x="109" y="640"/>
                </a:lnTo>
                <a:lnTo>
                  <a:pt x="107" y="639"/>
                </a:lnTo>
                <a:lnTo>
                  <a:pt x="107" y="638"/>
                </a:lnTo>
                <a:lnTo>
                  <a:pt x="106" y="637"/>
                </a:lnTo>
                <a:lnTo>
                  <a:pt x="106" y="636"/>
                </a:lnTo>
                <a:lnTo>
                  <a:pt x="105" y="635"/>
                </a:lnTo>
                <a:lnTo>
                  <a:pt x="105" y="634"/>
                </a:lnTo>
                <a:lnTo>
                  <a:pt x="105" y="632"/>
                </a:lnTo>
                <a:lnTo>
                  <a:pt x="105" y="631"/>
                </a:lnTo>
                <a:lnTo>
                  <a:pt x="105" y="629"/>
                </a:lnTo>
                <a:lnTo>
                  <a:pt x="105" y="626"/>
                </a:lnTo>
                <a:lnTo>
                  <a:pt x="105" y="625"/>
                </a:lnTo>
                <a:lnTo>
                  <a:pt x="105" y="622"/>
                </a:lnTo>
                <a:lnTo>
                  <a:pt x="105" y="620"/>
                </a:lnTo>
                <a:lnTo>
                  <a:pt x="105" y="619"/>
                </a:lnTo>
                <a:lnTo>
                  <a:pt x="105" y="617"/>
                </a:lnTo>
                <a:lnTo>
                  <a:pt x="104" y="613"/>
                </a:lnTo>
                <a:lnTo>
                  <a:pt x="104" y="612"/>
                </a:lnTo>
                <a:lnTo>
                  <a:pt x="104" y="611"/>
                </a:lnTo>
                <a:lnTo>
                  <a:pt x="104" y="610"/>
                </a:lnTo>
                <a:lnTo>
                  <a:pt x="104" y="609"/>
                </a:lnTo>
                <a:lnTo>
                  <a:pt x="103" y="607"/>
                </a:lnTo>
                <a:lnTo>
                  <a:pt x="103" y="606"/>
                </a:lnTo>
                <a:lnTo>
                  <a:pt x="103" y="605"/>
                </a:lnTo>
                <a:lnTo>
                  <a:pt x="102" y="605"/>
                </a:lnTo>
                <a:lnTo>
                  <a:pt x="101" y="605"/>
                </a:lnTo>
                <a:lnTo>
                  <a:pt x="100" y="605"/>
                </a:lnTo>
                <a:lnTo>
                  <a:pt x="101" y="604"/>
                </a:lnTo>
                <a:lnTo>
                  <a:pt x="101" y="603"/>
                </a:lnTo>
                <a:lnTo>
                  <a:pt x="103" y="602"/>
                </a:lnTo>
                <a:lnTo>
                  <a:pt x="104" y="601"/>
                </a:lnTo>
                <a:lnTo>
                  <a:pt x="105" y="598"/>
                </a:lnTo>
                <a:lnTo>
                  <a:pt x="106" y="596"/>
                </a:lnTo>
                <a:lnTo>
                  <a:pt x="106" y="595"/>
                </a:lnTo>
                <a:lnTo>
                  <a:pt x="107" y="595"/>
                </a:lnTo>
                <a:lnTo>
                  <a:pt x="107" y="594"/>
                </a:lnTo>
                <a:lnTo>
                  <a:pt x="107" y="593"/>
                </a:lnTo>
                <a:lnTo>
                  <a:pt x="107" y="590"/>
                </a:lnTo>
                <a:lnTo>
                  <a:pt x="107" y="585"/>
                </a:lnTo>
                <a:lnTo>
                  <a:pt x="107" y="577"/>
                </a:lnTo>
                <a:lnTo>
                  <a:pt x="107" y="564"/>
                </a:lnTo>
                <a:lnTo>
                  <a:pt x="105" y="544"/>
                </a:lnTo>
                <a:lnTo>
                  <a:pt x="104" y="529"/>
                </a:lnTo>
                <a:lnTo>
                  <a:pt x="104" y="526"/>
                </a:lnTo>
                <a:lnTo>
                  <a:pt x="104" y="522"/>
                </a:lnTo>
                <a:lnTo>
                  <a:pt x="103" y="513"/>
                </a:lnTo>
                <a:lnTo>
                  <a:pt x="103" y="510"/>
                </a:lnTo>
                <a:lnTo>
                  <a:pt x="97" y="486"/>
                </a:lnTo>
                <a:lnTo>
                  <a:pt x="96" y="480"/>
                </a:lnTo>
                <a:lnTo>
                  <a:pt x="96" y="478"/>
                </a:lnTo>
                <a:lnTo>
                  <a:pt x="95" y="472"/>
                </a:lnTo>
                <a:lnTo>
                  <a:pt x="95" y="470"/>
                </a:lnTo>
                <a:lnTo>
                  <a:pt x="94" y="469"/>
                </a:lnTo>
                <a:lnTo>
                  <a:pt x="94" y="467"/>
                </a:lnTo>
                <a:lnTo>
                  <a:pt x="95" y="466"/>
                </a:lnTo>
                <a:lnTo>
                  <a:pt x="94" y="464"/>
                </a:lnTo>
                <a:lnTo>
                  <a:pt x="93" y="462"/>
                </a:lnTo>
                <a:lnTo>
                  <a:pt x="93" y="461"/>
                </a:lnTo>
                <a:lnTo>
                  <a:pt x="93" y="460"/>
                </a:lnTo>
                <a:lnTo>
                  <a:pt x="92" y="459"/>
                </a:lnTo>
                <a:lnTo>
                  <a:pt x="90" y="459"/>
                </a:lnTo>
                <a:lnTo>
                  <a:pt x="89" y="458"/>
                </a:lnTo>
                <a:lnTo>
                  <a:pt x="88" y="456"/>
                </a:lnTo>
                <a:lnTo>
                  <a:pt x="87" y="453"/>
                </a:lnTo>
                <a:lnTo>
                  <a:pt x="88" y="452"/>
                </a:lnTo>
                <a:lnTo>
                  <a:pt x="88" y="451"/>
                </a:lnTo>
                <a:lnTo>
                  <a:pt x="86" y="448"/>
                </a:lnTo>
                <a:lnTo>
                  <a:pt x="85" y="446"/>
                </a:lnTo>
                <a:lnTo>
                  <a:pt x="84" y="443"/>
                </a:lnTo>
                <a:lnTo>
                  <a:pt x="84" y="442"/>
                </a:lnTo>
                <a:lnTo>
                  <a:pt x="84" y="441"/>
                </a:lnTo>
                <a:lnTo>
                  <a:pt x="84" y="439"/>
                </a:lnTo>
                <a:lnTo>
                  <a:pt x="83" y="439"/>
                </a:lnTo>
                <a:lnTo>
                  <a:pt x="81" y="438"/>
                </a:lnTo>
                <a:lnTo>
                  <a:pt x="78" y="427"/>
                </a:lnTo>
                <a:lnTo>
                  <a:pt x="77" y="425"/>
                </a:lnTo>
                <a:lnTo>
                  <a:pt x="76" y="422"/>
                </a:lnTo>
                <a:lnTo>
                  <a:pt x="76" y="421"/>
                </a:lnTo>
                <a:lnTo>
                  <a:pt x="78" y="421"/>
                </a:lnTo>
                <a:lnTo>
                  <a:pt x="79" y="421"/>
                </a:lnTo>
                <a:lnTo>
                  <a:pt x="79" y="420"/>
                </a:lnTo>
                <a:lnTo>
                  <a:pt x="79" y="418"/>
                </a:lnTo>
                <a:lnTo>
                  <a:pt x="77" y="414"/>
                </a:lnTo>
                <a:lnTo>
                  <a:pt x="75" y="412"/>
                </a:lnTo>
                <a:lnTo>
                  <a:pt x="72" y="412"/>
                </a:lnTo>
                <a:lnTo>
                  <a:pt x="71" y="410"/>
                </a:lnTo>
                <a:lnTo>
                  <a:pt x="69" y="403"/>
                </a:lnTo>
                <a:lnTo>
                  <a:pt x="68" y="401"/>
                </a:lnTo>
                <a:lnTo>
                  <a:pt x="68" y="397"/>
                </a:lnTo>
                <a:lnTo>
                  <a:pt x="68" y="396"/>
                </a:lnTo>
                <a:lnTo>
                  <a:pt x="70" y="394"/>
                </a:lnTo>
                <a:lnTo>
                  <a:pt x="70" y="393"/>
                </a:lnTo>
                <a:lnTo>
                  <a:pt x="68" y="389"/>
                </a:lnTo>
                <a:lnTo>
                  <a:pt x="68" y="388"/>
                </a:lnTo>
                <a:lnTo>
                  <a:pt x="67" y="387"/>
                </a:lnTo>
                <a:lnTo>
                  <a:pt x="67" y="384"/>
                </a:lnTo>
                <a:lnTo>
                  <a:pt x="66" y="383"/>
                </a:lnTo>
                <a:lnTo>
                  <a:pt x="66" y="381"/>
                </a:lnTo>
                <a:lnTo>
                  <a:pt x="66" y="380"/>
                </a:lnTo>
                <a:lnTo>
                  <a:pt x="67" y="380"/>
                </a:lnTo>
                <a:lnTo>
                  <a:pt x="67" y="379"/>
                </a:lnTo>
                <a:lnTo>
                  <a:pt x="62" y="378"/>
                </a:lnTo>
                <a:lnTo>
                  <a:pt x="61" y="378"/>
                </a:lnTo>
                <a:lnTo>
                  <a:pt x="60" y="377"/>
                </a:lnTo>
                <a:lnTo>
                  <a:pt x="59" y="377"/>
                </a:lnTo>
                <a:lnTo>
                  <a:pt x="59" y="375"/>
                </a:lnTo>
                <a:lnTo>
                  <a:pt x="58" y="374"/>
                </a:lnTo>
                <a:lnTo>
                  <a:pt x="57" y="372"/>
                </a:lnTo>
                <a:lnTo>
                  <a:pt x="55" y="371"/>
                </a:lnTo>
                <a:lnTo>
                  <a:pt x="53" y="370"/>
                </a:lnTo>
                <a:lnTo>
                  <a:pt x="52" y="369"/>
                </a:lnTo>
                <a:lnTo>
                  <a:pt x="51" y="369"/>
                </a:lnTo>
                <a:lnTo>
                  <a:pt x="51" y="368"/>
                </a:lnTo>
                <a:lnTo>
                  <a:pt x="52" y="366"/>
                </a:lnTo>
                <a:lnTo>
                  <a:pt x="52" y="364"/>
                </a:lnTo>
                <a:lnTo>
                  <a:pt x="52" y="363"/>
                </a:lnTo>
                <a:lnTo>
                  <a:pt x="51" y="362"/>
                </a:lnTo>
                <a:lnTo>
                  <a:pt x="50" y="361"/>
                </a:lnTo>
                <a:lnTo>
                  <a:pt x="50" y="359"/>
                </a:lnTo>
                <a:lnTo>
                  <a:pt x="50" y="358"/>
                </a:lnTo>
                <a:lnTo>
                  <a:pt x="50" y="356"/>
                </a:lnTo>
                <a:lnTo>
                  <a:pt x="48" y="356"/>
                </a:lnTo>
                <a:lnTo>
                  <a:pt x="46" y="356"/>
                </a:lnTo>
                <a:lnTo>
                  <a:pt x="45" y="356"/>
                </a:lnTo>
                <a:lnTo>
                  <a:pt x="44" y="356"/>
                </a:lnTo>
                <a:lnTo>
                  <a:pt x="42" y="354"/>
                </a:lnTo>
                <a:lnTo>
                  <a:pt x="40" y="351"/>
                </a:lnTo>
                <a:lnTo>
                  <a:pt x="40" y="350"/>
                </a:lnTo>
                <a:lnTo>
                  <a:pt x="37" y="345"/>
                </a:lnTo>
                <a:lnTo>
                  <a:pt x="35" y="342"/>
                </a:lnTo>
                <a:lnTo>
                  <a:pt x="34" y="338"/>
                </a:lnTo>
                <a:lnTo>
                  <a:pt x="32" y="336"/>
                </a:lnTo>
                <a:lnTo>
                  <a:pt x="29" y="333"/>
                </a:lnTo>
                <a:lnTo>
                  <a:pt x="28" y="333"/>
                </a:lnTo>
                <a:lnTo>
                  <a:pt x="28" y="331"/>
                </a:lnTo>
                <a:lnTo>
                  <a:pt x="27" y="330"/>
                </a:lnTo>
                <a:lnTo>
                  <a:pt x="25" y="327"/>
                </a:lnTo>
                <a:lnTo>
                  <a:pt x="24" y="326"/>
                </a:lnTo>
                <a:lnTo>
                  <a:pt x="23" y="326"/>
                </a:lnTo>
                <a:lnTo>
                  <a:pt x="21" y="322"/>
                </a:lnTo>
                <a:lnTo>
                  <a:pt x="19" y="320"/>
                </a:lnTo>
                <a:lnTo>
                  <a:pt x="19" y="319"/>
                </a:lnTo>
                <a:lnTo>
                  <a:pt x="19" y="318"/>
                </a:lnTo>
                <a:lnTo>
                  <a:pt x="17" y="316"/>
                </a:lnTo>
                <a:lnTo>
                  <a:pt x="12" y="312"/>
                </a:lnTo>
                <a:lnTo>
                  <a:pt x="12" y="310"/>
                </a:lnTo>
                <a:lnTo>
                  <a:pt x="12" y="308"/>
                </a:lnTo>
                <a:lnTo>
                  <a:pt x="10" y="302"/>
                </a:lnTo>
                <a:lnTo>
                  <a:pt x="9" y="299"/>
                </a:lnTo>
                <a:lnTo>
                  <a:pt x="10" y="296"/>
                </a:lnTo>
                <a:lnTo>
                  <a:pt x="11" y="295"/>
                </a:lnTo>
                <a:lnTo>
                  <a:pt x="12" y="294"/>
                </a:lnTo>
                <a:lnTo>
                  <a:pt x="12" y="293"/>
                </a:lnTo>
                <a:lnTo>
                  <a:pt x="10" y="291"/>
                </a:lnTo>
                <a:lnTo>
                  <a:pt x="10" y="288"/>
                </a:lnTo>
                <a:lnTo>
                  <a:pt x="10" y="287"/>
                </a:lnTo>
                <a:lnTo>
                  <a:pt x="10" y="286"/>
                </a:lnTo>
                <a:lnTo>
                  <a:pt x="11" y="285"/>
                </a:lnTo>
                <a:lnTo>
                  <a:pt x="10" y="285"/>
                </a:lnTo>
                <a:lnTo>
                  <a:pt x="10" y="284"/>
                </a:lnTo>
                <a:lnTo>
                  <a:pt x="9" y="280"/>
                </a:lnTo>
                <a:lnTo>
                  <a:pt x="8" y="279"/>
                </a:lnTo>
                <a:lnTo>
                  <a:pt x="7" y="277"/>
                </a:lnTo>
                <a:lnTo>
                  <a:pt x="5" y="276"/>
                </a:lnTo>
                <a:lnTo>
                  <a:pt x="2" y="275"/>
                </a:lnTo>
                <a:lnTo>
                  <a:pt x="1" y="275"/>
                </a:lnTo>
                <a:lnTo>
                  <a:pt x="0" y="275"/>
                </a:lnTo>
                <a:lnTo>
                  <a:pt x="15" y="250"/>
                </a:lnTo>
                <a:lnTo>
                  <a:pt x="16" y="251"/>
                </a:lnTo>
                <a:lnTo>
                  <a:pt x="17" y="250"/>
                </a:lnTo>
                <a:lnTo>
                  <a:pt x="18" y="247"/>
                </a:lnTo>
                <a:lnTo>
                  <a:pt x="20" y="245"/>
                </a:lnTo>
                <a:lnTo>
                  <a:pt x="23" y="243"/>
                </a:lnTo>
                <a:lnTo>
                  <a:pt x="26" y="240"/>
                </a:lnTo>
                <a:lnTo>
                  <a:pt x="27" y="240"/>
                </a:lnTo>
                <a:lnTo>
                  <a:pt x="37" y="235"/>
                </a:lnTo>
                <a:lnTo>
                  <a:pt x="49" y="235"/>
                </a:lnTo>
                <a:lnTo>
                  <a:pt x="54" y="236"/>
                </a:lnTo>
                <a:lnTo>
                  <a:pt x="63" y="241"/>
                </a:lnTo>
                <a:lnTo>
                  <a:pt x="78" y="246"/>
                </a:lnTo>
                <a:lnTo>
                  <a:pt x="83" y="249"/>
                </a:lnTo>
                <a:lnTo>
                  <a:pt x="97" y="254"/>
                </a:lnTo>
                <a:lnTo>
                  <a:pt x="107" y="258"/>
                </a:lnTo>
                <a:lnTo>
                  <a:pt x="107" y="261"/>
                </a:lnTo>
                <a:lnTo>
                  <a:pt x="105" y="275"/>
                </a:lnTo>
                <a:lnTo>
                  <a:pt x="103" y="285"/>
                </a:lnTo>
                <a:lnTo>
                  <a:pt x="103" y="286"/>
                </a:lnTo>
                <a:lnTo>
                  <a:pt x="107" y="289"/>
                </a:lnTo>
                <a:lnTo>
                  <a:pt x="109" y="291"/>
                </a:lnTo>
                <a:lnTo>
                  <a:pt x="110" y="291"/>
                </a:lnTo>
                <a:lnTo>
                  <a:pt x="119" y="286"/>
                </a:lnTo>
                <a:lnTo>
                  <a:pt x="122" y="285"/>
                </a:lnTo>
                <a:lnTo>
                  <a:pt x="131" y="275"/>
                </a:lnTo>
                <a:lnTo>
                  <a:pt x="132" y="272"/>
                </a:lnTo>
                <a:lnTo>
                  <a:pt x="133" y="269"/>
                </a:lnTo>
                <a:lnTo>
                  <a:pt x="137" y="268"/>
                </a:lnTo>
                <a:lnTo>
                  <a:pt x="140" y="270"/>
                </a:lnTo>
                <a:lnTo>
                  <a:pt x="143" y="272"/>
                </a:lnTo>
                <a:lnTo>
                  <a:pt x="144" y="272"/>
                </a:lnTo>
                <a:lnTo>
                  <a:pt x="145" y="275"/>
                </a:lnTo>
                <a:lnTo>
                  <a:pt x="145" y="277"/>
                </a:lnTo>
                <a:lnTo>
                  <a:pt x="147" y="279"/>
                </a:lnTo>
                <a:lnTo>
                  <a:pt x="148" y="279"/>
                </a:lnTo>
                <a:lnTo>
                  <a:pt x="149" y="278"/>
                </a:lnTo>
                <a:lnTo>
                  <a:pt x="150" y="278"/>
                </a:lnTo>
                <a:lnTo>
                  <a:pt x="152" y="277"/>
                </a:lnTo>
                <a:lnTo>
                  <a:pt x="153" y="276"/>
                </a:lnTo>
                <a:lnTo>
                  <a:pt x="153" y="275"/>
                </a:lnTo>
                <a:lnTo>
                  <a:pt x="155" y="263"/>
                </a:lnTo>
                <a:lnTo>
                  <a:pt x="157" y="263"/>
                </a:lnTo>
                <a:lnTo>
                  <a:pt x="159" y="262"/>
                </a:lnTo>
                <a:lnTo>
                  <a:pt x="163" y="263"/>
                </a:lnTo>
                <a:lnTo>
                  <a:pt x="169" y="264"/>
                </a:lnTo>
                <a:lnTo>
                  <a:pt x="173" y="267"/>
                </a:lnTo>
                <a:lnTo>
                  <a:pt x="176" y="274"/>
                </a:lnTo>
                <a:lnTo>
                  <a:pt x="183" y="280"/>
                </a:lnTo>
                <a:lnTo>
                  <a:pt x="186" y="280"/>
                </a:lnTo>
                <a:lnTo>
                  <a:pt x="189" y="279"/>
                </a:lnTo>
                <a:lnTo>
                  <a:pt x="190" y="278"/>
                </a:lnTo>
                <a:lnTo>
                  <a:pt x="192" y="277"/>
                </a:lnTo>
                <a:lnTo>
                  <a:pt x="197" y="278"/>
                </a:lnTo>
                <a:lnTo>
                  <a:pt x="199" y="279"/>
                </a:lnTo>
                <a:lnTo>
                  <a:pt x="205" y="280"/>
                </a:lnTo>
                <a:lnTo>
                  <a:pt x="209" y="280"/>
                </a:lnTo>
                <a:lnTo>
                  <a:pt x="217" y="282"/>
                </a:lnTo>
                <a:lnTo>
                  <a:pt x="226" y="283"/>
                </a:lnTo>
                <a:lnTo>
                  <a:pt x="233" y="283"/>
                </a:lnTo>
                <a:lnTo>
                  <a:pt x="238" y="283"/>
                </a:lnTo>
                <a:lnTo>
                  <a:pt x="252" y="284"/>
                </a:lnTo>
                <a:lnTo>
                  <a:pt x="253" y="284"/>
                </a:lnTo>
                <a:lnTo>
                  <a:pt x="256" y="284"/>
                </a:lnTo>
                <a:lnTo>
                  <a:pt x="260" y="284"/>
                </a:lnTo>
                <a:lnTo>
                  <a:pt x="267" y="282"/>
                </a:lnTo>
                <a:lnTo>
                  <a:pt x="268" y="282"/>
                </a:lnTo>
                <a:lnTo>
                  <a:pt x="273" y="280"/>
                </a:lnTo>
                <a:lnTo>
                  <a:pt x="274" y="280"/>
                </a:lnTo>
                <a:lnTo>
                  <a:pt x="299" y="275"/>
                </a:lnTo>
                <a:lnTo>
                  <a:pt x="300" y="275"/>
                </a:lnTo>
                <a:lnTo>
                  <a:pt x="300" y="274"/>
                </a:lnTo>
                <a:lnTo>
                  <a:pt x="302" y="274"/>
                </a:lnTo>
                <a:lnTo>
                  <a:pt x="303" y="272"/>
                </a:lnTo>
                <a:lnTo>
                  <a:pt x="307" y="271"/>
                </a:lnTo>
                <a:lnTo>
                  <a:pt x="308" y="270"/>
                </a:lnTo>
                <a:lnTo>
                  <a:pt x="312" y="266"/>
                </a:lnTo>
                <a:lnTo>
                  <a:pt x="314" y="263"/>
                </a:lnTo>
                <a:lnTo>
                  <a:pt x="318" y="259"/>
                </a:lnTo>
                <a:lnTo>
                  <a:pt x="318" y="258"/>
                </a:lnTo>
                <a:lnTo>
                  <a:pt x="319" y="258"/>
                </a:lnTo>
                <a:lnTo>
                  <a:pt x="320" y="257"/>
                </a:lnTo>
                <a:lnTo>
                  <a:pt x="321" y="254"/>
                </a:lnTo>
                <a:lnTo>
                  <a:pt x="322" y="253"/>
                </a:lnTo>
                <a:lnTo>
                  <a:pt x="322" y="252"/>
                </a:lnTo>
                <a:lnTo>
                  <a:pt x="323" y="252"/>
                </a:lnTo>
                <a:lnTo>
                  <a:pt x="327" y="245"/>
                </a:lnTo>
                <a:lnTo>
                  <a:pt x="331" y="238"/>
                </a:lnTo>
                <a:lnTo>
                  <a:pt x="333" y="237"/>
                </a:lnTo>
                <a:lnTo>
                  <a:pt x="337" y="230"/>
                </a:lnTo>
                <a:lnTo>
                  <a:pt x="343" y="222"/>
                </a:lnTo>
                <a:lnTo>
                  <a:pt x="343" y="221"/>
                </a:lnTo>
                <a:lnTo>
                  <a:pt x="345" y="219"/>
                </a:lnTo>
                <a:lnTo>
                  <a:pt x="348" y="215"/>
                </a:lnTo>
                <a:lnTo>
                  <a:pt x="353" y="209"/>
                </a:lnTo>
                <a:lnTo>
                  <a:pt x="354" y="208"/>
                </a:lnTo>
                <a:lnTo>
                  <a:pt x="355" y="205"/>
                </a:lnTo>
                <a:lnTo>
                  <a:pt x="355" y="204"/>
                </a:lnTo>
                <a:lnTo>
                  <a:pt x="354" y="201"/>
                </a:lnTo>
                <a:lnTo>
                  <a:pt x="354" y="200"/>
                </a:lnTo>
                <a:lnTo>
                  <a:pt x="354" y="199"/>
                </a:lnTo>
                <a:lnTo>
                  <a:pt x="353" y="194"/>
                </a:lnTo>
                <a:lnTo>
                  <a:pt x="353" y="193"/>
                </a:lnTo>
                <a:lnTo>
                  <a:pt x="352" y="188"/>
                </a:lnTo>
                <a:lnTo>
                  <a:pt x="351" y="178"/>
                </a:lnTo>
                <a:lnTo>
                  <a:pt x="350" y="174"/>
                </a:lnTo>
                <a:lnTo>
                  <a:pt x="348" y="167"/>
                </a:lnTo>
                <a:lnTo>
                  <a:pt x="348" y="166"/>
                </a:lnTo>
                <a:lnTo>
                  <a:pt x="348" y="163"/>
                </a:lnTo>
                <a:lnTo>
                  <a:pt x="348" y="162"/>
                </a:lnTo>
                <a:lnTo>
                  <a:pt x="348" y="161"/>
                </a:lnTo>
                <a:lnTo>
                  <a:pt x="347" y="159"/>
                </a:lnTo>
                <a:lnTo>
                  <a:pt x="347" y="158"/>
                </a:lnTo>
                <a:lnTo>
                  <a:pt x="347" y="154"/>
                </a:lnTo>
                <a:lnTo>
                  <a:pt x="346" y="154"/>
                </a:lnTo>
                <a:lnTo>
                  <a:pt x="346" y="152"/>
                </a:lnTo>
                <a:lnTo>
                  <a:pt x="346" y="150"/>
                </a:lnTo>
                <a:lnTo>
                  <a:pt x="345" y="148"/>
                </a:lnTo>
                <a:lnTo>
                  <a:pt x="345" y="146"/>
                </a:lnTo>
                <a:lnTo>
                  <a:pt x="345" y="144"/>
                </a:lnTo>
                <a:lnTo>
                  <a:pt x="344" y="142"/>
                </a:lnTo>
                <a:lnTo>
                  <a:pt x="344" y="141"/>
                </a:lnTo>
                <a:lnTo>
                  <a:pt x="343" y="140"/>
                </a:lnTo>
                <a:lnTo>
                  <a:pt x="343" y="137"/>
                </a:lnTo>
                <a:lnTo>
                  <a:pt x="344" y="135"/>
                </a:lnTo>
                <a:lnTo>
                  <a:pt x="345" y="133"/>
                </a:lnTo>
                <a:lnTo>
                  <a:pt x="346" y="133"/>
                </a:lnTo>
                <a:lnTo>
                  <a:pt x="343" y="130"/>
                </a:lnTo>
                <a:lnTo>
                  <a:pt x="339" y="128"/>
                </a:lnTo>
                <a:lnTo>
                  <a:pt x="338" y="126"/>
                </a:lnTo>
                <a:lnTo>
                  <a:pt x="335" y="125"/>
                </a:lnTo>
                <a:lnTo>
                  <a:pt x="339" y="118"/>
                </a:lnTo>
                <a:lnTo>
                  <a:pt x="340" y="116"/>
                </a:lnTo>
                <a:lnTo>
                  <a:pt x="348" y="103"/>
                </a:lnTo>
                <a:lnTo>
                  <a:pt x="351" y="99"/>
                </a:lnTo>
                <a:lnTo>
                  <a:pt x="354" y="94"/>
                </a:lnTo>
                <a:lnTo>
                  <a:pt x="354" y="93"/>
                </a:lnTo>
                <a:lnTo>
                  <a:pt x="365" y="90"/>
                </a:lnTo>
                <a:lnTo>
                  <a:pt x="369" y="90"/>
                </a:lnTo>
                <a:lnTo>
                  <a:pt x="372" y="88"/>
                </a:lnTo>
                <a:lnTo>
                  <a:pt x="373" y="90"/>
                </a:lnTo>
                <a:lnTo>
                  <a:pt x="374" y="92"/>
                </a:lnTo>
                <a:lnTo>
                  <a:pt x="376" y="94"/>
                </a:lnTo>
                <a:lnTo>
                  <a:pt x="379" y="99"/>
                </a:lnTo>
                <a:lnTo>
                  <a:pt x="380" y="101"/>
                </a:lnTo>
                <a:lnTo>
                  <a:pt x="380" y="102"/>
                </a:lnTo>
                <a:lnTo>
                  <a:pt x="383" y="109"/>
                </a:lnTo>
                <a:lnTo>
                  <a:pt x="392" y="125"/>
                </a:lnTo>
                <a:lnTo>
                  <a:pt x="394" y="126"/>
                </a:lnTo>
                <a:lnTo>
                  <a:pt x="394" y="127"/>
                </a:lnTo>
                <a:lnTo>
                  <a:pt x="397" y="132"/>
                </a:lnTo>
                <a:lnTo>
                  <a:pt x="397" y="133"/>
                </a:lnTo>
                <a:lnTo>
                  <a:pt x="399" y="135"/>
                </a:lnTo>
                <a:lnTo>
                  <a:pt x="402" y="140"/>
                </a:lnTo>
                <a:lnTo>
                  <a:pt x="403" y="142"/>
                </a:lnTo>
                <a:lnTo>
                  <a:pt x="403" y="143"/>
                </a:lnTo>
                <a:lnTo>
                  <a:pt x="404" y="145"/>
                </a:lnTo>
                <a:lnTo>
                  <a:pt x="405" y="144"/>
                </a:lnTo>
                <a:lnTo>
                  <a:pt x="407" y="142"/>
                </a:lnTo>
                <a:lnTo>
                  <a:pt x="407" y="140"/>
                </a:lnTo>
                <a:lnTo>
                  <a:pt x="411" y="135"/>
                </a:lnTo>
                <a:lnTo>
                  <a:pt x="413" y="133"/>
                </a:lnTo>
                <a:lnTo>
                  <a:pt x="414" y="130"/>
                </a:lnTo>
                <a:lnTo>
                  <a:pt x="415" y="130"/>
                </a:lnTo>
                <a:lnTo>
                  <a:pt x="419" y="128"/>
                </a:lnTo>
                <a:lnTo>
                  <a:pt x="420" y="127"/>
                </a:lnTo>
                <a:lnTo>
                  <a:pt x="422" y="126"/>
                </a:lnTo>
                <a:lnTo>
                  <a:pt x="423" y="125"/>
                </a:lnTo>
                <a:lnTo>
                  <a:pt x="425" y="124"/>
                </a:lnTo>
                <a:lnTo>
                  <a:pt x="426" y="123"/>
                </a:lnTo>
                <a:lnTo>
                  <a:pt x="428" y="123"/>
                </a:lnTo>
                <a:lnTo>
                  <a:pt x="431" y="120"/>
                </a:lnTo>
                <a:lnTo>
                  <a:pt x="434" y="120"/>
                </a:lnTo>
                <a:lnTo>
                  <a:pt x="434" y="119"/>
                </a:lnTo>
                <a:lnTo>
                  <a:pt x="439" y="119"/>
                </a:lnTo>
                <a:lnTo>
                  <a:pt x="442" y="118"/>
                </a:lnTo>
                <a:lnTo>
                  <a:pt x="445" y="117"/>
                </a:lnTo>
                <a:lnTo>
                  <a:pt x="448" y="117"/>
                </a:lnTo>
                <a:lnTo>
                  <a:pt x="451" y="117"/>
                </a:lnTo>
                <a:lnTo>
                  <a:pt x="454" y="117"/>
                </a:lnTo>
                <a:lnTo>
                  <a:pt x="455" y="117"/>
                </a:lnTo>
                <a:lnTo>
                  <a:pt x="457" y="118"/>
                </a:lnTo>
                <a:lnTo>
                  <a:pt x="460" y="118"/>
                </a:lnTo>
                <a:lnTo>
                  <a:pt x="461" y="118"/>
                </a:lnTo>
                <a:lnTo>
                  <a:pt x="463" y="119"/>
                </a:lnTo>
                <a:lnTo>
                  <a:pt x="464" y="119"/>
                </a:lnTo>
                <a:lnTo>
                  <a:pt x="466" y="119"/>
                </a:lnTo>
                <a:lnTo>
                  <a:pt x="468" y="120"/>
                </a:lnTo>
                <a:lnTo>
                  <a:pt x="473" y="121"/>
                </a:lnTo>
                <a:lnTo>
                  <a:pt x="474" y="123"/>
                </a:lnTo>
                <a:lnTo>
                  <a:pt x="476" y="124"/>
                </a:lnTo>
                <a:lnTo>
                  <a:pt x="477" y="124"/>
                </a:lnTo>
                <a:lnTo>
                  <a:pt x="482" y="126"/>
                </a:lnTo>
                <a:lnTo>
                  <a:pt x="483" y="126"/>
                </a:lnTo>
                <a:lnTo>
                  <a:pt x="485" y="128"/>
                </a:lnTo>
                <a:lnTo>
                  <a:pt x="486" y="128"/>
                </a:lnTo>
                <a:lnTo>
                  <a:pt x="488" y="129"/>
                </a:lnTo>
                <a:lnTo>
                  <a:pt x="489" y="130"/>
                </a:lnTo>
                <a:lnTo>
                  <a:pt x="490" y="130"/>
                </a:lnTo>
                <a:lnTo>
                  <a:pt x="492" y="133"/>
                </a:lnTo>
                <a:lnTo>
                  <a:pt x="493" y="134"/>
                </a:lnTo>
                <a:lnTo>
                  <a:pt x="494" y="135"/>
                </a:lnTo>
                <a:lnTo>
                  <a:pt x="495" y="136"/>
                </a:lnTo>
                <a:lnTo>
                  <a:pt x="495" y="137"/>
                </a:lnTo>
                <a:lnTo>
                  <a:pt x="497" y="138"/>
                </a:lnTo>
                <a:lnTo>
                  <a:pt x="498" y="140"/>
                </a:lnTo>
                <a:lnTo>
                  <a:pt x="503" y="145"/>
                </a:lnTo>
                <a:lnTo>
                  <a:pt x="507" y="150"/>
                </a:lnTo>
                <a:lnTo>
                  <a:pt x="510" y="155"/>
                </a:lnTo>
                <a:lnTo>
                  <a:pt x="512" y="157"/>
                </a:lnTo>
                <a:lnTo>
                  <a:pt x="514" y="159"/>
                </a:lnTo>
                <a:lnTo>
                  <a:pt x="517" y="163"/>
                </a:lnTo>
                <a:lnTo>
                  <a:pt x="523" y="170"/>
                </a:lnTo>
                <a:lnTo>
                  <a:pt x="523" y="171"/>
                </a:lnTo>
                <a:lnTo>
                  <a:pt x="524" y="171"/>
                </a:lnTo>
                <a:lnTo>
                  <a:pt x="525" y="172"/>
                </a:lnTo>
                <a:lnTo>
                  <a:pt x="526" y="174"/>
                </a:lnTo>
                <a:lnTo>
                  <a:pt x="527" y="175"/>
                </a:lnTo>
                <a:lnTo>
                  <a:pt x="527" y="176"/>
                </a:lnTo>
                <a:lnTo>
                  <a:pt x="528" y="177"/>
                </a:lnTo>
                <a:lnTo>
                  <a:pt x="529" y="178"/>
                </a:lnTo>
                <a:lnTo>
                  <a:pt x="530" y="179"/>
                </a:lnTo>
                <a:lnTo>
                  <a:pt x="533" y="183"/>
                </a:lnTo>
                <a:lnTo>
                  <a:pt x="534" y="184"/>
                </a:lnTo>
                <a:lnTo>
                  <a:pt x="535" y="186"/>
                </a:lnTo>
                <a:lnTo>
                  <a:pt x="540" y="188"/>
                </a:lnTo>
                <a:lnTo>
                  <a:pt x="540" y="190"/>
                </a:lnTo>
                <a:lnTo>
                  <a:pt x="542" y="191"/>
                </a:lnTo>
                <a:lnTo>
                  <a:pt x="543" y="191"/>
                </a:lnTo>
                <a:lnTo>
                  <a:pt x="545" y="192"/>
                </a:lnTo>
                <a:lnTo>
                  <a:pt x="545" y="193"/>
                </a:lnTo>
                <a:lnTo>
                  <a:pt x="546" y="193"/>
                </a:lnTo>
                <a:lnTo>
                  <a:pt x="547" y="194"/>
                </a:lnTo>
                <a:lnTo>
                  <a:pt x="549" y="195"/>
                </a:lnTo>
                <a:lnTo>
                  <a:pt x="550" y="195"/>
                </a:lnTo>
                <a:lnTo>
                  <a:pt x="551" y="195"/>
                </a:lnTo>
                <a:lnTo>
                  <a:pt x="552" y="196"/>
                </a:lnTo>
                <a:lnTo>
                  <a:pt x="553" y="197"/>
                </a:lnTo>
                <a:lnTo>
                  <a:pt x="554" y="197"/>
                </a:lnTo>
                <a:lnTo>
                  <a:pt x="557" y="199"/>
                </a:lnTo>
                <a:lnTo>
                  <a:pt x="561" y="202"/>
                </a:lnTo>
                <a:lnTo>
                  <a:pt x="563" y="202"/>
                </a:lnTo>
                <a:lnTo>
                  <a:pt x="564" y="200"/>
                </a:lnTo>
                <a:lnTo>
                  <a:pt x="567" y="200"/>
                </a:lnTo>
                <a:lnTo>
                  <a:pt x="568" y="200"/>
                </a:lnTo>
                <a:lnTo>
                  <a:pt x="569" y="201"/>
                </a:lnTo>
                <a:lnTo>
                  <a:pt x="570" y="201"/>
                </a:lnTo>
                <a:lnTo>
                  <a:pt x="575" y="194"/>
                </a:lnTo>
                <a:lnTo>
                  <a:pt x="576" y="191"/>
                </a:lnTo>
                <a:lnTo>
                  <a:pt x="575" y="190"/>
                </a:lnTo>
                <a:lnTo>
                  <a:pt x="577" y="186"/>
                </a:lnTo>
                <a:lnTo>
                  <a:pt x="579" y="182"/>
                </a:lnTo>
                <a:lnTo>
                  <a:pt x="583" y="175"/>
                </a:lnTo>
                <a:lnTo>
                  <a:pt x="583" y="172"/>
                </a:lnTo>
                <a:lnTo>
                  <a:pt x="585" y="168"/>
                </a:lnTo>
                <a:lnTo>
                  <a:pt x="585" y="167"/>
                </a:lnTo>
                <a:lnTo>
                  <a:pt x="585" y="166"/>
                </a:lnTo>
                <a:lnTo>
                  <a:pt x="586" y="166"/>
                </a:lnTo>
                <a:lnTo>
                  <a:pt x="588" y="163"/>
                </a:lnTo>
                <a:lnTo>
                  <a:pt x="594" y="162"/>
                </a:lnTo>
                <a:lnTo>
                  <a:pt x="599" y="163"/>
                </a:lnTo>
                <a:lnTo>
                  <a:pt x="604" y="167"/>
                </a:lnTo>
                <a:lnTo>
                  <a:pt x="607" y="170"/>
                </a:lnTo>
                <a:lnTo>
                  <a:pt x="612" y="174"/>
                </a:lnTo>
                <a:lnTo>
                  <a:pt x="613" y="170"/>
                </a:lnTo>
                <a:lnTo>
                  <a:pt x="614" y="168"/>
                </a:lnTo>
                <a:lnTo>
                  <a:pt x="618" y="154"/>
                </a:lnTo>
                <a:lnTo>
                  <a:pt x="619" y="153"/>
                </a:lnTo>
                <a:lnTo>
                  <a:pt x="619" y="150"/>
                </a:lnTo>
                <a:lnTo>
                  <a:pt x="619" y="149"/>
                </a:lnTo>
                <a:lnTo>
                  <a:pt x="620" y="148"/>
                </a:lnTo>
                <a:lnTo>
                  <a:pt x="620" y="146"/>
                </a:lnTo>
                <a:lnTo>
                  <a:pt x="622" y="138"/>
                </a:lnTo>
                <a:lnTo>
                  <a:pt x="624" y="129"/>
                </a:lnTo>
                <a:lnTo>
                  <a:pt x="624" y="127"/>
                </a:lnTo>
                <a:lnTo>
                  <a:pt x="625" y="127"/>
                </a:lnTo>
                <a:lnTo>
                  <a:pt x="631" y="121"/>
                </a:lnTo>
                <a:lnTo>
                  <a:pt x="636" y="118"/>
                </a:lnTo>
                <a:lnTo>
                  <a:pt x="637" y="117"/>
                </a:lnTo>
                <a:lnTo>
                  <a:pt x="636" y="116"/>
                </a:lnTo>
                <a:lnTo>
                  <a:pt x="637" y="116"/>
                </a:lnTo>
                <a:lnTo>
                  <a:pt x="637" y="115"/>
                </a:lnTo>
                <a:lnTo>
                  <a:pt x="638" y="115"/>
                </a:lnTo>
                <a:lnTo>
                  <a:pt x="639" y="115"/>
                </a:lnTo>
                <a:lnTo>
                  <a:pt x="640" y="113"/>
                </a:lnTo>
                <a:lnTo>
                  <a:pt x="645" y="109"/>
                </a:lnTo>
                <a:lnTo>
                  <a:pt x="647" y="108"/>
                </a:lnTo>
                <a:lnTo>
                  <a:pt x="647" y="107"/>
                </a:lnTo>
                <a:lnTo>
                  <a:pt x="649" y="104"/>
                </a:lnTo>
                <a:lnTo>
                  <a:pt x="650" y="104"/>
                </a:lnTo>
                <a:lnTo>
                  <a:pt x="653" y="102"/>
                </a:lnTo>
                <a:lnTo>
                  <a:pt x="659" y="95"/>
                </a:lnTo>
                <a:lnTo>
                  <a:pt x="663" y="92"/>
                </a:lnTo>
                <a:lnTo>
                  <a:pt x="672" y="84"/>
                </a:lnTo>
                <a:lnTo>
                  <a:pt x="675" y="81"/>
                </a:lnTo>
                <a:lnTo>
                  <a:pt x="678" y="78"/>
                </a:lnTo>
                <a:lnTo>
                  <a:pt x="689" y="67"/>
                </a:lnTo>
                <a:lnTo>
                  <a:pt x="690" y="67"/>
                </a:lnTo>
                <a:lnTo>
                  <a:pt x="709" y="49"/>
                </a:lnTo>
                <a:lnTo>
                  <a:pt x="715" y="43"/>
                </a:lnTo>
                <a:lnTo>
                  <a:pt x="717" y="41"/>
                </a:lnTo>
                <a:lnTo>
                  <a:pt x="724" y="35"/>
                </a:lnTo>
                <a:lnTo>
                  <a:pt x="735" y="24"/>
                </a:lnTo>
                <a:lnTo>
                  <a:pt x="747" y="13"/>
                </a:lnTo>
                <a:lnTo>
                  <a:pt x="761" y="0"/>
                </a:lnTo>
                <a:lnTo>
                  <a:pt x="778" y="17"/>
                </a:lnTo>
                <a:lnTo>
                  <a:pt x="812" y="52"/>
                </a:lnTo>
                <a:lnTo>
                  <a:pt x="812" y="53"/>
                </a:lnTo>
                <a:lnTo>
                  <a:pt x="814" y="54"/>
                </a:lnTo>
                <a:lnTo>
                  <a:pt x="846" y="88"/>
                </a:lnTo>
                <a:lnTo>
                  <a:pt x="863" y="108"/>
                </a:lnTo>
                <a:lnTo>
                  <a:pt x="864" y="108"/>
                </a:lnTo>
                <a:lnTo>
                  <a:pt x="864" y="107"/>
                </a:lnTo>
                <a:lnTo>
                  <a:pt x="864" y="105"/>
                </a:lnTo>
                <a:lnTo>
                  <a:pt x="864" y="104"/>
                </a:lnTo>
                <a:lnTo>
                  <a:pt x="864" y="103"/>
                </a:lnTo>
                <a:lnTo>
                  <a:pt x="864" y="102"/>
                </a:lnTo>
                <a:lnTo>
                  <a:pt x="865" y="101"/>
                </a:lnTo>
                <a:lnTo>
                  <a:pt x="865" y="100"/>
                </a:lnTo>
                <a:lnTo>
                  <a:pt x="865" y="99"/>
                </a:lnTo>
                <a:lnTo>
                  <a:pt x="866" y="96"/>
                </a:lnTo>
                <a:lnTo>
                  <a:pt x="868" y="95"/>
                </a:lnTo>
                <a:lnTo>
                  <a:pt x="868" y="94"/>
                </a:lnTo>
                <a:lnTo>
                  <a:pt x="869" y="93"/>
                </a:lnTo>
                <a:lnTo>
                  <a:pt x="871" y="90"/>
                </a:lnTo>
                <a:lnTo>
                  <a:pt x="872" y="87"/>
                </a:lnTo>
                <a:lnTo>
                  <a:pt x="874" y="85"/>
                </a:lnTo>
                <a:lnTo>
                  <a:pt x="877" y="82"/>
                </a:lnTo>
                <a:lnTo>
                  <a:pt x="878" y="79"/>
                </a:lnTo>
                <a:lnTo>
                  <a:pt x="880" y="77"/>
                </a:lnTo>
                <a:lnTo>
                  <a:pt x="882" y="74"/>
                </a:lnTo>
                <a:lnTo>
                  <a:pt x="885" y="71"/>
                </a:lnTo>
                <a:lnTo>
                  <a:pt x="887" y="68"/>
                </a:lnTo>
                <a:lnTo>
                  <a:pt x="888" y="67"/>
                </a:lnTo>
                <a:lnTo>
                  <a:pt x="889" y="66"/>
                </a:lnTo>
                <a:lnTo>
                  <a:pt x="889" y="65"/>
                </a:lnTo>
                <a:lnTo>
                  <a:pt x="890" y="63"/>
                </a:lnTo>
                <a:lnTo>
                  <a:pt x="890" y="62"/>
                </a:lnTo>
                <a:lnTo>
                  <a:pt x="890" y="61"/>
                </a:lnTo>
                <a:lnTo>
                  <a:pt x="891" y="60"/>
                </a:lnTo>
                <a:lnTo>
                  <a:pt x="892" y="59"/>
                </a:lnTo>
                <a:lnTo>
                  <a:pt x="892" y="58"/>
                </a:lnTo>
                <a:lnTo>
                  <a:pt x="894" y="58"/>
                </a:lnTo>
                <a:lnTo>
                  <a:pt x="895" y="57"/>
                </a:lnTo>
                <a:lnTo>
                  <a:pt x="896" y="57"/>
                </a:lnTo>
                <a:lnTo>
                  <a:pt x="896" y="56"/>
                </a:lnTo>
                <a:lnTo>
                  <a:pt x="897" y="56"/>
                </a:lnTo>
                <a:lnTo>
                  <a:pt x="898" y="54"/>
                </a:lnTo>
                <a:lnTo>
                  <a:pt x="899" y="54"/>
                </a:lnTo>
                <a:lnTo>
                  <a:pt x="900" y="54"/>
                </a:lnTo>
                <a:lnTo>
                  <a:pt x="901" y="53"/>
                </a:lnTo>
                <a:lnTo>
                  <a:pt x="903" y="53"/>
                </a:lnTo>
                <a:close/>
                <a:moveTo>
                  <a:pt x="604" y="456"/>
                </a:moveTo>
                <a:lnTo>
                  <a:pt x="599" y="454"/>
                </a:lnTo>
                <a:lnTo>
                  <a:pt x="594" y="450"/>
                </a:lnTo>
                <a:lnTo>
                  <a:pt x="593" y="448"/>
                </a:lnTo>
                <a:lnTo>
                  <a:pt x="588" y="446"/>
                </a:lnTo>
                <a:lnTo>
                  <a:pt x="586" y="444"/>
                </a:lnTo>
                <a:lnTo>
                  <a:pt x="584" y="443"/>
                </a:lnTo>
                <a:lnTo>
                  <a:pt x="581" y="441"/>
                </a:lnTo>
                <a:lnTo>
                  <a:pt x="580" y="439"/>
                </a:lnTo>
                <a:lnTo>
                  <a:pt x="579" y="438"/>
                </a:lnTo>
                <a:lnTo>
                  <a:pt x="578" y="437"/>
                </a:lnTo>
                <a:lnTo>
                  <a:pt x="576" y="435"/>
                </a:lnTo>
                <a:lnTo>
                  <a:pt x="575" y="434"/>
                </a:lnTo>
                <a:lnTo>
                  <a:pt x="573" y="431"/>
                </a:lnTo>
                <a:lnTo>
                  <a:pt x="572" y="430"/>
                </a:lnTo>
                <a:lnTo>
                  <a:pt x="570" y="428"/>
                </a:lnTo>
                <a:lnTo>
                  <a:pt x="569" y="426"/>
                </a:lnTo>
                <a:lnTo>
                  <a:pt x="568" y="425"/>
                </a:lnTo>
                <a:lnTo>
                  <a:pt x="568" y="423"/>
                </a:lnTo>
                <a:lnTo>
                  <a:pt x="566" y="419"/>
                </a:lnTo>
                <a:lnTo>
                  <a:pt x="560" y="412"/>
                </a:lnTo>
                <a:lnTo>
                  <a:pt x="557" y="405"/>
                </a:lnTo>
                <a:lnTo>
                  <a:pt x="557" y="404"/>
                </a:lnTo>
                <a:lnTo>
                  <a:pt x="554" y="401"/>
                </a:lnTo>
                <a:lnTo>
                  <a:pt x="553" y="400"/>
                </a:lnTo>
                <a:lnTo>
                  <a:pt x="553" y="399"/>
                </a:lnTo>
                <a:lnTo>
                  <a:pt x="552" y="399"/>
                </a:lnTo>
                <a:lnTo>
                  <a:pt x="551" y="395"/>
                </a:lnTo>
                <a:lnTo>
                  <a:pt x="550" y="394"/>
                </a:lnTo>
                <a:lnTo>
                  <a:pt x="550" y="393"/>
                </a:lnTo>
                <a:lnTo>
                  <a:pt x="549" y="393"/>
                </a:lnTo>
                <a:lnTo>
                  <a:pt x="549" y="392"/>
                </a:lnTo>
                <a:lnTo>
                  <a:pt x="549" y="391"/>
                </a:lnTo>
                <a:lnTo>
                  <a:pt x="543" y="381"/>
                </a:lnTo>
                <a:lnTo>
                  <a:pt x="541" y="378"/>
                </a:lnTo>
                <a:lnTo>
                  <a:pt x="540" y="377"/>
                </a:lnTo>
                <a:lnTo>
                  <a:pt x="537" y="372"/>
                </a:lnTo>
                <a:lnTo>
                  <a:pt x="534" y="367"/>
                </a:lnTo>
                <a:lnTo>
                  <a:pt x="527" y="356"/>
                </a:lnTo>
                <a:lnTo>
                  <a:pt x="527" y="355"/>
                </a:lnTo>
                <a:lnTo>
                  <a:pt x="526" y="354"/>
                </a:lnTo>
                <a:lnTo>
                  <a:pt x="525" y="352"/>
                </a:lnTo>
                <a:lnTo>
                  <a:pt x="524" y="350"/>
                </a:lnTo>
                <a:lnTo>
                  <a:pt x="523" y="347"/>
                </a:lnTo>
                <a:lnTo>
                  <a:pt x="520" y="344"/>
                </a:lnTo>
                <a:lnTo>
                  <a:pt x="514" y="334"/>
                </a:lnTo>
                <a:lnTo>
                  <a:pt x="514" y="333"/>
                </a:lnTo>
                <a:lnTo>
                  <a:pt x="511" y="330"/>
                </a:lnTo>
                <a:lnTo>
                  <a:pt x="511" y="329"/>
                </a:lnTo>
                <a:lnTo>
                  <a:pt x="510" y="328"/>
                </a:lnTo>
                <a:lnTo>
                  <a:pt x="508" y="326"/>
                </a:lnTo>
                <a:lnTo>
                  <a:pt x="508" y="325"/>
                </a:lnTo>
                <a:lnTo>
                  <a:pt x="507" y="324"/>
                </a:lnTo>
                <a:lnTo>
                  <a:pt x="504" y="321"/>
                </a:lnTo>
                <a:lnTo>
                  <a:pt x="504" y="320"/>
                </a:lnTo>
                <a:lnTo>
                  <a:pt x="503" y="320"/>
                </a:lnTo>
                <a:lnTo>
                  <a:pt x="502" y="318"/>
                </a:lnTo>
                <a:lnTo>
                  <a:pt x="501" y="317"/>
                </a:lnTo>
                <a:lnTo>
                  <a:pt x="500" y="314"/>
                </a:lnTo>
                <a:lnTo>
                  <a:pt x="499" y="314"/>
                </a:lnTo>
                <a:lnTo>
                  <a:pt x="498" y="313"/>
                </a:lnTo>
                <a:lnTo>
                  <a:pt x="498" y="312"/>
                </a:lnTo>
                <a:lnTo>
                  <a:pt x="495" y="310"/>
                </a:lnTo>
                <a:lnTo>
                  <a:pt x="494" y="310"/>
                </a:lnTo>
                <a:lnTo>
                  <a:pt x="493" y="308"/>
                </a:lnTo>
                <a:lnTo>
                  <a:pt x="492" y="307"/>
                </a:lnTo>
                <a:lnTo>
                  <a:pt x="485" y="299"/>
                </a:lnTo>
                <a:lnTo>
                  <a:pt x="483" y="296"/>
                </a:lnTo>
                <a:lnTo>
                  <a:pt x="481" y="293"/>
                </a:lnTo>
                <a:lnTo>
                  <a:pt x="480" y="292"/>
                </a:lnTo>
                <a:lnTo>
                  <a:pt x="478" y="291"/>
                </a:lnTo>
                <a:lnTo>
                  <a:pt x="474" y="285"/>
                </a:lnTo>
                <a:lnTo>
                  <a:pt x="472" y="283"/>
                </a:lnTo>
                <a:lnTo>
                  <a:pt x="471" y="282"/>
                </a:lnTo>
                <a:lnTo>
                  <a:pt x="471" y="280"/>
                </a:lnTo>
                <a:lnTo>
                  <a:pt x="469" y="279"/>
                </a:lnTo>
                <a:lnTo>
                  <a:pt x="465" y="275"/>
                </a:lnTo>
                <a:lnTo>
                  <a:pt x="464" y="272"/>
                </a:lnTo>
                <a:lnTo>
                  <a:pt x="463" y="271"/>
                </a:lnTo>
                <a:lnTo>
                  <a:pt x="463" y="272"/>
                </a:lnTo>
                <a:lnTo>
                  <a:pt x="461" y="274"/>
                </a:lnTo>
                <a:lnTo>
                  <a:pt x="461" y="275"/>
                </a:lnTo>
                <a:lnTo>
                  <a:pt x="459" y="277"/>
                </a:lnTo>
                <a:lnTo>
                  <a:pt x="459" y="278"/>
                </a:lnTo>
                <a:lnTo>
                  <a:pt x="449" y="294"/>
                </a:lnTo>
                <a:lnTo>
                  <a:pt x="448" y="296"/>
                </a:lnTo>
                <a:lnTo>
                  <a:pt x="447" y="297"/>
                </a:lnTo>
                <a:lnTo>
                  <a:pt x="445" y="301"/>
                </a:lnTo>
                <a:lnTo>
                  <a:pt x="443" y="302"/>
                </a:lnTo>
                <a:lnTo>
                  <a:pt x="441" y="304"/>
                </a:lnTo>
                <a:lnTo>
                  <a:pt x="441" y="305"/>
                </a:lnTo>
                <a:lnTo>
                  <a:pt x="439" y="308"/>
                </a:lnTo>
                <a:lnTo>
                  <a:pt x="437" y="311"/>
                </a:lnTo>
                <a:lnTo>
                  <a:pt x="435" y="311"/>
                </a:lnTo>
                <a:lnTo>
                  <a:pt x="434" y="312"/>
                </a:lnTo>
                <a:lnTo>
                  <a:pt x="434" y="313"/>
                </a:lnTo>
                <a:lnTo>
                  <a:pt x="433" y="313"/>
                </a:lnTo>
                <a:lnTo>
                  <a:pt x="432" y="314"/>
                </a:lnTo>
                <a:lnTo>
                  <a:pt x="431" y="316"/>
                </a:lnTo>
                <a:lnTo>
                  <a:pt x="431" y="317"/>
                </a:lnTo>
                <a:lnTo>
                  <a:pt x="429" y="318"/>
                </a:lnTo>
                <a:lnTo>
                  <a:pt x="428" y="319"/>
                </a:lnTo>
                <a:lnTo>
                  <a:pt x="423" y="324"/>
                </a:lnTo>
                <a:lnTo>
                  <a:pt x="420" y="326"/>
                </a:lnTo>
                <a:lnTo>
                  <a:pt x="416" y="328"/>
                </a:lnTo>
                <a:lnTo>
                  <a:pt x="413" y="331"/>
                </a:lnTo>
                <a:lnTo>
                  <a:pt x="400" y="341"/>
                </a:lnTo>
                <a:lnTo>
                  <a:pt x="399" y="342"/>
                </a:lnTo>
                <a:lnTo>
                  <a:pt x="396" y="344"/>
                </a:lnTo>
                <a:lnTo>
                  <a:pt x="396" y="345"/>
                </a:lnTo>
                <a:lnTo>
                  <a:pt x="394" y="346"/>
                </a:lnTo>
                <a:lnTo>
                  <a:pt x="392" y="347"/>
                </a:lnTo>
                <a:lnTo>
                  <a:pt x="390" y="350"/>
                </a:lnTo>
                <a:lnTo>
                  <a:pt x="383" y="355"/>
                </a:lnTo>
                <a:lnTo>
                  <a:pt x="381" y="359"/>
                </a:lnTo>
                <a:lnTo>
                  <a:pt x="380" y="359"/>
                </a:lnTo>
                <a:lnTo>
                  <a:pt x="371" y="368"/>
                </a:lnTo>
                <a:lnTo>
                  <a:pt x="357" y="381"/>
                </a:lnTo>
                <a:lnTo>
                  <a:pt x="344" y="394"/>
                </a:lnTo>
                <a:lnTo>
                  <a:pt x="339" y="399"/>
                </a:lnTo>
                <a:lnTo>
                  <a:pt x="337" y="401"/>
                </a:lnTo>
                <a:lnTo>
                  <a:pt x="335" y="403"/>
                </a:lnTo>
                <a:lnTo>
                  <a:pt x="334" y="404"/>
                </a:lnTo>
                <a:lnTo>
                  <a:pt x="330" y="408"/>
                </a:lnTo>
                <a:lnTo>
                  <a:pt x="320" y="417"/>
                </a:lnTo>
                <a:lnTo>
                  <a:pt x="320" y="418"/>
                </a:lnTo>
                <a:lnTo>
                  <a:pt x="321" y="420"/>
                </a:lnTo>
                <a:lnTo>
                  <a:pt x="321" y="421"/>
                </a:lnTo>
                <a:lnTo>
                  <a:pt x="322" y="423"/>
                </a:lnTo>
                <a:lnTo>
                  <a:pt x="323" y="427"/>
                </a:lnTo>
                <a:lnTo>
                  <a:pt x="325" y="430"/>
                </a:lnTo>
                <a:lnTo>
                  <a:pt x="327" y="435"/>
                </a:lnTo>
                <a:lnTo>
                  <a:pt x="327" y="436"/>
                </a:lnTo>
                <a:lnTo>
                  <a:pt x="328" y="439"/>
                </a:lnTo>
                <a:lnTo>
                  <a:pt x="329" y="441"/>
                </a:lnTo>
                <a:lnTo>
                  <a:pt x="330" y="444"/>
                </a:lnTo>
                <a:lnTo>
                  <a:pt x="330" y="445"/>
                </a:lnTo>
                <a:lnTo>
                  <a:pt x="331" y="447"/>
                </a:lnTo>
                <a:lnTo>
                  <a:pt x="333" y="450"/>
                </a:lnTo>
                <a:lnTo>
                  <a:pt x="333" y="451"/>
                </a:lnTo>
                <a:lnTo>
                  <a:pt x="333" y="452"/>
                </a:lnTo>
                <a:lnTo>
                  <a:pt x="333" y="454"/>
                </a:lnTo>
                <a:lnTo>
                  <a:pt x="326" y="481"/>
                </a:lnTo>
                <a:lnTo>
                  <a:pt x="319" y="506"/>
                </a:lnTo>
                <a:lnTo>
                  <a:pt x="317" y="515"/>
                </a:lnTo>
                <a:lnTo>
                  <a:pt x="317" y="517"/>
                </a:lnTo>
                <a:lnTo>
                  <a:pt x="317" y="518"/>
                </a:lnTo>
                <a:lnTo>
                  <a:pt x="338" y="521"/>
                </a:lnTo>
                <a:lnTo>
                  <a:pt x="346" y="523"/>
                </a:lnTo>
                <a:lnTo>
                  <a:pt x="350" y="523"/>
                </a:lnTo>
                <a:lnTo>
                  <a:pt x="354" y="535"/>
                </a:lnTo>
                <a:lnTo>
                  <a:pt x="353" y="535"/>
                </a:lnTo>
                <a:lnTo>
                  <a:pt x="354" y="536"/>
                </a:lnTo>
                <a:lnTo>
                  <a:pt x="302" y="551"/>
                </a:lnTo>
                <a:lnTo>
                  <a:pt x="305" y="558"/>
                </a:lnTo>
                <a:lnTo>
                  <a:pt x="307" y="560"/>
                </a:lnTo>
                <a:lnTo>
                  <a:pt x="308" y="559"/>
                </a:lnTo>
                <a:lnTo>
                  <a:pt x="309" y="559"/>
                </a:lnTo>
                <a:lnTo>
                  <a:pt x="309" y="560"/>
                </a:lnTo>
                <a:lnTo>
                  <a:pt x="311" y="559"/>
                </a:lnTo>
                <a:lnTo>
                  <a:pt x="318" y="556"/>
                </a:lnTo>
                <a:lnTo>
                  <a:pt x="320" y="555"/>
                </a:lnTo>
                <a:lnTo>
                  <a:pt x="320" y="556"/>
                </a:lnTo>
                <a:lnTo>
                  <a:pt x="326" y="569"/>
                </a:lnTo>
                <a:lnTo>
                  <a:pt x="331" y="580"/>
                </a:lnTo>
                <a:lnTo>
                  <a:pt x="334" y="588"/>
                </a:lnTo>
                <a:lnTo>
                  <a:pt x="335" y="588"/>
                </a:lnTo>
                <a:lnTo>
                  <a:pt x="352" y="581"/>
                </a:lnTo>
                <a:lnTo>
                  <a:pt x="353" y="580"/>
                </a:lnTo>
                <a:lnTo>
                  <a:pt x="352" y="577"/>
                </a:lnTo>
                <a:lnTo>
                  <a:pt x="365" y="578"/>
                </a:lnTo>
                <a:lnTo>
                  <a:pt x="376" y="580"/>
                </a:lnTo>
                <a:lnTo>
                  <a:pt x="378" y="580"/>
                </a:lnTo>
                <a:lnTo>
                  <a:pt x="378" y="582"/>
                </a:lnTo>
                <a:lnTo>
                  <a:pt x="381" y="604"/>
                </a:lnTo>
                <a:lnTo>
                  <a:pt x="379" y="605"/>
                </a:lnTo>
                <a:lnTo>
                  <a:pt x="380" y="607"/>
                </a:lnTo>
                <a:lnTo>
                  <a:pt x="382" y="606"/>
                </a:lnTo>
                <a:lnTo>
                  <a:pt x="386" y="617"/>
                </a:lnTo>
                <a:lnTo>
                  <a:pt x="385" y="627"/>
                </a:lnTo>
                <a:lnTo>
                  <a:pt x="383" y="634"/>
                </a:lnTo>
                <a:lnTo>
                  <a:pt x="382" y="635"/>
                </a:lnTo>
                <a:lnTo>
                  <a:pt x="382" y="637"/>
                </a:lnTo>
                <a:lnTo>
                  <a:pt x="381" y="643"/>
                </a:lnTo>
                <a:lnTo>
                  <a:pt x="381" y="644"/>
                </a:lnTo>
                <a:lnTo>
                  <a:pt x="380" y="647"/>
                </a:lnTo>
                <a:lnTo>
                  <a:pt x="379" y="651"/>
                </a:lnTo>
                <a:lnTo>
                  <a:pt x="378" y="654"/>
                </a:lnTo>
                <a:lnTo>
                  <a:pt x="376" y="660"/>
                </a:lnTo>
                <a:lnTo>
                  <a:pt x="372" y="664"/>
                </a:lnTo>
                <a:lnTo>
                  <a:pt x="372" y="665"/>
                </a:lnTo>
                <a:lnTo>
                  <a:pt x="371" y="668"/>
                </a:lnTo>
                <a:lnTo>
                  <a:pt x="370" y="669"/>
                </a:lnTo>
                <a:lnTo>
                  <a:pt x="369" y="669"/>
                </a:lnTo>
                <a:lnTo>
                  <a:pt x="369" y="670"/>
                </a:lnTo>
                <a:lnTo>
                  <a:pt x="369" y="671"/>
                </a:lnTo>
                <a:lnTo>
                  <a:pt x="370" y="674"/>
                </a:lnTo>
                <a:lnTo>
                  <a:pt x="369" y="676"/>
                </a:lnTo>
                <a:lnTo>
                  <a:pt x="402" y="685"/>
                </a:lnTo>
                <a:lnTo>
                  <a:pt x="402" y="692"/>
                </a:lnTo>
                <a:lnTo>
                  <a:pt x="445" y="709"/>
                </a:lnTo>
                <a:lnTo>
                  <a:pt x="450" y="711"/>
                </a:lnTo>
                <a:lnTo>
                  <a:pt x="454" y="710"/>
                </a:lnTo>
                <a:lnTo>
                  <a:pt x="464" y="710"/>
                </a:lnTo>
                <a:lnTo>
                  <a:pt x="473" y="717"/>
                </a:lnTo>
                <a:lnTo>
                  <a:pt x="478" y="718"/>
                </a:lnTo>
                <a:lnTo>
                  <a:pt x="489" y="730"/>
                </a:lnTo>
                <a:lnTo>
                  <a:pt x="494" y="737"/>
                </a:lnTo>
                <a:lnTo>
                  <a:pt x="497" y="737"/>
                </a:lnTo>
                <a:lnTo>
                  <a:pt x="500" y="737"/>
                </a:lnTo>
                <a:lnTo>
                  <a:pt x="503" y="736"/>
                </a:lnTo>
                <a:lnTo>
                  <a:pt x="504" y="737"/>
                </a:lnTo>
                <a:lnTo>
                  <a:pt x="507" y="739"/>
                </a:lnTo>
                <a:lnTo>
                  <a:pt x="507" y="740"/>
                </a:lnTo>
                <a:lnTo>
                  <a:pt x="508" y="741"/>
                </a:lnTo>
                <a:lnTo>
                  <a:pt x="509" y="744"/>
                </a:lnTo>
                <a:lnTo>
                  <a:pt x="509" y="745"/>
                </a:lnTo>
                <a:lnTo>
                  <a:pt x="504" y="747"/>
                </a:lnTo>
                <a:lnTo>
                  <a:pt x="504" y="748"/>
                </a:lnTo>
                <a:lnTo>
                  <a:pt x="504" y="749"/>
                </a:lnTo>
                <a:lnTo>
                  <a:pt x="504" y="761"/>
                </a:lnTo>
                <a:lnTo>
                  <a:pt x="503" y="779"/>
                </a:lnTo>
                <a:lnTo>
                  <a:pt x="506" y="784"/>
                </a:lnTo>
                <a:lnTo>
                  <a:pt x="518" y="804"/>
                </a:lnTo>
                <a:lnTo>
                  <a:pt x="519" y="804"/>
                </a:lnTo>
                <a:lnTo>
                  <a:pt x="523" y="803"/>
                </a:lnTo>
                <a:lnTo>
                  <a:pt x="524" y="803"/>
                </a:lnTo>
                <a:lnTo>
                  <a:pt x="526" y="802"/>
                </a:lnTo>
                <a:lnTo>
                  <a:pt x="528" y="791"/>
                </a:lnTo>
                <a:lnTo>
                  <a:pt x="528" y="780"/>
                </a:lnTo>
                <a:lnTo>
                  <a:pt x="530" y="774"/>
                </a:lnTo>
                <a:lnTo>
                  <a:pt x="534" y="771"/>
                </a:lnTo>
                <a:lnTo>
                  <a:pt x="535" y="769"/>
                </a:lnTo>
                <a:lnTo>
                  <a:pt x="540" y="765"/>
                </a:lnTo>
                <a:lnTo>
                  <a:pt x="542" y="765"/>
                </a:lnTo>
                <a:lnTo>
                  <a:pt x="545" y="765"/>
                </a:lnTo>
                <a:lnTo>
                  <a:pt x="547" y="765"/>
                </a:lnTo>
                <a:lnTo>
                  <a:pt x="555" y="766"/>
                </a:lnTo>
                <a:lnTo>
                  <a:pt x="564" y="771"/>
                </a:lnTo>
                <a:lnTo>
                  <a:pt x="568" y="773"/>
                </a:lnTo>
                <a:lnTo>
                  <a:pt x="572" y="776"/>
                </a:lnTo>
                <a:lnTo>
                  <a:pt x="578" y="784"/>
                </a:lnTo>
                <a:lnTo>
                  <a:pt x="583" y="787"/>
                </a:lnTo>
                <a:lnTo>
                  <a:pt x="585" y="785"/>
                </a:lnTo>
                <a:lnTo>
                  <a:pt x="588" y="780"/>
                </a:lnTo>
                <a:lnTo>
                  <a:pt x="589" y="776"/>
                </a:lnTo>
                <a:lnTo>
                  <a:pt x="592" y="771"/>
                </a:lnTo>
                <a:lnTo>
                  <a:pt x="593" y="764"/>
                </a:lnTo>
                <a:lnTo>
                  <a:pt x="594" y="760"/>
                </a:lnTo>
                <a:lnTo>
                  <a:pt x="597" y="754"/>
                </a:lnTo>
                <a:lnTo>
                  <a:pt x="604" y="741"/>
                </a:lnTo>
                <a:lnTo>
                  <a:pt x="605" y="739"/>
                </a:lnTo>
                <a:lnTo>
                  <a:pt x="605" y="735"/>
                </a:lnTo>
                <a:lnTo>
                  <a:pt x="601" y="718"/>
                </a:lnTo>
                <a:lnTo>
                  <a:pt x="601" y="714"/>
                </a:lnTo>
                <a:lnTo>
                  <a:pt x="602" y="713"/>
                </a:lnTo>
                <a:lnTo>
                  <a:pt x="604" y="711"/>
                </a:lnTo>
                <a:lnTo>
                  <a:pt x="606" y="710"/>
                </a:lnTo>
                <a:lnTo>
                  <a:pt x="607" y="710"/>
                </a:lnTo>
                <a:lnTo>
                  <a:pt x="614" y="709"/>
                </a:lnTo>
                <a:lnTo>
                  <a:pt x="619" y="706"/>
                </a:lnTo>
                <a:lnTo>
                  <a:pt x="622" y="704"/>
                </a:lnTo>
                <a:lnTo>
                  <a:pt x="623" y="704"/>
                </a:lnTo>
                <a:lnTo>
                  <a:pt x="624" y="704"/>
                </a:lnTo>
                <a:lnTo>
                  <a:pt x="624" y="705"/>
                </a:lnTo>
                <a:lnTo>
                  <a:pt x="625" y="706"/>
                </a:lnTo>
                <a:lnTo>
                  <a:pt x="629" y="706"/>
                </a:lnTo>
                <a:lnTo>
                  <a:pt x="631" y="704"/>
                </a:lnTo>
                <a:lnTo>
                  <a:pt x="638" y="704"/>
                </a:lnTo>
                <a:lnTo>
                  <a:pt x="642" y="706"/>
                </a:lnTo>
                <a:lnTo>
                  <a:pt x="656" y="711"/>
                </a:lnTo>
                <a:lnTo>
                  <a:pt x="656" y="712"/>
                </a:lnTo>
                <a:lnTo>
                  <a:pt x="659" y="709"/>
                </a:lnTo>
                <a:lnTo>
                  <a:pt x="662" y="703"/>
                </a:lnTo>
                <a:lnTo>
                  <a:pt x="671" y="681"/>
                </a:lnTo>
                <a:lnTo>
                  <a:pt x="672" y="680"/>
                </a:lnTo>
                <a:lnTo>
                  <a:pt x="675" y="679"/>
                </a:lnTo>
                <a:lnTo>
                  <a:pt x="684" y="679"/>
                </a:lnTo>
                <a:lnTo>
                  <a:pt x="687" y="684"/>
                </a:lnTo>
                <a:lnTo>
                  <a:pt x="693" y="681"/>
                </a:lnTo>
                <a:lnTo>
                  <a:pt x="687" y="673"/>
                </a:lnTo>
                <a:lnTo>
                  <a:pt x="682" y="668"/>
                </a:lnTo>
                <a:lnTo>
                  <a:pt x="680" y="664"/>
                </a:lnTo>
                <a:lnTo>
                  <a:pt x="675" y="660"/>
                </a:lnTo>
                <a:lnTo>
                  <a:pt x="673" y="656"/>
                </a:lnTo>
                <a:lnTo>
                  <a:pt x="668" y="652"/>
                </a:lnTo>
                <a:lnTo>
                  <a:pt x="668" y="651"/>
                </a:lnTo>
                <a:lnTo>
                  <a:pt x="665" y="647"/>
                </a:lnTo>
                <a:lnTo>
                  <a:pt x="664" y="646"/>
                </a:lnTo>
                <a:lnTo>
                  <a:pt x="664" y="645"/>
                </a:lnTo>
                <a:lnTo>
                  <a:pt x="664" y="643"/>
                </a:lnTo>
                <a:lnTo>
                  <a:pt x="665" y="639"/>
                </a:lnTo>
                <a:lnTo>
                  <a:pt x="666" y="637"/>
                </a:lnTo>
                <a:lnTo>
                  <a:pt x="668" y="630"/>
                </a:lnTo>
                <a:lnTo>
                  <a:pt x="670" y="626"/>
                </a:lnTo>
                <a:lnTo>
                  <a:pt x="671" y="621"/>
                </a:lnTo>
                <a:lnTo>
                  <a:pt x="672" y="617"/>
                </a:lnTo>
                <a:lnTo>
                  <a:pt x="674" y="610"/>
                </a:lnTo>
                <a:lnTo>
                  <a:pt x="676" y="602"/>
                </a:lnTo>
                <a:lnTo>
                  <a:pt x="676" y="601"/>
                </a:lnTo>
                <a:lnTo>
                  <a:pt x="678" y="598"/>
                </a:lnTo>
                <a:lnTo>
                  <a:pt x="678" y="597"/>
                </a:lnTo>
                <a:lnTo>
                  <a:pt x="678" y="593"/>
                </a:lnTo>
                <a:lnTo>
                  <a:pt x="679" y="593"/>
                </a:lnTo>
                <a:lnTo>
                  <a:pt x="679" y="590"/>
                </a:lnTo>
                <a:lnTo>
                  <a:pt x="679" y="587"/>
                </a:lnTo>
                <a:lnTo>
                  <a:pt x="679" y="586"/>
                </a:lnTo>
                <a:lnTo>
                  <a:pt x="680" y="582"/>
                </a:lnTo>
                <a:lnTo>
                  <a:pt x="680" y="581"/>
                </a:lnTo>
                <a:lnTo>
                  <a:pt x="680" y="580"/>
                </a:lnTo>
                <a:lnTo>
                  <a:pt x="681" y="580"/>
                </a:lnTo>
                <a:lnTo>
                  <a:pt x="682" y="579"/>
                </a:lnTo>
                <a:lnTo>
                  <a:pt x="684" y="575"/>
                </a:lnTo>
                <a:lnTo>
                  <a:pt x="685" y="572"/>
                </a:lnTo>
                <a:lnTo>
                  <a:pt x="687" y="571"/>
                </a:lnTo>
                <a:lnTo>
                  <a:pt x="690" y="565"/>
                </a:lnTo>
                <a:lnTo>
                  <a:pt x="691" y="564"/>
                </a:lnTo>
                <a:lnTo>
                  <a:pt x="692" y="562"/>
                </a:lnTo>
                <a:lnTo>
                  <a:pt x="696" y="558"/>
                </a:lnTo>
                <a:lnTo>
                  <a:pt x="696" y="556"/>
                </a:lnTo>
                <a:lnTo>
                  <a:pt x="697" y="555"/>
                </a:lnTo>
                <a:lnTo>
                  <a:pt x="698" y="552"/>
                </a:lnTo>
                <a:lnTo>
                  <a:pt x="701" y="548"/>
                </a:lnTo>
                <a:lnTo>
                  <a:pt x="704" y="544"/>
                </a:lnTo>
                <a:lnTo>
                  <a:pt x="704" y="543"/>
                </a:lnTo>
                <a:lnTo>
                  <a:pt x="705" y="542"/>
                </a:lnTo>
                <a:lnTo>
                  <a:pt x="706" y="540"/>
                </a:lnTo>
                <a:lnTo>
                  <a:pt x="706" y="539"/>
                </a:lnTo>
                <a:lnTo>
                  <a:pt x="707" y="539"/>
                </a:lnTo>
                <a:lnTo>
                  <a:pt x="707" y="538"/>
                </a:lnTo>
                <a:lnTo>
                  <a:pt x="708" y="538"/>
                </a:lnTo>
                <a:lnTo>
                  <a:pt x="708" y="537"/>
                </a:lnTo>
                <a:lnTo>
                  <a:pt x="709" y="536"/>
                </a:lnTo>
                <a:lnTo>
                  <a:pt x="710" y="535"/>
                </a:lnTo>
                <a:lnTo>
                  <a:pt x="711" y="534"/>
                </a:lnTo>
                <a:lnTo>
                  <a:pt x="711" y="533"/>
                </a:lnTo>
                <a:lnTo>
                  <a:pt x="713" y="531"/>
                </a:lnTo>
                <a:lnTo>
                  <a:pt x="714" y="530"/>
                </a:lnTo>
                <a:lnTo>
                  <a:pt x="714" y="529"/>
                </a:lnTo>
                <a:lnTo>
                  <a:pt x="715" y="529"/>
                </a:lnTo>
                <a:lnTo>
                  <a:pt x="714" y="529"/>
                </a:lnTo>
                <a:lnTo>
                  <a:pt x="714" y="528"/>
                </a:lnTo>
                <a:lnTo>
                  <a:pt x="713" y="528"/>
                </a:lnTo>
                <a:lnTo>
                  <a:pt x="711" y="527"/>
                </a:lnTo>
                <a:lnTo>
                  <a:pt x="708" y="525"/>
                </a:lnTo>
                <a:lnTo>
                  <a:pt x="707" y="525"/>
                </a:lnTo>
                <a:lnTo>
                  <a:pt x="706" y="523"/>
                </a:lnTo>
                <a:lnTo>
                  <a:pt x="704" y="522"/>
                </a:lnTo>
                <a:lnTo>
                  <a:pt x="701" y="521"/>
                </a:lnTo>
                <a:lnTo>
                  <a:pt x="700" y="520"/>
                </a:lnTo>
                <a:lnTo>
                  <a:pt x="699" y="520"/>
                </a:lnTo>
                <a:lnTo>
                  <a:pt x="698" y="519"/>
                </a:lnTo>
                <a:lnTo>
                  <a:pt x="697" y="518"/>
                </a:lnTo>
                <a:lnTo>
                  <a:pt x="696" y="518"/>
                </a:lnTo>
                <a:lnTo>
                  <a:pt x="693" y="515"/>
                </a:lnTo>
                <a:lnTo>
                  <a:pt x="692" y="515"/>
                </a:lnTo>
                <a:lnTo>
                  <a:pt x="691" y="514"/>
                </a:lnTo>
                <a:lnTo>
                  <a:pt x="690" y="514"/>
                </a:lnTo>
                <a:lnTo>
                  <a:pt x="689" y="513"/>
                </a:lnTo>
                <a:lnTo>
                  <a:pt x="688" y="512"/>
                </a:lnTo>
                <a:lnTo>
                  <a:pt x="684" y="511"/>
                </a:lnTo>
                <a:lnTo>
                  <a:pt x="684" y="510"/>
                </a:lnTo>
                <a:lnTo>
                  <a:pt x="683" y="510"/>
                </a:lnTo>
                <a:lnTo>
                  <a:pt x="682" y="509"/>
                </a:lnTo>
                <a:lnTo>
                  <a:pt x="681" y="509"/>
                </a:lnTo>
                <a:lnTo>
                  <a:pt x="679" y="508"/>
                </a:lnTo>
                <a:lnTo>
                  <a:pt x="675" y="504"/>
                </a:lnTo>
                <a:lnTo>
                  <a:pt x="673" y="503"/>
                </a:lnTo>
                <a:lnTo>
                  <a:pt x="671" y="502"/>
                </a:lnTo>
                <a:lnTo>
                  <a:pt x="670" y="502"/>
                </a:lnTo>
                <a:lnTo>
                  <a:pt x="670" y="501"/>
                </a:lnTo>
                <a:lnTo>
                  <a:pt x="668" y="501"/>
                </a:lnTo>
                <a:lnTo>
                  <a:pt x="668" y="500"/>
                </a:lnTo>
                <a:lnTo>
                  <a:pt x="667" y="500"/>
                </a:lnTo>
                <a:lnTo>
                  <a:pt x="666" y="500"/>
                </a:lnTo>
                <a:lnTo>
                  <a:pt x="666" y="498"/>
                </a:lnTo>
                <a:lnTo>
                  <a:pt x="663" y="497"/>
                </a:lnTo>
                <a:lnTo>
                  <a:pt x="662" y="496"/>
                </a:lnTo>
                <a:lnTo>
                  <a:pt x="661" y="496"/>
                </a:lnTo>
                <a:lnTo>
                  <a:pt x="659" y="495"/>
                </a:lnTo>
                <a:lnTo>
                  <a:pt x="647" y="486"/>
                </a:lnTo>
                <a:lnTo>
                  <a:pt x="646" y="486"/>
                </a:lnTo>
                <a:lnTo>
                  <a:pt x="642" y="484"/>
                </a:lnTo>
                <a:lnTo>
                  <a:pt x="642" y="483"/>
                </a:lnTo>
                <a:lnTo>
                  <a:pt x="641" y="483"/>
                </a:lnTo>
                <a:lnTo>
                  <a:pt x="640" y="481"/>
                </a:lnTo>
                <a:lnTo>
                  <a:pt x="639" y="481"/>
                </a:lnTo>
                <a:lnTo>
                  <a:pt x="639" y="480"/>
                </a:lnTo>
                <a:lnTo>
                  <a:pt x="638" y="480"/>
                </a:lnTo>
                <a:lnTo>
                  <a:pt x="633" y="477"/>
                </a:lnTo>
                <a:lnTo>
                  <a:pt x="631" y="476"/>
                </a:lnTo>
                <a:lnTo>
                  <a:pt x="630" y="475"/>
                </a:lnTo>
                <a:lnTo>
                  <a:pt x="629" y="475"/>
                </a:lnTo>
                <a:lnTo>
                  <a:pt x="622" y="469"/>
                </a:lnTo>
                <a:lnTo>
                  <a:pt x="620" y="468"/>
                </a:lnTo>
                <a:lnTo>
                  <a:pt x="616" y="466"/>
                </a:lnTo>
                <a:lnTo>
                  <a:pt x="615" y="464"/>
                </a:lnTo>
                <a:lnTo>
                  <a:pt x="614" y="464"/>
                </a:lnTo>
                <a:lnTo>
                  <a:pt x="604" y="456"/>
                </a:lnTo>
                <a:close/>
              </a:path>
            </a:pathLst>
          </a:custGeom>
          <a:solidFill>
            <a:srgbClr val="C3B99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1381" name="Freeform 1275">
            <a:extLst>
              <a:ext uri="{FF2B5EF4-FFF2-40B4-BE49-F238E27FC236}">
                <a16:creationId xmlns:a16="http://schemas.microsoft.com/office/drawing/2014/main" id="{F3E91176-7BF7-EFB1-9945-EBC3FDCCD170}"/>
              </a:ext>
            </a:extLst>
          </p:cNvPr>
          <p:cNvSpPr>
            <a:spLocks/>
          </p:cNvSpPr>
          <p:nvPr/>
        </p:nvSpPr>
        <p:spPr bwMode="auto">
          <a:xfrm>
            <a:off x="1963415" y="2843737"/>
            <a:ext cx="1566223" cy="1069968"/>
          </a:xfrm>
          <a:custGeom>
            <a:avLst/>
            <a:gdLst>
              <a:gd name="T0" fmla="*/ 507 w 1193"/>
              <a:gd name="T1" fmla="*/ 31 h 815"/>
              <a:gd name="T2" fmla="*/ 478 w 1193"/>
              <a:gd name="T3" fmla="*/ 84 h 815"/>
              <a:gd name="T4" fmla="*/ 465 w 1193"/>
              <a:gd name="T5" fmla="*/ 114 h 815"/>
              <a:gd name="T6" fmla="*/ 500 w 1193"/>
              <a:gd name="T7" fmla="*/ 147 h 815"/>
              <a:gd name="T8" fmla="*/ 557 w 1193"/>
              <a:gd name="T9" fmla="*/ 152 h 815"/>
              <a:gd name="T10" fmla="*/ 650 w 1193"/>
              <a:gd name="T11" fmla="*/ 146 h 815"/>
              <a:gd name="T12" fmla="*/ 643 w 1193"/>
              <a:gd name="T13" fmla="*/ 180 h 815"/>
              <a:gd name="T14" fmla="*/ 674 w 1193"/>
              <a:gd name="T15" fmla="*/ 191 h 815"/>
              <a:gd name="T16" fmla="*/ 776 w 1193"/>
              <a:gd name="T17" fmla="*/ 90 h 815"/>
              <a:gd name="T18" fmla="*/ 1170 w 1193"/>
              <a:gd name="T19" fmla="*/ 159 h 815"/>
              <a:gd name="T20" fmla="*/ 953 w 1193"/>
              <a:gd name="T21" fmla="*/ 152 h 815"/>
              <a:gd name="T22" fmla="*/ 816 w 1193"/>
              <a:gd name="T23" fmla="*/ 147 h 815"/>
              <a:gd name="T24" fmla="*/ 816 w 1193"/>
              <a:gd name="T25" fmla="*/ 428 h 815"/>
              <a:gd name="T26" fmla="*/ 682 w 1193"/>
              <a:gd name="T27" fmla="*/ 330 h 815"/>
              <a:gd name="T28" fmla="*/ 556 w 1193"/>
              <a:gd name="T29" fmla="*/ 273 h 815"/>
              <a:gd name="T30" fmla="*/ 568 w 1193"/>
              <a:gd name="T31" fmla="*/ 284 h 815"/>
              <a:gd name="T32" fmla="*/ 620 w 1193"/>
              <a:gd name="T33" fmla="*/ 356 h 815"/>
              <a:gd name="T34" fmla="*/ 661 w 1193"/>
              <a:gd name="T35" fmla="*/ 444 h 815"/>
              <a:gd name="T36" fmla="*/ 644 w 1193"/>
              <a:gd name="T37" fmla="*/ 509 h 815"/>
              <a:gd name="T38" fmla="*/ 605 w 1193"/>
              <a:gd name="T39" fmla="*/ 507 h 815"/>
              <a:gd name="T40" fmla="*/ 505 w 1193"/>
              <a:gd name="T41" fmla="*/ 534 h 815"/>
              <a:gd name="T42" fmla="*/ 465 w 1193"/>
              <a:gd name="T43" fmla="*/ 497 h 815"/>
              <a:gd name="T44" fmla="*/ 404 w 1193"/>
              <a:gd name="T45" fmla="*/ 488 h 815"/>
              <a:gd name="T46" fmla="*/ 346 w 1193"/>
              <a:gd name="T47" fmla="*/ 561 h 815"/>
              <a:gd name="T48" fmla="*/ 344 w 1193"/>
              <a:gd name="T49" fmla="*/ 628 h 815"/>
              <a:gd name="T50" fmla="*/ 344 w 1193"/>
              <a:gd name="T51" fmla="*/ 693 h 815"/>
              <a:gd name="T52" fmla="*/ 383 w 1193"/>
              <a:gd name="T53" fmla="*/ 757 h 815"/>
              <a:gd name="T54" fmla="*/ 313 w 1193"/>
              <a:gd name="T55" fmla="*/ 788 h 815"/>
              <a:gd name="T56" fmla="*/ 222 w 1193"/>
              <a:gd name="T57" fmla="*/ 770 h 815"/>
              <a:gd name="T58" fmla="*/ 127 w 1193"/>
              <a:gd name="T59" fmla="*/ 784 h 815"/>
              <a:gd name="T60" fmla="*/ 106 w 1193"/>
              <a:gd name="T61" fmla="*/ 754 h 815"/>
              <a:gd name="T62" fmla="*/ 91 w 1193"/>
              <a:gd name="T63" fmla="*/ 689 h 815"/>
              <a:gd name="T64" fmla="*/ 66 w 1193"/>
              <a:gd name="T65" fmla="*/ 626 h 815"/>
              <a:gd name="T66" fmla="*/ 68 w 1193"/>
              <a:gd name="T67" fmla="*/ 514 h 815"/>
              <a:gd name="T68" fmla="*/ 58 w 1193"/>
              <a:gd name="T69" fmla="*/ 468 h 815"/>
              <a:gd name="T70" fmla="*/ 49 w 1193"/>
              <a:gd name="T71" fmla="*/ 415 h 815"/>
              <a:gd name="T72" fmla="*/ 39 w 1193"/>
              <a:gd name="T73" fmla="*/ 382 h 815"/>
              <a:gd name="T74" fmla="*/ 40 w 1193"/>
              <a:gd name="T75" fmla="*/ 350 h 815"/>
              <a:gd name="T76" fmla="*/ 35 w 1193"/>
              <a:gd name="T77" fmla="*/ 315 h 815"/>
              <a:gd name="T78" fmla="*/ 33 w 1193"/>
              <a:gd name="T79" fmla="*/ 296 h 815"/>
              <a:gd name="T80" fmla="*/ 21 w 1193"/>
              <a:gd name="T81" fmla="*/ 277 h 815"/>
              <a:gd name="T82" fmla="*/ 29 w 1193"/>
              <a:gd name="T83" fmla="*/ 268 h 815"/>
              <a:gd name="T84" fmla="*/ 24 w 1193"/>
              <a:gd name="T85" fmla="*/ 249 h 815"/>
              <a:gd name="T86" fmla="*/ 17 w 1193"/>
              <a:gd name="T87" fmla="*/ 229 h 815"/>
              <a:gd name="T88" fmla="*/ 14 w 1193"/>
              <a:gd name="T89" fmla="*/ 207 h 815"/>
              <a:gd name="T90" fmla="*/ 5 w 1193"/>
              <a:gd name="T91" fmla="*/ 183 h 815"/>
              <a:gd name="T92" fmla="*/ 33 w 1193"/>
              <a:gd name="T93" fmla="*/ 165 h 815"/>
              <a:gd name="T94" fmla="*/ 164 w 1193"/>
              <a:gd name="T95" fmla="*/ 151 h 815"/>
              <a:gd name="T96" fmla="*/ 208 w 1193"/>
              <a:gd name="T97" fmla="*/ 147 h 815"/>
              <a:gd name="T98" fmla="*/ 254 w 1193"/>
              <a:gd name="T99" fmla="*/ 143 h 815"/>
              <a:gd name="T100" fmla="*/ 282 w 1193"/>
              <a:gd name="T101" fmla="*/ 147 h 815"/>
              <a:gd name="T102" fmla="*/ 283 w 1193"/>
              <a:gd name="T103" fmla="*/ 127 h 815"/>
              <a:gd name="T104" fmla="*/ 316 w 1193"/>
              <a:gd name="T105" fmla="*/ 138 h 815"/>
              <a:gd name="T106" fmla="*/ 320 w 1193"/>
              <a:gd name="T107" fmla="*/ 96 h 815"/>
              <a:gd name="T108" fmla="*/ 335 w 1193"/>
              <a:gd name="T109" fmla="*/ 88 h 815"/>
              <a:gd name="T110" fmla="*/ 348 w 1193"/>
              <a:gd name="T111" fmla="*/ 42 h 815"/>
              <a:gd name="T112" fmla="*/ 342 w 1193"/>
              <a:gd name="T113" fmla="*/ 0 h 815"/>
              <a:gd name="T114" fmla="*/ 360 w 1193"/>
              <a:gd name="T115" fmla="*/ 20 h 815"/>
              <a:gd name="T116" fmla="*/ 383 w 1193"/>
              <a:gd name="T117" fmla="*/ 54 h 815"/>
              <a:gd name="T118" fmla="*/ 417 w 1193"/>
              <a:gd name="T119" fmla="*/ 70 h 815"/>
              <a:gd name="T120" fmla="*/ 441 w 1193"/>
              <a:gd name="T121" fmla="*/ 57 h 815"/>
              <a:gd name="T122" fmla="*/ 457 w 1193"/>
              <a:gd name="T123" fmla="*/ 39 h 8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193" h="815">
                <a:moveTo>
                  <a:pt x="475" y="28"/>
                </a:moveTo>
                <a:lnTo>
                  <a:pt x="478" y="29"/>
                </a:lnTo>
                <a:lnTo>
                  <a:pt x="479" y="29"/>
                </a:lnTo>
                <a:lnTo>
                  <a:pt x="478" y="31"/>
                </a:lnTo>
                <a:lnTo>
                  <a:pt x="479" y="32"/>
                </a:lnTo>
                <a:lnTo>
                  <a:pt x="479" y="33"/>
                </a:lnTo>
                <a:lnTo>
                  <a:pt x="477" y="32"/>
                </a:lnTo>
                <a:lnTo>
                  <a:pt x="475" y="33"/>
                </a:lnTo>
                <a:lnTo>
                  <a:pt x="479" y="37"/>
                </a:lnTo>
                <a:lnTo>
                  <a:pt x="481" y="38"/>
                </a:lnTo>
                <a:lnTo>
                  <a:pt x="482" y="38"/>
                </a:lnTo>
                <a:lnTo>
                  <a:pt x="481" y="38"/>
                </a:lnTo>
                <a:lnTo>
                  <a:pt x="481" y="39"/>
                </a:lnTo>
                <a:lnTo>
                  <a:pt x="482" y="39"/>
                </a:lnTo>
                <a:lnTo>
                  <a:pt x="483" y="39"/>
                </a:lnTo>
                <a:lnTo>
                  <a:pt x="487" y="39"/>
                </a:lnTo>
                <a:lnTo>
                  <a:pt x="488" y="39"/>
                </a:lnTo>
                <a:lnTo>
                  <a:pt x="488" y="38"/>
                </a:lnTo>
                <a:lnTo>
                  <a:pt x="489" y="30"/>
                </a:lnTo>
                <a:lnTo>
                  <a:pt x="490" y="25"/>
                </a:lnTo>
                <a:lnTo>
                  <a:pt x="492" y="25"/>
                </a:lnTo>
                <a:lnTo>
                  <a:pt x="494" y="25"/>
                </a:lnTo>
                <a:lnTo>
                  <a:pt x="503" y="24"/>
                </a:lnTo>
                <a:lnTo>
                  <a:pt x="503" y="23"/>
                </a:lnTo>
                <a:lnTo>
                  <a:pt x="503" y="21"/>
                </a:lnTo>
                <a:lnTo>
                  <a:pt x="513" y="20"/>
                </a:lnTo>
                <a:lnTo>
                  <a:pt x="516" y="20"/>
                </a:lnTo>
                <a:lnTo>
                  <a:pt x="516" y="28"/>
                </a:lnTo>
                <a:lnTo>
                  <a:pt x="516" y="30"/>
                </a:lnTo>
                <a:lnTo>
                  <a:pt x="515" y="30"/>
                </a:lnTo>
                <a:lnTo>
                  <a:pt x="512" y="30"/>
                </a:lnTo>
                <a:lnTo>
                  <a:pt x="507" y="30"/>
                </a:lnTo>
                <a:lnTo>
                  <a:pt x="507" y="31"/>
                </a:lnTo>
                <a:lnTo>
                  <a:pt x="508" y="37"/>
                </a:lnTo>
                <a:lnTo>
                  <a:pt x="509" y="37"/>
                </a:lnTo>
                <a:lnTo>
                  <a:pt x="510" y="39"/>
                </a:lnTo>
                <a:lnTo>
                  <a:pt x="510" y="40"/>
                </a:lnTo>
                <a:lnTo>
                  <a:pt x="510" y="41"/>
                </a:lnTo>
                <a:lnTo>
                  <a:pt x="510" y="42"/>
                </a:lnTo>
                <a:lnTo>
                  <a:pt x="505" y="51"/>
                </a:lnTo>
                <a:lnTo>
                  <a:pt x="504" y="53"/>
                </a:lnTo>
                <a:lnTo>
                  <a:pt x="494" y="51"/>
                </a:lnTo>
                <a:lnTo>
                  <a:pt x="490" y="51"/>
                </a:lnTo>
                <a:lnTo>
                  <a:pt x="489" y="51"/>
                </a:lnTo>
                <a:lnTo>
                  <a:pt x="483" y="56"/>
                </a:lnTo>
                <a:lnTo>
                  <a:pt x="481" y="57"/>
                </a:lnTo>
                <a:lnTo>
                  <a:pt x="478" y="59"/>
                </a:lnTo>
                <a:lnTo>
                  <a:pt x="478" y="60"/>
                </a:lnTo>
                <a:lnTo>
                  <a:pt x="475" y="62"/>
                </a:lnTo>
                <a:lnTo>
                  <a:pt x="479" y="67"/>
                </a:lnTo>
                <a:lnTo>
                  <a:pt x="478" y="67"/>
                </a:lnTo>
                <a:lnTo>
                  <a:pt x="475" y="68"/>
                </a:lnTo>
                <a:lnTo>
                  <a:pt x="474" y="70"/>
                </a:lnTo>
                <a:lnTo>
                  <a:pt x="475" y="71"/>
                </a:lnTo>
                <a:lnTo>
                  <a:pt x="477" y="72"/>
                </a:lnTo>
                <a:lnTo>
                  <a:pt x="479" y="75"/>
                </a:lnTo>
                <a:lnTo>
                  <a:pt x="475" y="76"/>
                </a:lnTo>
                <a:lnTo>
                  <a:pt x="475" y="78"/>
                </a:lnTo>
                <a:lnTo>
                  <a:pt x="477" y="79"/>
                </a:lnTo>
                <a:lnTo>
                  <a:pt x="473" y="80"/>
                </a:lnTo>
                <a:lnTo>
                  <a:pt x="473" y="82"/>
                </a:lnTo>
                <a:lnTo>
                  <a:pt x="474" y="82"/>
                </a:lnTo>
                <a:lnTo>
                  <a:pt x="475" y="82"/>
                </a:lnTo>
                <a:lnTo>
                  <a:pt x="475" y="83"/>
                </a:lnTo>
                <a:lnTo>
                  <a:pt x="477" y="83"/>
                </a:lnTo>
                <a:lnTo>
                  <a:pt x="478" y="84"/>
                </a:lnTo>
                <a:lnTo>
                  <a:pt x="478" y="85"/>
                </a:lnTo>
                <a:lnTo>
                  <a:pt x="478" y="88"/>
                </a:lnTo>
                <a:lnTo>
                  <a:pt x="478" y="89"/>
                </a:lnTo>
                <a:lnTo>
                  <a:pt x="478" y="90"/>
                </a:lnTo>
                <a:lnTo>
                  <a:pt x="475" y="89"/>
                </a:lnTo>
                <a:lnTo>
                  <a:pt x="467" y="88"/>
                </a:lnTo>
                <a:lnTo>
                  <a:pt x="466" y="88"/>
                </a:lnTo>
                <a:lnTo>
                  <a:pt x="467" y="91"/>
                </a:lnTo>
                <a:lnTo>
                  <a:pt x="469" y="96"/>
                </a:lnTo>
                <a:lnTo>
                  <a:pt x="469" y="95"/>
                </a:lnTo>
                <a:lnTo>
                  <a:pt x="463" y="97"/>
                </a:lnTo>
                <a:lnTo>
                  <a:pt x="460" y="98"/>
                </a:lnTo>
                <a:lnTo>
                  <a:pt x="458" y="98"/>
                </a:lnTo>
                <a:lnTo>
                  <a:pt x="456" y="98"/>
                </a:lnTo>
                <a:lnTo>
                  <a:pt x="455" y="99"/>
                </a:lnTo>
                <a:lnTo>
                  <a:pt x="454" y="99"/>
                </a:lnTo>
                <a:lnTo>
                  <a:pt x="448" y="101"/>
                </a:lnTo>
                <a:lnTo>
                  <a:pt x="445" y="103"/>
                </a:lnTo>
                <a:lnTo>
                  <a:pt x="443" y="104"/>
                </a:lnTo>
                <a:lnTo>
                  <a:pt x="439" y="105"/>
                </a:lnTo>
                <a:lnTo>
                  <a:pt x="438" y="106"/>
                </a:lnTo>
                <a:lnTo>
                  <a:pt x="436" y="107"/>
                </a:lnTo>
                <a:lnTo>
                  <a:pt x="437" y="107"/>
                </a:lnTo>
                <a:lnTo>
                  <a:pt x="439" y="107"/>
                </a:lnTo>
                <a:lnTo>
                  <a:pt x="441" y="107"/>
                </a:lnTo>
                <a:lnTo>
                  <a:pt x="452" y="109"/>
                </a:lnTo>
                <a:lnTo>
                  <a:pt x="457" y="109"/>
                </a:lnTo>
                <a:lnTo>
                  <a:pt x="458" y="109"/>
                </a:lnTo>
                <a:lnTo>
                  <a:pt x="461" y="110"/>
                </a:lnTo>
                <a:lnTo>
                  <a:pt x="464" y="110"/>
                </a:lnTo>
                <a:lnTo>
                  <a:pt x="465" y="110"/>
                </a:lnTo>
                <a:lnTo>
                  <a:pt x="465" y="112"/>
                </a:lnTo>
                <a:lnTo>
                  <a:pt x="465" y="114"/>
                </a:lnTo>
                <a:lnTo>
                  <a:pt x="466" y="114"/>
                </a:lnTo>
                <a:lnTo>
                  <a:pt x="470" y="115"/>
                </a:lnTo>
                <a:lnTo>
                  <a:pt x="477" y="115"/>
                </a:lnTo>
                <a:lnTo>
                  <a:pt x="475" y="116"/>
                </a:lnTo>
                <a:lnTo>
                  <a:pt x="474" y="121"/>
                </a:lnTo>
                <a:lnTo>
                  <a:pt x="474" y="122"/>
                </a:lnTo>
                <a:lnTo>
                  <a:pt x="474" y="123"/>
                </a:lnTo>
                <a:lnTo>
                  <a:pt x="473" y="131"/>
                </a:lnTo>
                <a:lnTo>
                  <a:pt x="471" y="131"/>
                </a:lnTo>
                <a:lnTo>
                  <a:pt x="471" y="133"/>
                </a:lnTo>
                <a:lnTo>
                  <a:pt x="471" y="134"/>
                </a:lnTo>
                <a:lnTo>
                  <a:pt x="473" y="133"/>
                </a:lnTo>
                <a:lnTo>
                  <a:pt x="474" y="133"/>
                </a:lnTo>
                <a:lnTo>
                  <a:pt x="477" y="133"/>
                </a:lnTo>
                <a:lnTo>
                  <a:pt x="478" y="133"/>
                </a:lnTo>
                <a:lnTo>
                  <a:pt x="479" y="133"/>
                </a:lnTo>
                <a:lnTo>
                  <a:pt x="480" y="134"/>
                </a:lnTo>
                <a:lnTo>
                  <a:pt x="481" y="134"/>
                </a:lnTo>
                <a:lnTo>
                  <a:pt x="482" y="135"/>
                </a:lnTo>
                <a:lnTo>
                  <a:pt x="483" y="135"/>
                </a:lnTo>
                <a:lnTo>
                  <a:pt x="486" y="137"/>
                </a:lnTo>
                <a:lnTo>
                  <a:pt x="488" y="138"/>
                </a:lnTo>
                <a:lnTo>
                  <a:pt x="489" y="139"/>
                </a:lnTo>
                <a:lnTo>
                  <a:pt x="490" y="139"/>
                </a:lnTo>
                <a:lnTo>
                  <a:pt x="492" y="140"/>
                </a:lnTo>
                <a:lnTo>
                  <a:pt x="494" y="140"/>
                </a:lnTo>
                <a:lnTo>
                  <a:pt x="495" y="140"/>
                </a:lnTo>
                <a:lnTo>
                  <a:pt x="497" y="141"/>
                </a:lnTo>
                <a:lnTo>
                  <a:pt x="499" y="141"/>
                </a:lnTo>
                <a:lnTo>
                  <a:pt x="499" y="143"/>
                </a:lnTo>
                <a:lnTo>
                  <a:pt x="499" y="146"/>
                </a:lnTo>
                <a:lnTo>
                  <a:pt x="499" y="147"/>
                </a:lnTo>
                <a:lnTo>
                  <a:pt x="500" y="147"/>
                </a:lnTo>
                <a:lnTo>
                  <a:pt x="500" y="148"/>
                </a:lnTo>
                <a:lnTo>
                  <a:pt x="503" y="148"/>
                </a:lnTo>
                <a:lnTo>
                  <a:pt x="503" y="149"/>
                </a:lnTo>
                <a:lnTo>
                  <a:pt x="504" y="149"/>
                </a:lnTo>
                <a:lnTo>
                  <a:pt x="507" y="147"/>
                </a:lnTo>
                <a:lnTo>
                  <a:pt x="509" y="145"/>
                </a:lnTo>
                <a:lnTo>
                  <a:pt x="509" y="143"/>
                </a:lnTo>
                <a:lnTo>
                  <a:pt x="510" y="143"/>
                </a:lnTo>
                <a:lnTo>
                  <a:pt x="514" y="142"/>
                </a:lnTo>
                <a:lnTo>
                  <a:pt x="515" y="142"/>
                </a:lnTo>
                <a:lnTo>
                  <a:pt x="516" y="142"/>
                </a:lnTo>
                <a:lnTo>
                  <a:pt x="517" y="141"/>
                </a:lnTo>
                <a:lnTo>
                  <a:pt x="518" y="141"/>
                </a:lnTo>
                <a:lnTo>
                  <a:pt x="522" y="140"/>
                </a:lnTo>
                <a:lnTo>
                  <a:pt x="523" y="140"/>
                </a:lnTo>
                <a:lnTo>
                  <a:pt x="525" y="142"/>
                </a:lnTo>
                <a:lnTo>
                  <a:pt x="526" y="145"/>
                </a:lnTo>
                <a:lnTo>
                  <a:pt x="529" y="148"/>
                </a:lnTo>
                <a:lnTo>
                  <a:pt x="530" y="147"/>
                </a:lnTo>
                <a:lnTo>
                  <a:pt x="531" y="147"/>
                </a:lnTo>
                <a:lnTo>
                  <a:pt x="532" y="147"/>
                </a:lnTo>
                <a:lnTo>
                  <a:pt x="533" y="146"/>
                </a:lnTo>
                <a:lnTo>
                  <a:pt x="535" y="145"/>
                </a:lnTo>
                <a:lnTo>
                  <a:pt x="538" y="147"/>
                </a:lnTo>
                <a:lnTo>
                  <a:pt x="539" y="147"/>
                </a:lnTo>
                <a:lnTo>
                  <a:pt x="539" y="148"/>
                </a:lnTo>
                <a:lnTo>
                  <a:pt x="542" y="150"/>
                </a:lnTo>
                <a:lnTo>
                  <a:pt x="546" y="151"/>
                </a:lnTo>
                <a:lnTo>
                  <a:pt x="547" y="154"/>
                </a:lnTo>
                <a:lnTo>
                  <a:pt x="548" y="154"/>
                </a:lnTo>
                <a:lnTo>
                  <a:pt x="553" y="156"/>
                </a:lnTo>
                <a:lnTo>
                  <a:pt x="555" y="156"/>
                </a:lnTo>
                <a:lnTo>
                  <a:pt x="557" y="152"/>
                </a:lnTo>
                <a:lnTo>
                  <a:pt x="563" y="152"/>
                </a:lnTo>
                <a:lnTo>
                  <a:pt x="564" y="154"/>
                </a:lnTo>
                <a:lnTo>
                  <a:pt x="565" y="154"/>
                </a:lnTo>
                <a:lnTo>
                  <a:pt x="565" y="155"/>
                </a:lnTo>
                <a:lnTo>
                  <a:pt x="566" y="155"/>
                </a:lnTo>
                <a:lnTo>
                  <a:pt x="567" y="155"/>
                </a:lnTo>
                <a:lnTo>
                  <a:pt x="569" y="156"/>
                </a:lnTo>
                <a:lnTo>
                  <a:pt x="568" y="159"/>
                </a:lnTo>
                <a:lnTo>
                  <a:pt x="573" y="158"/>
                </a:lnTo>
                <a:lnTo>
                  <a:pt x="582" y="157"/>
                </a:lnTo>
                <a:lnTo>
                  <a:pt x="585" y="157"/>
                </a:lnTo>
                <a:lnTo>
                  <a:pt x="586" y="157"/>
                </a:lnTo>
                <a:lnTo>
                  <a:pt x="590" y="156"/>
                </a:lnTo>
                <a:lnTo>
                  <a:pt x="593" y="156"/>
                </a:lnTo>
                <a:lnTo>
                  <a:pt x="594" y="155"/>
                </a:lnTo>
                <a:lnTo>
                  <a:pt x="595" y="155"/>
                </a:lnTo>
                <a:lnTo>
                  <a:pt x="595" y="156"/>
                </a:lnTo>
                <a:lnTo>
                  <a:pt x="595" y="158"/>
                </a:lnTo>
                <a:lnTo>
                  <a:pt x="594" y="160"/>
                </a:lnTo>
                <a:lnTo>
                  <a:pt x="596" y="160"/>
                </a:lnTo>
                <a:lnTo>
                  <a:pt x="598" y="159"/>
                </a:lnTo>
                <a:lnTo>
                  <a:pt x="600" y="159"/>
                </a:lnTo>
                <a:lnTo>
                  <a:pt x="601" y="158"/>
                </a:lnTo>
                <a:lnTo>
                  <a:pt x="610" y="155"/>
                </a:lnTo>
                <a:lnTo>
                  <a:pt x="611" y="155"/>
                </a:lnTo>
                <a:lnTo>
                  <a:pt x="618" y="157"/>
                </a:lnTo>
                <a:lnTo>
                  <a:pt x="619" y="156"/>
                </a:lnTo>
                <a:lnTo>
                  <a:pt x="625" y="154"/>
                </a:lnTo>
                <a:lnTo>
                  <a:pt x="636" y="147"/>
                </a:lnTo>
                <a:lnTo>
                  <a:pt x="638" y="147"/>
                </a:lnTo>
                <a:lnTo>
                  <a:pt x="639" y="149"/>
                </a:lnTo>
                <a:lnTo>
                  <a:pt x="642" y="148"/>
                </a:lnTo>
                <a:lnTo>
                  <a:pt x="650" y="146"/>
                </a:lnTo>
                <a:lnTo>
                  <a:pt x="659" y="141"/>
                </a:lnTo>
                <a:lnTo>
                  <a:pt x="659" y="142"/>
                </a:lnTo>
                <a:lnTo>
                  <a:pt x="660" y="145"/>
                </a:lnTo>
                <a:lnTo>
                  <a:pt x="660" y="146"/>
                </a:lnTo>
                <a:lnTo>
                  <a:pt x="661" y="148"/>
                </a:lnTo>
                <a:lnTo>
                  <a:pt x="661" y="150"/>
                </a:lnTo>
                <a:lnTo>
                  <a:pt x="661" y="151"/>
                </a:lnTo>
                <a:lnTo>
                  <a:pt x="661" y="152"/>
                </a:lnTo>
                <a:lnTo>
                  <a:pt x="661" y="154"/>
                </a:lnTo>
                <a:lnTo>
                  <a:pt x="660" y="156"/>
                </a:lnTo>
                <a:lnTo>
                  <a:pt x="660" y="157"/>
                </a:lnTo>
                <a:lnTo>
                  <a:pt x="660" y="158"/>
                </a:lnTo>
                <a:lnTo>
                  <a:pt x="660" y="159"/>
                </a:lnTo>
                <a:lnTo>
                  <a:pt x="660" y="160"/>
                </a:lnTo>
                <a:lnTo>
                  <a:pt x="660" y="162"/>
                </a:lnTo>
                <a:lnTo>
                  <a:pt x="661" y="164"/>
                </a:lnTo>
                <a:lnTo>
                  <a:pt x="662" y="166"/>
                </a:lnTo>
                <a:lnTo>
                  <a:pt x="663" y="167"/>
                </a:lnTo>
                <a:lnTo>
                  <a:pt x="662" y="168"/>
                </a:lnTo>
                <a:lnTo>
                  <a:pt x="660" y="173"/>
                </a:lnTo>
                <a:lnTo>
                  <a:pt x="660" y="174"/>
                </a:lnTo>
                <a:lnTo>
                  <a:pt x="659" y="174"/>
                </a:lnTo>
                <a:lnTo>
                  <a:pt x="658" y="174"/>
                </a:lnTo>
                <a:lnTo>
                  <a:pt x="656" y="174"/>
                </a:lnTo>
                <a:lnTo>
                  <a:pt x="655" y="174"/>
                </a:lnTo>
                <a:lnTo>
                  <a:pt x="654" y="174"/>
                </a:lnTo>
                <a:lnTo>
                  <a:pt x="652" y="175"/>
                </a:lnTo>
                <a:lnTo>
                  <a:pt x="651" y="175"/>
                </a:lnTo>
                <a:lnTo>
                  <a:pt x="652" y="176"/>
                </a:lnTo>
                <a:lnTo>
                  <a:pt x="652" y="179"/>
                </a:lnTo>
                <a:lnTo>
                  <a:pt x="650" y="179"/>
                </a:lnTo>
                <a:lnTo>
                  <a:pt x="645" y="180"/>
                </a:lnTo>
                <a:lnTo>
                  <a:pt x="643" y="180"/>
                </a:lnTo>
                <a:lnTo>
                  <a:pt x="644" y="181"/>
                </a:lnTo>
                <a:lnTo>
                  <a:pt x="645" y="184"/>
                </a:lnTo>
                <a:lnTo>
                  <a:pt x="643" y="185"/>
                </a:lnTo>
                <a:lnTo>
                  <a:pt x="641" y="185"/>
                </a:lnTo>
                <a:lnTo>
                  <a:pt x="637" y="184"/>
                </a:lnTo>
                <a:lnTo>
                  <a:pt x="635" y="187"/>
                </a:lnTo>
                <a:lnTo>
                  <a:pt x="635" y="188"/>
                </a:lnTo>
                <a:lnTo>
                  <a:pt x="636" y="191"/>
                </a:lnTo>
                <a:lnTo>
                  <a:pt x="636" y="192"/>
                </a:lnTo>
                <a:lnTo>
                  <a:pt x="635" y="192"/>
                </a:lnTo>
                <a:lnTo>
                  <a:pt x="627" y="195"/>
                </a:lnTo>
                <a:lnTo>
                  <a:pt x="622" y="196"/>
                </a:lnTo>
                <a:lnTo>
                  <a:pt x="621" y="196"/>
                </a:lnTo>
                <a:lnTo>
                  <a:pt x="617" y="197"/>
                </a:lnTo>
                <a:lnTo>
                  <a:pt x="616" y="197"/>
                </a:lnTo>
                <a:lnTo>
                  <a:pt x="617" y="197"/>
                </a:lnTo>
                <a:lnTo>
                  <a:pt x="618" y="198"/>
                </a:lnTo>
                <a:lnTo>
                  <a:pt x="625" y="202"/>
                </a:lnTo>
                <a:lnTo>
                  <a:pt x="629" y="205"/>
                </a:lnTo>
                <a:lnTo>
                  <a:pt x="638" y="208"/>
                </a:lnTo>
                <a:lnTo>
                  <a:pt x="643" y="210"/>
                </a:lnTo>
                <a:lnTo>
                  <a:pt x="648" y="212"/>
                </a:lnTo>
                <a:lnTo>
                  <a:pt x="651" y="212"/>
                </a:lnTo>
                <a:lnTo>
                  <a:pt x="654" y="210"/>
                </a:lnTo>
                <a:lnTo>
                  <a:pt x="655" y="212"/>
                </a:lnTo>
                <a:lnTo>
                  <a:pt x="656" y="213"/>
                </a:lnTo>
                <a:lnTo>
                  <a:pt x="660" y="215"/>
                </a:lnTo>
                <a:lnTo>
                  <a:pt x="661" y="215"/>
                </a:lnTo>
                <a:lnTo>
                  <a:pt x="665" y="209"/>
                </a:lnTo>
                <a:lnTo>
                  <a:pt x="667" y="208"/>
                </a:lnTo>
                <a:lnTo>
                  <a:pt x="671" y="199"/>
                </a:lnTo>
                <a:lnTo>
                  <a:pt x="672" y="197"/>
                </a:lnTo>
                <a:lnTo>
                  <a:pt x="674" y="191"/>
                </a:lnTo>
                <a:lnTo>
                  <a:pt x="676" y="185"/>
                </a:lnTo>
                <a:lnTo>
                  <a:pt x="678" y="181"/>
                </a:lnTo>
                <a:lnTo>
                  <a:pt x="678" y="180"/>
                </a:lnTo>
                <a:lnTo>
                  <a:pt x="679" y="175"/>
                </a:lnTo>
                <a:lnTo>
                  <a:pt x="680" y="176"/>
                </a:lnTo>
                <a:lnTo>
                  <a:pt x="699" y="179"/>
                </a:lnTo>
                <a:lnTo>
                  <a:pt x="710" y="180"/>
                </a:lnTo>
                <a:lnTo>
                  <a:pt x="739" y="156"/>
                </a:lnTo>
                <a:lnTo>
                  <a:pt x="748" y="149"/>
                </a:lnTo>
                <a:lnTo>
                  <a:pt x="757" y="132"/>
                </a:lnTo>
                <a:lnTo>
                  <a:pt x="757" y="131"/>
                </a:lnTo>
                <a:lnTo>
                  <a:pt x="769" y="107"/>
                </a:lnTo>
                <a:lnTo>
                  <a:pt x="771" y="103"/>
                </a:lnTo>
                <a:lnTo>
                  <a:pt x="766" y="99"/>
                </a:lnTo>
                <a:lnTo>
                  <a:pt x="765" y="97"/>
                </a:lnTo>
                <a:lnTo>
                  <a:pt x="764" y="97"/>
                </a:lnTo>
                <a:lnTo>
                  <a:pt x="763" y="97"/>
                </a:lnTo>
                <a:lnTo>
                  <a:pt x="763" y="98"/>
                </a:lnTo>
                <a:lnTo>
                  <a:pt x="762" y="98"/>
                </a:lnTo>
                <a:lnTo>
                  <a:pt x="760" y="99"/>
                </a:lnTo>
                <a:lnTo>
                  <a:pt x="759" y="99"/>
                </a:lnTo>
                <a:lnTo>
                  <a:pt x="757" y="99"/>
                </a:lnTo>
                <a:lnTo>
                  <a:pt x="756" y="98"/>
                </a:lnTo>
                <a:lnTo>
                  <a:pt x="754" y="98"/>
                </a:lnTo>
                <a:lnTo>
                  <a:pt x="751" y="97"/>
                </a:lnTo>
                <a:lnTo>
                  <a:pt x="750" y="97"/>
                </a:lnTo>
                <a:lnTo>
                  <a:pt x="749" y="97"/>
                </a:lnTo>
                <a:lnTo>
                  <a:pt x="748" y="97"/>
                </a:lnTo>
                <a:lnTo>
                  <a:pt x="747" y="97"/>
                </a:lnTo>
                <a:lnTo>
                  <a:pt x="747" y="96"/>
                </a:lnTo>
                <a:lnTo>
                  <a:pt x="746" y="96"/>
                </a:lnTo>
                <a:lnTo>
                  <a:pt x="747" y="95"/>
                </a:lnTo>
                <a:lnTo>
                  <a:pt x="776" y="90"/>
                </a:lnTo>
                <a:lnTo>
                  <a:pt x="782" y="90"/>
                </a:lnTo>
                <a:lnTo>
                  <a:pt x="782" y="80"/>
                </a:lnTo>
                <a:lnTo>
                  <a:pt x="782" y="73"/>
                </a:lnTo>
                <a:lnTo>
                  <a:pt x="782" y="68"/>
                </a:lnTo>
                <a:lnTo>
                  <a:pt x="796" y="68"/>
                </a:lnTo>
                <a:lnTo>
                  <a:pt x="815" y="67"/>
                </a:lnTo>
                <a:lnTo>
                  <a:pt x="815" y="63"/>
                </a:lnTo>
                <a:lnTo>
                  <a:pt x="816" y="63"/>
                </a:lnTo>
                <a:lnTo>
                  <a:pt x="850" y="62"/>
                </a:lnTo>
                <a:lnTo>
                  <a:pt x="892" y="62"/>
                </a:lnTo>
                <a:lnTo>
                  <a:pt x="894" y="62"/>
                </a:lnTo>
                <a:lnTo>
                  <a:pt x="897" y="62"/>
                </a:lnTo>
                <a:lnTo>
                  <a:pt x="901" y="62"/>
                </a:lnTo>
                <a:lnTo>
                  <a:pt x="903" y="62"/>
                </a:lnTo>
                <a:lnTo>
                  <a:pt x="937" y="60"/>
                </a:lnTo>
                <a:lnTo>
                  <a:pt x="937" y="87"/>
                </a:lnTo>
                <a:lnTo>
                  <a:pt x="957" y="87"/>
                </a:lnTo>
                <a:lnTo>
                  <a:pt x="1008" y="85"/>
                </a:lnTo>
                <a:lnTo>
                  <a:pt x="1042" y="85"/>
                </a:lnTo>
                <a:lnTo>
                  <a:pt x="1044" y="100"/>
                </a:lnTo>
                <a:lnTo>
                  <a:pt x="1045" y="107"/>
                </a:lnTo>
                <a:lnTo>
                  <a:pt x="1047" y="132"/>
                </a:lnTo>
                <a:lnTo>
                  <a:pt x="1092" y="132"/>
                </a:lnTo>
                <a:lnTo>
                  <a:pt x="1092" y="149"/>
                </a:lnTo>
                <a:lnTo>
                  <a:pt x="1092" y="154"/>
                </a:lnTo>
                <a:lnTo>
                  <a:pt x="1113" y="152"/>
                </a:lnTo>
                <a:lnTo>
                  <a:pt x="1136" y="152"/>
                </a:lnTo>
                <a:lnTo>
                  <a:pt x="1136" y="159"/>
                </a:lnTo>
                <a:lnTo>
                  <a:pt x="1137" y="159"/>
                </a:lnTo>
                <a:lnTo>
                  <a:pt x="1139" y="159"/>
                </a:lnTo>
                <a:lnTo>
                  <a:pt x="1168" y="159"/>
                </a:lnTo>
                <a:lnTo>
                  <a:pt x="1169" y="159"/>
                </a:lnTo>
                <a:lnTo>
                  <a:pt x="1170" y="159"/>
                </a:lnTo>
                <a:lnTo>
                  <a:pt x="1172" y="159"/>
                </a:lnTo>
                <a:lnTo>
                  <a:pt x="1180" y="159"/>
                </a:lnTo>
                <a:lnTo>
                  <a:pt x="1180" y="174"/>
                </a:lnTo>
                <a:lnTo>
                  <a:pt x="1180" y="179"/>
                </a:lnTo>
                <a:lnTo>
                  <a:pt x="1180" y="205"/>
                </a:lnTo>
                <a:lnTo>
                  <a:pt x="1176" y="205"/>
                </a:lnTo>
                <a:lnTo>
                  <a:pt x="1182" y="216"/>
                </a:lnTo>
                <a:lnTo>
                  <a:pt x="1182" y="224"/>
                </a:lnTo>
                <a:lnTo>
                  <a:pt x="1187" y="234"/>
                </a:lnTo>
                <a:lnTo>
                  <a:pt x="1191" y="234"/>
                </a:lnTo>
                <a:lnTo>
                  <a:pt x="1191" y="239"/>
                </a:lnTo>
                <a:lnTo>
                  <a:pt x="1193" y="250"/>
                </a:lnTo>
                <a:lnTo>
                  <a:pt x="1156" y="250"/>
                </a:lnTo>
                <a:lnTo>
                  <a:pt x="1139" y="250"/>
                </a:lnTo>
                <a:lnTo>
                  <a:pt x="1137" y="246"/>
                </a:lnTo>
                <a:lnTo>
                  <a:pt x="1125" y="240"/>
                </a:lnTo>
                <a:lnTo>
                  <a:pt x="1118" y="243"/>
                </a:lnTo>
                <a:lnTo>
                  <a:pt x="1118" y="246"/>
                </a:lnTo>
                <a:lnTo>
                  <a:pt x="1116" y="246"/>
                </a:lnTo>
                <a:lnTo>
                  <a:pt x="1078" y="246"/>
                </a:lnTo>
                <a:lnTo>
                  <a:pt x="1064" y="246"/>
                </a:lnTo>
                <a:lnTo>
                  <a:pt x="1053" y="246"/>
                </a:lnTo>
                <a:lnTo>
                  <a:pt x="1047" y="247"/>
                </a:lnTo>
                <a:lnTo>
                  <a:pt x="1047" y="233"/>
                </a:lnTo>
                <a:lnTo>
                  <a:pt x="1047" y="205"/>
                </a:lnTo>
                <a:lnTo>
                  <a:pt x="1047" y="182"/>
                </a:lnTo>
                <a:lnTo>
                  <a:pt x="1047" y="172"/>
                </a:lnTo>
                <a:lnTo>
                  <a:pt x="1047" y="154"/>
                </a:lnTo>
                <a:lnTo>
                  <a:pt x="1030" y="154"/>
                </a:lnTo>
                <a:lnTo>
                  <a:pt x="1007" y="154"/>
                </a:lnTo>
                <a:lnTo>
                  <a:pt x="981" y="152"/>
                </a:lnTo>
                <a:lnTo>
                  <a:pt x="961" y="152"/>
                </a:lnTo>
                <a:lnTo>
                  <a:pt x="953" y="152"/>
                </a:lnTo>
                <a:lnTo>
                  <a:pt x="953" y="126"/>
                </a:lnTo>
                <a:lnTo>
                  <a:pt x="914" y="122"/>
                </a:lnTo>
                <a:lnTo>
                  <a:pt x="894" y="131"/>
                </a:lnTo>
                <a:lnTo>
                  <a:pt x="886" y="134"/>
                </a:lnTo>
                <a:lnTo>
                  <a:pt x="881" y="139"/>
                </a:lnTo>
                <a:lnTo>
                  <a:pt x="868" y="154"/>
                </a:lnTo>
                <a:lnTo>
                  <a:pt x="862" y="154"/>
                </a:lnTo>
                <a:lnTo>
                  <a:pt x="859" y="154"/>
                </a:lnTo>
                <a:lnTo>
                  <a:pt x="857" y="155"/>
                </a:lnTo>
                <a:lnTo>
                  <a:pt x="857" y="154"/>
                </a:lnTo>
                <a:lnTo>
                  <a:pt x="858" y="154"/>
                </a:lnTo>
                <a:lnTo>
                  <a:pt x="859" y="152"/>
                </a:lnTo>
                <a:lnTo>
                  <a:pt x="859" y="138"/>
                </a:lnTo>
                <a:lnTo>
                  <a:pt x="859" y="129"/>
                </a:lnTo>
                <a:lnTo>
                  <a:pt x="829" y="130"/>
                </a:lnTo>
                <a:lnTo>
                  <a:pt x="803" y="130"/>
                </a:lnTo>
                <a:lnTo>
                  <a:pt x="803" y="139"/>
                </a:lnTo>
                <a:lnTo>
                  <a:pt x="805" y="139"/>
                </a:lnTo>
                <a:lnTo>
                  <a:pt x="805" y="140"/>
                </a:lnTo>
                <a:lnTo>
                  <a:pt x="806" y="140"/>
                </a:lnTo>
                <a:lnTo>
                  <a:pt x="807" y="141"/>
                </a:lnTo>
                <a:lnTo>
                  <a:pt x="808" y="141"/>
                </a:lnTo>
                <a:lnTo>
                  <a:pt x="809" y="141"/>
                </a:lnTo>
                <a:lnTo>
                  <a:pt x="809" y="142"/>
                </a:lnTo>
                <a:lnTo>
                  <a:pt x="810" y="142"/>
                </a:lnTo>
                <a:lnTo>
                  <a:pt x="811" y="142"/>
                </a:lnTo>
                <a:lnTo>
                  <a:pt x="812" y="143"/>
                </a:lnTo>
                <a:lnTo>
                  <a:pt x="814" y="143"/>
                </a:lnTo>
                <a:lnTo>
                  <a:pt x="814" y="145"/>
                </a:lnTo>
                <a:lnTo>
                  <a:pt x="815" y="145"/>
                </a:lnTo>
                <a:lnTo>
                  <a:pt x="815" y="146"/>
                </a:lnTo>
                <a:lnTo>
                  <a:pt x="816" y="146"/>
                </a:lnTo>
                <a:lnTo>
                  <a:pt x="816" y="147"/>
                </a:lnTo>
                <a:lnTo>
                  <a:pt x="816" y="148"/>
                </a:lnTo>
                <a:lnTo>
                  <a:pt x="816" y="149"/>
                </a:lnTo>
                <a:lnTo>
                  <a:pt x="816" y="150"/>
                </a:lnTo>
                <a:lnTo>
                  <a:pt x="817" y="151"/>
                </a:lnTo>
                <a:lnTo>
                  <a:pt x="818" y="154"/>
                </a:lnTo>
                <a:lnTo>
                  <a:pt x="818" y="155"/>
                </a:lnTo>
                <a:lnTo>
                  <a:pt x="819" y="155"/>
                </a:lnTo>
                <a:lnTo>
                  <a:pt x="817" y="155"/>
                </a:lnTo>
                <a:lnTo>
                  <a:pt x="816" y="155"/>
                </a:lnTo>
                <a:lnTo>
                  <a:pt x="816" y="159"/>
                </a:lnTo>
                <a:lnTo>
                  <a:pt x="816" y="165"/>
                </a:lnTo>
                <a:lnTo>
                  <a:pt x="816" y="179"/>
                </a:lnTo>
                <a:lnTo>
                  <a:pt x="814" y="179"/>
                </a:lnTo>
                <a:lnTo>
                  <a:pt x="814" y="196"/>
                </a:lnTo>
                <a:lnTo>
                  <a:pt x="814" y="198"/>
                </a:lnTo>
                <a:lnTo>
                  <a:pt x="815" y="206"/>
                </a:lnTo>
                <a:lnTo>
                  <a:pt x="815" y="216"/>
                </a:lnTo>
                <a:lnTo>
                  <a:pt x="816" y="232"/>
                </a:lnTo>
                <a:lnTo>
                  <a:pt x="817" y="249"/>
                </a:lnTo>
                <a:lnTo>
                  <a:pt x="835" y="248"/>
                </a:lnTo>
                <a:lnTo>
                  <a:pt x="863" y="247"/>
                </a:lnTo>
                <a:lnTo>
                  <a:pt x="865" y="247"/>
                </a:lnTo>
                <a:lnTo>
                  <a:pt x="865" y="264"/>
                </a:lnTo>
                <a:lnTo>
                  <a:pt x="865" y="273"/>
                </a:lnTo>
                <a:lnTo>
                  <a:pt x="865" y="285"/>
                </a:lnTo>
                <a:lnTo>
                  <a:pt x="865" y="299"/>
                </a:lnTo>
                <a:lnTo>
                  <a:pt x="865" y="326"/>
                </a:lnTo>
                <a:lnTo>
                  <a:pt x="865" y="335"/>
                </a:lnTo>
                <a:lnTo>
                  <a:pt x="865" y="340"/>
                </a:lnTo>
                <a:lnTo>
                  <a:pt x="865" y="351"/>
                </a:lnTo>
                <a:lnTo>
                  <a:pt x="862" y="407"/>
                </a:lnTo>
                <a:lnTo>
                  <a:pt x="862" y="427"/>
                </a:lnTo>
                <a:lnTo>
                  <a:pt x="816" y="428"/>
                </a:lnTo>
                <a:lnTo>
                  <a:pt x="805" y="421"/>
                </a:lnTo>
                <a:lnTo>
                  <a:pt x="794" y="413"/>
                </a:lnTo>
                <a:lnTo>
                  <a:pt x="792" y="410"/>
                </a:lnTo>
                <a:lnTo>
                  <a:pt x="773" y="397"/>
                </a:lnTo>
                <a:lnTo>
                  <a:pt x="773" y="393"/>
                </a:lnTo>
                <a:lnTo>
                  <a:pt x="773" y="388"/>
                </a:lnTo>
                <a:lnTo>
                  <a:pt x="792" y="386"/>
                </a:lnTo>
                <a:lnTo>
                  <a:pt x="791" y="363"/>
                </a:lnTo>
                <a:lnTo>
                  <a:pt x="811" y="361"/>
                </a:lnTo>
                <a:lnTo>
                  <a:pt x="810" y="341"/>
                </a:lnTo>
                <a:lnTo>
                  <a:pt x="773" y="341"/>
                </a:lnTo>
                <a:lnTo>
                  <a:pt x="758" y="341"/>
                </a:lnTo>
                <a:lnTo>
                  <a:pt x="730" y="341"/>
                </a:lnTo>
                <a:lnTo>
                  <a:pt x="730" y="338"/>
                </a:lnTo>
                <a:lnTo>
                  <a:pt x="730" y="318"/>
                </a:lnTo>
                <a:lnTo>
                  <a:pt x="742" y="311"/>
                </a:lnTo>
                <a:lnTo>
                  <a:pt x="745" y="310"/>
                </a:lnTo>
                <a:lnTo>
                  <a:pt x="746" y="310"/>
                </a:lnTo>
                <a:lnTo>
                  <a:pt x="753" y="308"/>
                </a:lnTo>
                <a:lnTo>
                  <a:pt x="753" y="297"/>
                </a:lnTo>
                <a:lnTo>
                  <a:pt x="745" y="297"/>
                </a:lnTo>
                <a:lnTo>
                  <a:pt x="741" y="298"/>
                </a:lnTo>
                <a:lnTo>
                  <a:pt x="730" y="298"/>
                </a:lnTo>
                <a:lnTo>
                  <a:pt x="717" y="298"/>
                </a:lnTo>
                <a:lnTo>
                  <a:pt x="713" y="298"/>
                </a:lnTo>
                <a:lnTo>
                  <a:pt x="706" y="298"/>
                </a:lnTo>
                <a:lnTo>
                  <a:pt x="706" y="313"/>
                </a:lnTo>
                <a:lnTo>
                  <a:pt x="706" y="323"/>
                </a:lnTo>
                <a:lnTo>
                  <a:pt x="707" y="341"/>
                </a:lnTo>
                <a:lnTo>
                  <a:pt x="707" y="342"/>
                </a:lnTo>
                <a:lnTo>
                  <a:pt x="699" y="342"/>
                </a:lnTo>
                <a:lnTo>
                  <a:pt x="689" y="334"/>
                </a:lnTo>
                <a:lnTo>
                  <a:pt x="682" y="330"/>
                </a:lnTo>
                <a:lnTo>
                  <a:pt x="645" y="301"/>
                </a:lnTo>
                <a:lnTo>
                  <a:pt x="613" y="279"/>
                </a:lnTo>
                <a:lnTo>
                  <a:pt x="609" y="275"/>
                </a:lnTo>
                <a:lnTo>
                  <a:pt x="586" y="258"/>
                </a:lnTo>
                <a:lnTo>
                  <a:pt x="585" y="259"/>
                </a:lnTo>
                <a:lnTo>
                  <a:pt x="584" y="262"/>
                </a:lnTo>
                <a:lnTo>
                  <a:pt x="583" y="265"/>
                </a:lnTo>
                <a:lnTo>
                  <a:pt x="583" y="267"/>
                </a:lnTo>
                <a:lnTo>
                  <a:pt x="583" y="268"/>
                </a:lnTo>
                <a:lnTo>
                  <a:pt x="583" y="269"/>
                </a:lnTo>
                <a:lnTo>
                  <a:pt x="581" y="268"/>
                </a:lnTo>
                <a:lnTo>
                  <a:pt x="581" y="269"/>
                </a:lnTo>
                <a:lnTo>
                  <a:pt x="579" y="268"/>
                </a:lnTo>
                <a:lnTo>
                  <a:pt x="578" y="268"/>
                </a:lnTo>
                <a:lnTo>
                  <a:pt x="577" y="268"/>
                </a:lnTo>
                <a:lnTo>
                  <a:pt x="576" y="268"/>
                </a:lnTo>
                <a:lnTo>
                  <a:pt x="575" y="268"/>
                </a:lnTo>
                <a:lnTo>
                  <a:pt x="574" y="268"/>
                </a:lnTo>
                <a:lnTo>
                  <a:pt x="573" y="268"/>
                </a:lnTo>
                <a:lnTo>
                  <a:pt x="572" y="268"/>
                </a:lnTo>
                <a:lnTo>
                  <a:pt x="569" y="269"/>
                </a:lnTo>
                <a:lnTo>
                  <a:pt x="569" y="271"/>
                </a:lnTo>
                <a:lnTo>
                  <a:pt x="568" y="271"/>
                </a:lnTo>
                <a:lnTo>
                  <a:pt x="567" y="271"/>
                </a:lnTo>
                <a:lnTo>
                  <a:pt x="565" y="272"/>
                </a:lnTo>
                <a:lnTo>
                  <a:pt x="564" y="273"/>
                </a:lnTo>
                <a:lnTo>
                  <a:pt x="563" y="273"/>
                </a:lnTo>
                <a:lnTo>
                  <a:pt x="561" y="273"/>
                </a:lnTo>
                <a:lnTo>
                  <a:pt x="560" y="272"/>
                </a:lnTo>
                <a:lnTo>
                  <a:pt x="558" y="273"/>
                </a:lnTo>
                <a:lnTo>
                  <a:pt x="557" y="273"/>
                </a:lnTo>
                <a:lnTo>
                  <a:pt x="557" y="274"/>
                </a:lnTo>
                <a:lnTo>
                  <a:pt x="556" y="273"/>
                </a:lnTo>
                <a:lnTo>
                  <a:pt x="556" y="272"/>
                </a:lnTo>
                <a:lnTo>
                  <a:pt x="555" y="273"/>
                </a:lnTo>
                <a:lnTo>
                  <a:pt x="553" y="273"/>
                </a:lnTo>
                <a:lnTo>
                  <a:pt x="552" y="273"/>
                </a:lnTo>
                <a:lnTo>
                  <a:pt x="552" y="271"/>
                </a:lnTo>
                <a:lnTo>
                  <a:pt x="551" y="269"/>
                </a:lnTo>
                <a:lnTo>
                  <a:pt x="549" y="269"/>
                </a:lnTo>
                <a:lnTo>
                  <a:pt x="549" y="268"/>
                </a:lnTo>
                <a:lnTo>
                  <a:pt x="548" y="268"/>
                </a:lnTo>
                <a:lnTo>
                  <a:pt x="547" y="267"/>
                </a:lnTo>
                <a:lnTo>
                  <a:pt x="546" y="267"/>
                </a:lnTo>
                <a:lnTo>
                  <a:pt x="544" y="268"/>
                </a:lnTo>
                <a:lnTo>
                  <a:pt x="543" y="269"/>
                </a:lnTo>
                <a:lnTo>
                  <a:pt x="543" y="271"/>
                </a:lnTo>
                <a:lnTo>
                  <a:pt x="542" y="273"/>
                </a:lnTo>
                <a:lnTo>
                  <a:pt x="542" y="274"/>
                </a:lnTo>
                <a:lnTo>
                  <a:pt x="542" y="275"/>
                </a:lnTo>
                <a:lnTo>
                  <a:pt x="541" y="276"/>
                </a:lnTo>
                <a:lnTo>
                  <a:pt x="541" y="277"/>
                </a:lnTo>
                <a:lnTo>
                  <a:pt x="543" y="279"/>
                </a:lnTo>
                <a:lnTo>
                  <a:pt x="544" y="280"/>
                </a:lnTo>
                <a:lnTo>
                  <a:pt x="546" y="280"/>
                </a:lnTo>
                <a:lnTo>
                  <a:pt x="552" y="284"/>
                </a:lnTo>
                <a:lnTo>
                  <a:pt x="551" y="285"/>
                </a:lnTo>
                <a:lnTo>
                  <a:pt x="556" y="286"/>
                </a:lnTo>
                <a:lnTo>
                  <a:pt x="557" y="286"/>
                </a:lnTo>
                <a:lnTo>
                  <a:pt x="558" y="286"/>
                </a:lnTo>
                <a:lnTo>
                  <a:pt x="560" y="285"/>
                </a:lnTo>
                <a:lnTo>
                  <a:pt x="561" y="285"/>
                </a:lnTo>
                <a:lnTo>
                  <a:pt x="564" y="285"/>
                </a:lnTo>
                <a:lnTo>
                  <a:pt x="565" y="285"/>
                </a:lnTo>
                <a:lnTo>
                  <a:pt x="566" y="285"/>
                </a:lnTo>
                <a:lnTo>
                  <a:pt x="568" y="284"/>
                </a:lnTo>
                <a:lnTo>
                  <a:pt x="569" y="284"/>
                </a:lnTo>
                <a:lnTo>
                  <a:pt x="570" y="284"/>
                </a:lnTo>
                <a:lnTo>
                  <a:pt x="572" y="284"/>
                </a:lnTo>
                <a:lnTo>
                  <a:pt x="572" y="283"/>
                </a:lnTo>
                <a:lnTo>
                  <a:pt x="573" y="283"/>
                </a:lnTo>
                <a:lnTo>
                  <a:pt x="574" y="283"/>
                </a:lnTo>
                <a:lnTo>
                  <a:pt x="575" y="283"/>
                </a:lnTo>
                <a:lnTo>
                  <a:pt x="575" y="284"/>
                </a:lnTo>
                <a:lnTo>
                  <a:pt x="576" y="284"/>
                </a:lnTo>
                <a:lnTo>
                  <a:pt x="577" y="284"/>
                </a:lnTo>
                <a:lnTo>
                  <a:pt x="578" y="285"/>
                </a:lnTo>
                <a:lnTo>
                  <a:pt x="579" y="285"/>
                </a:lnTo>
                <a:lnTo>
                  <a:pt x="579" y="286"/>
                </a:lnTo>
                <a:lnTo>
                  <a:pt x="581" y="286"/>
                </a:lnTo>
                <a:lnTo>
                  <a:pt x="578" y="293"/>
                </a:lnTo>
                <a:lnTo>
                  <a:pt x="577" y="296"/>
                </a:lnTo>
                <a:lnTo>
                  <a:pt x="577" y="297"/>
                </a:lnTo>
                <a:lnTo>
                  <a:pt x="578" y="297"/>
                </a:lnTo>
                <a:lnTo>
                  <a:pt x="579" y="297"/>
                </a:lnTo>
                <a:lnTo>
                  <a:pt x="582" y="296"/>
                </a:lnTo>
                <a:lnTo>
                  <a:pt x="583" y="297"/>
                </a:lnTo>
                <a:lnTo>
                  <a:pt x="585" y="300"/>
                </a:lnTo>
                <a:lnTo>
                  <a:pt x="592" y="309"/>
                </a:lnTo>
                <a:lnTo>
                  <a:pt x="595" y="316"/>
                </a:lnTo>
                <a:lnTo>
                  <a:pt x="594" y="319"/>
                </a:lnTo>
                <a:lnTo>
                  <a:pt x="592" y="326"/>
                </a:lnTo>
                <a:lnTo>
                  <a:pt x="608" y="334"/>
                </a:lnTo>
                <a:lnTo>
                  <a:pt x="611" y="343"/>
                </a:lnTo>
                <a:lnTo>
                  <a:pt x="613" y="348"/>
                </a:lnTo>
                <a:lnTo>
                  <a:pt x="617" y="352"/>
                </a:lnTo>
                <a:lnTo>
                  <a:pt x="617" y="356"/>
                </a:lnTo>
                <a:lnTo>
                  <a:pt x="618" y="357"/>
                </a:lnTo>
                <a:lnTo>
                  <a:pt x="620" y="356"/>
                </a:lnTo>
                <a:lnTo>
                  <a:pt x="621" y="356"/>
                </a:lnTo>
                <a:lnTo>
                  <a:pt x="622" y="356"/>
                </a:lnTo>
                <a:lnTo>
                  <a:pt x="624" y="357"/>
                </a:lnTo>
                <a:lnTo>
                  <a:pt x="634" y="358"/>
                </a:lnTo>
                <a:lnTo>
                  <a:pt x="636" y="358"/>
                </a:lnTo>
                <a:lnTo>
                  <a:pt x="639" y="372"/>
                </a:lnTo>
                <a:lnTo>
                  <a:pt x="642" y="386"/>
                </a:lnTo>
                <a:lnTo>
                  <a:pt x="638" y="386"/>
                </a:lnTo>
                <a:lnTo>
                  <a:pt x="637" y="388"/>
                </a:lnTo>
                <a:lnTo>
                  <a:pt x="637" y="389"/>
                </a:lnTo>
                <a:lnTo>
                  <a:pt x="637" y="390"/>
                </a:lnTo>
                <a:lnTo>
                  <a:pt x="637" y="391"/>
                </a:lnTo>
                <a:lnTo>
                  <a:pt x="636" y="392"/>
                </a:lnTo>
                <a:lnTo>
                  <a:pt x="636" y="393"/>
                </a:lnTo>
                <a:lnTo>
                  <a:pt x="637" y="394"/>
                </a:lnTo>
                <a:lnTo>
                  <a:pt x="643" y="398"/>
                </a:lnTo>
                <a:lnTo>
                  <a:pt x="645" y="399"/>
                </a:lnTo>
                <a:lnTo>
                  <a:pt x="642" y="409"/>
                </a:lnTo>
                <a:lnTo>
                  <a:pt x="641" y="410"/>
                </a:lnTo>
                <a:lnTo>
                  <a:pt x="635" y="413"/>
                </a:lnTo>
                <a:lnTo>
                  <a:pt x="632" y="414"/>
                </a:lnTo>
                <a:lnTo>
                  <a:pt x="633" y="415"/>
                </a:lnTo>
                <a:lnTo>
                  <a:pt x="634" y="417"/>
                </a:lnTo>
                <a:lnTo>
                  <a:pt x="639" y="423"/>
                </a:lnTo>
                <a:lnTo>
                  <a:pt x="644" y="427"/>
                </a:lnTo>
                <a:lnTo>
                  <a:pt x="646" y="431"/>
                </a:lnTo>
                <a:lnTo>
                  <a:pt x="647" y="432"/>
                </a:lnTo>
                <a:lnTo>
                  <a:pt x="648" y="433"/>
                </a:lnTo>
                <a:lnTo>
                  <a:pt x="651" y="436"/>
                </a:lnTo>
                <a:lnTo>
                  <a:pt x="659" y="445"/>
                </a:lnTo>
                <a:lnTo>
                  <a:pt x="660" y="447"/>
                </a:lnTo>
                <a:lnTo>
                  <a:pt x="661" y="445"/>
                </a:lnTo>
                <a:lnTo>
                  <a:pt x="661" y="444"/>
                </a:lnTo>
                <a:lnTo>
                  <a:pt x="664" y="449"/>
                </a:lnTo>
                <a:lnTo>
                  <a:pt x="663" y="450"/>
                </a:lnTo>
                <a:lnTo>
                  <a:pt x="663" y="451"/>
                </a:lnTo>
                <a:lnTo>
                  <a:pt x="673" y="463"/>
                </a:lnTo>
                <a:lnTo>
                  <a:pt x="678" y="467"/>
                </a:lnTo>
                <a:lnTo>
                  <a:pt x="680" y="468"/>
                </a:lnTo>
                <a:lnTo>
                  <a:pt x="667" y="476"/>
                </a:lnTo>
                <a:lnTo>
                  <a:pt x="661" y="480"/>
                </a:lnTo>
                <a:lnTo>
                  <a:pt x="658" y="482"/>
                </a:lnTo>
                <a:lnTo>
                  <a:pt x="659" y="482"/>
                </a:lnTo>
                <a:lnTo>
                  <a:pt x="660" y="483"/>
                </a:lnTo>
                <a:lnTo>
                  <a:pt x="662" y="485"/>
                </a:lnTo>
                <a:lnTo>
                  <a:pt x="662" y="486"/>
                </a:lnTo>
                <a:lnTo>
                  <a:pt x="663" y="488"/>
                </a:lnTo>
                <a:lnTo>
                  <a:pt x="667" y="491"/>
                </a:lnTo>
                <a:lnTo>
                  <a:pt x="668" y="492"/>
                </a:lnTo>
                <a:lnTo>
                  <a:pt x="668" y="493"/>
                </a:lnTo>
                <a:lnTo>
                  <a:pt x="670" y="494"/>
                </a:lnTo>
                <a:lnTo>
                  <a:pt x="670" y="495"/>
                </a:lnTo>
                <a:lnTo>
                  <a:pt x="673" y="499"/>
                </a:lnTo>
                <a:lnTo>
                  <a:pt x="674" y="500"/>
                </a:lnTo>
                <a:lnTo>
                  <a:pt x="677" y="502"/>
                </a:lnTo>
                <a:lnTo>
                  <a:pt x="681" y="507"/>
                </a:lnTo>
                <a:lnTo>
                  <a:pt x="681" y="508"/>
                </a:lnTo>
                <a:lnTo>
                  <a:pt x="682" y="508"/>
                </a:lnTo>
                <a:lnTo>
                  <a:pt x="682" y="509"/>
                </a:lnTo>
                <a:lnTo>
                  <a:pt x="681" y="509"/>
                </a:lnTo>
                <a:lnTo>
                  <a:pt x="680" y="509"/>
                </a:lnTo>
                <a:lnTo>
                  <a:pt x="676" y="509"/>
                </a:lnTo>
                <a:lnTo>
                  <a:pt x="674" y="509"/>
                </a:lnTo>
                <a:lnTo>
                  <a:pt x="669" y="509"/>
                </a:lnTo>
                <a:lnTo>
                  <a:pt x="665" y="509"/>
                </a:lnTo>
                <a:lnTo>
                  <a:pt x="644" y="509"/>
                </a:lnTo>
                <a:lnTo>
                  <a:pt x="639" y="509"/>
                </a:lnTo>
                <a:lnTo>
                  <a:pt x="636" y="509"/>
                </a:lnTo>
                <a:lnTo>
                  <a:pt x="627" y="509"/>
                </a:lnTo>
                <a:lnTo>
                  <a:pt x="628" y="510"/>
                </a:lnTo>
                <a:lnTo>
                  <a:pt x="629" y="513"/>
                </a:lnTo>
                <a:lnTo>
                  <a:pt x="630" y="513"/>
                </a:lnTo>
                <a:lnTo>
                  <a:pt x="630" y="514"/>
                </a:lnTo>
                <a:lnTo>
                  <a:pt x="633" y="516"/>
                </a:lnTo>
                <a:lnTo>
                  <a:pt x="634" y="517"/>
                </a:lnTo>
                <a:lnTo>
                  <a:pt x="636" y="519"/>
                </a:lnTo>
                <a:lnTo>
                  <a:pt x="637" y="520"/>
                </a:lnTo>
                <a:lnTo>
                  <a:pt x="638" y="522"/>
                </a:lnTo>
                <a:lnTo>
                  <a:pt x="638" y="523"/>
                </a:lnTo>
                <a:lnTo>
                  <a:pt x="639" y="523"/>
                </a:lnTo>
                <a:lnTo>
                  <a:pt x="642" y="526"/>
                </a:lnTo>
                <a:lnTo>
                  <a:pt x="643" y="527"/>
                </a:lnTo>
                <a:lnTo>
                  <a:pt x="644" y="528"/>
                </a:lnTo>
                <a:lnTo>
                  <a:pt x="643" y="528"/>
                </a:lnTo>
                <a:lnTo>
                  <a:pt x="642" y="528"/>
                </a:lnTo>
                <a:lnTo>
                  <a:pt x="637" y="528"/>
                </a:lnTo>
                <a:lnTo>
                  <a:pt x="636" y="528"/>
                </a:lnTo>
                <a:lnTo>
                  <a:pt x="635" y="528"/>
                </a:lnTo>
                <a:lnTo>
                  <a:pt x="630" y="528"/>
                </a:lnTo>
                <a:lnTo>
                  <a:pt x="625" y="528"/>
                </a:lnTo>
                <a:lnTo>
                  <a:pt x="622" y="526"/>
                </a:lnTo>
                <a:lnTo>
                  <a:pt x="620" y="524"/>
                </a:lnTo>
                <a:lnTo>
                  <a:pt x="618" y="520"/>
                </a:lnTo>
                <a:lnTo>
                  <a:pt x="616" y="518"/>
                </a:lnTo>
                <a:lnTo>
                  <a:pt x="613" y="516"/>
                </a:lnTo>
                <a:lnTo>
                  <a:pt x="611" y="513"/>
                </a:lnTo>
                <a:lnTo>
                  <a:pt x="609" y="511"/>
                </a:lnTo>
                <a:lnTo>
                  <a:pt x="608" y="509"/>
                </a:lnTo>
                <a:lnTo>
                  <a:pt x="605" y="507"/>
                </a:lnTo>
                <a:lnTo>
                  <a:pt x="605" y="506"/>
                </a:lnTo>
                <a:lnTo>
                  <a:pt x="603" y="505"/>
                </a:lnTo>
                <a:lnTo>
                  <a:pt x="601" y="502"/>
                </a:lnTo>
                <a:lnTo>
                  <a:pt x="600" y="501"/>
                </a:lnTo>
                <a:lnTo>
                  <a:pt x="599" y="499"/>
                </a:lnTo>
                <a:lnTo>
                  <a:pt x="595" y="495"/>
                </a:lnTo>
                <a:lnTo>
                  <a:pt x="592" y="493"/>
                </a:lnTo>
                <a:lnTo>
                  <a:pt x="591" y="492"/>
                </a:lnTo>
                <a:lnTo>
                  <a:pt x="583" y="489"/>
                </a:lnTo>
                <a:lnTo>
                  <a:pt x="583" y="502"/>
                </a:lnTo>
                <a:lnTo>
                  <a:pt x="581" y="518"/>
                </a:lnTo>
                <a:lnTo>
                  <a:pt x="581" y="528"/>
                </a:lnTo>
                <a:lnTo>
                  <a:pt x="575" y="528"/>
                </a:lnTo>
                <a:lnTo>
                  <a:pt x="573" y="528"/>
                </a:lnTo>
                <a:lnTo>
                  <a:pt x="570" y="528"/>
                </a:lnTo>
                <a:lnTo>
                  <a:pt x="565" y="528"/>
                </a:lnTo>
                <a:lnTo>
                  <a:pt x="564" y="528"/>
                </a:lnTo>
                <a:lnTo>
                  <a:pt x="560" y="528"/>
                </a:lnTo>
                <a:lnTo>
                  <a:pt x="551" y="528"/>
                </a:lnTo>
                <a:lnTo>
                  <a:pt x="549" y="528"/>
                </a:lnTo>
                <a:lnTo>
                  <a:pt x="548" y="528"/>
                </a:lnTo>
                <a:lnTo>
                  <a:pt x="547" y="528"/>
                </a:lnTo>
                <a:lnTo>
                  <a:pt x="542" y="528"/>
                </a:lnTo>
                <a:lnTo>
                  <a:pt x="541" y="528"/>
                </a:lnTo>
                <a:lnTo>
                  <a:pt x="539" y="528"/>
                </a:lnTo>
                <a:lnTo>
                  <a:pt x="529" y="528"/>
                </a:lnTo>
                <a:lnTo>
                  <a:pt x="526" y="528"/>
                </a:lnTo>
                <a:lnTo>
                  <a:pt x="522" y="528"/>
                </a:lnTo>
                <a:lnTo>
                  <a:pt x="510" y="528"/>
                </a:lnTo>
                <a:lnTo>
                  <a:pt x="507" y="528"/>
                </a:lnTo>
                <a:lnTo>
                  <a:pt x="506" y="530"/>
                </a:lnTo>
                <a:lnTo>
                  <a:pt x="506" y="533"/>
                </a:lnTo>
                <a:lnTo>
                  <a:pt x="505" y="534"/>
                </a:lnTo>
                <a:lnTo>
                  <a:pt x="505" y="535"/>
                </a:lnTo>
                <a:lnTo>
                  <a:pt x="505" y="537"/>
                </a:lnTo>
                <a:lnTo>
                  <a:pt x="504" y="539"/>
                </a:lnTo>
                <a:lnTo>
                  <a:pt x="504" y="540"/>
                </a:lnTo>
                <a:lnTo>
                  <a:pt x="504" y="541"/>
                </a:lnTo>
                <a:lnTo>
                  <a:pt x="499" y="540"/>
                </a:lnTo>
                <a:lnTo>
                  <a:pt x="492" y="539"/>
                </a:lnTo>
                <a:lnTo>
                  <a:pt x="489" y="537"/>
                </a:lnTo>
                <a:lnTo>
                  <a:pt x="488" y="537"/>
                </a:lnTo>
                <a:lnTo>
                  <a:pt x="484" y="536"/>
                </a:lnTo>
                <a:lnTo>
                  <a:pt x="483" y="536"/>
                </a:lnTo>
                <a:lnTo>
                  <a:pt x="475" y="534"/>
                </a:lnTo>
                <a:lnTo>
                  <a:pt x="474" y="534"/>
                </a:lnTo>
                <a:lnTo>
                  <a:pt x="472" y="533"/>
                </a:lnTo>
                <a:lnTo>
                  <a:pt x="469" y="533"/>
                </a:lnTo>
                <a:lnTo>
                  <a:pt x="467" y="532"/>
                </a:lnTo>
                <a:lnTo>
                  <a:pt x="464" y="532"/>
                </a:lnTo>
                <a:lnTo>
                  <a:pt x="462" y="531"/>
                </a:lnTo>
                <a:lnTo>
                  <a:pt x="461" y="531"/>
                </a:lnTo>
                <a:lnTo>
                  <a:pt x="460" y="531"/>
                </a:lnTo>
                <a:lnTo>
                  <a:pt x="458" y="530"/>
                </a:lnTo>
                <a:lnTo>
                  <a:pt x="457" y="530"/>
                </a:lnTo>
                <a:lnTo>
                  <a:pt x="456" y="530"/>
                </a:lnTo>
                <a:lnTo>
                  <a:pt x="457" y="530"/>
                </a:lnTo>
                <a:lnTo>
                  <a:pt x="457" y="528"/>
                </a:lnTo>
                <a:lnTo>
                  <a:pt x="461" y="515"/>
                </a:lnTo>
                <a:lnTo>
                  <a:pt x="461" y="514"/>
                </a:lnTo>
                <a:lnTo>
                  <a:pt x="462" y="511"/>
                </a:lnTo>
                <a:lnTo>
                  <a:pt x="462" y="510"/>
                </a:lnTo>
                <a:lnTo>
                  <a:pt x="464" y="503"/>
                </a:lnTo>
                <a:lnTo>
                  <a:pt x="465" y="500"/>
                </a:lnTo>
                <a:lnTo>
                  <a:pt x="465" y="498"/>
                </a:lnTo>
                <a:lnTo>
                  <a:pt x="465" y="497"/>
                </a:lnTo>
                <a:lnTo>
                  <a:pt x="465" y="495"/>
                </a:lnTo>
                <a:lnTo>
                  <a:pt x="465" y="494"/>
                </a:lnTo>
                <a:lnTo>
                  <a:pt x="466" y="494"/>
                </a:lnTo>
                <a:lnTo>
                  <a:pt x="466" y="493"/>
                </a:lnTo>
                <a:lnTo>
                  <a:pt x="466" y="492"/>
                </a:lnTo>
                <a:lnTo>
                  <a:pt x="467" y="488"/>
                </a:lnTo>
                <a:lnTo>
                  <a:pt x="467" y="485"/>
                </a:lnTo>
                <a:lnTo>
                  <a:pt x="469" y="484"/>
                </a:lnTo>
                <a:lnTo>
                  <a:pt x="469" y="483"/>
                </a:lnTo>
                <a:lnTo>
                  <a:pt x="467" y="483"/>
                </a:lnTo>
                <a:lnTo>
                  <a:pt x="465" y="483"/>
                </a:lnTo>
                <a:lnTo>
                  <a:pt x="463" y="483"/>
                </a:lnTo>
                <a:lnTo>
                  <a:pt x="460" y="483"/>
                </a:lnTo>
                <a:lnTo>
                  <a:pt x="458" y="483"/>
                </a:lnTo>
                <a:lnTo>
                  <a:pt x="456" y="483"/>
                </a:lnTo>
                <a:lnTo>
                  <a:pt x="455" y="483"/>
                </a:lnTo>
                <a:lnTo>
                  <a:pt x="449" y="483"/>
                </a:lnTo>
                <a:lnTo>
                  <a:pt x="447" y="483"/>
                </a:lnTo>
                <a:lnTo>
                  <a:pt x="446" y="483"/>
                </a:lnTo>
                <a:lnTo>
                  <a:pt x="445" y="482"/>
                </a:lnTo>
                <a:lnTo>
                  <a:pt x="444" y="482"/>
                </a:lnTo>
                <a:lnTo>
                  <a:pt x="443" y="482"/>
                </a:lnTo>
                <a:lnTo>
                  <a:pt x="440" y="482"/>
                </a:lnTo>
                <a:lnTo>
                  <a:pt x="439" y="482"/>
                </a:lnTo>
                <a:lnTo>
                  <a:pt x="438" y="482"/>
                </a:lnTo>
                <a:lnTo>
                  <a:pt x="431" y="482"/>
                </a:lnTo>
                <a:lnTo>
                  <a:pt x="427" y="482"/>
                </a:lnTo>
                <a:lnTo>
                  <a:pt x="415" y="481"/>
                </a:lnTo>
                <a:lnTo>
                  <a:pt x="411" y="481"/>
                </a:lnTo>
                <a:lnTo>
                  <a:pt x="410" y="482"/>
                </a:lnTo>
                <a:lnTo>
                  <a:pt x="409" y="482"/>
                </a:lnTo>
                <a:lnTo>
                  <a:pt x="406" y="485"/>
                </a:lnTo>
                <a:lnTo>
                  <a:pt x="404" y="488"/>
                </a:lnTo>
                <a:lnTo>
                  <a:pt x="402" y="491"/>
                </a:lnTo>
                <a:lnTo>
                  <a:pt x="400" y="493"/>
                </a:lnTo>
                <a:lnTo>
                  <a:pt x="395" y="497"/>
                </a:lnTo>
                <a:lnTo>
                  <a:pt x="391" y="499"/>
                </a:lnTo>
                <a:lnTo>
                  <a:pt x="387" y="501"/>
                </a:lnTo>
                <a:lnTo>
                  <a:pt x="384" y="502"/>
                </a:lnTo>
                <a:lnTo>
                  <a:pt x="384" y="503"/>
                </a:lnTo>
                <a:lnTo>
                  <a:pt x="383" y="503"/>
                </a:lnTo>
                <a:lnTo>
                  <a:pt x="382" y="503"/>
                </a:lnTo>
                <a:lnTo>
                  <a:pt x="379" y="505"/>
                </a:lnTo>
                <a:lnTo>
                  <a:pt x="377" y="506"/>
                </a:lnTo>
                <a:lnTo>
                  <a:pt x="374" y="507"/>
                </a:lnTo>
                <a:lnTo>
                  <a:pt x="370" y="507"/>
                </a:lnTo>
                <a:lnTo>
                  <a:pt x="369" y="507"/>
                </a:lnTo>
                <a:lnTo>
                  <a:pt x="361" y="507"/>
                </a:lnTo>
                <a:lnTo>
                  <a:pt x="359" y="507"/>
                </a:lnTo>
                <a:lnTo>
                  <a:pt x="361" y="509"/>
                </a:lnTo>
                <a:lnTo>
                  <a:pt x="363" y="513"/>
                </a:lnTo>
                <a:lnTo>
                  <a:pt x="363" y="514"/>
                </a:lnTo>
                <a:lnTo>
                  <a:pt x="365" y="515"/>
                </a:lnTo>
                <a:lnTo>
                  <a:pt x="363" y="515"/>
                </a:lnTo>
                <a:lnTo>
                  <a:pt x="366" y="517"/>
                </a:lnTo>
                <a:lnTo>
                  <a:pt x="363" y="518"/>
                </a:lnTo>
                <a:lnTo>
                  <a:pt x="363" y="519"/>
                </a:lnTo>
                <a:lnTo>
                  <a:pt x="362" y="520"/>
                </a:lnTo>
                <a:lnTo>
                  <a:pt x="361" y="523"/>
                </a:lnTo>
                <a:lnTo>
                  <a:pt x="360" y="525"/>
                </a:lnTo>
                <a:lnTo>
                  <a:pt x="356" y="539"/>
                </a:lnTo>
                <a:lnTo>
                  <a:pt x="353" y="544"/>
                </a:lnTo>
                <a:lnTo>
                  <a:pt x="349" y="556"/>
                </a:lnTo>
                <a:lnTo>
                  <a:pt x="348" y="557"/>
                </a:lnTo>
                <a:lnTo>
                  <a:pt x="348" y="559"/>
                </a:lnTo>
                <a:lnTo>
                  <a:pt x="346" y="561"/>
                </a:lnTo>
                <a:lnTo>
                  <a:pt x="346" y="564"/>
                </a:lnTo>
                <a:lnTo>
                  <a:pt x="346" y="566"/>
                </a:lnTo>
                <a:lnTo>
                  <a:pt x="345" y="566"/>
                </a:lnTo>
                <a:lnTo>
                  <a:pt x="345" y="575"/>
                </a:lnTo>
                <a:lnTo>
                  <a:pt x="345" y="581"/>
                </a:lnTo>
                <a:lnTo>
                  <a:pt x="345" y="591"/>
                </a:lnTo>
                <a:lnTo>
                  <a:pt x="348" y="591"/>
                </a:lnTo>
                <a:lnTo>
                  <a:pt x="348" y="592"/>
                </a:lnTo>
                <a:lnTo>
                  <a:pt x="348" y="594"/>
                </a:lnTo>
                <a:lnTo>
                  <a:pt x="348" y="595"/>
                </a:lnTo>
                <a:lnTo>
                  <a:pt x="348" y="597"/>
                </a:lnTo>
                <a:lnTo>
                  <a:pt x="346" y="598"/>
                </a:lnTo>
                <a:lnTo>
                  <a:pt x="346" y="599"/>
                </a:lnTo>
                <a:lnTo>
                  <a:pt x="346" y="602"/>
                </a:lnTo>
                <a:lnTo>
                  <a:pt x="345" y="601"/>
                </a:lnTo>
                <a:lnTo>
                  <a:pt x="345" y="603"/>
                </a:lnTo>
                <a:lnTo>
                  <a:pt x="344" y="605"/>
                </a:lnTo>
                <a:lnTo>
                  <a:pt x="343" y="606"/>
                </a:lnTo>
                <a:lnTo>
                  <a:pt x="342" y="607"/>
                </a:lnTo>
                <a:lnTo>
                  <a:pt x="342" y="608"/>
                </a:lnTo>
                <a:lnTo>
                  <a:pt x="344" y="608"/>
                </a:lnTo>
                <a:lnTo>
                  <a:pt x="344" y="611"/>
                </a:lnTo>
                <a:lnTo>
                  <a:pt x="343" y="612"/>
                </a:lnTo>
                <a:lnTo>
                  <a:pt x="342" y="612"/>
                </a:lnTo>
                <a:lnTo>
                  <a:pt x="342" y="614"/>
                </a:lnTo>
                <a:lnTo>
                  <a:pt x="342" y="615"/>
                </a:lnTo>
                <a:lnTo>
                  <a:pt x="342" y="618"/>
                </a:lnTo>
                <a:lnTo>
                  <a:pt x="343" y="618"/>
                </a:lnTo>
                <a:lnTo>
                  <a:pt x="344" y="618"/>
                </a:lnTo>
                <a:lnTo>
                  <a:pt x="344" y="622"/>
                </a:lnTo>
                <a:lnTo>
                  <a:pt x="344" y="623"/>
                </a:lnTo>
                <a:lnTo>
                  <a:pt x="344" y="626"/>
                </a:lnTo>
                <a:lnTo>
                  <a:pt x="344" y="628"/>
                </a:lnTo>
                <a:lnTo>
                  <a:pt x="344" y="629"/>
                </a:lnTo>
                <a:lnTo>
                  <a:pt x="344" y="633"/>
                </a:lnTo>
                <a:lnTo>
                  <a:pt x="344" y="634"/>
                </a:lnTo>
                <a:lnTo>
                  <a:pt x="344" y="641"/>
                </a:lnTo>
                <a:lnTo>
                  <a:pt x="344" y="652"/>
                </a:lnTo>
                <a:lnTo>
                  <a:pt x="343" y="656"/>
                </a:lnTo>
                <a:lnTo>
                  <a:pt x="343" y="658"/>
                </a:lnTo>
                <a:lnTo>
                  <a:pt x="343" y="659"/>
                </a:lnTo>
                <a:lnTo>
                  <a:pt x="343" y="660"/>
                </a:lnTo>
                <a:lnTo>
                  <a:pt x="342" y="660"/>
                </a:lnTo>
                <a:lnTo>
                  <a:pt x="342" y="661"/>
                </a:lnTo>
                <a:lnTo>
                  <a:pt x="339" y="662"/>
                </a:lnTo>
                <a:lnTo>
                  <a:pt x="330" y="667"/>
                </a:lnTo>
                <a:lnTo>
                  <a:pt x="326" y="669"/>
                </a:lnTo>
                <a:lnTo>
                  <a:pt x="323" y="670"/>
                </a:lnTo>
                <a:lnTo>
                  <a:pt x="320" y="672"/>
                </a:lnTo>
                <a:lnTo>
                  <a:pt x="318" y="673"/>
                </a:lnTo>
                <a:lnTo>
                  <a:pt x="319" y="675"/>
                </a:lnTo>
                <a:lnTo>
                  <a:pt x="320" y="677"/>
                </a:lnTo>
                <a:lnTo>
                  <a:pt x="322" y="681"/>
                </a:lnTo>
                <a:lnTo>
                  <a:pt x="325" y="686"/>
                </a:lnTo>
                <a:lnTo>
                  <a:pt x="325" y="689"/>
                </a:lnTo>
                <a:lnTo>
                  <a:pt x="328" y="693"/>
                </a:lnTo>
                <a:lnTo>
                  <a:pt x="328" y="695"/>
                </a:lnTo>
                <a:lnTo>
                  <a:pt x="330" y="695"/>
                </a:lnTo>
                <a:lnTo>
                  <a:pt x="333" y="694"/>
                </a:lnTo>
                <a:lnTo>
                  <a:pt x="336" y="694"/>
                </a:lnTo>
                <a:lnTo>
                  <a:pt x="339" y="693"/>
                </a:lnTo>
                <a:lnTo>
                  <a:pt x="340" y="693"/>
                </a:lnTo>
                <a:lnTo>
                  <a:pt x="341" y="693"/>
                </a:lnTo>
                <a:lnTo>
                  <a:pt x="342" y="693"/>
                </a:lnTo>
                <a:lnTo>
                  <a:pt x="343" y="693"/>
                </a:lnTo>
                <a:lnTo>
                  <a:pt x="344" y="693"/>
                </a:lnTo>
                <a:lnTo>
                  <a:pt x="344" y="694"/>
                </a:lnTo>
                <a:lnTo>
                  <a:pt x="344" y="696"/>
                </a:lnTo>
                <a:lnTo>
                  <a:pt x="346" y="698"/>
                </a:lnTo>
                <a:lnTo>
                  <a:pt x="352" y="701"/>
                </a:lnTo>
                <a:lnTo>
                  <a:pt x="356" y="701"/>
                </a:lnTo>
                <a:lnTo>
                  <a:pt x="358" y="701"/>
                </a:lnTo>
                <a:lnTo>
                  <a:pt x="360" y="701"/>
                </a:lnTo>
                <a:lnTo>
                  <a:pt x="365" y="701"/>
                </a:lnTo>
                <a:lnTo>
                  <a:pt x="368" y="701"/>
                </a:lnTo>
                <a:lnTo>
                  <a:pt x="369" y="706"/>
                </a:lnTo>
                <a:lnTo>
                  <a:pt x="369" y="717"/>
                </a:lnTo>
                <a:lnTo>
                  <a:pt x="369" y="723"/>
                </a:lnTo>
                <a:lnTo>
                  <a:pt x="370" y="723"/>
                </a:lnTo>
                <a:lnTo>
                  <a:pt x="371" y="723"/>
                </a:lnTo>
                <a:lnTo>
                  <a:pt x="371" y="727"/>
                </a:lnTo>
                <a:lnTo>
                  <a:pt x="371" y="728"/>
                </a:lnTo>
                <a:lnTo>
                  <a:pt x="375" y="726"/>
                </a:lnTo>
                <a:lnTo>
                  <a:pt x="376" y="726"/>
                </a:lnTo>
                <a:lnTo>
                  <a:pt x="377" y="725"/>
                </a:lnTo>
                <a:lnTo>
                  <a:pt x="379" y="724"/>
                </a:lnTo>
                <a:lnTo>
                  <a:pt x="385" y="721"/>
                </a:lnTo>
                <a:lnTo>
                  <a:pt x="386" y="721"/>
                </a:lnTo>
                <a:lnTo>
                  <a:pt x="386" y="723"/>
                </a:lnTo>
                <a:lnTo>
                  <a:pt x="387" y="724"/>
                </a:lnTo>
                <a:lnTo>
                  <a:pt x="387" y="725"/>
                </a:lnTo>
                <a:lnTo>
                  <a:pt x="387" y="726"/>
                </a:lnTo>
                <a:lnTo>
                  <a:pt x="385" y="727"/>
                </a:lnTo>
                <a:lnTo>
                  <a:pt x="379" y="731"/>
                </a:lnTo>
                <a:lnTo>
                  <a:pt x="378" y="731"/>
                </a:lnTo>
                <a:lnTo>
                  <a:pt x="377" y="732"/>
                </a:lnTo>
                <a:lnTo>
                  <a:pt x="374" y="733"/>
                </a:lnTo>
                <a:lnTo>
                  <a:pt x="378" y="745"/>
                </a:lnTo>
                <a:lnTo>
                  <a:pt x="383" y="757"/>
                </a:lnTo>
                <a:lnTo>
                  <a:pt x="383" y="759"/>
                </a:lnTo>
                <a:lnTo>
                  <a:pt x="380" y="764"/>
                </a:lnTo>
                <a:lnTo>
                  <a:pt x="380" y="765"/>
                </a:lnTo>
                <a:lnTo>
                  <a:pt x="380" y="766"/>
                </a:lnTo>
                <a:lnTo>
                  <a:pt x="379" y="767"/>
                </a:lnTo>
                <a:lnTo>
                  <a:pt x="379" y="768"/>
                </a:lnTo>
                <a:lnTo>
                  <a:pt x="371" y="774"/>
                </a:lnTo>
                <a:lnTo>
                  <a:pt x="369" y="775"/>
                </a:lnTo>
                <a:lnTo>
                  <a:pt x="365" y="779"/>
                </a:lnTo>
                <a:lnTo>
                  <a:pt x="354" y="788"/>
                </a:lnTo>
                <a:lnTo>
                  <a:pt x="351" y="790"/>
                </a:lnTo>
                <a:lnTo>
                  <a:pt x="348" y="787"/>
                </a:lnTo>
                <a:lnTo>
                  <a:pt x="349" y="781"/>
                </a:lnTo>
                <a:lnTo>
                  <a:pt x="349" y="777"/>
                </a:lnTo>
                <a:lnTo>
                  <a:pt x="345" y="774"/>
                </a:lnTo>
                <a:lnTo>
                  <a:pt x="345" y="773"/>
                </a:lnTo>
                <a:lnTo>
                  <a:pt x="343" y="770"/>
                </a:lnTo>
                <a:lnTo>
                  <a:pt x="334" y="771"/>
                </a:lnTo>
                <a:lnTo>
                  <a:pt x="326" y="775"/>
                </a:lnTo>
                <a:lnTo>
                  <a:pt x="324" y="779"/>
                </a:lnTo>
                <a:lnTo>
                  <a:pt x="325" y="784"/>
                </a:lnTo>
                <a:lnTo>
                  <a:pt x="324" y="785"/>
                </a:lnTo>
                <a:lnTo>
                  <a:pt x="334" y="793"/>
                </a:lnTo>
                <a:lnTo>
                  <a:pt x="339" y="798"/>
                </a:lnTo>
                <a:lnTo>
                  <a:pt x="337" y="800"/>
                </a:lnTo>
                <a:lnTo>
                  <a:pt x="336" y="801"/>
                </a:lnTo>
                <a:lnTo>
                  <a:pt x="334" y="802"/>
                </a:lnTo>
                <a:lnTo>
                  <a:pt x="333" y="803"/>
                </a:lnTo>
                <a:lnTo>
                  <a:pt x="330" y="804"/>
                </a:lnTo>
                <a:lnTo>
                  <a:pt x="327" y="804"/>
                </a:lnTo>
                <a:lnTo>
                  <a:pt x="320" y="798"/>
                </a:lnTo>
                <a:lnTo>
                  <a:pt x="317" y="791"/>
                </a:lnTo>
                <a:lnTo>
                  <a:pt x="313" y="788"/>
                </a:lnTo>
                <a:lnTo>
                  <a:pt x="307" y="787"/>
                </a:lnTo>
                <a:lnTo>
                  <a:pt x="303" y="786"/>
                </a:lnTo>
                <a:lnTo>
                  <a:pt x="301" y="787"/>
                </a:lnTo>
                <a:lnTo>
                  <a:pt x="299" y="787"/>
                </a:lnTo>
                <a:lnTo>
                  <a:pt x="297" y="799"/>
                </a:lnTo>
                <a:lnTo>
                  <a:pt x="297" y="800"/>
                </a:lnTo>
                <a:lnTo>
                  <a:pt x="296" y="801"/>
                </a:lnTo>
                <a:lnTo>
                  <a:pt x="294" y="802"/>
                </a:lnTo>
                <a:lnTo>
                  <a:pt x="293" y="802"/>
                </a:lnTo>
                <a:lnTo>
                  <a:pt x="292" y="803"/>
                </a:lnTo>
                <a:lnTo>
                  <a:pt x="291" y="803"/>
                </a:lnTo>
                <a:lnTo>
                  <a:pt x="289" y="801"/>
                </a:lnTo>
                <a:lnTo>
                  <a:pt x="289" y="799"/>
                </a:lnTo>
                <a:lnTo>
                  <a:pt x="288" y="796"/>
                </a:lnTo>
                <a:lnTo>
                  <a:pt x="287" y="796"/>
                </a:lnTo>
                <a:lnTo>
                  <a:pt x="284" y="794"/>
                </a:lnTo>
                <a:lnTo>
                  <a:pt x="281" y="792"/>
                </a:lnTo>
                <a:lnTo>
                  <a:pt x="277" y="793"/>
                </a:lnTo>
                <a:lnTo>
                  <a:pt x="276" y="796"/>
                </a:lnTo>
                <a:lnTo>
                  <a:pt x="275" y="799"/>
                </a:lnTo>
                <a:lnTo>
                  <a:pt x="266" y="809"/>
                </a:lnTo>
                <a:lnTo>
                  <a:pt x="263" y="810"/>
                </a:lnTo>
                <a:lnTo>
                  <a:pt x="254" y="815"/>
                </a:lnTo>
                <a:lnTo>
                  <a:pt x="253" y="815"/>
                </a:lnTo>
                <a:lnTo>
                  <a:pt x="251" y="813"/>
                </a:lnTo>
                <a:lnTo>
                  <a:pt x="247" y="810"/>
                </a:lnTo>
                <a:lnTo>
                  <a:pt x="247" y="809"/>
                </a:lnTo>
                <a:lnTo>
                  <a:pt x="249" y="799"/>
                </a:lnTo>
                <a:lnTo>
                  <a:pt x="251" y="785"/>
                </a:lnTo>
                <a:lnTo>
                  <a:pt x="251" y="782"/>
                </a:lnTo>
                <a:lnTo>
                  <a:pt x="241" y="778"/>
                </a:lnTo>
                <a:lnTo>
                  <a:pt x="227" y="773"/>
                </a:lnTo>
                <a:lnTo>
                  <a:pt x="222" y="770"/>
                </a:lnTo>
                <a:lnTo>
                  <a:pt x="207" y="765"/>
                </a:lnTo>
                <a:lnTo>
                  <a:pt x="198" y="760"/>
                </a:lnTo>
                <a:lnTo>
                  <a:pt x="193" y="759"/>
                </a:lnTo>
                <a:lnTo>
                  <a:pt x="181" y="759"/>
                </a:lnTo>
                <a:lnTo>
                  <a:pt x="171" y="764"/>
                </a:lnTo>
                <a:lnTo>
                  <a:pt x="170" y="764"/>
                </a:lnTo>
                <a:lnTo>
                  <a:pt x="167" y="767"/>
                </a:lnTo>
                <a:lnTo>
                  <a:pt x="164" y="769"/>
                </a:lnTo>
                <a:lnTo>
                  <a:pt x="162" y="771"/>
                </a:lnTo>
                <a:lnTo>
                  <a:pt x="161" y="774"/>
                </a:lnTo>
                <a:lnTo>
                  <a:pt x="160" y="775"/>
                </a:lnTo>
                <a:lnTo>
                  <a:pt x="159" y="774"/>
                </a:lnTo>
                <a:lnTo>
                  <a:pt x="144" y="799"/>
                </a:lnTo>
                <a:lnTo>
                  <a:pt x="143" y="800"/>
                </a:lnTo>
                <a:lnTo>
                  <a:pt x="141" y="801"/>
                </a:lnTo>
                <a:lnTo>
                  <a:pt x="138" y="802"/>
                </a:lnTo>
                <a:lnTo>
                  <a:pt x="138" y="801"/>
                </a:lnTo>
                <a:lnTo>
                  <a:pt x="137" y="800"/>
                </a:lnTo>
                <a:lnTo>
                  <a:pt x="138" y="799"/>
                </a:lnTo>
                <a:lnTo>
                  <a:pt x="138" y="798"/>
                </a:lnTo>
                <a:lnTo>
                  <a:pt x="137" y="798"/>
                </a:lnTo>
                <a:lnTo>
                  <a:pt x="135" y="798"/>
                </a:lnTo>
                <a:lnTo>
                  <a:pt x="133" y="795"/>
                </a:lnTo>
                <a:lnTo>
                  <a:pt x="133" y="794"/>
                </a:lnTo>
                <a:lnTo>
                  <a:pt x="133" y="793"/>
                </a:lnTo>
                <a:lnTo>
                  <a:pt x="133" y="792"/>
                </a:lnTo>
                <a:lnTo>
                  <a:pt x="132" y="792"/>
                </a:lnTo>
                <a:lnTo>
                  <a:pt x="130" y="791"/>
                </a:lnTo>
                <a:lnTo>
                  <a:pt x="130" y="790"/>
                </a:lnTo>
                <a:lnTo>
                  <a:pt x="129" y="787"/>
                </a:lnTo>
                <a:lnTo>
                  <a:pt x="128" y="785"/>
                </a:lnTo>
                <a:lnTo>
                  <a:pt x="128" y="784"/>
                </a:lnTo>
                <a:lnTo>
                  <a:pt x="127" y="784"/>
                </a:lnTo>
                <a:lnTo>
                  <a:pt x="127" y="781"/>
                </a:lnTo>
                <a:lnTo>
                  <a:pt x="126" y="779"/>
                </a:lnTo>
                <a:lnTo>
                  <a:pt x="126" y="778"/>
                </a:lnTo>
                <a:lnTo>
                  <a:pt x="125" y="777"/>
                </a:lnTo>
                <a:lnTo>
                  <a:pt x="125" y="778"/>
                </a:lnTo>
                <a:lnTo>
                  <a:pt x="124" y="778"/>
                </a:lnTo>
                <a:lnTo>
                  <a:pt x="123" y="776"/>
                </a:lnTo>
                <a:lnTo>
                  <a:pt x="121" y="775"/>
                </a:lnTo>
                <a:lnTo>
                  <a:pt x="121" y="774"/>
                </a:lnTo>
                <a:lnTo>
                  <a:pt x="121" y="775"/>
                </a:lnTo>
                <a:lnTo>
                  <a:pt x="120" y="775"/>
                </a:lnTo>
                <a:lnTo>
                  <a:pt x="120" y="774"/>
                </a:lnTo>
                <a:lnTo>
                  <a:pt x="119" y="774"/>
                </a:lnTo>
                <a:lnTo>
                  <a:pt x="119" y="773"/>
                </a:lnTo>
                <a:lnTo>
                  <a:pt x="120" y="771"/>
                </a:lnTo>
                <a:lnTo>
                  <a:pt x="119" y="771"/>
                </a:lnTo>
                <a:lnTo>
                  <a:pt x="119" y="770"/>
                </a:lnTo>
                <a:lnTo>
                  <a:pt x="118" y="770"/>
                </a:lnTo>
                <a:lnTo>
                  <a:pt x="117" y="769"/>
                </a:lnTo>
                <a:lnTo>
                  <a:pt x="116" y="769"/>
                </a:lnTo>
                <a:lnTo>
                  <a:pt x="115" y="768"/>
                </a:lnTo>
                <a:lnTo>
                  <a:pt x="112" y="766"/>
                </a:lnTo>
                <a:lnTo>
                  <a:pt x="111" y="766"/>
                </a:lnTo>
                <a:lnTo>
                  <a:pt x="110" y="766"/>
                </a:lnTo>
                <a:lnTo>
                  <a:pt x="110" y="765"/>
                </a:lnTo>
                <a:lnTo>
                  <a:pt x="111" y="765"/>
                </a:lnTo>
                <a:lnTo>
                  <a:pt x="110" y="764"/>
                </a:lnTo>
                <a:lnTo>
                  <a:pt x="109" y="762"/>
                </a:lnTo>
                <a:lnTo>
                  <a:pt x="110" y="760"/>
                </a:lnTo>
                <a:lnTo>
                  <a:pt x="109" y="760"/>
                </a:lnTo>
                <a:lnTo>
                  <a:pt x="107" y="757"/>
                </a:lnTo>
                <a:lnTo>
                  <a:pt x="106" y="756"/>
                </a:lnTo>
                <a:lnTo>
                  <a:pt x="106" y="754"/>
                </a:lnTo>
                <a:lnTo>
                  <a:pt x="104" y="754"/>
                </a:lnTo>
                <a:lnTo>
                  <a:pt x="104" y="753"/>
                </a:lnTo>
                <a:lnTo>
                  <a:pt x="103" y="752"/>
                </a:lnTo>
                <a:lnTo>
                  <a:pt x="103" y="751"/>
                </a:lnTo>
                <a:lnTo>
                  <a:pt x="102" y="750"/>
                </a:lnTo>
                <a:lnTo>
                  <a:pt x="101" y="749"/>
                </a:lnTo>
                <a:lnTo>
                  <a:pt x="100" y="749"/>
                </a:lnTo>
                <a:lnTo>
                  <a:pt x="99" y="748"/>
                </a:lnTo>
                <a:lnTo>
                  <a:pt x="99" y="745"/>
                </a:lnTo>
                <a:lnTo>
                  <a:pt x="95" y="742"/>
                </a:lnTo>
                <a:lnTo>
                  <a:pt x="95" y="741"/>
                </a:lnTo>
                <a:lnTo>
                  <a:pt x="94" y="740"/>
                </a:lnTo>
                <a:lnTo>
                  <a:pt x="93" y="739"/>
                </a:lnTo>
                <a:lnTo>
                  <a:pt x="93" y="737"/>
                </a:lnTo>
                <a:lnTo>
                  <a:pt x="91" y="734"/>
                </a:lnTo>
                <a:lnTo>
                  <a:pt x="90" y="734"/>
                </a:lnTo>
                <a:lnTo>
                  <a:pt x="89" y="733"/>
                </a:lnTo>
                <a:lnTo>
                  <a:pt x="87" y="731"/>
                </a:lnTo>
                <a:lnTo>
                  <a:pt x="86" y="729"/>
                </a:lnTo>
                <a:lnTo>
                  <a:pt x="84" y="728"/>
                </a:lnTo>
                <a:lnTo>
                  <a:pt x="84" y="727"/>
                </a:lnTo>
                <a:lnTo>
                  <a:pt x="84" y="726"/>
                </a:lnTo>
                <a:lnTo>
                  <a:pt x="87" y="723"/>
                </a:lnTo>
                <a:lnTo>
                  <a:pt x="89" y="721"/>
                </a:lnTo>
                <a:lnTo>
                  <a:pt x="89" y="719"/>
                </a:lnTo>
                <a:lnTo>
                  <a:pt x="90" y="712"/>
                </a:lnTo>
                <a:lnTo>
                  <a:pt x="89" y="711"/>
                </a:lnTo>
                <a:lnTo>
                  <a:pt x="87" y="700"/>
                </a:lnTo>
                <a:lnTo>
                  <a:pt x="87" y="698"/>
                </a:lnTo>
                <a:lnTo>
                  <a:pt x="87" y="696"/>
                </a:lnTo>
                <a:lnTo>
                  <a:pt x="87" y="695"/>
                </a:lnTo>
                <a:lnTo>
                  <a:pt x="90" y="692"/>
                </a:lnTo>
                <a:lnTo>
                  <a:pt x="91" y="689"/>
                </a:lnTo>
                <a:lnTo>
                  <a:pt x="91" y="686"/>
                </a:lnTo>
                <a:lnTo>
                  <a:pt x="90" y="683"/>
                </a:lnTo>
                <a:lnTo>
                  <a:pt x="90" y="682"/>
                </a:lnTo>
                <a:lnTo>
                  <a:pt x="87" y="681"/>
                </a:lnTo>
                <a:lnTo>
                  <a:pt x="84" y="678"/>
                </a:lnTo>
                <a:lnTo>
                  <a:pt x="84" y="679"/>
                </a:lnTo>
                <a:lnTo>
                  <a:pt x="83" y="679"/>
                </a:lnTo>
                <a:lnTo>
                  <a:pt x="82" y="679"/>
                </a:lnTo>
                <a:lnTo>
                  <a:pt x="80" y="679"/>
                </a:lnTo>
                <a:lnTo>
                  <a:pt x="77" y="678"/>
                </a:lnTo>
                <a:lnTo>
                  <a:pt x="75" y="676"/>
                </a:lnTo>
                <a:lnTo>
                  <a:pt x="75" y="675"/>
                </a:lnTo>
                <a:lnTo>
                  <a:pt x="74" y="673"/>
                </a:lnTo>
                <a:lnTo>
                  <a:pt x="74" y="670"/>
                </a:lnTo>
                <a:lnTo>
                  <a:pt x="74" y="669"/>
                </a:lnTo>
                <a:lnTo>
                  <a:pt x="73" y="666"/>
                </a:lnTo>
                <a:lnTo>
                  <a:pt x="73" y="665"/>
                </a:lnTo>
                <a:lnTo>
                  <a:pt x="73" y="661"/>
                </a:lnTo>
                <a:lnTo>
                  <a:pt x="73" y="659"/>
                </a:lnTo>
                <a:lnTo>
                  <a:pt x="72" y="656"/>
                </a:lnTo>
                <a:lnTo>
                  <a:pt x="72" y="652"/>
                </a:lnTo>
                <a:lnTo>
                  <a:pt x="70" y="651"/>
                </a:lnTo>
                <a:lnTo>
                  <a:pt x="70" y="649"/>
                </a:lnTo>
                <a:lnTo>
                  <a:pt x="72" y="645"/>
                </a:lnTo>
                <a:lnTo>
                  <a:pt x="72" y="643"/>
                </a:lnTo>
                <a:lnTo>
                  <a:pt x="70" y="642"/>
                </a:lnTo>
                <a:lnTo>
                  <a:pt x="69" y="640"/>
                </a:lnTo>
                <a:lnTo>
                  <a:pt x="69" y="637"/>
                </a:lnTo>
                <a:lnTo>
                  <a:pt x="68" y="635"/>
                </a:lnTo>
                <a:lnTo>
                  <a:pt x="68" y="633"/>
                </a:lnTo>
                <a:lnTo>
                  <a:pt x="67" y="633"/>
                </a:lnTo>
                <a:lnTo>
                  <a:pt x="66" y="628"/>
                </a:lnTo>
                <a:lnTo>
                  <a:pt x="66" y="626"/>
                </a:lnTo>
                <a:lnTo>
                  <a:pt x="65" y="623"/>
                </a:lnTo>
                <a:lnTo>
                  <a:pt x="66" y="619"/>
                </a:lnTo>
                <a:lnTo>
                  <a:pt x="69" y="612"/>
                </a:lnTo>
                <a:lnTo>
                  <a:pt x="78" y="553"/>
                </a:lnTo>
                <a:lnTo>
                  <a:pt x="78" y="552"/>
                </a:lnTo>
                <a:lnTo>
                  <a:pt x="76" y="549"/>
                </a:lnTo>
                <a:lnTo>
                  <a:pt x="76" y="548"/>
                </a:lnTo>
                <a:lnTo>
                  <a:pt x="75" y="548"/>
                </a:lnTo>
                <a:lnTo>
                  <a:pt x="75" y="549"/>
                </a:lnTo>
                <a:lnTo>
                  <a:pt x="74" y="549"/>
                </a:lnTo>
                <a:lnTo>
                  <a:pt x="73" y="548"/>
                </a:lnTo>
                <a:lnTo>
                  <a:pt x="73" y="541"/>
                </a:lnTo>
                <a:lnTo>
                  <a:pt x="74" y="541"/>
                </a:lnTo>
                <a:lnTo>
                  <a:pt x="73" y="539"/>
                </a:lnTo>
                <a:lnTo>
                  <a:pt x="72" y="537"/>
                </a:lnTo>
                <a:lnTo>
                  <a:pt x="67" y="533"/>
                </a:lnTo>
                <a:lnTo>
                  <a:pt x="67" y="532"/>
                </a:lnTo>
                <a:lnTo>
                  <a:pt x="67" y="531"/>
                </a:lnTo>
                <a:lnTo>
                  <a:pt x="68" y="530"/>
                </a:lnTo>
                <a:lnTo>
                  <a:pt x="68" y="527"/>
                </a:lnTo>
                <a:lnTo>
                  <a:pt x="66" y="527"/>
                </a:lnTo>
                <a:lnTo>
                  <a:pt x="66" y="525"/>
                </a:lnTo>
                <a:lnTo>
                  <a:pt x="70" y="524"/>
                </a:lnTo>
                <a:lnTo>
                  <a:pt x="70" y="523"/>
                </a:lnTo>
                <a:lnTo>
                  <a:pt x="69" y="523"/>
                </a:lnTo>
                <a:lnTo>
                  <a:pt x="68" y="523"/>
                </a:lnTo>
                <a:lnTo>
                  <a:pt x="68" y="520"/>
                </a:lnTo>
                <a:lnTo>
                  <a:pt x="67" y="522"/>
                </a:lnTo>
                <a:lnTo>
                  <a:pt x="66" y="520"/>
                </a:lnTo>
                <a:lnTo>
                  <a:pt x="65" y="518"/>
                </a:lnTo>
                <a:lnTo>
                  <a:pt x="66" y="516"/>
                </a:lnTo>
                <a:lnTo>
                  <a:pt x="67" y="516"/>
                </a:lnTo>
                <a:lnTo>
                  <a:pt x="68" y="514"/>
                </a:lnTo>
                <a:lnTo>
                  <a:pt x="67" y="511"/>
                </a:lnTo>
                <a:lnTo>
                  <a:pt x="66" y="510"/>
                </a:lnTo>
                <a:lnTo>
                  <a:pt x="66" y="509"/>
                </a:lnTo>
                <a:lnTo>
                  <a:pt x="66" y="508"/>
                </a:lnTo>
                <a:lnTo>
                  <a:pt x="65" y="507"/>
                </a:lnTo>
                <a:lnTo>
                  <a:pt x="65" y="506"/>
                </a:lnTo>
                <a:lnTo>
                  <a:pt x="64" y="505"/>
                </a:lnTo>
                <a:lnTo>
                  <a:pt x="64" y="503"/>
                </a:lnTo>
                <a:lnTo>
                  <a:pt x="63" y="501"/>
                </a:lnTo>
                <a:lnTo>
                  <a:pt x="63" y="500"/>
                </a:lnTo>
                <a:lnTo>
                  <a:pt x="61" y="497"/>
                </a:lnTo>
                <a:lnTo>
                  <a:pt x="63" y="497"/>
                </a:lnTo>
                <a:lnTo>
                  <a:pt x="63" y="495"/>
                </a:lnTo>
                <a:lnTo>
                  <a:pt x="61" y="494"/>
                </a:lnTo>
                <a:lnTo>
                  <a:pt x="61" y="493"/>
                </a:lnTo>
                <a:lnTo>
                  <a:pt x="63" y="492"/>
                </a:lnTo>
                <a:lnTo>
                  <a:pt x="63" y="491"/>
                </a:lnTo>
                <a:lnTo>
                  <a:pt x="61" y="491"/>
                </a:lnTo>
                <a:lnTo>
                  <a:pt x="61" y="490"/>
                </a:lnTo>
                <a:lnTo>
                  <a:pt x="63" y="490"/>
                </a:lnTo>
                <a:lnTo>
                  <a:pt x="63" y="489"/>
                </a:lnTo>
                <a:lnTo>
                  <a:pt x="63" y="486"/>
                </a:lnTo>
                <a:lnTo>
                  <a:pt x="63" y="485"/>
                </a:lnTo>
                <a:lnTo>
                  <a:pt x="61" y="484"/>
                </a:lnTo>
                <a:lnTo>
                  <a:pt x="61" y="482"/>
                </a:lnTo>
                <a:lnTo>
                  <a:pt x="61" y="481"/>
                </a:lnTo>
                <a:lnTo>
                  <a:pt x="61" y="480"/>
                </a:lnTo>
                <a:lnTo>
                  <a:pt x="60" y="478"/>
                </a:lnTo>
                <a:lnTo>
                  <a:pt x="58" y="474"/>
                </a:lnTo>
                <a:lnTo>
                  <a:pt x="59" y="473"/>
                </a:lnTo>
                <a:lnTo>
                  <a:pt x="58" y="472"/>
                </a:lnTo>
                <a:lnTo>
                  <a:pt x="57" y="470"/>
                </a:lnTo>
                <a:lnTo>
                  <a:pt x="58" y="468"/>
                </a:lnTo>
                <a:lnTo>
                  <a:pt x="57" y="467"/>
                </a:lnTo>
                <a:lnTo>
                  <a:pt x="56" y="467"/>
                </a:lnTo>
                <a:lnTo>
                  <a:pt x="54" y="463"/>
                </a:lnTo>
                <a:lnTo>
                  <a:pt x="55" y="461"/>
                </a:lnTo>
                <a:lnTo>
                  <a:pt x="54" y="460"/>
                </a:lnTo>
                <a:lnTo>
                  <a:pt x="52" y="461"/>
                </a:lnTo>
                <a:lnTo>
                  <a:pt x="49" y="460"/>
                </a:lnTo>
                <a:lnTo>
                  <a:pt x="48" y="459"/>
                </a:lnTo>
                <a:lnTo>
                  <a:pt x="48" y="458"/>
                </a:lnTo>
                <a:lnTo>
                  <a:pt x="49" y="458"/>
                </a:lnTo>
                <a:lnTo>
                  <a:pt x="49" y="457"/>
                </a:lnTo>
                <a:lnTo>
                  <a:pt x="48" y="457"/>
                </a:lnTo>
                <a:lnTo>
                  <a:pt x="38" y="460"/>
                </a:lnTo>
                <a:lnTo>
                  <a:pt x="30" y="463"/>
                </a:lnTo>
                <a:lnTo>
                  <a:pt x="26" y="463"/>
                </a:lnTo>
                <a:lnTo>
                  <a:pt x="25" y="463"/>
                </a:lnTo>
                <a:lnTo>
                  <a:pt x="24" y="461"/>
                </a:lnTo>
                <a:lnTo>
                  <a:pt x="24" y="460"/>
                </a:lnTo>
                <a:lnTo>
                  <a:pt x="26" y="458"/>
                </a:lnTo>
                <a:lnTo>
                  <a:pt x="30" y="456"/>
                </a:lnTo>
                <a:lnTo>
                  <a:pt x="31" y="455"/>
                </a:lnTo>
                <a:lnTo>
                  <a:pt x="33" y="453"/>
                </a:lnTo>
                <a:lnTo>
                  <a:pt x="41" y="449"/>
                </a:lnTo>
                <a:lnTo>
                  <a:pt x="46" y="448"/>
                </a:lnTo>
                <a:lnTo>
                  <a:pt x="49" y="447"/>
                </a:lnTo>
                <a:lnTo>
                  <a:pt x="50" y="445"/>
                </a:lnTo>
                <a:lnTo>
                  <a:pt x="50" y="441"/>
                </a:lnTo>
                <a:lnTo>
                  <a:pt x="51" y="440"/>
                </a:lnTo>
                <a:lnTo>
                  <a:pt x="51" y="438"/>
                </a:lnTo>
                <a:lnTo>
                  <a:pt x="51" y="436"/>
                </a:lnTo>
                <a:lnTo>
                  <a:pt x="50" y="433"/>
                </a:lnTo>
                <a:lnTo>
                  <a:pt x="50" y="430"/>
                </a:lnTo>
                <a:lnTo>
                  <a:pt x="49" y="415"/>
                </a:lnTo>
                <a:lnTo>
                  <a:pt x="47" y="409"/>
                </a:lnTo>
                <a:lnTo>
                  <a:pt x="47" y="406"/>
                </a:lnTo>
                <a:lnTo>
                  <a:pt x="47" y="403"/>
                </a:lnTo>
                <a:lnTo>
                  <a:pt x="47" y="402"/>
                </a:lnTo>
                <a:lnTo>
                  <a:pt x="48" y="401"/>
                </a:lnTo>
                <a:lnTo>
                  <a:pt x="49" y="400"/>
                </a:lnTo>
                <a:lnTo>
                  <a:pt x="50" y="400"/>
                </a:lnTo>
                <a:lnTo>
                  <a:pt x="51" y="400"/>
                </a:lnTo>
                <a:lnTo>
                  <a:pt x="51" y="399"/>
                </a:lnTo>
                <a:lnTo>
                  <a:pt x="51" y="398"/>
                </a:lnTo>
                <a:lnTo>
                  <a:pt x="51" y="397"/>
                </a:lnTo>
                <a:lnTo>
                  <a:pt x="50" y="396"/>
                </a:lnTo>
                <a:lnTo>
                  <a:pt x="50" y="394"/>
                </a:lnTo>
                <a:lnTo>
                  <a:pt x="48" y="393"/>
                </a:lnTo>
                <a:lnTo>
                  <a:pt x="48" y="392"/>
                </a:lnTo>
                <a:lnTo>
                  <a:pt x="47" y="391"/>
                </a:lnTo>
                <a:lnTo>
                  <a:pt x="48" y="390"/>
                </a:lnTo>
                <a:lnTo>
                  <a:pt x="48" y="389"/>
                </a:lnTo>
                <a:lnTo>
                  <a:pt x="49" y="388"/>
                </a:lnTo>
                <a:lnTo>
                  <a:pt x="48" y="386"/>
                </a:lnTo>
                <a:lnTo>
                  <a:pt x="47" y="385"/>
                </a:lnTo>
                <a:lnTo>
                  <a:pt x="47" y="384"/>
                </a:lnTo>
                <a:lnTo>
                  <a:pt x="47" y="383"/>
                </a:lnTo>
                <a:lnTo>
                  <a:pt x="47" y="382"/>
                </a:lnTo>
                <a:lnTo>
                  <a:pt x="47" y="381"/>
                </a:lnTo>
                <a:lnTo>
                  <a:pt x="47" y="380"/>
                </a:lnTo>
                <a:lnTo>
                  <a:pt x="46" y="380"/>
                </a:lnTo>
                <a:lnTo>
                  <a:pt x="43" y="381"/>
                </a:lnTo>
                <a:lnTo>
                  <a:pt x="42" y="381"/>
                </a:lnTo>
                <a:lnTo>
                  <a:pt x="42" y="382"/>
                </a:lnTo>
                <a:lnTo>
                  <a:pt x="41" y="382"/>
                </a:lnTo>
                <a:lnTo>
                  <a:pt x="40" y="382"/>
                </a:lnTo>
                <a:lnTo>
                  <a:pt x="39" y="382"/>
                </a:lnTo>
                <a:lnTo>
                  <a:pt x="38" y="383"/>
                </a:lnTo>
                <a:lnTo>
                  <a:pt x="37" y="383"/>
                </a:lnTo>
                <a:lnTo>
                  <a:pt x="35" y="383"/>
                </a:lnTo>
                <a:lnTo>
                  <a:pt x="35" y="382"/>
                </a:lnTo>
                <a:lnTo>
                  <a:pt x="37" y="381"/>
                </a:lnTo>
                <a:lnTo>
                  <a:pt x="38" y="381"/>
                </a:lnTo>
                <a:lnTo>
                  <a:pt x="38" y="380"/>
                </a:lnTo>
                <a:lnTo>
                  <a:pt x="38" y="378"/>
                </a:lnTo>
                <a:lnTo>
                  <a:pt x="39" y="377"/>
                </a:lnTo>
                <a:lnTo>
                  <a:pt x="39" y="376"/>
                </a:lnTo>
                <a:lnTo>
                  <a:pt x="40" y="376"/>
                </a:lnTo>
                <a:lnTo>
                  <a:pt x="39" y="376"/>
                </a:lnTo>
                <a:lnTo>
                  <a:pt x="39" y="375"/>
                </a:lnTo>
                <a:lnTo>
                  <a:pt x="39" y="374"/>
                </a:lnTo>
                <a:lnTo>
                  <a:pt x="39" y="372"/>
                </a:lnTo>
                <a:lnTo>
                  <a:pt x="39" y="369"/>
                </a:lnTo>
                <a:lnTo>
                  <a:pt x="39" y="368"/>
                </a:lnTo>
                <a:lnTo>
                  <a:pt x="39" y="367"/>
                </a:lnTo>
                <a:lnTo>
                  <a:pt x="39" y="366"/>
                </a:lnTo>
                <a:lnTo>
                  <a:pt x="40" y="366"/>
                </a:lnTo>
                <a:lnTo>
                  <a:pt x="40" y="365"/>
                </a:lnTo>
                <a:lnTo>
                  <a:pt x="40" y="364"/>
                </a:lnTo>
                <a:lnTo>
                  <a:pt x="40" y="363"/>
                </a:lnTo>
                <a:lnTo>
                  <a:pt x="40" y="361"/>
                </a:lnTo>
                <a:lnTo>
                  <a:pt x="40" y="360"/>
                </a:lnTo>
                <a:lnTo>
                  <a:pt x="40" y="359"/>
                </a:lnTo>
                <a:lnTo>
                  <a:pt x="39" y="358"/>
                </a:lnTo>
                <a:lnTo>
                  <a:pt x="39" y="357"/>
                </a:lnTo>
                <a:lnTo>
                  <a:pt x="40" y="356"/>
                </a:lnTo>
                <a:lnTo>
                  <a:pt x="40" y="355"/>
                </a:lnTo>
                <a:lnTo>
                  <a:pt x="40" y="354"/>
                </a:lnTo>
                <a:lnTo>
                  <a:pt x="40" y="351"/>
                </a:lnTo>
                <a:lnTo>
                  <a:pt x="40" y="350"/>
                </a:lnTo>
                <a:lnTo>
                  <a:pt x="40" y="349"/>
                </a:lnTo>
                <a:lnTo>
                  <a:pt x="40" y="348"/>
                </a:lnTo>
                <a:lnTo>
                  <a:pt x="39" y="348"/>
                </a:lnTo>
                <a:lnTo>
                  <a:pt x="39" y="347"/>
                </a:lnTo>
                <a:lnTo>
                  <a:pt x="39" y="346"/>
                </a:lnTo>
                <a:lnTo>
                  <a:pt x="39" y="344"/>
                </a:lnTo>
                <a:lnTo>
                  <a:pt x="39" y="343"/>
                </a:lnTo>
                <a:lnTo>
                  <a:pt x="39" y="342"/>
                </a:lnTo>
                <a:lnTo>
                  <a:pt x="38" y="341"/>
                </a:lnTo>
                <a:lnTo>
                  <a:pt x="38" y="340"/>
                </a:lnTo>
                <a:lnTo>
                  <a:pt x="38" y="339"/>
                </a:lnTo>
                <a:lnTo>
                  <a:pt x="38" y="336"/>
                </a:lnTo>
                <a:lnTo>
                  <a:pt x="38" y="335"/>
                </a:lnTo>
                <a:lnTo>
                  <a:pt x="38" y="334"/>
                </a:lnTo>
                <a:lnTo>
                  <a:pt x="38" y="333"/>
                </a:lnTo>
                <a:lnTo>
                  <a:pt x="38" y="332"/>
                </a:lnTo>
                <a:lnTo>
                  <a:pt x="38" y="331"/>
                </a:lnTo>
                <a:lnTo>
                  <a:pt x="37" y="331"/>
                </a:lnTo>
                <a:lnTo>
                  <a:pt x="38" y="330"/>
                </a:lnTo>
                <a:lnTo>
                  <a:pt x="38" y="329"/>
                </a:lnTo>
                <a:lnTo>
                  <a:pt x="38" y="327"/>
                </a:lnTo>
                <a:lnTo>
                  <a:pt x="37" y="327"/>
                </a:lnTo>
                <a:lnTo>
                  <a:pt x="38" y="326"/>
                </a:lnTo>
                <a:lnTo>
                  <a:pt x="37" y="325"/>
                </a:lnTo>
                <a:lnTo>
                  <a:pt x="37" y="324"/>
                </a:lnTo>
                <a:lnTo>
                  <a:pt x="37" y="323"/>
                </a:lnTo>
                <a:lnTo>
                  <a:pt x="37" y="322"/>
                </a:lnTo>
                <a:lnTo>
                  <a:pt x="37" y="321"/>
                </a:lnTo>
                <a:lnTo>
                  <a:pt x="37" y="319"/>
                </a:lnTo>
                <a:lnTo>
                  <a:pt x="37" y="318"/>
                </a:lnTo>
                <a:lnTo>
                  <a:pt x="37" y="317"/>
                </a:lnTo>
                <a:lnTo>
                  <a:pt x="35" y="316"/>
                </a:lnTo>
                <a:lnTo>
                  <a:pt x="35" y="315"/>
                </a:lnTo>
                <a:lnTo>
                  <a:pt x="35" y="314"/>
                </a:lnTo>
                <a:lnTo>
                  <a:pt x="37" y="315"/>
                </a:lnTo>
                <a:lnTo>
                  <a:pt x="37" y="316"/>
                </a:lnTo>
                <a:lnTo>
                  <a:pt x="38" y="317"/>
                </a:lnTo>
                <a:lnTo>
                  <a:pt x="38" y="316"/>
                </a:lnTo>
                <a:lnTo>
                  <a:pt x="38" y="315"/>
                </a:lnTo>
                <a:lnTo>
                  <a:pt x="38" y="314"/>
                </a:lnTo>
                <a:lnTo>
                  <a:pt x="37" y="313"/>
                </a:lnTo>
                <a:lnTo>
                  <a:pt x="35" y="313"/>
                </a:lnTo>
                <a:lnTo>
                  <a:pt x="35" y="311"/>
                </a:lnTo>
                <a:lnTo>
                  <a:pt x="34" y="310"/>
                </a:lnTo>
                <a:lnTo>
                  <a:pt x="34" y="309"/>
                </a:lnTo>
                <a:lnTo>
                  <a:pt x="34" y="308"/>
                </a:lnTo>
                <a:lnTo>
                  <a:pt x="33" y="307"/>
                </a:lnTo>
                <a:lnTo>
                  <a:pt x="33" y="306"/>
                </a:lnTo>
                <a:lnTo>
                  <a:pt x="33" y="305"/>
                </a:lnTo>
                <a:lnTo>
                  <a:pt x="33" y="304"/>
                </a:lnTo>
                <a:lnTo>
                  <a:pt x="34" y="304"/>
                </a:lnTo>
                <a:lnTo>
                  <a:pt x="35" y="302"/>
                </a:lnTo>
                <a:lnTo>
                  <a:pt x="37" y="302"/>
                </a:lnTo>
                <a:lnTo>
                  <a:pt x="38" y="302"/>
                </a:lnTo>
                <a:lnTo>
                  <a:pt x="37" y="302"/>
                </a:lnTo>
                <a:lnTo>
                  <a:pt x="37" y="301"/>
                </a:lnTo>
                <a:lnTo>
                  <a:pt x="35" y="301"/>
                </a:lnTo>
                <a:lnTo>
                  <a:pt x="34" y="301"/>
                </a:lnTo>
                <a:lnTo>
                  <a:pt x="33" y="300"/>
                </a:lnTo>
                <a:lnTo>
                  <a:pt x="32" y="300"/>
                </a:lnTo>
                <a:lnTo>
                  <a:pt x="32" y="299"/>
                </a:lnTo>
                <a:lnTo>
                  <a:pt x="33" y="298"/>
                </a:lnTo>
                <a:lnTo>
                  <a:pt x="32" y="298"/>
                </a:lnTo>
                <a:lnTo>
                  <a:pt x="32" y="297"/>
                </a:lnTo>
                <a:lnTo>
                  <a:pt x="32" y="296"/>
                </a:lnTo>
                <a:lnTo>
                  <a:pt x="33" y="296"/>
                </a:lnTo>
                <a:lnTo>
                  <a:pt x="33" y="294"/>
                </a:lnTo>
                <a:lnTo>
                  <a:pt x="32" y="294"/>
                </a:lnTo>
                <a:lnTo>
                  <a:pt x="32" y="293"/>
                </a:lnTo>
                <a:lnTo>
                  <a:pt x="31" y="293"/>
                </a:lnTo>
                <a:lnTo>
                  <a:pt x="31" y="292"/>
                </a:lnTo>
                <a:lnTo>
                  <a:pt x="31" y="291"/>
                </a:lnTo>
                <a:lnTo>
                  <a:pt x="30" y="290"/>
                </a:lnTo>
                <a:lnTo>
                  <a:pt x="31" y="290"/>
                </a:lnTo>
                <a:lnTo>
                  <a:pt x="31" y="289"/>
                </a:lnTo>
                <a:lnTo>
                  <a:pt x="30" y="289"/>
                </a:lnTo>
                <a:lnTo>
                  <a:pt x="29" y="289"/>
                </a:lnTo>
                <a:lnTo>
                  <a:pt x="29" y="288"/>
                </a:lnTo>
                <a:lnTo>
                  <a:pt x="30" y="288"/>
                </a:lnTo>
                <a:lnTo>
                  <a:pt x="29" y="288"/>
                </a:lnTo>
                <a:lnTo>
                  <a:pt x="29" y="286"/>
                </a:lnTo>
                <a:lnTo>
                  <a:pt x="27" y="286"/>
                </a:lnTo>
                <a:lnTo>
                  <a:pt x="27" y="285"/>
                </a:lnTo>
                <a:lnTo>
                  <a:pt x="29" y="284"/>
                </a:lnTo>
                <a:lnTo>
                  <a:pt x="27" y="284"/>
                </a:lnTo>
                <a:lnTo>
                  <a:pt x="25" y="284"/>
                </a:lnTo>
                <a:lnTo>
                  <a:pt x="25" y="285"/>
                </a:lnTo>
                <a:lnTo>
                  <a:pt x="24" y="285"/>
                </a:lnTo>
                <a:lnTo>
                  <a:pt x="23" y="286"/>
                </a:lnTo>
                <a:lnTo>
                  <a:pt x="22" y="286"/>
                </a:lnTo>
                <a:lnTo>
                  <a:pt x="21" y="286"/>
                </a:lnTo>
                <a:lnTo>
                  <a:pt x="21" y="285"/>
                </a:lnTo>
                <a:lnTo>
                  <a:pt x="21" y="284"/>
                </a:lnTo>
                <a:lnTo>
                  <a:pt x="21" y="283"/>
                </a:lnTo>
                <a:lnTo>
                  <a:pt x="21" y="282"/>
                </a:lnTo>
                <a:lnTo>
                  <a:pt x="21" y="281"/>
                </a:lnTo>
                <a:lnTo>
                  <a:pt x="21" y="280"/>
                </a:lnTo>
                <a:lnTo>
                  <a:pt x="21" y="279"/>
                </a:lnTo>
                <a:lnTo>
                  <a:pt x="21" y="277"/>
                </a:lnTo>
                <a:lnTo>
                  <a:pt x="22" y="279"/>
                </a:lnTo>
                <a:lnTo>
                  <a:pt x="23" y="279"/>
                </a:lnTo>
                <a:lnTo>
                  <a:pt x="24" y="277"/>
                </a:lnTo>
                <a:lnTo>
                  <a:pt x="25" y="277"/>
                </a:lnTo>
                <a:lnTo>
                  <a:pt x="26" y="277"/>
                </a:lnTo>
                <a:lnTo>
                  <a:pt x="26" y="276"/>
                </a:lnTo>
                <a:lnTo>
                  <a:pt x="26" y="275"/>
                </a:lnTo>
                <a:lnTo>
                  <a:pt x="26" y="274"/>
                </a:lnTo>
                <a:lnTo>
                  <a:pt x="27" y="274"/>
                </a:lnTo>
                <a:lnTo>
                  <a:pt x="29" y="274"/>
                </a:lnTo>
                <a:lnTo>
                  <a:pt x="29" y="273"/>
                </a:lnTo>
                <a:lnTo>
                  <a:pt x="30" y="274"/>
                </a:lnTo>
                <a:lnTo>
                  <a:pt x="29" y="275"/>
                </a:lnTo>
                <a:lnTo>
                  <a:pt x="29" y="276"/>
                </a:lnTo>
                <a:lnTo>
                  <a:pt x="29" y="277"/>
                </a:lnTo>
                <a:lnTo>
                  <a:pt x="30" y="279"/>
                </a:lnTo>
                <a:lnTo>
                  <a:pt x="31" y="277"/>
                </a:lnTo>
                <a:lnTo>
                  <a:pt x="31" y="276"/>
                </a:lnTo>
                <a:lnTo>
                  <a:pt x="31" y="275"/>
                </a:lnTo>
                <a:lnTo>
                  <a:pt x="31" y="274"/>
                </a:lnTo>
                <a:lnTo>
                  <a:pt x="31" y="273"/>
                </a:lnTo>
                <a:lnTo>
                  <a:pt x="30" y="272"/>
                </a:lnTo>
                <a:lnTo>
                  <a:pt x="30" y="268"/>
                </a:lnTo>
                <a:lnTo>
                  <a:pt x="30" y="267"/>
                </a:lnTo>
                <a:lnTo>
                  <a:pt x="30" y="265"/>
                </a:lnTo>
                <a:lnTo>
                  <a:pt x="30" y="263"/>
                </a:lnTo>
                <a:lnTo>
                  <a:pt x="30" y="262"/>
                </a:lnTo>
                <a:lnTo>
                  <a:pt x="29" y="262"/>
                </a:lnTo>
                <a:lnTo>
                  <a:pt x="29" y="263"/>
                </a:lnTo>
                <a:lnTo>
                  <a:pt x="29" y="264"/>
                </a:lnTo>
                <a:lnTo>
                  <a:pt x="29" y="265"/>
                </a:lnTo>
                <a:lnTo>
                  <a:pt x="29" y="267"/>
                </a:lnTo>
                <a:lnTo>
                  <a:pt x="29" y="268"/>
                </a:lnTo>
                <a:lnTo>
                  <a:pt x="29" y="269"/>
                </a:lnTo>
                <a:lnTo>
                  <a:pt x="29" y="271"/>
                </a:lnTo>
                <a:lnTo>
                  <a:pt x="27" y="272"/>
                </a:lnTo>
                <a:lnTo>
                  <a:pt x="27" y="271"/>
                </a:lnTo>
                <a:lnTo>
                  <a:pt x="26" y="269"/>
                </a:lnTo>
                <a:lnTo>
                  <a:pt x="27" y="269"/>
                </a:lnTo>
                <a:lnTo>
                  <a:pt x="27" y="268"/>
                </a:lnTo>
                <a:lnTo>
                  <a:pt x="26" y="267"/>
                </a:lnTo>
                <a:lnTo>
                  <a:pt x="26" y="266"/>
                </a:lnTo>
                <a:lnTo>
                  <a:pt x="26" y="265"/>
                </a:lnTo>
                <a:lnTo>
                  <a:pt x="25" y="264"/>
                </a:lnTo>
                <a:lnTo>
                  <a:pt x="25" y="263"/>
                </a:lnTo>
                <a:lnTo>
                  <a:pt x="26" y="263"/>
                </a:lnTo>
                <a:lnTo>
                  <a:pt x="26" y="262"/>
                </a:lnTo>
                <a:lnTo>
                  <a:pt x="27" y="262"/>
                </a:lnTo>
                <a:lnTo>
                  <a:pt x="27" y="260"/>
                </a:lnTo>
                <a:lnTo>
                  <a:pt x="26" y="260"/>
                </a:lnTo>
                <a:lnTo>
                  <a:pt x="27" y="259"/>
                </a:lnTo>
                <a:lnTo>
                  <a:pt x="27" y="258"/>
                </a:lnTo>
                <a:lnTo>
                  <a:pt x="29" y="258"/>
                </a:lnTo>
                <a:lnTo>
                  <a:pt x="27" y="257"/>
                </a:lnTo>
                <a:lnTo>
                  <a:pt x="26" y="257"/>
                </a:lnTo>
                <a:lnTo>
                  <a:pt x="25" y="257"/>
                </a:lnTo>
                <a:lnTo>
                  <a:pt x="25" y="256"/>
                </a:lnTo>
                <a:lnTo>
                  <a:pt x="25" y="255"/>
                </a:lnTo>
                <a:lnTo>
                  <a:pt x="25" y="254"/>
                </a:lnTo>
                <a:lnTo>
                  <a:pt x="26" y="252"/>
                </a:lnTo>
                <a:lnTo>
                  <a:pt x="25" y="252"/>
                </a:lnTo>
                <a:lnTo>
                  <a:pt x="25" y="251"/>
                </a:lnTo>
                <a:lnTo>
                  <a:pt x="24" y="250"/>
                </a:lnTo>
                <a:lnTo>
                  <a:pt x="25" y="250"/>
                </a:lnTo>
                <a:lnTo>
                  <a:pt x="25" y="249"/>
                </a:lnTo>
                <a:lnTo>
                  <a:pt x="24" y="249"/>
                </a:lnTo>
                <a:lnTo>
                  <a:pt x="24" y="248"/>
                </a:lnTo>
                <a:lnTo>
                  <a:pt x="24" y="247"/>
                </a:lnTo>
                <a:lnTo>
                  <a:pt x="24" y="246"/>
                </a:lnTo>
                <a:lnTo>
                  <a:pt x="24" y="244"/>
                </a:lnTo>
                <a:lnTo>
                  <a:pt x="25" y="243"/>
                </a:lnTo>
                <a:lnTo>
                  <a:pt x="24" y="242"/>
                </a:lnTo>
                <a:lnTo>
                  <a:pt x="24" y="241"/>
                </a:lnTo>
                <a:lnTo>
                  <a:pt x="23" y="241"/>
                </a:lnTo>
                <a:lnTo>
                  <a:pt x="23" y="240"/>
                </a:lnTo>
                <a:lnTo>
                  <a:pt x="23" y="239"/>
                </a:lnTo>
                <a:lnTo>
                  <a:pt x="22" y="239"/>
                </a:lnTo>
                <a:lnTo>
                  <a:pt x="22" y="238"/>
                </a:lnTo>
                <a:lnTo>
                  <a:pt x="23" y="238"/>
                </a:lnTo>
                <a:lnTo>
                  <a:pt x="23" y="239"/>
                </a:lnTo>
                <a:lnTo>
                  <a:pt x="24" y="238"/>
                </a:lnTo>
                <a:lnTo>
                  <a:pt x="23" y="237"/>
                </a:lnTo>
                <a:lnTo>
                  <a:pt x="22" y="237"/>
                </a:lnTo>
                <a:lnTo>
                  <a:pt x="21" y="235"/>
                </a:lnTo>
                <a:lnTo>
                  <a:pt x="22" y="235"/>
                </a:lnTo>
                <a:lnTo>
                  <a:pt x="22" y="237"/>
                </a:lnTo>
                <a:lnTo>
                  <a:pt x="23" y="237"/>
                </a:lnTo>
                <a:lnTo>
                  <a:pt x="23" y="235"/>
                </a:lnTo>
                <a:lnTo>
                  <a:pt x="22" y="235"/>
                </a:lnTo>
                <a:lnTo>
                  <a:pt x="21" y="234"/>
                </a:lnTo>
                <a:lnTo>
                  <a:pt x="21" y="233"/>
                </a:lnTo>
                <a:lnTo>
                  <a:pt x="21" y="232"/>
                </a:lnTo>
                <a:lnTo>
                  <a:pt x="21" y="231"/>
                </a:lnTo>
                <a:lnTo>
                  <a:pt x="21" y="230"/>
                </a:lnTo>
                <a:lnTo>
                  <a:pt x="20" y="230"/>
                </a:lnTo>
                <a:lnTo>
                  <a:pt x="18" y="229"/>
                </a:lnTo>
                <a:lnTo>
                  <a:pt x="17" y="229"/>
                </a:lnTo>
                <a:lnTo>
                  <a:pt x="17" y="230"/>
                </a:lnTo>
                <a:lnTo>
                  <a:pt x="17" y="229"/>
                </a:lnTo>
                <a:lnTo>
                  <a:pt x="17" y="227"/>
                </a:lnTo>
                <a:lnTo>
                  <a:pt x="18" y="227"/>
                </a:lnTo>
                <a:lnTo>
                  <a:pt x="18" y="226"/>
                </a:lnTo>
                <a:lnTo>
                  <a:pt x="20" y="226"/>
                </a:lnTo>
                <a:lnTo>
                  <a:pt x="20" y="225"/>
                </a:lnTo>
                <a:lnTo>
                  <a:pt x="20" y="224"/>
                </a:lnTo>
                <a:lnTo>
                  <a:pt x="18" y="224"/>
                </a:lnTo>
                <a:lnTo>
                  <a:pt x="17" y="223"/>
                </a:lnTo>
                <a:lnTo>
                  <a:pt x="18" y="223"/>
                </a:lnTo>
                <a:lnTo>
                  <a:pt x="18" y="222"/>
                </a:lnTo>
                <a:lnTo>
                  <a:pt x="17" y="221"/>
                </a:lnTo>
                <a:lnTo>
                  <a:pt x="16" y="221"/>
                </a:lnTo>
                <a:lnTo>
                  <a:pt x="15" y="221"/>
                </a:lnTo>
                <a:lnTo>
                  <a:pt x="15" y="219"/>
                </a:lnTo>
                <a:lnTo>
                  <a:pt x="16" y="219"/>
                </a:lnTo>
                <a:lnTo>
                  <a:pt x="17" y="219"/>
                </a:lnTo>
                <a:lnTo>
                  <a:pt x="17" y="218"/>
                </a:lnTo>
                <a:lnTo>
                  <a:pt x="16" y="218"/>
                </a:lnTo>
                <a:lnTo>
                  <a:pt x="16" y="217"/>
                </a:lnTo>
                <a:lnTo>
                  <a:pt x="16" y="216"/>
                </a:lnTo>
                <a:lnTo>
                  <a:pt x="15" y="215"/>
                </a:lnTo>
                <a:lnTo>
                  <a:pt x="15" y="214"/>
                </a:lnTo>
                <a:lnTo>
                  <a:pt x="14" y="214"/>
                </a:lnTo>
                <a:lnTo>
                  <a:pt x="14" y="213"/>
                </a:lnTo>
                <a:lnTo>
                  <a:pt x="14" y="212"/>
                </a:lnTo>
                <a:lnTo>
                  <a:pt x="14" y="210"/>
                </a:lnTo>
                <a:lnTo>
                  <a:pt x="15" y="209"/>
                </a:lnTo>
                <a:lnTo>
                  <a:pt x="14" y="209"/>
                </a:lnTo>
                <a:lnTo>
                  <a:pt x="15" y="209"/>
                </a:lnTo>
                <a:lnTo>
                  <a:pt x="16" y="208"/>
                </a:lnTo>
                <a:lnTo>
                  <a:pt x="15" y="208"/>
                </a:lnTo>
                <a:lnTo>
                  <a:pt x="15" y="207"/>
                </a:lnTo>
                <a:lnTo>
                  <a:pt x="14" y="207"/>
                </a:lnTo>
                <a:lnTo>
                  <a:pt x="14" y="206"/>
                </a:lnTo>
                <a:lnTo>
                  <a:pt x="14" y="205"/>
                </a:lnTo>
                <a:lnTo>
                  <a:pt x="13" y="206"/>
                </a:lnTo>
                <a:lnTo>
                  <a:pt x="12" y="206"/>
                </a:lnTo>
                <a:lnTo>
                  <a:pt x="12" y="205"/>
                </a:lnTo>
                <a:lnTo>
                  <a:pt x="11" y="205"/>
                </a:lnTo>
                <a:lnTo>
                  <a:pt x="9" y="204"/>
                </a:lnTo>
                <a:lnTo>
                  <a:pt x="9" y="202"/>
                </a:lnTo>
                <a:lnTo>
                  <a:pt x="9" y="201"/>
                </a:lnTo>
                <a:lnTo>
                  <a:pt x="8" y="201"/>
                </a:lnTo>
                <a:lnTo>
                  <a:pt x="8" y="200"/>
                </a:lnTo>
                <a:lnTo>
                  <a:pt x="7" y="199"/>
                </a:lnTo>
                <a:lnTo>
                  <a:pt x="7" y="198"/>
                </a:lnTo>
                <a:lnTo>
                  <a:pt x="7" y="197"/>
                </a:lnTo>
                <a:lnTo>
                  <a:pt x="7" y="196"/>
                </a:lnTo>
                <a:lnTo>
                  <a:pt x="6" y="196"/>
                </a:lnTo>
                <a:lnTo>
                  <a:pt x="6" y="195"/>
                </a:lnTo>
                <a:lnTo>
                  <a:pt x="7" y="193"/>
                </a:lnTo>
                <a:lnTo>
                  <a:pt x="7" y="192"/>
                </a:lnTo>
                <a:lnTo>
                  <a:pt x="6" y="192"/>
                </a:lnTo>
                <a:lnTo>
                  <a:pt x="6" y="191"/>
                </a:lnTo>
                <a:lnTo>
                  <a:pt x="5" y="191"/>
                </a:lnTo>
                <a:lnTo>
                  <a:pt x="5" y="190"/>
                </a:lnTo>
                <a:lnTo>
                  <a:pt x="6" y="190"/>
                </a:lnTo>
                <a:lnTo>
                  <a:pt x="5" y="189"/>
                </a:lnTo>
                <a:lnTo>
                  <a:pt x="6" y="189"/>
                </a:lnTo>
                <a:lnTo>
                  <a:pt x="6" y="188"/>
                </a:lnTo>
                <a:lnTo>
                  <a:pt x="6" y="187"/>
                </a:lnTo>
                <a:lnTo>
                  <a:pt x="5" y="187"/>
                </a:lnTo>
                <a:lnTo>
                  <a:pt x="5" y="185"/>
                </a:lnTo>
                <a:lnTo>
                  <a:pt x="6" y="184"/>
                </a:lnTo>
                <a:lnTo>
                  <a:pt x="6" y="183"/>
                </a:lnTo>
                <a:lnTo>
                  <a:pt x="5" y="183"/>
                </a:lnTo>
                <a:lnTo>
                  <a:pt x="5" y="182"/>
                </a:lnTo>
                <a:lnTo>
                  <a:pt x="4" y="181"/>
                </a:lnTo>
                <a:lnTo>
                  <a:pt x="5" y="181"/>
                </a:lnTo>
                <a:lnTo>
                  <a:pt x="5" y="180"/>
                </a:lnTo>
                <a:lnTo>
                  <a:pt x="5" y="179"/>
                </a:lnTo>
                <a:lnTo>
                  <a:pt x="4" y="179"/>
                </a:lnTo>
                <a:lnTo>
                  <a:pt x="4" y="177"/>
                </a:lnTo>
                <a:lnTo>
                  <a:pt x="4" y="176"/>
                </a:lnTo>
                <a:lnTo>
                  <a:pt x="5" y="176"/>
                </a:lnTo>
                <a:lnTo>
                  <a:pt x="5" y="175"/>
                </a:lnTo>
                <a:lnTo>
                  <a:pt x="4" y="175"/>
                </a:lnTo>
                <a:lnTo>
                  <a:pt x="4" y="174"/>
                </a:lnTo>
                <a:lnTo>
                  <a:pt x="4" y="173"/>
                </a:lnTo>
                <a:lnTo>
                  <a:pt x="3" y="172"/>
                </a:lnTo>
                <a:lnTo>
                  <a:pt x="3" y="171"/>
                </a:lnTo>
                <a:lnTo>
                  <a:pt x="3" y="170"/>
                </a:lnTo>
                <a:lnTo>
                  <a:pt x="1" y="168"/>
                </a:lnTo>
                <a:lnTo>
                  <a:pt x="1" y="167"/>
                </a:lnTo>
                <a:lnTo>
                  <a:pt x="0" y="167"/>
                </a:lnTo>
                <a:lnTo>
                  <a:pt x="0" y="166"/>
                </a:lnTo>
                <a:lnTo>
                  <a:pt x="1" y="166"/>
                </a:lnTo>
                <a:lnTo>
                  <a:pt x="1" y="165"/>
                </a:lnTo>
                <a:lnTo>
                  <a:pt x="7" y="165"/>
                </a:lnTo>
                <a:lnTo>
                  <a:pt x="12" y="165"/>
                </a:lnTo>
                <a:lnTo>
                  <a:pt x="12" y="164"/>
                </a:lnTo>
                <a:lnTo>
                  <a:pt x="14" y="164"/>
                </a:lnTo>
                <a:lnTo>
                  <a:pt x="15" y="165"/>
                </a:lnTo>
                <a:lnTo>
                  <a:pt x="16" y="165"/>
                </a:lnTo>
                <a:lnTo>
                  <a:pt x="20" y="165"/>
                </a:lnTo>
                <a:lnTo>
                  <a:pt x="21" y="165"/>
                </a:lnTo>
                <a:lnTo>
                  <a:pt x="24" y="165"/>
                </a:lnTo>
                <a:lnTo>
                  <a:pt x="32" y="165"/>
                </a:lnTo>
                <a:lnTo>
                  <a:pt x="33" y="165"/>
                </a:lnTo>
                <a:lnTo>
                  <a:pt x="35" y="165"/>
                </a:lnTo>
                <a:lnTo>
                  <a:pt x="37" y="164"/>
                </a:lnTo>
                <a:lnTo>
                  <a:pt x="42" y="164"/>
                </a:lnTo>
                <a:lnTo>
                  <a:pt x="47" y="168"/>
                </a:lnTo>
                <a:lnTo>
                  <a:pt x="50" y="171"/>
                </a:lnTo>
                <a:lnTo>
                  <a:pt x="54" y="168"/>
                </a:lnTo>
                <a:lnTo>
                  <a:pt x="56" y="167"/>
                </a:lnTo>
                <a:lnTo>
                  <a:pt x="57" y="164"/>
                </a:lnTo>
                <a:lnTo>
                  <a:pt x="61" y="160"/>
                </a:lnTo>
                <a:lnTo>
                  <a:pt x="72" y="155"/>
                </a:lnTo>
                <a:lnTo>
                  <a:pt x="74" y="154"/>
                </a:lnTo>
                <a:lnTo>
                  <a:pt x="74" y="152"/>
                </a:lnTo>
                <a:lnTo>
                  <a:pt x="75" y="154"/>
                </a:lnTo>
                <a:lnTo>
                  <a:pt x="76" y="156"/>
                </a:lnTo>
                <a:lnTo>
                  <a:pt x="77" y="157"/>
                </a:lnTo>
                <a:lnTo>
                  <a:pt x="80" y="159"/>
                </a:lnTo>
                <a:lnTo>
                  <a:pt x="83" y="165"/>
                </a:lnTo>
                <a:lnTo>
                  <a:pt x="84" y="165"/>
                </a:lnTo>
                <a:lnTo>
                  <a:pt x="84" y="167"/>
                </a:lnTo>
                <a:lnTo>
                  <a:pt x="85" y="167"/>
                </a:lnTo>
                <a:lnTo>
                  <a:pt x="86" y="168"/>
                </a:lnTo>
                <a:lnTo>
                  <a:pt x="101" y="172"/>
                </a:lnTo>
                <a:lnTo>
                  <a:pt x="108" y="173"/>
                </a:lnTo>
                <a:lnTo>
                  <a:pt x="129" y="172"/>
                </a:lnTo>
                <a:lnTo>
                  <a:pt x="132" y="171"/>
                </a:lnTo>
                <a:lnTo>
                  <a:pt x="132" y="160"/>
                </a:lnTo>
                <a:lnTo>
                  <a:pt x="132" y="159"/>
                </a:lnTo>
                <a:lnTo>
                  <a:pt x="134" y="158"/>
                </a:lnTo>
                <a:lnTo>
                  <a:pt x="135" y="158"/>
                </a:lnTo>
                <a:lnTo>
                  <a:pt x="137" y="158"/>
                </a:lnTo>
                <a:lnTo>
                  <a:pt x="149" y="157"/>
                </a:lnTo>
                <a:lnTo>
                  <a:pt x="164" y="156"/>
                </a:lnTo>
                <a:lnTo>
                  <a:pt x="164" y="151"/>
                </a:lnTo>
                <a:lnTo>
                  <a:pt x="164" y="145"/>
                </a:lnTo>
                <a:lnTo>
                  <a:pt x="163" y="139"/>
                </a:lnTo>
                <a:lnTo>
                  <a:pt x="165" y="140"/>
                </a:lnTo>
                <a:lnTo>
                  <a:pt x="167" y="140"/>
                </a:lnTo>
                <a:lnTo>
                  <a:pt x="168" y="139"/>
                </a:lnTo>
                <a:lnTo>
                  <a:pt x="170" y="139"/>
                </a:lnTo>
                <a:lnTo>
                  <a:pt x="171" y="139"/>
                </a:lnTo>
                <a:lnTo>
                  <a:pt x="173" y="139"/>
                </a:lnTo>
                <a:lnTo>
                  <a:pt x="175" y="139"/>
                </a:lnTo>
                <a:lnTo>
                  <a:pt x="176" y="139"/>
                </a:lnTo>
                <a:lnTo>
                  <a:pt x="177" y="139"/>
                </a:lnTo>
                <a:lnTo>
                  <a:pt x="179" y="139"/>
                </a:lnTo>
                <a:lnTo>
                  <a:pt x="180" y="139"/>
                </a:lnTo>
                <a:lnTo>
                  <a:pt x="182" y="138"/>
                </a:lnTo>
                <a:lnTo>
                  <a:pt x="184" y="138"/>
                </a:lnTo>
                <a:lnTo>
                  <a:pt x="186" y="138"/>
                </a:lnTo>
                <a:lnTo>
                  <a:pt x="187" y="138"/>
                </a:lnTo>
                <a:lnTo>
                  <a:pt x="188" y="138"/>
                </a:lnTo>
                <a:lnTo>
                  <a:pt x="186" y="134"/>
                </a:lnTo>
                <a:lnTo>
                  <a:pt x="193" y="131"/>
                </a:lnTo>
                <a:lnTo>
                  <a:pt x="199" y="127"/>
                </a:lnTo>
                <a:lnTo>
                  <a:pt x="199" y="129"/>
                </a:lnTo>
                <a:lnTo>
                  <a:pt x="201" y="130"/>
                </a:lnTo>
                <a:lnTo>
                  <a:pt x="202" y="131"/>
                </a:lnTo>
                <a:lnTo>
                  <a:pt x="202" y="132"/>
                </a:lnTo>
                <a:lnTo>
                  <a:pt x="202" y="133"/>
                </a:lnTo>
                <a:lnTo>
                  <a:pt x="203" y="134"/>
                </a:lnTo>
                <a:lnTo>
                  <a:pt x="204" y="138"/>
                </a:lnTo>
                <a:lnTo>
                  <a:pt x="205" y="140"/>
                </a:lnTo>
                <a:lnTo>
                  <a:pt x="206" y="141"/>
                </a:lnTo>
                <a:lnTo>
                  <a:pt x="206" y="142"/>
                </a:lnTo>
                <a:lnTo>
                  <a:pt x="208" y="146"/>
                </a:lnTo>
                <a:lnTo>
                  <a:pt x="208" y="147"/>
                </a:lnTo>
                <a:lnTo>
                  <a:pt x="210" y="148"/>
                </a:lnTo>
                <a:lnTo>
                  <a:pt x="210" y="149"/>
                </a:lnTo>
                <a:lnTo>
                  <a:pt x="211" y="151"/>
                </a:lnTo>
                <a:lnTo>
                  <a:pt x="212" y="152"/>
                </a:lnTo>
                <a:lnTo>
                  <a:pt x="212" y="154"/>
                </a:lnTo>
                <a:lnTo>
                  <a:pt x="213" y="154"/>
                </a:lnTo>
                <a:lnTo>
                  <a:pt x="213" y="152"/>
                </a:lnTo>
                <a:lnTo>
                  <a:pt x="214" y="152"/>
                </a:lnTo>
                <a:lnTo>
                  <a:pt x="215" y="152"/>
                </a:lnTo>
                <a:lnTo>
                  <a:pt x="216" y="152"/>
                </a:lnTo>
                <a:lnTo>
                  <a:pt x="218" y="152"/>
                </a:lnTo>
                <a:lnTo>
                  <a:pt x="220" y="151"/>
                </a:lnTo>
                <a:lnTo>
                  <a:pt x="221" y="151"/>
                </a:lnTo>
                <a:lnTo>
                  <a:pt x="223" y="151"/>
                </a:lnTo>
                <a:lnTo>
                  <a:pt x="227" y="151"/>
                </a:lnTo>
                <a:lnTo>
                  <a:pt x="233" y="151"/>
                </a:lnTo>
                <a:lnTo>
                  <a:pt x="237" y="150"/>
                </a:lnTo>
                <a:lnTo>
                  <a:pt x="238" y="150"/>
                </a:lnTo>
                <a:lnTo>
                  <a:pt x="239" y="150"/>
                </a:lnTo>
                <a:lnTo>
                  <a:pt x="238" y="147"/>
                </a:lnTo>
                <a:lnTo>
                  <a:pt x="237" y="146"/>
                </a:lnTo>
                <a:lnTo>
                  <a:pt x="239" y="145"/>
                </a:lnTo>
                <a:lnTo>
                  <a:pt x="242" y="150"/>
                </a:lnTo>
                <a:lnTo>
                  <a:pt x="245" y="150"/>
                </a:lnTo>
                <a:lnTo>
                  <a:pt x="247" y="150"/>
                </a:lnTo>
                <a:lnTo>
                  <a:pt x="248" y="150"/>
                </a:lnTo>
                <a:lnTo>
                  <a:pt x="249" y="150"/>
                </a:lnTo>
                <a:lnTo>
                  <a:pt x="251" y="149"/>
                </a:lnTo>
                <a:lnTo>
                  <a:pt x="253" y="149"/>
                </a:lnTo>
                <a:lnTo>
                  <a:pt x="255" y="149"/>
                </a:lnTo>
                <a:lnTo>
                  <a:pt x="256" y="149"/>
                </a:lnTo>
                <a:lnTo>
                  <a:pt x="254" y="145"/>
                </a:lnTo>
                <a:lnTo>
                  <a:pt x="254" y="143"/>
                </a:lnTo>
                <a:lnTo>
                  <a:pt x="256" y="142"/>
                </a:lnTo>
                <a:lnTo>
                  <a:pt x="257" y="142"/>
                </a:lnTo>
                <a:lnTo>
                  <a:pt x="256" y="140"/>
                </a:lnTo>
                <a:lnTo>
                  <a:pt x="255" y="139"/>
                </a:lnTo>
                <a:lnTo>
                  <a:pt x="256" y="138"/>
                </a:lnTo>
                <a:lnTo>
                  <a:pt x="257" y="138"/>
                </a:lnTo>
                <a:lnTo>
                  <a:pt x="258" y="140"/>
                </a:lnTo>
                <a:lnTo>
                  <a:pt x="258" y="141"/>
                </a:lnTo>
                <a:lnTo>
                  <a:pt x="259" y="142"/>
                </a:lnTo>
                <a:lnTo>
                  <a:pt x="259" y="143"/>
                </a:lnTo>
                <a:lnTo>
                  <a:pt x="259" y="145"/>
                </a:lnTo>
                <a:lnTo>
                  <a:pt x="261" y="145"/>
                </a:lnTo>
                <a:lnTo>
                  <a:pt x="261" y="146"/>
                </a:lnTo>
                <a:lnTo>
                  <a:pt x="262" y="148"/>
                </a:lnTo>
                <a:lnTo>
                  <a:pt x="262" y="149"/>
                </a:lnTo>
                <a:lnTo>
                  <a:pt x="263" y="149"/>
                </a:lnTo>
                <a:lnTo>
                  <a:pt x="264" y="149"/>
                </a:lnTo>
                <a:lnTo>
                  <a:pt x="265" y="149"/>
                </a:lnTo>
                <a:lnTo>
                  <a:pt x="265" y="148"/>
                </a:lnTo>
                <a:lnTo>
                  <a:pt x="266" y="148"/>
                </a:lnTo>
                <a:lnTo>
                  <a:pt x="267" y="148"/>
                </a:lnTo>
                <a:lnTo>
                  <a:pt x="268" y="148"/>
                </a:lnTo>
                <a:lnTo>
                  <a:pt x="268" y="147"/>
                </a:lnTo>
                <a:lnTo>
                  <a:pt x="267" y="146"/>
                </a:lnTo>
                <a:lnTo>
                  <a:pt x="270" y="145"/>
                </a:lnTo>
                <a:lnTo>
                  <a:pt x="271" y="145"/>
                </a:lnTo>
                <a:lnTo>
                  <a:pt x="271" y="148"/>
                </a:lnTo>
                <a:lnTo>
                  <a:pt x="273" y="147"/>
                </a:lnTo>
                <a:lnTo>
                  <a:pt x="275" y="147"/>
                </a:lnTo>
                <a:lnTo>
                  <a:pt x="276" y="147"/>
                </a:lnTo>
                <a:lnTo>
                  <a:pt x="277" y="147"/>
                </a:lnTo>
                <a:lnTo>
                  <a:pt x="280" y="147"/>
                </a:lnTo>
                <a:lnTo>
                  <a:pt x="282" y="147"/>
                </a:lnTo>
                <a:lnTo>
                  <a:pt x="283" y="147"/>
                </a:lnTo>
                <a:lnTo>
                  <a:pt x="284" y="147"/>
                </a:lnTo>
                <a:lnTo>
                  <a:pt x="285" y="147"/>
                </a:lnTo>
                <a:lnTo>
                  <a:pt x="284" y="146"/>
                </a:lnTo>
                <a:lnTo>
                  <a:pt x="284" y="145"/>
                </a:lnTo>
                <a:lnTo>
                  <a:pt x="282" y="143"/>
                </a:lnTo>
                <a:lnTo>
                  <a:pt x="281" y="141"/>
                </a:lnTo>
                <a:lnTo>
                  <a:pt x="277" y="139"/>
                </a:lnTo>
                <a:lnTo>
                  <a:pt x="276" y="138"/>
                </a:lnTo>
                <a:lnTo>
                  <a:pt x="276" y="137"/>
                </a:lnTo>
                <a:lnTo>
                  <a:pt x="274" y="134"/>
                </a:lnTo>
                <a:lnTo>
                  <a:pt x="273" y="134"/>
                </a:lnTo>
                <a:lnTo>
                  <a:pt x="272" y="132"/>
                </a:lnTo>
                <a:lnTo>
                  <a:pt x="271" y="131"/>
                </a:lnTo>
                <a:lnTo>
                  <a:pt x="270" y="130"/>
                </a:lnTo>
                <a:lnTo>
                  <a:pt x="267" y="127"/>
                </a:lnTo>
                <a:lnTo>
                  <a:pt x="266" y="125"/>
                </a:lnTo>
                <a:lnTo>
                  <a:pt x="263" y="122"/>
                </a:lnTo>
                <a:lnTo>
                  <a:pt x="261" y="120"/>
                </a:lnTo>
                <a:lnTo>
                  <a:pt x="257" y="116"/>
                </a:lnTo>
                <a:lnTo>
                  <a:pt x="258" y="116"/>
                </a:lnTo>
                <a:lnTo>
                  <a:pt x="264" y="110"/>
                </a:lnTo>
                <a:lnTo>
                  <a:pt x="265" y="110"/>
                </a:lnTo>
                <a:lnTo>
                  <a:pt x="265" y="109"/>
                </a:lnTo>
                <a:lnTo>
                  <a:pt x="266" y="108"/>
                </a:lnTo>
                <a:lnTo>
                  <a:pt x="266" y="109"/>
                </a:lnTo>
                <a:lnTo>
                  <a:pt x="270" y="113"/>
                </a:lnTo>
                <a:lnTo>
                  <a:pt x="272" y="115"/>
                </a:lnTo>
                <a:lnTo>
                  <a:pt x="274" y="118"/>
                </a:lnTo>
                <a:lnTo>
                  <a:pt x="277" y="122"/>
                </a:lnTo>
                <a:lnTo>
                  <a:pt x="280" y="124"/>
                </a:lnTo>
                <a:lnTo>
                  <a:pt x="281" y="125"/>
                </a:lnTo>
                <a:lnTo>
                  <a:pt x="283" y="127"/>
                </a:lnTo>
                <a:lnTo>
                  <a:pt x="287" y="131"/>
                </a:lnTo>
                <a:lnTo>
                  <a:pt x="288" y="133"/>
                </a:lnTo>
                <a:lnTo>
                  <a:pt x="292" y="138"/>
                </a:lnTo>
                <a:lnTo>
                  <a:pt x="294" y="140"/>
                </a:lnTo>
                <a:lnTo>
                  <a:pt x="296" y="142"/>
                </a:lnTo>
                <a:lnTo>
                  <a:pt x="299" y="146"/>
                </a:lnTo>
                <a:lnTo>
                  <a:pt x="300" y="146"/>
                </a:lnTo>
                <a:lnTo>
                  <a:pt x="301" y="146"/>
                </a:lnTo>
                <a:lnTo>
                  <a:pt x="299" y="143"/>
                </a:lnTo>
                <a:lnTo>
                  <a:pt x="300" y="142"/>
                </a:lnTo>
                <a:lnTo>
                  <a:pt x="302" y="145"/>
                </a:lnTo>
                <a:lnTo>
                  <a:pt x="303" y="145"/>
                </a:lnTo>
                <a:lnTo>
                  <a:pt x="306" y="143"/>
                </a:lnTo>
                <a:lnTo>
                  <a:pt x="307" y="143"/>
                </a:lnTo>
                <a:lnTo>
                  <a:pt x="308" y="142"/>
                </a:lnTo>
                <a:lnTo>
                  <a:pt x="307" y="141"/>
                </a:lnTo>
                <a:lnTo>
                  <a:pt x="307" y="140"/>
                </a:lnTo>
                <a:lnTo>
                  <a:pt x="306" y="140"/>
                </a:lnTo>
                <a:lnTo>
                  <a:pt x="307" y="139"/>
                </a:lnTo>
                <a:lnTo>
                  <a:pt x="308" y="140"/>
                </a:lnTo>
                <a:lnTo>
                  <a:pt x="309" y="141"/>
                </a:lnTo>
                <a:lnTo>
                  <a:pt x="309" y="140"/>
                </a:lnTo>
                <a:lnTo>
                  <a:pt x="310" y="140"/>
                </a:lnTo>
                <a:lnTo>
                  <a:pt x="313" y="141"/>
                </a:lnTo>
                <a:lnTo>
                  <a:pt x="314" y="140"/>
                </a:lnTo>
                <a:lnTo>
                  <a:pt x="315" y="140"/>
                </a:lnTo>
                <a:lnTo>
                  <a:pt x="315" y="139"/>
                </a:lnTo>
                <a:lnTo>
                  <a:pt x="315" y="138"/>
                </a:lnTo>
                <a:lnTo>
                  <a:pt x="314" y="135"/>
                </a:lnTo>
                <a:lnTo>
                  <a:pt x="315" y="135"/>
                </a:lnTo>
                <a:lnTo>
                  <a:pt x="316" y="138"/>
                </a:lnTo>
                <a:lnTo>
                  <a:pt x="316" y="139"/>
                </a:lnTo>
                <a:lnTo>
                  <a:pt x="316" y="138"/>
                </a:lnTo>
                <a:lnTo>
                  <a:pt x="317" y="138"/>
                </a:lnTo>
                <a:lnTo>
                  <a:pt x="318" y="137"/>
                </a:lnTo>
                <a:lnTo>
                  <a:pt x="317" y="134"/>
                </a:lnTo>
                <a:lnTo>
                  <a:pt x="318" y="133"/>
                </a:lnTo>
                <a:lnTo>
                  <a:pt x="320" y="137"/>
                </a:lnTo>
                <a:lnTo>
                  <a:pt x="320" y="135"/>
                </a:lnTo>
                <a:lnTo>
                  <a:pt x="322" y="135"/>
                </a:lnTo>
                <a:lnTo>
                  <a:pt x="319" y="133"/>
                </a:lnTo>
                <a:lnTo>
                  <a:pt x="320" y="132"/>
                </a:lnTo>
                <a:lnTo>
                  <a:pt x="322" y="134"/>
                </a:lnTo>
                <a:lnTo>
                  <a:pt x="323" y="134"/>
                </a:lnTo>
                <a:lnTo>
                  <a:pt x="323" y="132"/>
                </a:lnTo>
                <a:lnTo>
                  <a:pt x="323" y="131"/>
                </a:lnTo>
                <a:lnTo>
                  <a:pt x="324" y="130"/>
                </a:lnTo>
                <a:lnTo>
                  <a:pt x="323" y="127"/>
                </a:lnTo>
                <a:lnTo>
                  <a:pt x="324" y="126"/>
                </a:lnTo>
                <a:lnTo>
                  <a:pt x="326" y="125"/>
                </a:lnTo>
                <a:lnTo>
                  <a:pt x="325" y="124"/>
                </a:lnTo>
                <a:lnTo>
                  <a:pt x="326" y="118"/>
                </a:lnTo>
                <a:lnTo>
                  <a:pt x="327" y="117"/>
                </a:lnTo>
                <a:lnTo>
                  <a:pt x="325" y="114"/>
                </a:lnTo>
                <a:lnTo>
                  <a:pt x="324" y="114"/>
                </a:lnTo>
                <a:lnTo>
                  <a:pt x="314" y="120"/>
                </a:lnTo>
                <a:lnTo>
                  <a:pt x="310" y="121"/>
                </a:lnTo>
                <a:lnTo>
                  <a:pt x="310" y="120"/>
                </a:lnTo>
                <a:lnTo>
                  <a:pt x="309" y="117"/>
                </a:lnTo>
                <a:lnTo>
                  <a:pt x="308" y="115"/>
                </a:lnTo>
                <a:lnTo>
                  <a:pt x="307" y="114"/>
                </a:lnTo>
                <a:lnTo>
                  <a:pt x="306" y="112"/>
                </a:lnTo>
                <a:lnTo>
                  <a:pt x="303" y="107"/>
                </a:lnTo>
                <a:lnTo>
                  <a:pt x="302" y="106"/>
                </a:lnTo>
                <a:lnTo>
                  <a:pt x="307" y="104"/>
                </a:lnTo>
                <a:lnTo>
                  <a:pt x="320" y="96"/>
                </a:lnTo>
                <a:lnTo>
                  <a:pt x="325" y="93"/>
                </a:lnTo>
                <a:lnTo>
                  <a:pt x="326" y="93"/>
                </a:lnTo>
                <a:lnTo>
                  <a:pt x="327" y="93"/>
                </a:lnTo>
                <a:lnTo>
                  <a:pt x="326" y="93"/>
                </a:lnTo>
                <a:lnTo>
                  <a:pt x="325" y="91"/>
                </a:lnTo>
                <a:lnTo>
                  <a:pt x="324" y="90"/>
                </a:lnTo>
                <a:lnTo>
                  <a:pt x="319" y="87"/>
                </a:lnTo>
                <a:lnTo>
                  <a:pt x="318" y="85"/>
                </a:lnTo>
                <a:lnTo>
                  <a:pt x="316" y="83"/>
                </a:lnTo>
                <a:lnTo>
                  <a:pt x="314" y="82"/>
                </a:lnTo>
                <a:lnTo>
                  <a:pt x="314" y="81"/>
                </a:lnTo>
                <a:lnTo>
                  <a:pt x="315" y="79"/>
                </a:lnTo>
                <a:lnTo>
                  <a:pt x="314" y="76"/>
                </a:lnTo>
                <a:lnTo>
                  <a:pt x="316" y="75"/>
                </a:lnTo>
                <a:lnTo>
                  <a:pt x="317" y="74"/>
                </a:lnTo>
                <a:lnTo>
                  <a:pt x="318" y="76"/>
                </a:lnTo>
                <a:lnTo>
                  <a:pt x="319" y="78"/>
                </a:lnTo>
                <a:lnTo>
                  <a:pt x="323" y="81"/>
                </a:lnTo>
                <a:lnTo>
                  <a:pt x="328" y="87"/>
                </a:lnTo>
                <a:lnTo>
                  <a:pt x="330" y="88"/>
                </a:lnTo>
                <a:lnTo>
                  <a:pt x="326" y="90"/>
                </a:lnTo>
                <a:lnTo>
                  <a:pt x="327" y="92"/>
                </a:lnTo>
                <a:lnTo>
                  <a:pt x="327" y="93"/>
                </a:lnTo>
                <a:lnTo>
                  <a:pt x="327" y="92"/>
                </a:lnTo>
                <a:lnTo>
                  <a:pt x="330" y="92"/>
                </a:lnTo>
                <a:lnTo>
                  <a:pt x="331" y="91"/>
                </a:lnTo>
                <a:lnTo>
                  <a:pt x="332" y="95"/>
                </a:lnTo>
                <a:lnTo>
                  <a:pt x="331" y="96"/>
                </a:lnTo>
                <a:lnTo>
                  <a:pt x="331" y="97"/>
                </a:lnTo>
                <a:lnTo>
                  <a:pt x="332" y="97"/>
                </a:lnTo>
                <a:lnTo>
                  <a:pt x="333" y="97"/>
                </a:lnTo>
                <a:lnTo>
                  <a:pt x="335" y="89"/>
                </a:lnTo>
                <a:lnTo>
                  <a:pt x="335" y="88"/>
                </a:lnTo>
                <a:lnTo>
                  <a:pt x="335" y="87"/>
                </a:lnTo>
                <a:lnTo>
                  <a:pt x="336" y="84"/>
                </a:lnTo>
                <a:lnTo>
                  <a:pt x="335" y="83"/>
                </a:lnTo>
                <a:lnTo>
                  <a:pt x="336" y="82"/>
                </a:lnTo>
                <a:lnTo>
                  <a:pt x="335" y="81"/>
                </a:lnTo>
                <a:lnTo>
                  <a:pt x="330" y="74"/>
                </a:lnTo>
                <a:lnTo>
                  <a:pt x="331" y="73"/>
                </a:lnTo>
                <a:lnTo>
                  <a:pt x="331" y="72"/>
                </a:lnTo>
                <a:lnTo>
                  <a:pt x="332" y="71"/>
                </a:lnTo>
                <a:lnTo>
                  <a:pt x="333" y="71"/>
                </a:lnTo>
                <a:lnTo>
                  <a:pt x="332" y="71"/>
                </a:lnTo>
                <a:lnTo>
                  <a:pt x="332" y="70"/>
                </a:lnTo>
                <a:lnTo>
                  <a:pt x="334" y="68"/>
                </a:lnTo>
                <a:lnTo>
                  <a:pt x="335" y="70"/>
                </a:lnTo>
                <a:lnTo>
                  <a:pt x="336" y="68"/>
                </a:lnTo>
                <a:lnTo>
                  <a:pt x="337" y="68"/>
                </a:lnTo>
                <a:lnTo>
                  <a:pt x="337" y="67"/>
                </a:lnTo>
                <a:lnTo>
                  <a:pt x="339" y="67"/>
                </a:lnTo>
                <a:lnTo>
                  <a:pt x="341" y="70"/>
                </a:lnTo>
                <a:lnTo>
                  <a:pt x="341" y="68"/>
                </a:lnTo>
                <a:lnTo>
                  <a:pt x="341" y="67"/>
                </a:lnTo>
                <a:lnTo>
                  <a:pt x="341" y="65"/>
                </a:lnTo>
                <a:lnTo>
                  <a:pt x="342" y="62"/>
                </a:lnTo>
                <a:lnTo>
                  <a:pt x="342" y="58"/>
                </a:lnTo>
                <a:lnTo>
                  <a:pt x="343" y="57"/>
                </a:lnTo>
                <a:lnTo>
                  <a:pt x="342" y="56"/>
                </a:lnTo>
                <a:lnTo>
                  <a:pt x="341" y="55"/>
                </a:lnTo>
                <a:lnTo>
                  <a:pt x="342" y="54"/>
                </a:lnTo>
                <a:lnTo>
                  <a:pt x="343" y="54"/>
                </a:lnTo>
                <a:lnTo>
                  <a:pt x="345" y="51"/>
                </a:lnTo>
                <a:lnTo>
                  <a:pt x="351" y="45"/>
                </a:lnTo>
                <a:lnTo>
                  <a:pt x="349" y="42"/>
                </a:lnTo>
                <a:lnTo>
                  <a:pt x="348" y="42"/>
                </a:lnTo>
                <a:lnTo>
                  <a:pt x="346" y="45"/>
                </a:lnTo>
                <a:lnTo>
                  <a:pt x="344" y="46"/>
                </a:lnTo>
                <a:lnTo>
                  <a:pt x="343" y="45"/>
                </a:lnTo>
                <a:lnTo>
                  <a:pt x="344" y="43"/>
                </a:lnTo>
                <a:lnTo>
                  <a:pt x="345" y="43"/>
                </a:lnTo>
                <a:lnTo>
                  <a:pt x="343" y="42"/>
                </a:lnTo>
                <a:lnTo>
                  <a:pt x="345" y="40"/>
                </a:lnTo>
                <a:lnTo>
                  <a:pt x="339" y="33"/>
                </a:lnTo>
                <a:lnTo>
                  <a:pt x="340" y="32"/>
                </a:lnTo>
                <a:lnTo>
                  <a:pt x="341" y="32"/>
                </a:lnTo>
                <a:lnTo>
                  <a:pt x="341" y="31"/>
                </a:lnTo>
                <a:lnTo>
                  <a:pt x="340" y="31"/>
                </a:lnTo>
                <a:lnTo>
                  <a:pt x="340" y="30"/>
                </a:lnTo>
                <a:lnTo>
                  <a:pt x="337" y="29"/>
                </a:lnTo>
                <a:lnTo>
                  <a:pt x="337" y="28"/>
                </a:lnTo>
                <a:lnTo>
                  <a:pt x="336" y="28"/>
                </a:lnTo>
                <a:lnTo>
                  <a:pt x="337" y="26"/>
                </a:lnTo>
                <a:lnTo>
                  <a:pt x="339" y="25"/>
                </a:lnTo>
                <a:lnTo>
                  <a:pt x="341" y="23"/>
                </a:lnTo>
                <a:lnTo>
                  <a:pt x="342" y="23"/>
                </a:lnTo>
                <a:lnTo>
                  <a:pt x="342" y="22"/>
                </a:lnTo>
                <a:lnTo>
                  <a:pt x="343" y="21"/>
                </a:lnTo>
                <a:lnTo>
                  <a:pt x="342" y="20"/>
                </a:lnTo>
                <a:lnTo>
                  <a:pt x="341" y="18"/>
                </a:lnTo>
                <a:lnTo>
                  <a:pt x="340" y="17"/>
                </a:lnTo>
                <a:lnTo>
                  <a:pt x="339" y="15"/>
                </a:lnTo>
                <a:lnTo>
                  <a:pt x="336" y="9"/>
                </a:lnTo>
                <a:lnTo>
                  <a:pt x="337" y="7"/>
                </a:lnTo>
                <a:lnTo>
                  <a:pt x="339" y="4"/>
                </a:lnTo>
                <a:lnTo>
                  <a:pt x="340" y="3"/>
                </a:lnTo>
                <a:lnTo>
                  <a:pt x="340" y="1"/>
                </a:lnTo>
                <a:lnTo>
                  <a:pt x="341" y="1"/>
                </a:lnTo>
                <a:lnTo>
                  <a:pt x="342" y="0"/>
                </a:lnTo>
                <a:lnTo>
                  <a:pt x="343" y="0"/>
                </a:lnTo>
                <a:lnTo>
                  <a:pt x="343" y="1"/>
                </a:lnTo>
                <a:lnTo>
                  <a:pt x="344" y="3"/>
                </a:lnTo>
                <a:lnTo>
                  <a:pt x="344" y="4"/>
                </a:lnTo>
                <a:lnTo>
                  <a:pt x="345" y="3"/>
                </a:lnTo>
                <a:lnTo>
                  <a:pt x="348" y="1"/>
                </a:lnTo>
                <a:lnTo>
                  <a:pt x="349" y="0"/>
                </a:lnTo>
                <a:lnTo>
                  <a:pt x="349" y="1"/>
                </a:lnTo>
                <a:lnTo>
                  <a:pt x="350" y="0"/>
                </a:lnTo>
                <a:lnTo>
                  <a:pt x="352" y="0"/>
                </a:lnTo>
                <a:lnTo>
                  <a:pt x="352" y="1"/>
                </a:lnTo>
                <a:lnTo>
                  <a:pt x="353" y="1"/>
                </a:lnTo>
                <a:lnTo>
                  <a:pt x="354" y="1"/>
                </a:lnTo>
                <a:lnTo>
                  <a:pt x="354" y="3"/>
                </a:lnTo>
                <a:lnTo>
                  <a:pt x="356" y="5"/>
                </a:lnTo>
                <a:lnTo>
                  <a:pt x="359" y="3"/>
                </a:lnTo>
                <a:lnTo>
                  <a:pt x="360" y="4"/>
                </a:lnTo>
                <a:lnTo>
                  <a:pt x="360" y="5"/>
                </a:lnTo>
                <a:lnTo>
                  <a:pt x="361" y="7"/>
                </a:lnTo>
                <a:lnTo>
                  <a:pt x="361" y="9"/>
                </a:lnTo>
                <a:lnTo>
                  <a:pt x="365" y="8"/>
                </a:lnTo>
                <a:lnTo>
                  <a:pt x="369" y="6"/>
                </a:lnTo>
                <a:lnTo>
                  <a:pt x="369" y="9"/>
                </a:lnTo>
                <a:lnTo>
                  <a:pt x="369" y="14"/>
                </a:lnTo>
                <a:lnTo>
                  <a:pt x="369" y="15"/>
                </a:lnTo>
                <a:lnTo>
                  <a:pt x="368" y="15"/>
                </a:lnTo>
                <a:lnTo>
                  <a:pt x="366" y="15"/>
                </a:lnTo>
                <a:lnTo>
                  <a:pt x="365" y="15"/>
                </a:lnTo>
                <a:lnTo>
                  <a:pt x="365" y="16"/>
                </a:lnTo>
                <a:lnTo>
                  <a:pt x="363" y="16"/>
                </a:lnTo>
                <a:lnTo>
                  <a:pt x="363" y="17"/>
                </a:lnTo>
                <a:lnTo>
                  <a:pt x="362" y="17"/>
                </a:lnTo>
                <a:lnTo>
                  <a:pt x="360" y="20"/>
                </a:lnTo>
                <a:lnTo>
                  <a:pt x="358" y="23"/>
                </a:lnTo>
                <a:lnTo>
                  <a:pt x="356" y="26"/>
                </a:lnTo>
                <a:lnTo>
                  <a:pt x="354" y="28"/>
                </a:lnTo>
                <a:lnTo>
                  <a:pt x="353" y="28"/>
                </a:lnTo>
                <a:lnTo>
                  <a:pt x="351" y="25"/>
                </a:lnTo>
                <a:lnTo>
                  <a:pt x="350" y="24"/>
                </a:lnTo>
                <a:lnTo>
                  <a:pt x="348" y="25"/>
                </a:lnTo>
                <a:lnTo>
                  <a:pt x="346" y="25"/>
                </a:lnTo>
                <a:lnTo>
                  <a:pt x="345" y="26"/>
                </a:lnTo>
                <a:lnTo>
                  <a:pt x="345" y="28"/>
                </a:lnTo>
                <a:lnTo>
                  <a:pt x="346" y="29"/>
                </a:lnTo>
                <a:lnTo>
                  <a:pt x="350" y="31"/>
                </a:lnTo>
                <a:lnTo>
                  <a:pt x="353" y="33"/>
                </a:lnTo>
                <a:lnTo>
                  <a:pt x="354" y="35"/>
                </a:lnTo>
                <a:lnTo>
                  <a:pt x="357" y="38"/>
                </a:lnTo>
                <a:lnTo>
                  <a:pt x="357" y="37"/>
                </a:lnTo>
                <a:lnTo>
                  <a:pt x="359" y="39"/>
                </a:lnTo>
                <a:lnTo>
                  <a:pt x="360" y="38"/>
                </a:lnTo>
                <a:lnTo>
                  <a:pt x="363" y="41"/>
                </a:lnTo>
                <a:lnTo>
                  <a:pt x="368" y="45"/>
                </a:lnTo>
                <a:lnTo>
                  <a:pt x="367" y="46"/>
                </a:lnTo>
                <a:lnTo>
                  <a:pt x="366" y="47"/>
                </a:lnTo>
                <a:lnTo>
                  <a:pt x="368" y="48"/>
                </a:lnTo>
                <a:lnTo>
                  <a:pt x="369" y="49"/>
                </a:lnTo>
                <a:lnTo>
                  <a:pt x="370" y="48"/>
                </a:lnTo>
                <a:lnTo>
                  <a:pt x="372" y="48"/>
                </a:lnTo>
                <a:lnTo>
                  <a:pt x="375" y="49"/>
                </a:lnTo>
                <a:lnTo>
                  <a:pt x="376" y="49"/>
                </a:lnTo>
                <a:lnTo>
                  <a:pt x="379" y="50"/>
                </a:lnTo>
                <a:lnTo>
                  <a:pt x="380" y="50"/>
                </a:lnTo>
                <a:lnTo>
                  <a:pt x="382" y="51"/>
                </a:lnTo>
                <a:lnTo>
                  <a:pt x="383" y="53"/>
                </a:lnTo>
                <a:lnTo>
                  <a:pt x="383" y="54"/>
                </a:lnTo>
                <a:lnTo>
                  <a:pt x="386" y="50"/>
                </a:lnTo>
                <a:lnTo>
                  <a:pt x="387" y="50"/>
                </a:lnTo>
                <a:lnTo>
                  <a:pt x="391" y="50"/>
                </a:lnTo>
                <a:lnTo>
                  <a:pt x="393" y="50"/>
                </a:lnTo>
                <a:lnTo>
                  <a:pt x="396" y="50"/>
                </a:lnTo>
                <a:lnTo>
                  <a:pt x="397" y="49"/>
                </a:lnTo>
                <a:lnTo>
                  <a:pt x="397" y="53"/>
                </a:lnTo>
                <a:lnTo>
                  <a:pt x="400" y="53"/>
                </a:lnTo>
                <a:lnTo>
                  <a:pt x="401" y="53"/>
                </a:lnTo>
                <a:lnTo>
                  <a:pt x="401" y="54"/>
                </a:lnTo>
                <a:lnTo>
                  <a:pt x="401" y="53"/>
                </a:lnTo>
                <a:lnTo>
                  <a:pt x="401" y="54"/>
                </a:lnTo>
                <a:lnTo>
                  <a:pt x="402" y="57"/>
                </a:lnTo>
                <a:lnTo>
                  <a:pt x="402" y="58"/>
                </a:lnTo>
                <a:lnTo>
                  <a:pt x="403" y="58"/>
                </a:lnTo>
                <a:lnTo>
                  <a:pt x="405" y="58"/>
                </a:lnTo>
                <a:lnTo>
                  <a:pt x="408" y="59"/>
                </a:lnTo>
                <a:lnTo>
                  <a:pt x="408" y="60"/>
                </a:lnTo>
                <a:lnTo>
                  <a:pt x="408" y="62"/>
                </a:lnTo>
                <a:lnTo>
                  <a:pt x="408" y="63"/>
                </a:lnTo>
                <a:lnTo>
                  <a:pt x="409" y="64"/>
                </a:lnTo>
                <a:lnTo>
                  <a:pt x="409" y="65"/>
                </a:lnTo>
                <a:lnTo>
                  <a:pt x="410" y="66"/>
                </a:lnTo>
                <a:lnTo>
                  <a:pt x="411" y="66"/>
                </a:lnTo>
                <a:lnTo>
                  <a:pt x="412" y="65"/>
                </a:lnTo>
                <a:lnTo>
                  <a:pt x="413" y="64"/>
                </a:lnTo>
                <a:lnTo>
                  <a:pt x="414" y="63"/>
                </a:lnTo>
                <a:lnTo>
                  <a:pt x="414" y="64"/>
                </a:lnTo>
                <a:lnTo>
                  <a:pt x="415" y="64"/>
                </a:lnTo>
                <a:lnTo>
                  <a:pt x="415" y="65"/>
                </a:lnTo>
                <a:lnTo>
                  <a:pt x="415" y="67"/>
                </a:lnTo>
                <a:lnTo>
                  <a:pt x="415" y="68"/>
                </a:lnTo>
                <a:lnTo>
                  <a:pt x="417" y="70"/>
                </a:lnTo>
                <a:lnTo>
                  <a:pt x="418" y="70"/>
                </a:lnTo>
                <a:lnTo>
                  <a:pt x="419" y="71"/>
                </a:lnTo>
                <a:lnTo>
                  <a:pt x="420" y="70"/>
                </a:lnTo>
                <a:lnTo>
                  <a:pt x="423" y="67"/>
                </a:lnTo>
                <a:lnTo>
                  <a:pt x="426" y="63"/>
                </a:lnTo>
                <a:lnTo>
                  <a:pt x="428" y="60"/>
                </a:lnTo>
                <a:lnTo>
                  <a:pt x="428" y="59"/>
                </a:lnTo>
                <a:lnTo>
                  <a:pt x="428" y="58"/>
                </a:lnTo>
                <a:lnTo>
                  <a:pt x="428" y="57"/>
                </a:lnTo>
                <a:lnTo>
                  <a:pt x="428" y="56"/>
                </a:lnTo>
                <a:lnTo>
                  <a:pt x="428" y="55"/>
                </a:lnTo>
                <a:lnTo>
                  <a:pt x="428" y="54"/>
                </a:lnTo>
                <a:lnTo>
                  <a:pt x="428" y="53"/>
                </a:lnTo>
                <a:lnTo>
                  <a:pt x="429" y="53"/>
                </a:lnTo>
                <a:lnTo>
                  <a:pt x="429" y="51"/>
                </a:lnTo>
                <a:lnTo>
                  <a:pt x="429" y="50"/>
                </a:lnTo>
                <a:lnTo>
                  <a:pt x="430" y="50"/>
                </a:lnTo>
                <a:lnTo>
                  <a:pt x="430" y="49"/>
                </a:lnTo>
                <a:lnTo>
                  <a:pt x="431" y="49"/>
                </a:lnTo>
                <a:lnTo>
                  <a:pt x="432" y="49"/>
                </a:lnTo>
                <a:lnTo>
                  <a:pt x="434" y="49"/>
                </a:lnTo>
                <a:lnTo>
                  <a:pt x="435" y="50"/>
                </a:lnTo>
                <a:lnTo>
                  <a:pt x="435" y="51"/>
                </a:lnTo>
                <a:lnTo>
                  <a:pt x="435" y="53"/>
                </a:lnTo>
                <a:lnTo>
                  <a:pt x="436" y="54"/>
                </a:lnTo>
                <a:lnTo>
                  <a:pt x="436" y="55"/>
                </a:lnTo>
                <a:lnTo>
                  <a:pt x="436" y="56"/>
                </a:lnTo>
                <a:lnTo>
                  <a:pt x="436" y="57"/>
                </a:lnTo>
                <a:lnTo>
                  <a:pt x="437" y="58"/>
                </a:lnTo>
                <a:lnTo>
                  <a:pt x="438" y="58"/>
                </a:lnTo>
                <a:lnTo>
                  <a:pt x="439" y="57"/>
                </a:lnTo>
                <a:lnTo>
                  <a:pt x="440" y="57"/>
                </a:lnTo>
                <a:lnTo>
                  <a:pt x="441" y="57"/>
                </a:lnTo>
                <a:lnTo>
                  <a:pt x="441" y="56"/>
                </a:lnTo>
                <a:lnTo>
                  <a:pt x="443" y="56"/>
                </a:lnTo>
                <a:lnTo>
                  <a:pt x="443" y="55"/>
                </a:lnTo>
                <a:lnTo>
                  <a:pt x="444" y="56"/>
                </a:lnTo>
                <a:lnTo>
                  <a:pt x="444" y="55"/>
                </a:lnTo>
                <a:lnTo>
                  <a:pt x="445" y="56"/>
                </a:lnTo>
                <a:lnTo>
                  <a:pt x="448" y="55"/>
                </a:lnTo>
                <a:lnTo>
                  <a:pt x="448" y="54"/>
                </a:lnTo>
                <a:lnTo>
                  <a:pt x="449" y="53"/>
                </a:lnTo>
                <a:lnTo>
                  <a:pt x="451" y="51"/>
                </a:lnTo>
                <a:lnTo>
                  <a:pt x="449" y="51"/>
                </a:lnTo>
                <a:lnTo>
                  <a:pt x="448" y="49"/>
                </a:lnTo>
                <a:lnTo>
                  <a:pt x="447" y="48"/>
                </a:lnTo>
                <a:lnTo>
                  <a:pt x="446" y="46"/>
                </a:lnTo>
                <a:lnTo>
                  <a:pt x="445" y="45"/>
                </a:lnTo>
                <a:lnTo>
                  <a:pt x="445" y="43"/>
                </a:lnTo>
                <a:lnTo>
                  <a:pt x="445" y="42"/>
                </a:lnTo>
                <a:lnTo>
                  <a:pt x="445" y="41"/>
                </a:lnTo>
                <a:lnTo>
                  <a:pt x="445" y="40"/>
                </a:lnTo>
                <a:lnTo>
                  <a:pt x="446" y="40"/>
                </a:lnTo>
                <a:lnTo>
                  <a:pt x="446" y="39"/>
                </a:lnTo>
                <a:lnTo>
                  <a:pt x="447" y="39"/>
                </a:lnTo>
                <a:lnTo>
                  <a:pt x="448" y="39"/>
                </a:lnTo>
                <a:lnTo>
                  <a:pt x="448" y="38"/>
                </a:lnTo>
                <a:lnTo>
                  <a:pt x="449" y="37"/>
                </a:lnTo>
                <a:lnTo>
                  <a:pt x="451" y="38"/>
                </a:lnTo>
                <a:lnTo>
                  <a:pt x="452" y="38"/>
                </a:lnTo>
                <a:lnTo>
                  <a:pt x="453" y="39"/>
                </a:lnTo>
                <a:lnTo>
                  <a:pt x="454" y="40"/>
                </a:lnTo>
                <a:lnTo>
                  <a:pt x="455" y="40"/>
                </a:lnTo>
                <a:lnTo>
                  <a:pt x="456" y="40"/>
                </a:lnTo>
                <a:lnTo>
                  <a:pt x="457" y="40"/>
                </a:lnTo>
                <a:lnTo>
                  <a:pt x="457" y="39"/>
                </a:lnTo>
                <a:lnTo>
                  <a:pt x="458" y="39"/>
                </a:lnTo>
                <a:lnTo>
                  <a:pt x="458" y="38"/>
                </a:lnTo>
                <a:lnTo>
                  <a:pt x="460" y="37"/>
                </a:lnTo>
                <a:lnTo>
                  <a:pt x="458" y="37"/>
                </a:lnTo>
                <a:lnTo>
                  <a:pt x="458" y="35"/>
                </a:lnTo>
                <a:lnTo>
                  <a:pt x="458" y="34"/>
                </a:lnTo>
                <a:lnTo>
                  <a:pt x="458" y="33"/>
                </a:lnTo>
                <a:lnTo>
                  <a:pt x="460" y="33"/>
                </a:lnTo>
                <a:lnTo>
                  <a:pt x="461" y="33"/>
                </a:lnTo>
                <a:lnTo>
                  <a:pt x="462" y="34"/>
                </a:lnTo>
                <a:lnTo>
                  <a:pt x="461" y="34"/>
                </a:lnTo>
                <a:lnTo>
                  <a:pt x="462" y="35"/>
                </a:lnTo>
                <a:lnTo>
                  <a:pt x="462" y="37"/>
                </a:lnTo>
                <a:lnTo>
                  <a:pt x="463" y="38"/>
                </a:lnTo>
                <a:lnTo>
                  <a:pt x="463" y="39"/>
                </a:lnTo>
                <a:lnTo>
                  <a:pt x="464" y="39"/>
                </a:lnTo>
                <a:lnTo>
                  <a:pt x="465" y="39"/>
                </a:lnTo>
                <a:lnTo>
                  <a:pt x="466" y="38"/>
                </a:lnTo>
                <a:lnTo>
                  <a:pt x="467" y="38"/>
                </a:lnTo>
                <a:lnTo>
                  <a:pt x="470" y="34"/>
                </a:lnTo>
                <a:lnTo>
                  <a:pt x="471" y="33"/>
                </a:lnTo>
                <a:lnTo>
                  <a:pt x="472" y="33"/>
                </a:lnTo>
                <a:lnTo>
                  <a:pt x="473" y="32"/>
                </a:lnTo>
                <a:lnTo>
                  <a:pt x="473" y="31"/>
                </a:lnTo>
                <a:lnTo>
                  <a:pt x="474" y="31"/>
                </a:lnTo>
                <a:lnTo>
                  <a:pt x="474" y="30"/>
                </a:lnTo>
                <a:lnTo>
                  <a:pt x="474" y="29"/>
                </a:lnTo>
                <a:lnTo>
                  <a:pt x="475" y="28"/>
                </a:lnTo>
                <a:close/>
              </a:path>
            </a:pathLst>
          </a:custGeom>
          <a:solidFill>
            <a:schemeClr val="accent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8" name="Oval 25">
            <a:extLst>
              <a:ext uri="{FF2B5EF4-FFF2-40B4-BE49-F238E27FC236}">
                <a16:creationId xmlns:a16="http://schemas.microsoft.com/office/drawing/2014/main" id="{29D3F8D5-E51A-2AC8-D00B-E8DDBD8DF0AE}"/>
              </a:ext>
            </a:extLst>
          </p:cNvPr>
          <p:cNvSpPr>
            <a:spLocks noChangeArrowheads="1"/>
          </p:cNvSpPr>
          <p:nvPr/>
        </p:nvSpPr>
        <p:spPr bwMode="gray">
          <a:xfrm>
            <a:off x="2250484" y="3556428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9" name="肘形连接符 164">
            <a:extLst>
              <a:ext uri="{FF2B5EF4-FFF2-40B4-BE49-F238E27FC236}">
                <a16:creationId xmlns:a16="http://schemas.microsoft.com/office/drawing/2014/main" id="{5CE92DD4-C162-834B-4508-147ECC5728C4}"/>
              </a:ext>
            </a:extLst>
          </p:cNvPr>
          <p:cNvCxnSpPr>
            <a:cxnSpLocks/>
            <a:stCxn id="10" idx="3"/>
            <a:endCxn id="8" idx="0"/>
          </p:cNvCxnSpPr>
          <p:nvPr/>
        </p:nvCxnSpPr>
        <p:spPr>
          <a:xfrm>
            <a:off x="1890531" y="3447672"/>
            <a:ext cx="402161" cy="108756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0" name="圆角矩形 45">
            <a:extLst>
              <a:ext uri="{FF2B5EF4-FFF2-40B4-BE49-F238E27FC236}">
                <a16:creationId xmlns:a16="http://schemas.microsoft.com/office/drawing/2014/main" id="{35D18A51-DAD7-EFE7-FC42-CC7515A94F49}"/>
              </a:ext>
            </a:extLst>
          </p:cNvPr>
          <p:cNvSpPr/>
          <p:nvPr/>
        </p:nvSpPr>
        <p:spPr>
          <a:xfrm>
            <a:off x="559241" y="3283691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Hayward</a:t>
            </a:r>
          </a:p>
        </p:txBody>
      </p:sp>
      <p:sp>
        <p:nvSpPr>
          <p:cNvPr id="14" name="Oval 25">
            <a:extLst>
              <a:ext uri="{FF2B5EF4-FFF2-40B4-BE49-F238E27FC236}">
                <a16:creationId xmlns:a16="http://schemas.microsoft.com/office/drawing/2014/main" id="{5E7B0BD5-4624-ABAC-2C52-BEF69F04D29C}"/>
              </a:ext>
            </a:extLst>
          </p:cNvPr>
          <p:cNvSpPr>
            <a:spLocks noChangeArrowheads="1"/>
          </p:cNvSpPr>
          <p:nvPr/>
        </p:nvSpPr>
        <p:spPr bwMode="gray">
          <a:xfrm>
            <a:off x="2409234" y="4229528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18" name="肘形连接符 164">
            <a:extLst>
              <a:ext uri="{FF2B5EF4-FFF2-40B4-BE49-F238E27FC236}">
                <a16:creationId xmlns:a16="http://schemas.microsoft.com/office/drawing/2014/main" id="{36E3CBF0-4902-5776-BAB0-852841549E69}"/>
              </a:ext>
            </a:extLst>
          </p:cNvPr>
          <p:cNvCxnSpPr>
            <a:cxnSpLocks/>
            <a:stCxn id="19" idx="3"/>
            <a:endCxn id="14" idx="0"/>
          </p:cNvCxnSpPr>
          <p:nvPr/>
        </p:nvCxnSpPr>
        <p:spPr>
          <a:xfrm>
            <a:off x="2143898" y="3995883"/>
            <a:ext cx="307544" cy="233645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9" name="圆角矩形 45">
            <a:extLst>
              <a:ext uri="{FF2B5EF4-FFF2-40B4-BE49-F238E27FC236}">
                <a16:creationId xmlns:a16="http://schemas.microsoft.com/office/drawing/2014/main" id="{01E5F97F-4AF2-D992-DA02-7A0E49BA593F}"/>
              </a:ext>
            </a:extLst>
          </p:cNvPr>
          <p:cNvSpPr/>
          <p:nvPr/>
        </p:nvSpPr>
        <p:spPr>
          <a:xfrm>
            <a:off x="812608" y="3831902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Fremont</a:t>
            </a:r>
          </a:p>
        </p:txBody>
      </p:sp>
      <p:sp>
        <p:nvSpPr>
          <p:cNvPr id="20" name="Oval 25">
            <a:extLst>
              <a:ext uri="{FF2B5EF4-FFF2-40B4-BE49-F238E27FC236}">
                <a16:creationId xmlns:a16="http://schemas.microsoft.com/office/drawing/2014/main" id="{9E92DD54-28F4-3DDC-132D-DB707D81BE90}"/>
              </a:ext>
            </a:extLst>
          </p:cNvPr>
          <p:cNvSpPr>
            <a:spLocks noChangeArrowheads="1"/>
          </p:cNvSpPr>
          <p:nvPr/>
        </p:nvSpPr>
        <p:spPr bwMode="gray">
          <a:xfrm>
            <a:off x="2875324" y="3434508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32" name="肘形连接符 164">
            <a:extLst>
              <a:ext uri="{FF2B5EF4-FFF2-40B4-BE49-F238E27FC236}">
                <a16:creationId xmlns:a16="http://schemas.microsoft.com/office/drawing/2014/main" id="{C04A7EC3-519A-A8BA-7ED5-D485C0CE242F}"/>
              </a:ext>
            </a:extLst>
          </p:cNvPr>
          <p:cNvCxnSpPr>
            <a:cxnSpLocks/>
            <a:stCxn id="33" idx="3"/>
            <a:endCxn id="20" idx="0"/>
          </p:cNvCxnSpPr>
          <p:nvPr/>
        </p:nvCxnSpPr>
        <p:spPr>
          <a:xfrm>
            <a:off x="1637830" y="2911579"/>
            <a:ext cx="1279702" cy="522929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33" name="圆角矩形 45">
            <a:extLst>
              <a:ext uri="{FF2B5EF4-FFF2-40B4-BE49-F238E27FC236}">
                <a16:creationId xmlns:a16="http://schemas.microsoft.com/office/drawing/2014/main" id="{A0BB1CE7-B74B-C577-2768-CE9D239DF686}"/>
              </a:ext>
            </a:extLst>
          </p:cNvPr>
          <p:cNvSpPr/>
          <p:nvPr/>
        </p:nvSpPr>
        <p:spPr>
          <a:xfrm>
            <a:off x="306540" y="2747598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Union City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82CD00C5-9C89-2130-A217-8F1E1EB9556D}"/>
              </a:ext>
            </a:extLst>
          </p:cNvPr>
          <p:cNvSpPr/>
          <p:nvPr/>
        </p:nvSpPr>
        <p:spPr>
          <a:xfrm>
            <a:off x="6068130" y="1382997"/>
            <a:ext cx="2500873" cy="868520"/>
          </a:xfrm>
          <a:prstGeom prst="ellipse">
            <a:avLst/>
          </a:prstGeom>
          <a:solidFill>
            <a:schemeClr val="bg1">
              <a:lumMod val="85000"/>
              <a:alpha val="40000"/>
            </a:schemeClr>
          </a:solidFill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alpha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alpha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41" name="Arrow: Down 40">
            <a:extLst>
              <a:ext uri="{FF2B5EF4-FFF2-40B4-BE49-F238E27FC236}">
                <a16:creationId xmlns:a16="http://schemas.microsoft.com/office/drawing/2014/main" id="{9211E7BB-8CCE-0872-F333-EFC8701C1686}"/>
              </a:ext>
            </a:extLst>
          </p:cNvPr>
          <p:cNvSpPr/>
          <p:nvPr/>
        </p:nvSpPr>
        <p:spPr>
          <a:xfrm>
            <a:off x="7080111" y="3509709"/>
            <a:ext cx="484665" cy="310186"/>
          </a:xfrm>
          <a:prstGeom prst="downArrow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E78EBD10-BCAF-9D28-3A89-ED166980242E}"/>
              </a:ext>
            </a:extLst>
          </p:cNvPr>
          <p:cNvSpPr/>
          <p:nvPr/>
        </p:nvSpPr>
        <p:spPr>
          <a:xfrm>
            <a:off x="6977362" y="2318596"/>
            <a:ext cx="872398" cy="872398"/>
          </a:xfrm>
          <a:custGeom>
            <a:avLst/>
            <a:gdLst>
              <a:gd name="csX0" fmla="*/ 0 w 1143000"/>
              <a:gd name="csY0" fmla="*/ 571500 h 1143000"/>
              <a:gd name="csX1" fmla="*/ 571500 w 1143000"/>
              <a:gd name="csY1" fmla="*/ 0 h 1143000"/>
              <a:gd name="csX2" fmla="*/ 1143000 w 1143000"/>
              <a:gd name="csY2" fmla="*/ 571500 h 1143000"/>
              <a:gd name="csX3" fmla="*/ 571500 w 1143000"/>
              <a:gd name="csY3" fmla="*/ 1143000 h 1143000"/>
              <a:gd name="csX4" fmla="*/ 0 w 1143000"/>
              <a:gd name="csY4" fmla="*/ 571500 h 1143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143000" h="1143000">
                <a:moveTo>
                  <a:pt x="0" y="571500"/>
                </a:moveTo>
                <a:cubicBezTo>
                  <a:pt x="0" y="255869"/>
                  <a:pt x="255869" y="0"/>
                  <a:pt x="571500" y="0"/>
                </a:cubicBezTo>
                <a:cubicBezTo>
                  <a:pt x="887131" y="0"/>
                  <a:pt x="1143000" y="255869"/>
                  <a:pt x="1143000" y="571500"/>
                </a:cubicBezTo>
                <a:cubicBezTo>
                  <a:pt x="1143000" y="887131"/>
                  <a:pt x="887131" y="1143000"/>
                  <a:pt x="571500" y="1143000"/>
                </a:cubicBezTo>
                <a:cubicBezTo>
                  <a:pt x="255869" y="1143000"/>
                  <a:pt x="0" y="887131"/>
                  <a:pt x="0" y="571500"/>
                </a:cubicBezTo>
                <a:close/>
              </a:path>
            </a:pathLst>
          </a:custGeom>
          <a:solidFill>
            <a:srgbClr val="9BBB59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04218" tIns="204218" rIns="204218" bIns="204218" numCol="1" spcCol="1270" anchor="ctr" anchorCtr="0">
            <a:noAutofit/>
          </a:bodyPr>
          <a:lstStyle/>
          <a:p>
            <a:pPr marL="0" lvl="0" indent="0" algn="ctr"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zh-CN" altLang="en-US" sz="2900" kern="1200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8B60181F-10DC-FF30-8102-554463346E61}"/>
              </a:ext>
            </a:extLst>
          </p:cNvPr>
          <p:cNvSpPr/>
          <p:nvPr/>
        </p:nvSpPr>
        <p:spPr>
          <a:xfrm>
            <a:off x="6353113" y="1664103"/>
            <a:ext cx="872398" cy="872398"/>
          </a:xfrm>
          <a:custGeom>
            <a:avLst/>
            <a:gdLst>
              <a:gd name="csX0" fmla="*/ 0 w 1143000"/>
              <a:gd name="csY0" fmla="*/ 571500 h 1143000"/>
              <a:gd name="csX1" fmla="*/ 571500 w 1143000"/>
              <a:gd name="csY1" fmla="*/ 0 h 1143000"/>
              <a:gd name="csX2" fmla="*/ 1143000 w 1143000"/>
              <a:gd name="csY2" fmla="*/ 571500 h 1143000"/>
              <a:gd name="csX3" fmla="*/ 571500 w 1143000"/>
              <a:gd name="csY3" fmla="*/ 1143000 h 1143000"/>
              <a:gd name="csX4" fmla="*/ 0 w 1143000"/>
              <a:gd name="csY4" fmla="*/ 571500 h 1143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143000" h="1143000">
                <a:moveTo>
                  <a:pt x="0" y="571500"/>
                </a:moveTo>
                <a:cubicBezTo>
                  <a:pt x="0" y="255869"/>
                  <a:pt x="255869" y="0"/>
                  <a:pt x="571500" y="0"/>
                </a:cubicBezTo>
                <a:cubicBezTo>
                  <a:pt x="887131" y="0"/>
                  <a:pt x="1143000" y="255869"/>
                  <a:pt x="1143000" y="571500"/>
                </a:cubicBezTo>
                <a:cubicBezTo>
                  <a:pt x="1143000" y="887131"/>
                  <a:pt x="887131" y="1143000"/>
                  <a:pt x="571500" y="1143000"/>
                </a:cubicBezTo>
                <a:cubicBezTo>
                  <a:pt x="255869" y="1143000"/>
                  <a:pt x="0" y="887131"/>
                  <a:pt x="0" y="571500"/>
                </a:cubicBezTo>
                <a:close/>
              </a:path>
            </a:pathLst>
          </a:custGeom>
          <a:solidFill>
            <a:schemeClr val="accent6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04218" tIns="204218" rIns="204218" bIns="204218" numCol="1" spcCol="1270" anchor="ctr" anchorCtr="0">
            <a:noAutofit/>
          </a:bodyPr>
          <a:lstStyle/>
          <a:p>
            <a:pPr marL="0" lvl="0" indent="0" algn="ctr"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zh-CN" altLang="en-US" sz="2900" kern="1200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D0716C24-11FE-5CF1-ABEF-2F0B2FBDA024}"/>
              </a:ext>
            </a:extLst>
          </p:cNvPr>
          <p:cNvSpPr/>
          <p:nvPr/>
        </p:nvSpPr>
        <p:spPr>
          <a:xfrm>
            <a:off x="7244898" y="1453177"/>
            <a:ext cx="872398" cy="872398"/>
          </a:xfrm>
          <a:custGeom>
            <a:avLst/>
            <a:gdLst>
              <a:gd name="csX0" fmla="*/ 0 w 1143000"/>
              <a:gd name="csY0" fmla="*/ 571500 h 1143000"/>
              <a:gd name="csX1" fmla="*/ 571500 w 1143000"/>
              <a:gd name="csY1" fmla="*/ 0 h 1143000"/>
              <a:gd name="csX2" fmla="*/ 1143000 w 1143000"/>
              <a:gd name="csY2" fmla="*/ 571500 h 1143000"/>
              <a:gd name="csX3" fmla="*/ 571500 w 1143000"/>
              <a:gd name="csY3" fmla="*/ 1143000 h 1143000"/>
              <a:gd name="csX4" fmla="*/ 0 w 1143000"/>
              <a:gd name="csY4" fmla="*/ 571500 h 1143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143000" h="1143000">
                <a:moveTo>
                  <a:pt x="0" y="571500"/>
                </a:moveTo>
                <a:cubicBezTo>
                  <a:pt x="0" y="255869"/>
                  <a:pt x="255869" y="0"/>
                  <a:pt x="571500" y="0"/>
                </a:cubicBezTo>
                <a:cubicBezTo>
                  <a:pt x="887131" y="0"/>
                  <a:pt x="1143000" y="255869"/>
                  <a:pt x="1143000" y="571500"/>
                </a:cubicBezTo>
                <a:cubicBezTo>
                  <a:pt x="1143000" y="887131"/>
                  <a:pt x="887131" y="1143000"/>
                  <a:pt x="571500" y="1143000"/>
                </a:cubicBezTo>
                <a:cubicBezTo>
                  <a:pt x="255869" y="1143000"/>
                  <a:pt x="0" y="887131"/>
                  <a:pt x="0" y="571500"/>
                </a:cubicBezTo>
                <a:close/>
              </a:path>
            </a:pathLst>
          </a:custGeom>
          <a:solidFill>
            <a:srgbClr val="C3B996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04218" tIns="204218" rIns="204218" bIns="204218" numCol="1" spcCol="1270" anchor="ctr" anchorCtr="0">
            <a:noAutofit/>
          </a:bodyPr>
          <a:lstStyle/>
          <a:p>
            <a:pPr marL="0" lvl="0" indent="0" algn="ctr"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zh-CN" altLang="en-US" sz="2900" kern="1200"/>
          </a:p>
        </p:txBody>
      </p:sp>
      <p:sp>
        <p:nvSpPr>
          <p:cNvPr id="46" name="Shape 45">
            <a:extLst>
              <a:ext uri="{FF2B5EF4-FFF2-40B4-BE49-F238E27FC236}">
                <a16:creationId xmlns:a16="http://schemas.microsoft.com/office/drawing/2014/main" id="{66922484-3821-CD86-46D0-E940EF4DD33F}"/>
              </a:ext>
            </a:extLst>
          </p:cNvPr>
          <p:cNvSpPr/>
          <p:nvPr/>
        </p:nvSpPr>
        <p:spPr>
          <a:xfrm>
            <a:off x="5965381" y="1276371"/>
            <a:ext cx="2714126" cy="2171301"/>
          </a:xfrm>
          <a:prstGeom prst="funnel">
            <a:avLst/>
          </a:prstGeom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4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0F270855-51E4-D173-6FA5-3CC45FF0DAC4}"/>
              </a:ext>
            </a:extLst>
          </p:cNvPr>
          <p:cNvSpPr/>
          <p:nvPr/>
        </p:nvSpPr>
        <p:spPr>
          <a:xfrm>
            <a:off x="6473722" y="3861812"/>
            <a:ext cx="1702759" cy="520083"/>
          </a:xfrm>
          <a:prstGeom prst="roundRect">
            <a:avLst>
              <a:gd name="adj" fmla="val 45970"/>
            </a:avLst>
          </a:prstGeom>
          <a:solidFill>
            <a:srgbClr val="FFC00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04218" tIns="204218" rIns="204218" bIns="204218" numCol="1" spcCol="1270" anchor="ctr" anchorCtr="0">
            <a:noAutofit/>
          </a:bodyPr>
          <a:lstStyle/>
          <a:p>
            <a:pPr algn="ctr"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2900"/>
          </a:p>
        </p:txBody>
      </p:sp>
      <p:sp>
        <p:nvSpPr>
          <p:cNvPr id="48" name="Shape 2563">
            <a:extLst>
              <a:ext uri="{FF2B5EF4-FFF2-40B4-BE49-F238E27FC236}">
                <a16:creationId xmlns:a16="http://schemas.microsoft.com/office/drawing/2014/main" id="{B72DC3BA-EE0C-8C13-6980-AC670832C8FB}"/>
              </a:ext>
            </a:extLst>
          </p:cNvPr>
          <p:cNvSpPr/>
          <p:nvPr/>
        </p:nvSpPr>
        <p:spPr>
          <a:xfrm>
            <a:off x="7210193" y="3946273"/>
            <a:ext cx="351160" cy="3511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636" y="0"/>
                </a:moveTo>
                <a:lnTo>
                  <a:pt x="5891" y="0"/>
                </a:lnTo>
                <a:cubicBezTo>
                  <a:pt x="4806" y="0"/>
                  <a:pt x="3927" y="879"/>
                  <a:pt x="3927" y="1964"/>
                </a:cubicBezTo>
                <a:lnTo>
                  <a:pt x="3927" y="2455"/>
                </a:lnTo>
                <a:cubicBezTo>
                  <a:pt x="3927" y="2726"/>
                  <a:pt x="4147" y="2945"/>
                  <a:pt x="4418" y="2945"/>
                </a:cubicBezTo>
                <a:cubicBezTo>
                  <a:pt x="4690" y="2945"/>
                  <a:pt x="4909" y="2726"/>
                  <a:pt x="4909" y="2455"/>
                </a:cubicBezTo>
                <a:lnTo>
                  <a:pt x="4909" y="1964"/>
                </a:lnTo>
                <a:cubicBezTo>
                  <a:pt x="4909" y="1422"/>
                  <a:pt x="5349" y="982"/>
                  <a:pt x="5891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lnTo>
                  <a:pt x="20618" y="15709"/>
                </a:lnTo>
                <a:cubicBezTo>
                  <a:pt x="20618" y="16252"/>
                  <a:pt x="20178" y="16691"/>
                  <a:pt x="19636" y="16691"/>
                </a:cubicBezTo>
                <a:lnTo>
                  <a:pt x="19145" y="16691"/>
                </a:lnTo>
                <a:cubicBezTo>
                  <a:pt x="18874" y="16691"/>
                  <a:pt x="18655" y="16911"/>
                  <a:pt x="18655" y="17182"/>
                </a:cubicBezTo>
                <a:cubicBezTo>
                  <a:pt x="18655" y="17453"/>
                  <a:pt x="18874" y="17673"/>
                  <a:pt x="19145" y="17673"/>
                </a:cubicBezTo>
                <a:lnTo>
                  <a:pt x="19636" y="17673"/>
                </a:lnTo>
                <a:cubicBezTo>
                  <a:pt x="20721" y="17673"/>
                  <a:pt x="21600" y="16794"/>
                  <a:pt x="21600" y="15709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4354" y="17673"/>
                </a:moveTo>
                <a:lnTo>
                  <a:pt x="7369" y="13149"/>
                </a:lnTo>
                <a:lnTo>
                  <a:pt x="8875" y="15407"/>
                </a:lnTo>
                <a:cubicBezTo>
                  <a:pt x="8949" y="15584"/>
                  <a:pt x="9123" y="15709"/>
                  <a:pt x="9327" y="15709"/>
                </a:cubicBezTo>
                <a:cubicBezTo>
                  <a:pt x="9463" y="15709"/>
                  <a:pt x="9586" y="15655"/>
                  <a:pt x="9674" y="15565"/>
                </a:cubicBezTo>
                <a:lnTo>
                  <a:pt x="11198" y="14042"/>
                </a:lnTo>
                <a:lnTo>
                  <a:pt x="13376" y="17673"/>
                </a:lnTo>
                <a:cubicBezTo>
                  <a:pt x="13376" y="17673"/>
                  <a:pt x="4354" y="17673"/>
                  <a:pt x="4354" y="17673"/>
                </a:cubicBezTo>
                <a:close/>
                <a:moveTo>
                  <a:pt x="14692" y="17982"/>
                </a:moveTo>
                <a:lnTo>
                  <a:pt x="14690" y="17977"/>
                </a:lnTo>
                <a:cubicBezTo>
                  <a:pt x="14685" y="17967"/>
                  <a:pt x="14677" y="17959"/>
                  <a:pt x="14673" y="17949"/>
                </a:cubicBezTo>
                <a:lnTo>
                  <a:pt x="11747" y="13073"/>
                </a:lnTo>
                <a:lnTo>
                  <a:pt x="11745" y="13073"/>
                </a:lnTo>
                <a:cubicBezTo>
                  <a:pt x="11673" y="12892"/>
                  <a:pt x="11498" y="12764"/>
                  <a:pt x="11291" y="12764"/>
                </a:cubicBezTo>
                <a:cubicBezTo>
                  <a:pt x="11155" y="12764"/>
                  <a:pt x="11033" y="12819"/>
                  <a:pt x="10944" y="12908"/>
                </a:cubicBezTo>
                <a:lnTo>
                  <a:pt x="9397" y="14454"/>
                </a:lnTo>
                <a:lnTo>
                  <a:pt x="7816" y="12084"/>
                </a:lnTo>
                <a:cubicBezTo>
                  <a:pt x="7742" y="11907"/>
                  <a:pt x="7568" y="11782"/>
                  <a:pt x="7364" y="11782"/>
                </a:cubicBezTo>
                <a:cubicBezTo>
                  <a:pt x="7193" y="11782"/>
                  <a:pt x="7051" y="11874"/>
                  <a:pt x="6963" y="12006"/>
                </a:cubicBezTo>
                <a:lnTo>
                  <a:pt x="6955" y="12000"/>
                </a:lnTo>
                <a:lnTo>
                  <a:pt x="3028" y="17891"/>
                </a:lnTo>
                <a:lnTo>
                  <a:pt x="3036" y="17897"/>
                </a:lnTo>
                <a:cubicBezTo>
                  <a:pt x="2983" y="17974"/>
                  <a:pt x="2945" y="18063"/>
                  <a:pt x="2945" y="18164"/>
                </a:cubicBezTo>
                <a:cubicBezTo>
                  <a:pt x="2945" y="18435"/>
                  <a:pt x="3165" y="18655"/>
                  <a:pt x="3436" y="18655"/>
                </a:cubicBezTo>
                <a:lnTo>
                  <a:pt x="14236" y="18655"/>
                </a:lnTo>
                <a:cubicBezTo>
                  <a:pt x="14508" y="18655"/>
                  <a:pt x="14727" y="18435"/>
                  <a:pt x="14727" y="18164"/>
                </a:cubicBezTo>
                <a:cubicBezTo>
                  <a:pt x="14727" y="18099"/>
                  <a:pt x="14713" y="18039"/>
                  <a:pt x="14691" y="17983"/>
                </a:cubicBezTo>
                <a:cubicBezTo>
                  <a:pt x="14691" y="17983"/>
                  <a:pt x="14692" y="17982"/>
                  <a:pt x="14692" y="17982"/>
                </a:cubicBezTo>
                <a:close/>
                <a:moveTo>
                  <a:pt x="4909" y="7855"/>
                </a:moveTo>
                <a:cubicBezTo>
                  <a:pt x="5451" y="7855"/>
                  <a:pt x="5891" y="8295"/>
                  <a:pt x="5891" y="8836"/>
                </a:cubicBezTo>
                <a:cubicBezTo>
                  <a:pt x="5891" y="9379"/>
                  <a:pt x="5451" y="9818"/>
                  <a:pt x="4909" y="9818"/>
                </a:cubicBezTo>
                <a:cubicBezTo>
                  <a:pt x="4367" y="9818"/>
                  <a:pt x="3927" y="9379"/>
                  <a:pt x="3927" y="8836"/>
                </a:cubicBezTo>
                <a:cubicBezTo>
                  <a:pt x="3927" y="8295"/>
                  <a:pt x="4367" y="7855"/>
                  <a:pt x="4909" y="7855"/>
                </a:cubicBezTo>
                <a:moveTo>
                  <a:pt x="4909" y="10800"/>
                </a:moveTo>
                <a:cubicBezTo>
                  <a:pt x="5994" y="10800"/>
                  <a:pt x="6873" y="9921"/>
                  <a:pt x="6873" y="8836"/>
                </a:cubicBezTo>
                <a:cubicBezTo>
                  <a:pt x="6873" y="7752"/>
                  <a:pt x="5994" y="6873"/>
                  <a:pt x="4909" y="6873"/>
                </a:cubicBezTo>
                <a:cubicBezTo>
                  <a:pt x="3825" y="6873"/>
                  <a:pt x="2945" y="7752"/>
                  <a:pt x="2945" y="8836"/>
                </a:cubicBezTo>
                <a:cubicBezTo>
                  <a:pt x="2945" y="9921"/>
                  <a:pt x="3825" y="10800"/>
                  <a:pt x="4909" y="10800"/>
                </a:cubicBezTo>
                <a:moveTo>
                  <a:pt x="16691" y="19636"/>
                </a:moveTo>
                <a:cubicBezTo>
                  <a:pt x="16691" y="20179"/>
                  <a:pt x="16251" y="20619"/>
                  <a:pt x="15709" y="20619"/>
                </a:cubicBezTo>
                <a:lnTo>
                  <a:pt x="1964" y="20619"/>
                </a:lnTo>
                <a:cubicBezTo>
                  <a:pt x="1422" y="20619"/>
                  <a:pt x="982" y="20179"/>
                  <a:pt x="982" y="19636"/>
                </a:cubicBezTo>
                <a:lnTo>
                  <a:pt x="982" y="5891"/>
                </a:lnTo>
                <a:cubicBezTo>
                  <a:pt x="982" y="5349"/>
                  <a:pt x="1422" y="4909"/>
                  <a:pt x="1964" y="4909"/>
                </a:cubicBezTo>
                <a:lnTo>
                  <a:pt x="15709" y="4909"/>
                </a:lnTo>
                <a:cubicBezTo>
                  <a:pt x="16251" y="4909"/>
                  <a:pt x="16691" y="5349"/>
                  <a:pt x="16691" y="5891"/>
                </a:cubicBezTo>
                <a:cubicBezTo>
                  <a:pt x="16691" y="5891"/>
                  <a:pt x="16691" y="19636"/>
                  <a:pt x="16691" y="19636"/>
                </a:cubicBezTo>
                <a:close/>
                <a:moveTo>
                  <a:pt x="15709" y="3927"/>
                </a:moveTo>
                <a:lnTo>
                  <a:pt x="1964" y="3927"/>
                </a:lnTo>
                <a:cubicBezTo>
                  <a:pt x="879" y="3927"/>
                  <a:pt x="0" y="4806"/>
                  <a:pt x="0" y="5891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5709" y="21600"/>
                </a:lnTo>
                <a:cubicBezTo>
                  <a:pt x="16794" y="21600"/>
                  <a:pt x="17673" y="20721"/>
                  <a:pt x="17673" y="19636"/>
                </a:cubicBezTo>
                <a:lnTo>
                  <a:pt x="17673" y="5891"/>
                </a:lnTo>
                <a:cubicBezTo>
                  <a:pt x="17673" y="4806"/>
                  <a:pt x="16794" y="3927"/>
                  <a:pt x="15709" y="3927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4284" tIns="14284" rIns="14284" bIns="14284" anchor="ctr"/>
          <a:lstStyle/>
          <a:p>
            <a:pPr defTabSz="171399" eaLnBrk="1" hangingPunct="1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125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"/>
              <a:ea typeface="Calibri" charset="0"/>
              <a:cs typeface="Calibri" charset="0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37722118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A4C179-1696-A78D-68DE-3CF3DDFE97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ECB1F3-96EA-5EDA-AD0F-13B2B99312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 fontScale="90000"/>
          </a:bodyPr>
          <a:lstStyle/>
          <a:p>
            <a:r>
              <a:rPr lang="en-US" altLang="zh-CN" dirty="0"/>
              <a:t>Montgomery (MD): The Affluent Melting Pots</a:t>
            </a:r>
          </a:p>
        </p:txBody>
      </p:sp>
      <p:sp>
        <p:nvSpPr>
          <p:cNvPr id="1909" name="Freeform 1517">
            <a:extLst>
              <a:ext uri="{FF2B5EF4-FFF2-40B4-BE49-F238E27FC236}">
                <a16:creationId xmlns:a16="http://schemas.microsoft.com/office/drawing/2014/main" id="{4B1794B3-3032-1B6F-C7E1-9138766C6332}"/>
              </a:ext>
            </a:extLst>
          </p:cNvPr>
          <p:cNvSpPr>
            <a:spLocks/>
          </p:cNvSpPr>
          <p:nvPr/>
        </p:nvSpPr>
        <p:spPr bwMode="auto">
          <a:xfrm>
            <a:off x="683568" y="943376"/>
            <a:ext cx="4326585" cy="3672408"/>
          </a:xfrm>
          <a:custGeom>
            <a:avLst/>
            <a:gdLst>
              <a:gd name="T0" fmla="*/ 2859 w 3168"/>
              <a:gd name="T1" fmla="*/ 1969 h 2689"/>
              <a:gd name="T2" fmla="*/ 2681 w 3168"/>
              <a:gd name="T3" fmla="*/ 2280 h 2689"/>
              <a:gd name="T4" fmla="*/ 2593 w 3168"/>
              <a:gd name="T5" fmla="*/ 2479 h 2689"/>
              <a:gd name="T6" fmla="*/ 2346 w 3168"/>
              <a:gd name="T7" fmla="*/ 2363 h 2689"/>
              <a:gd name="T8" fmla="*/ 2150 w 3168"/>
              <a:gd name="T9" fmla="*/ 2561 h 2689"/>
              <a:gd name="T10" fmla="*/ 2000 w 3168"/>
              <a:gd name="T11" fmla="*/ 2665 h 2689"/>
              <a:gd name="T12" fmla="*/ 1963 w 3168"/>
              <a:gd name="T13" fmla="*/ 2607 h 2689"/>
              <a:gd name="T14" fmla="*/ 1922 w 3168"/>
              <a:gd name="T15" fmla="*/ 2540 h 2689"/>
              <a:gd name="T16" fmla="*/ 1859 w 3168"/>
              <a:gd name="T17" fmla="*/ 2489 h 2689"/>
              <a:gd name="T18" fmla="*/ 1789 w 3168"/>
              <a:gd name="T19" fmla="*/ 2477 h 2689"/>
              <a:gd name="T20" fmla="*/ 1725 w 3168"/>
              <a:gd name="T21" fmla="*/ 2472 h 2689"/>
              <a:gd name="T22" fmla="*/ 1659 w 3168"/>
              <a:gd name="T23" fmla="*/ 2473 h 2689"/>
              <a:gd name="T24" fmla="*/ 1594 w 3168"/>
              <a:gd name="T25" fmla="*/ 2465 h 2689"/>
              <a:gd name="T26" fmla="*/ 1514 w 3168"/>
              <a:gd name="T27" fmla="*/ 2452 h 2689"/>
              <a:gd name="T28" fmla="*/ 1445 w 3168"/>
              <a:gd name="T29" fmla="*/ 2418 h 2689"/>
              <a:gd name="T30" fmla="*/ 1395 w 3168"/>
              <a:gd name="T31" fmla="*/ 2360 h 2689"/>
              <a:gd name="T32" fmla="*/ 1352 w 3168"/>
              <a:gd name="T33" fmla="*/ 2263 h 2689"/>
              <a:gd name="T34" fmla="*/ 1393 w 3168"/>
              <a:gd name="T35" fmla="*/ 2169 h 2689"/>
              <a:gd name="T36" fmla="*/ 1376 w 3168"/>
              <a:gd name="T37" fmla="*/ 2096 h 2689"/>
              <a:gd name="T38" fmla="*/ 1326 w 3168"/>
              <a:gd name="T39" fmla="*/ 2069 h 2689"/>
              <a:gd name="T40" fmla="*/ 1260 w 3168"/>
              <a:gd name="T41" fmla="*/ 2053 h 2689"/>
              <a:gd name="T42" fmla="*/ 1199 w 3168"/>
              <a:gd name="T43" fmla="*/ 2005 h 2689"/>
              <a:gd name="T44" fmla="*/ 1134 w 3168"/>
              <a:gd name="T45" fmla="*/ 1959 h 2689"/>
              <a:gd name="T46" fmla="*/ 1064 w 3168"/>
              <a:gd name="T47" fmla="*/ 1937 h 2689"/>
              <a:gd name="T48" fmla="*/ 1002 w 3168"/>
              <a:gd name="T49" fmla="*/ 1908 h 2689"/>
              <a:gd name="T50" fmla="*/ 936 w 3168"/>
              <a:gd name="T51" fmla="*/ 1868 h 2689"/>
              <a:gd name="T52" fmla="*/ 775 w 3168"/>
              <a:gd name="T53" fmla="*/ 1874 h 2689"/>
              <a:gd name="T54" fmla="*/ 565 w 3168"/>
              <a:gd name="T55" fmla="*/ 1846 h 2689"/>
              <a:gd name="T56" fmla="*/ 401 w 3168"/>
              <a:gd name="T57" fmla="*/ 1810 h 2689"/>
              <a:gd name="T58" fmla="*/ 294 w 3168"/>
              <a:gd name="T59" fmla="*/ 1702 h 2689"/>
              <a:gd name="T60" fmla="*/ 203 w 3168"/>
              <a:gd name="T61" fmla="*/ 1565 h 2689"/>
              <a:gd name="T62" fmla="*/ 115 w 3168"/>
              <a:gd name="T63" fmla="*/ 1531 h 2689"/>
              <a:gd name="T64" fmla="*/ 50 w 3168"/>
              <a:gd name="T65" fmla="*/ 1503 h 2689"/>
              <a:gd name="T66" fmla="*/ 11 w 3168"/>
              <a:gd name="T67" fmla="*/ 1431 h 2689"/>
              <a:gd name="T68" fmla="*/ 0 w 3168"/>
              <a:gd name="T69" fmla="*/ 1349 h 2689"/>
              <a:gd name="T70" fmla="*/ 25 w 3168"/>
              <a:gd name="T71" fmla="*/ 1266 h 2689"/>
              <a:gd name="T72" fmla="*/ 52 w 3168"/>
              <a:gd name="T73" fmla="*/ 1177 h 2689"/>
              <a:gd name="T74" fmla="*/ 103 w 3168"/>
              <a:gd name="T75" fmla="*/ 1105 h 2689"/>
              <a:gd name="T76" fmla="*/ 189 w 3168"/>
              <a:gd name="T77" fmla="*/ 1080 h 2689"/>
              <a:gd name="T78" fmla="*/ 253 w 3168"/>
              <a:gd name="T79" fmla="*/ 1038 h 2689"/>
              <a:gd name="T80" fmla="*/ 260 w 3168"/>
              <a:gd name="T81" fmla="*/ 958 h 2689"/>
              <a:gd name="T82" fmla="*/ 295 w 3168"/>
              <a:gd name="T83" fmla="*/ 900 h 2689"/>
              <a:gd name="T84" fmla="*/ 410 w 3168"/>
              <a:gd name="T85" fmla="*/ 818 h 2689"/>
              <a:gd name="T86" fmla="*/ 1105 w 3168"/>
              <a:gd name="T87" fmla="*/ 404 h 2689"/>
              <a:gd name="T88" fmla="*/ 1484 w 3168"/>
              <a:gd name="T89" fmla="*/ 172 h 2689"/>
              <a:gd name="T90" fmla="*/ 1750 w 3168"/>
              <a:gd name="T91" fmla="*/ 16 h 2689"/>
              <a:gd name="T92" fmla="*/ 1738 w 3168"/>
              <a:gd name="T93" fmla="*/ 190 h 2689"/>
              <a:gd name="T94" fmla="*/ 1793 w 3168"/>
              <a:gd name="T95" fmla="*/ 272 h 2689"/>
              <a:gd name="T96" fmla="*/ 1867 w 3168"/>
              <a:gd name="T97" fmla="*/ 346 h 2689"/>
              <a:gd name="T98" fmla="*/ 1931 w 3168"/>
              <a:gd name="T99" fmla="*/ 427 h 2689"/>
              <a:gd name="T100" fmla="*/ 1950 w 3168"/>
              <a:gd name="T101" fmla="*/ 510 h 2689"/>
              <a:gd name="T102" fmla="*/ 2012 w 3168"/>
              <a:gd name="T103" fmla="*/ 553 h 2689"/>
              <a:gd name="T104" fmla="*/ 2099 w 3168"/>
              <a:gd name="T105" fmla="*/ 563 h 2689"/>
              <a:gd name="T106" fmla="*/ 2176 w 3168"/>
              <a:gd name="T107" fmla="*/ 588 h 2689"/>
              <a:gd name="T108" fmla="*/ 2267 w 3168"/>
              <a:gd name="T109" fmla="*/ 639 h 2689"/>
              <a:gd name="T110" fmla="*/ 2314 w 3168"/>
              <a:gd name="T111" fmla="*/ 707 h 2689"/>
              <a:gd name="T112" fmla="*/ 2429 w 3168"/>
              <a:gd name="T113" fmla="*/ 788 h 2689"/>
              <a:gd name="T114" fmla="*/ 2578 w 3168"/>
              <a:gd name="T115" fmla="*/ 1092 h 2689"/>
              <a:gd name="T116" fmla="*/ 2590 w 3168"/>
              <a:gd name="T117" fmla="*/ 1139 h 2689"/>
              <a:gd name="T118" fmla="*/ 2630 w 3168"/>
              <a:gd name="T119" fmla="*/ 1202 h 2689"/>
              <a:gd name="T120" fmla="*/ 2720 w 3168"/>
              <a:gd name="T121" fmla="*/ 1219 h 2689"/>
              <a:gd name="T122" fmla="*/ 2731 w 3168"/>
              <a:gd name="T123" fmla="*/ 1288 h 2689"/>
              <a:gd name="T124" fmla="*/ 2829 w 3168"/>
              <a:gd name="T125" fmla="*/ 1415 h 26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168" h="2689">
                <a:moveTo>
                  <a:pt x="3168" y="1430"/>
                </a:moveTo>
                <a:lnTo>
                  <a:pt x="3168" y="1432"/>
                </a:lnTo>
                <a:lnTo>
                  <a:pt x="3167" y="1436"/>
                </a:lnTo>
                <a:lnTo>
                  <a:pt x="3140" y="1475"/>
                </a:lnTo>
                <a:lnTo>
                  <a:pt x="3118" y="1486"/>
                </a:lnTo>
                <a:lnTo>
                  <a:pt x="3107" y="1493"/>
                </a:lnTo>
                <a:lnTo>
                  <a:pt x="3105" y="1489"/>
                </a:lnTo>
                <a:lnTo>
                  <a:pt x="3097" y="1493"/>
                </a:lnTo>
                <a:lnTo>
                  <a:pt x="3099" y="1498"/>
                </a:lnTo>
                <a:lnTo>
                  <a:pt x="3079" y="1511"/>
                </a:lnTo>
                <a:lnTo>
                  <a:pt x="3075" y="1514"/>
                </a:lnTo>
                <a:lnTo>
                  <a:pt x="3081" y="1520"/>
                </a:lnTo>
                <a:lnTo>
                  <a:pt x="3092" y="1534"/>
                </a:lnTo>
                <a:lnTo>
                  <a:pt x="3091" y="1536"/>
                </a:lnTo>
                <a:lnTo>
                  <a:pt x="3088" y="1550"/>
                </a:lnTo>
                <a:lnTo>
                  <a:pt x="3074" y="1589"/>
                </a:lnTo>
                <a:lnTo>
                  <a:pt x="3070" y="1598"/>
                </a:lnTo>
                <a:lnTo>
                  <a:pt x="3067" y="1603"/>
                </a:lnTo>
                <a:lnTo>
                  <a:pt x="3066" y="1601"/>
                </a:lnTo>
                <a:lnTo>
                  <a:pt x="3065" y="1602"/>
                </a:lnTo>
                <a:lnTo>
                  <a:pt x="3059" y="1608"/>
                </a:lnTo>
                <a:lnTo>
                  <a:pt x="3063" y="1612"/>
                </a:lnTo>
                <a:lnTo>
                  <a:pt x="3040" y="1652"/>
                </a:lnTo>
                <a:lnTo>
                  <a:pt x="3032" y="1669"/>
                </a:lnTo>
                <a:lnTo>
                  <a:pt x="3028" y="1677"/>
                </a:lnTo>
                <a:lnTo>
                  <a:pt x="3024" y="1684"/>
                </a:lnTo>
                <a:lnTo>
                  <a:pt x="3020" y="1691"/>
                </a:lnTo>
                <a:lnTo>
                  <a:pt x="3013" y="1703"/>
                </a:lnTo>
                <a:lnTo>
                  <a:pt x="3004" y="1717"/>
                </a:lnTo>
                <a:lnTo>
                  <a:pt x="2977" y="1765"/>
                </a:lnTo>
                <a:lnTo>
                  <a:pt x="2969" y="1777"/>
                </a:lnTo>
                <a:lnTo>
                  <a:pt x="2961" y="1793"/>
                </a:lnTo>
                <a:lnTo>
                  <a:pt x="2961" y="1795"/>
                </a:lnTo>
                <a:lnTo>
                  <a:pt x="2959" y="1797"/>
                </a:lnTo>
                <a:lnTo>
                  <a:pt x="2959" y="1799"/>
                </a:lnTo>
                <a:lnTo>
                  <a:pt x="2955" y="1804"/>
                </a:lnTo>
                <a:lnTo>
                  <a:pt x="2952" y="1809"/>
                </a:lnTo>
                <a:lnTo>
                  <a:pt x="2951" y="1811"/>
                </a:lnTo>
                <a:lnTo>
                  <a:pt x="2950" y="1812"/>
                </a:lnTo>
                <a:lnTo>
                  <a:pt x="2948" y="1816"/>
                </a:lnTo>
                <a:lnTo>
                  <a:pt x="2948" y="1817"/>
                </a:lnTo>
                <a:lnTo>
                  <a:pt x="2946" y="1819"/>
                </a:lnTo>
                <a:lnTo>
                  <a:pt x="2937" y="1834"/>
                </a:lnTo>
                <a:lnTo>
                  <a:pt x="2937" y="1835"/>
                </a:lnTo>
                <a:lnTo>
                  <a:pt x="2936" y="1836"/>
                </a:lnTo>
                <a:lnTo>
                  <a:pt x="2934" y="1841"/>
                </a:lnTo>
                <a:lnTo>
                  <a:pt x="2933" y="1842"/>
                </a:lnTo>
                <a:lnTo>
                  <a:pt x="2928" y="1851"/>
                </a:lnTo>
                <a:lnTo>
                  <a:pt x="2927" y="1853"/>
                </a:lnTo>
                <a:lnTo>
                  <a:pt x="2923" y="1862"/>
                </a:lnTo>
                <a:lnTo>
                  <a:pt x="2906" y="1892"/>
                </a:lnTo>
                <a:lnTo>
                  <a:pt x="2894" y="1910"/>
                </a:lnTo>
                <a:lnTo>
                  <a:pt x="2892" y="1916"/>
                </a:lnTo>
                <a:lnTo>
                  <a:pt x="2890" y="1918"/>
                </a:lnTo>
                <a:lnTo>
                  <a:pt x="2890" y="1919"/>
                </a:lnTo>
                <a:lnTo>
                  <a:pt x="2889" y="1921"/>
                </a:lnTo>
                <a:lnTo>
                  <a:pt x="2888" y="1922"/>
                </a:lnTo>
                <a:lnTo>
                  <a:pt x="2884" y="1928"/>
                </a:lnTo>
                <a:lnTo>
                  <a:pt x="2882" y="1934"/>
                </a:lnTo>
                <a:lnTo>
                  <a:pt x="2881" y="1935"/>
                </a:lnTo>
                <a:lnTo>
                  <a:pt x="2877" y="1941"/>
                </a:lnTo>
                <a:lnTo>
                  <a:pt x="2876" y="1942"/>
                </a:lnTo>
                <a:lnTo>
                  <a:pt x="2876" y="1943"/>
                </a:lnTo>
                <a:lnTo>
                  <a:pt x="2875" y="1945"/>
                </a:lnTo>
                <a:lnTo>
                  <a:pt x="2874" y="1945"/>
                </a:lnTo>
                <a:lnTo>
                  <a:pt x="2874" y="1946"/>
                </a:lnTo>
                <a:lnTo>
                  <a:pt x="2873" y="1947"/>
                </a:lnTo>
                <a:lnTo>
                  <a:pt x="2872" y="1950"/>
                </a:lnTo>
                <a:lnTo>
                  <a:pt x="2871" y="1951"/>
                </a:lnTo>
                <a:lnTo>
                  <a:pt x="2868" y="1954"/>
                </a:lnTo>
                <a:lnTo>
                  <a:pt x="2868" y="1955"/>
                </a:lnTo>
                <a:lnTo>
                  <a:pt x="2864" y="1962"/>
                </a:lnTo>
                <a:lnTo>
                  <a:pt x="2859" y="1969"/>
                </a:lnTo>
                <a:lnTo>
                  <a:pt x="2859" y="1971"/>
                </a:lnTo>
                <a:lnTo>
                  <a:pt x="2858" y="1972"/>
                </a:lnTo>
                <a:lnTo>
                  <a:pt x="2857" y="1974"/>
                </a:lnTo>
                <a:lnTo>
                  <a:pt x="2855" y="1978"/>
                </a:lnTo>
                <a:lnTo>
                  <a:pt x="2855" y="1979"/>
                </a:lnTo>
                <a:lnTo>
                  <a:pt x="2854" y="1983"/>
                </a:lnTo>
                <a:lnTo>
                  <a:pt x="2852" y="1984"/>
                </a:lnTo>
                <a:lnTo>
                  <a:pt x="2851" y="1986"/>
                </a:lnTo>
                <a:lnTo>
                  <a:pt x="2850" y="1987"/>
                </a:lnTo>
                <a:lnTo>
                  <a:pt x="2848" y="1992"/>
                </a:lnTo>
                <a:lnTo>
                  <a:pt x="2845" y="1996"/>
                </a:lnTo>
                <a:lnTo>
                  <a:pt x="2836" y="2013"/>
                </a:lnTo>
                <a:lnTo>
                  <a:pt x="2831" y="2020"/>
                </a:lnTo>
                <a:lnTo>
                  <a:pt x="2831" y="2021"/>
                </a:lnTo>
                <a:lnTo>
                  <a:pt x="2826" y="2028"/>
                </a:lnTo>
                <a:lnTo>
                  <a:pt x="2823" y="2033"/>
                </a:lnTo>
                <a:lnTo>
                  <a:pt x="2819" y="2043"/>
                </a:lnTo>
                <a:lnTo>
                  <a:pt x="2816" y="2046"/>
                </a:lnTo>
                <a:lnTo>
                  <a:pt x="2816" y="2047"/>
                </a:lnTo>
                <a:lnTo>
                  <a:pt x="2813" y="2052"/>
                </a:lnTo>
                <a:lnTo>
                  <a:pt x="2813" y="2053"/>
                </a:lnTo>
                <a:lnTo>
                  <a:pt x="2813" y="2054"/>
                </a:lnTo>
                <a:lnTo>
                  <a:pt x="2812" y="2054"/>
                </a:lnTo>
                <a:lnTo>
                  <a:pt x="2812" y="2055"/>
                </a:lnTo>
                <a:lnTo>
                  <a:pt x="2811" y="2056"/>
                </a:lnTo>
                <a:lnTo>
                  <a:pt x="2811" y="2058"/>
                </a:lnTo>
                <a:lnTo>
                  <a:pt x="2808" y="2061"/>
                </a:lnTo>
                <a:lnTo>
                  <a:pt x="2807" y="2062"/>
                </a:lnTo>
                <a:lnTo>
                  <a:pt x="2806" y="2064"/>
                </a:lnTo>
                <a:lnTo>
                  <a:pt x="2804" y="2069"/>
                </a:lnTo>
                <a:lnTo>
                  <a:pt x="2788" y="2093"/>
                </a:lnTo>
                <a:lnTo>
                  <a:pt x="2786" y="2096"/>
                </a:lnTo>
                <a:lnTo>
                  <a:pt x="2784" y="2101"/>
                </a:lnTo>
                <a:lnTo>
                  <a:pt x="2784" y="2102"/>
                </a:lnTo>
                <a:lnTo>
                  <a:pt x="2782" y="2103"/>
                </a:lnTo>
                <a:lnTo>
                  <a:pt x="2778" y="2111"/>
                </a:lnTo>
                <a:lnTo>
                  <a:pt x="2772" y="2121"/>
                </a:lnTo>
                <a:lnTo>
                  <a:pt x="2772" y="2123"/>
                </a:lnTo>
                <a:lnTo>
                  <a:pt x="2765" y="2133"/>
                </a:lnTo>
                <a:lnTo>
                  <a:pt x="2760" y="2145"/>
                </a:lnTo>
                <a:lnTo>
                  <a:pt x="2759" y="2145"/>
                </a:lnTo>
                <a:lnTo>
                  <a:pt x="2756" y="2150"/>
                </a:lnTo>
                <a:lnTo>
                  <a:pt x="2755" y="2151"/>
                </a:lnTo>
                <a:lnTo>
                  <a:pt x="2755" y="2152"/>
                </a:lnTo>
                <a:lnTo>
                  <a:pt x="2754" y="2153"/>
                </a:lnTo>
                <a:lnTo>
                  <a:pt x="2753" y="2154"/>
                </a:lnTo>
                <a:lnTo>
                  <a:pt x="2746" y="2167"/>
                </a:lnTo>
                <a:lnTo>
                  <a:pt x="2745" y="2169"/>
                </a:lnTo>
                <a:lnTo>
                  <a:pt x="2742" y="2175"/>
                </a:lnTo>
                <a:lnTo>
                  <a:pt x="2736" y="2184"/>
                </a:lnTo>
                <a:lnTo>
                  <a:pt x="2735" y="2187"/>
                </a:lnTo>
                <a:lnTo>
                  <a:pt x="2734" y="2188"/>
                </a:lnTo>
                <a:lnTo>
                  <a:pt x="2734" y="2189"/>
                </a:lnTo>
                <a:lnTo>
                  <a:pt x="2729" y="2198"/>
                </a:lnTo>
                <a:lnTo>
                  <a:pt x="2728" y="2200"/>
                </a:lnTo>
                <a:lnTo>
                  <a:pt x="2724" y="2206"/>
                </a:lnTo>
                <a:lnTo>
                  <a:pt x="2717" y="2217"/>
                </a:lnTo>
                <a:lnTo>
                  <a:pt x="2716" y="2220"/>
                </a:lnTo>
                <a:lnTo>
                  <a:pt x="2715" y="2221"/>
                </a:lnTo>
                <a:lnTo>
                  <a:pt x="2713" y="2223"/>
                </a:lnTo>
                <a:lnTo>
                  <a:pt x="2712" y="2225"/>
                </a:lnTo>
                <a:lnTo>
                  <a:pt x="2712" y="2226"/>
                </a:lnTo>
                <a:lnTo>
                  <a:pt x="2707" y="2236"/>
                </a:lnTo>
                <a:lnTo>
                  <a:pt x="2704" y="2240"/>
                </a:lnTo>
                <a:lnTo>
                  <a:pt x="2703" y="2242"/>
                </a:lnTo>
                <a:lnTo>
                  <a:pt x="2702" y="2245"/>
                </a:lnTo>
                <a:lnTo>
                  <a:pt x="2699" y="2251"/>
                </a:lnTo>
                <a:lnTo>
                  <a:pt x="2696" y="2255"/>
                </a:lnTo>
                <a:lnTo>
                  <a:pt x="2694" y="2260"/>
                </a:lnTo>
                <a:lnTo>
                  <a:pt x="2688" y="2265"/>
                </a:lnTo>
                <a:lnTo>
                  <a:pt x="2686" y="2269"/>
                </a:lnTo>
                <a:lnTo>
                  <a:pt x="2685" y="2273"/>
                </a:lnTo>
                <a:lnTo>
                  <a:pt x="2681" y="2280"/>
                </a:lnTo>
                <a:lnTo>
                  <a:pt x="2677" y="2287"/>
                </a:lnTo>
                <a:lnTo>
                  <a:pt x="2674" y="2293"/>
                </a:lnTo>
                <a:lnTo>
                  <a:pt x="2672" y="2295"/>
                </a:lnTo>
                <a:lnTo>
                  <a:pt x="2669" y="2297"/>
                </a:lnTo>
                <a:lnTo>
                  <a:pt x="2666" y="2307"/>
                </a:lnTo>
                <a:lnTo>
                  <a:pt x="2661" y="2314"/>
                </a:lnTo>
                <a:lnTo>
                  <a:pt x="2659" y="2318"/>
                </a:lnTo>
                <a:lnTo>
                  <a:pt x="2665" y="2326"/>
                </a:lnTo>
                <a:lnTo>
                  <a:pt x="2668" y="2328"/>
                </a:lnTo>
                <a:lnTo>
                  <a:pt x="2669" y="2331"/>
                </a:lnTo>
                <a:lnTo>
                  <a:pt x="2672" y="2334"/>
                </a:lnTo>
                <a:lnTo>
                  <a:pt x="2673" y="2335"/>
                </a:lnTo>
                <a:lnTo>
                  <a:pt x="2674" y="2337"/>
                </a:lnTo>
                <a:lnTo>
                  <a:pt x="2675" y="2338"/>
                </a:lnTo>
                <a:lnTo>
                  <a:pt x="2676" y="2339"/>
                </a:lnTo>
                <a:lnTo>
                  <a:pt x="2677" y="2339"/>
                </a:lnTo>
                <a:lnTo>
                  <a:pt x="2678" y="2342"/>
                </a:lnTo>
                <a:lnTo>
                  <a:pt x="2681" y="2344"/>
                </a:lnTo>
                <a:lnTo>
                  <a:pt x="2684" y="2346"/>
                </a:lnTo>
                <a:lnTo>
                  <a:pt x="2685" y="2347"/>
                </a:lnTo>
                <a:lnTo>
                  <a:pt x="2690" y="2351"/>
                </a:lnTo>
                <a:lnTo>
                  <a:pt x="2691" y="2351"/>
                </a:lnTo>
                <a:lnTo>
                  <a:pt x="2691" y="2352"/>
                </a:lnTo>
                <a:lnTo>
                  <a:pt x="2691" y="2353"/>
                </a:lnTo>
                <a:lnTo>
                  <a:pt x="2691" y="2355"/>
                </a:lnTo>
                <a:lnTo>
                  <a:pt x="2690" y="2363"/>
                </a:lnTo>
                <a:lnTo>
                  <a:pt x="2688" y="2368"/>
                </a:lnTo>
                <a:lnTo>
                  <a:pt x="2687" y="2372"/>
                </a:lnTo>
                <a:lnTo>
                  <a:pt x="2686" y="2380"/>
                </a:lnTo>
                <a:lnTo>
                  <a:pt x="2684" y="2390"/>
                </a:lnTo>
                <a:lnTo>
                  <a:pt x="2682" y="2403"/>
                </a:lnTo>
                <a:lnTo>
                  <a:pt x="2685" y="2413"/>
                </a:lnTo>
                <a:lnTo>
                  <a:pt x="2686" y="2414"/>
                </a:lnTo>
                <a:lnTo>
                  <a:pt x="2681" y="2418"/>
                </a:lnTo>
                <a:lnTo>
                  <a:pt x="2676" y="2420"/>
                </a:lnTo>
                <a:lnTo>
                  <a:pt x="2668" y="2423"/>
                </a:lnTo>
                <a:lnTo>
                  <a:pt x="2664" y="2424"/>
                </a:lnTo>
                <a:lnTo>
                  <a:pt x="2662" y="2426"/>
                </a:lnTo>
                <a:lnTo>
                  <a:pt x="2661" y="2426"/>
                </a:lnTo>
                <a:lnTo>
                  <a:pt x="2660" y="2426"/>
                </a:lnTo>
                <a:lnTo>
                  <a:pt x="2659" y="2426"/>
                </a:lnTo>
                <a:lnTo>
                  <a:pt x="2658" y="2426"/>
                </a:lnTo>
                <a:lnTo>
                  <a:pt x="2657" y="2426"/>
                </a:lnTo>
                <a:lnTo>
                  <a:pt x="2656" y="2426"/>
                </a:lnTo>
                <a:lnTo>
                  <a:pt x="2655" y="2426"/>
                </a:lnTo>
                <a:lnTo>
                  <a:pt x="2652" y="2427"/>
                </a:lnTo>
                <a:lnTo>
                  <a:pt x="2650" y="2427"/>
                </a:lnTo>
                <a:lnTo>
                  <a:pt x="2649" y="2427"/>
                </a:lnTo>
                <a:lnTo>
                  <a:pt x="2648" y="2428"/>
                </a:lnTo>
                <a:lnTo>
                  <a:pt x="2647" y="2428"/>
                </a:lnTo>
                <a:lnTo>
                  <a:pt x="2646" y="2428"/>
                </a:lnTo>
                <a:lnTo>
                  <a:pt x="2644" y="2428"/>
                </a:lnTo>
                <a:lnTo>
                  <a:pt x="2643" y="2429"/>
                </a:lnTo>
                <a:lnTo>
                  <a:pt x="2639" y="2435"/>
                </a:lnTo>
                <a:lnTo>
                  <a:pt x="2633" y="2440"/>
                </a:lnTo>
                <a:lnTo>
                  <a:pt x="2632" y="2443"/>
                </a:lnTo>
                <a:lnTo>
                  <a:pt x="2629" y="2446"/>
                </a:lnTo>
                <a:lnTo>
                  <a:pt x="2627" y="2447"/>
                </a:lnTo>
                <a:lnTo>
                  <a:pt x="2627" y="2448"/>
                </a:lnTo>
                <a:lnTo>
                  <a:pt x="2626" y="2451"/>
                </a:lnTo>
                <a:lnTo>
                  <a:pt x="2624" y="2453"/>
                </a:lnTo>
                <a:lnTo>
                  <a:pt x="2623" y="2455"/>
                </a:lnTo>
                <a:lnTo>
                  <a:pt x="2622" y="2456"/>
                </a:lnTo>
                <a:lnTo>
                  <a:pt x="2618" y="2463"/>
                </a:lnTo>
                <a:lnTo>
                  <a:pt x="2617" y="2465"/>
                </a:lnTo>
                <a:lnTo>
                  <a:pt x="2615" y="2470"/>
                </a:lnTo>
                <a:lnTo>
                  <a:pt x="2606" y="2483"/>
                </a:lnTo>
                <a:lnTo>
                  <a:pt x="2604" y="2488"/>
                </a:lnTo>
                <a:lnTo>
                  <a:pt x="2604" y="2489"/>
                </a:lnTo>
                <a:lnTo>
                  <a:pt x="2603" y="2489"/>
                </a:lnTo>
                <a:lnTo>
                  <a:pt x="2599" y="2485"/>
                </a:lnTo>
                <a:lnTo>
                  <a:pt x="2598" y="2483"/>
                </a:lnTo>
                <a:lnTo>
                  <a:pt x="2593" y="2479"/>
                </a:lnTo>
                <a:lnTo>
                  <a:pt x="2592" y="2478"/>
                </a:lnTo>
                <a:lnTo>
                  <a:pt x="2589" y="2474"/>
                </a:lnTo>
                <a:lnTo>
                  <a:pt x="2586" y="2471"/>
                </a:lnTo>
                <a:lnTo>
                  <a:pt x="2583" y="2469"/>
                </a:lnTo>
                <a:lnTo>
                  <a:pt x="2578" y="2463"/>
                </a:lnTo>
                <a:lnTo>
                  <a:pt x="2573" y="2458"/>
                </a:lnTo>
                <a:lnTo>
                  <a:pt x="2572" y="2457"/>
                </a:lnTo>
                <a:lnTo>
                  <a:pt x="2569" y="2454"/>
                </a:lnTo>
                <a:lnTo>
                  <a:pt x="2567" y="2453"/>
                </a:lnTo>
                <a:lnTo>
                  <a:pt x="2565" y="2451"/>
                </a:lnTo>
                <a:lnTo>
                  <a:pt x="2562" y="2446"/>
                </a:lnTo>
                <a:lnTo>
                  <a:pt x="2552" y="2437"/>
                </a:lnTo>
                <a:lnTo>
                  <a:pt x="2549" y="2434"/>
                </a:lnTo>
                <a:lnTo>
                  <a:pt x="2547" y="2431"/>
                </a:lnTo>
                <a:lnTo>
                  <a:pt x="2546" y="2430"/>
                </a:lnTo>
                <a:lnTo>
                  <a:pt x="2544" y="2428"/>
                </a:lnTo>
                <a:lnTo>
                  <a:pt x="2543" y="2427"/>
                </a:lnTo>
                <a:lnTo>
                  <a:pt x="2538" y="2422"/>
                </a:lnTo>
                <a:lnTo>
                  <a:pt x="2530" y="2414"/>
                </a:lnTo>
                <a:lnTo>
                  <a:pt x="2524" y="2409"/>
                </a:lnTo>
                <a:lnTo>
                  <a:pt x="2523" y="2407"/>
                </a:lnTo>
                <a:lnTo>
                  <a:pt x="2522" y="2406"/>
                </a:lnTo>
                <a:lnTo>
                  <a:pt x="2521" y="2405"/>
                </a:lnTo>
                <a:lnTo>
                  <a:pt x="2519" y="2403"/>
                </a:lnTo>
                <a:lnTo>
                  <a:pt x="2514" y="2398"/>
                </a:lnTo>
                <a:lnTo>
                  <a:pt x="2505" y="2388"/>
                </a:lnTo>
                <a:lnTo>
                  <a:pt x="2504" y="2389"/>
                </a:lnTo>
                <a:lnTo>
                  <a:pt x="2501" y="2386"/>
                </a:lnTo>
                <a:lnTo>
                  <a:pt x="2495" y="2380"/>
                </a:lnTo>
                <a:lnTo>
                  <a:pt x="2488" y="2372"/>
                </a:lnTo>
                <a:lnTo>
                  <a:pt x="2484" y="2369"/>
                </a:lnTo>
                <a:lnTo>
                  <a:pt x="2483" y="2366"/>
                </a:lnTo>
                <a:lnTo>
                  <a:pt x="2481" y="2366"/>
                </a:lnTo>
                <a:lnTo>
                  <a:pt x="2476" y="2361"/>
                </a:lnTo>
                <a:lnTo>
                  <a:pt x="2475" y="2359"/>
                </a:lnTo>
                <a:lnTo>
                  <a:pt x="2469" y="2353"/>
                </a:lnTo>
                <a:lnTo>
                  <a:pt x="2461" y="2346"/>
                </a:lnTo>
                <a:lnTo>
                  <a:pt x="2461" y="2345"/>
                </a:lnTo>
                <a:lnTo>
                  <a:pt x="2455" y="2339"/>
                </a:lnTo>
                <a:lnTo>
                  <a:pt x="2453" y="2337"/>
                </a:lnTo>
                <a:lnTo>
                  <a:pt x="2452" y="2337"/>
                </a:lnTo>
                <a:lnTo>
                  <a:pt x="2449" y="2334"/>
                </a:lnTo>
                <a:lnTo>
                  <a:pt x="2446" y="2331"/>
                </a:lnTo>
                <a:lnTo>
                  <a:pt x="2442" y="2327"/>
                </a:lnTo>
                <a:lnTo>
                  <a:pt x="2439" y="2322"/>
                </a:lnTo>
                <a:lnTo>
                  <a:pt x="2436" y="2320"/>
                </a:lnTo>
                <a:lnTo>
                  <a:pt x="2435" y="2319"/>
                </a:lnTo>
                <a:lnTo>
                  <a:pt x="2434" y="2318"/>
                </a:lnTo>
                <a:lnTo>
                  <a:pt x="2433" y="2315"/>
                </a:lnTo>
                <a:lnTo>
                  <a:pt x="2431" y="2314"/>
                </a:lnTo>
                <a:lnTo>
                  <a:pt x="2429" y="2312"/>
                </a:lnTo>
                <a:lnTo>
                  <a:pt x="2427" y="2311"/>
                </a:lnTo>
                <a:lnTo>
                  <a:pt x="2413" y="2296"/>
                </a:lnTo>
                <a:lnTo>
                  <a:pt x="2410" y="2298"/>
                </a:lnTo>
                <a:lnTo>
                  <a:pt x="2408" y="2301"/>
                </a:lnTo>
                <a:lnTo>
                  <a:pt x="2408" y="2302"/>
                </a:lnTo>
                <a:lnTo>
                  <a:pt x="2406" y="2304"/>
                </a:lnTo>
                <a:lnTo>
                  <a:pt x="2405" y="2306"/>
                </a:lnTo>
                <a:lnTo>
                  <a:pt x="2398" y="2312"/>
                </a:lnTo>
                <a:lnTo>
                  <a:pt x="2397" y="2314"/>
                </a:lnTo>
                <a:lnTo>
                  <a:pt x="2393" y="2318"/>
                </a:lnTo>
                <a:lnTo>
                  <a:pt x="2390" y="2320"/>
                </a:lnTo>
                <a:lnTo>
                  <a:pt x="2386" y="2323"/>
                </a:lnTo>
                <a:lnTo>
                  <a:pt x="2385" y="2324"/>
                </a:lnTo>
                <a:lnTo>
                  <a:pt x="2384" y="2326"/>
                </a:lnTo>
                <a:lnTo>
                  <a:pt x="2382" y="2328"/>
                </a:lnTo>
                <a:lnTo>
                  <a:pt x="2370" y="2340"/>
                </a:lnTo>
                <a:lnTo>
                  <a:pt x="2365" y="2345"/>
                </a:lnTo>
                <a:lnTo>
                  <a:pt x="2359" y="2351"/>
                </a:lnTo>
                <a:lnTo>
                  <a:pt x="2356" y="2354"/>
                </a:lnTo>
                <a:lnTo>
                  <a:pt x="2353" y="2356"/>
                </a:lnTo>
                <a:lnTo>
                  <a:pt x="2353" y="2357"/>
                </a:lnTo>
                <a:lnTo>
                  <a:pt x="2346" y="2363"/>
                </a:lnTo>
                <a:lnTo>
                  <a:pt x="2342" y="2366"/>
                </a:lnTo>
                <a:lnTo>
                  <a:pt x="2339" y="2371"/>
                </a:lnTo>
                <a:lnTo>
                  <a:pt x="2338" y="2371"/>
                </a:lnTo>
                <a:lnTo>
                  <a:pt x="2337" y="2373"/>
                </a:lnTo>
                <a:lnTo>
                  <a:pt x="2334" y="2374"/>
                </a:lnTo>
                <a:lnTo>
                  <a:pt x="2331" y="2379"/>
                </a:lnTo>
                <a:lnTo>
                  <a:pt x="2325" y="2385"/>
                </a:lnTo>
                <a:lnTo>
                  <a:pt x="2320" y="2390"/>
                </a:lnTo>
                <a:lnTo>
                  <a:pt x="2313" y="2397"/>
                </a:lnTo>
                <a:lnTo>
                  <a:pt x="2312" y="2397"/>
                </a:lnTo>
                <a:lnTo>
                  <a:pt x="2311" y="2399"/>
                </a:lnTo>
                <a:lnTo>
                  <a:pt x="2307" y="2403"/>
                </a:lnTo>
                <a:lnTo>
                  <a:pt x="2305" y="2405"/>
                </a:lnTo>
                <a:lnTo>
                  <a:pt x="2304" y="2405"/>
                </a:lnTo>
                <a:lnTo>
                  <a:pt x="2304" y="2406"/>
                </a:lnTo>
                <a:lnTo>
                  <a:pt x="2303" y="2407"/>
                </a:lnTo>
                <a:lnTo>
                  <a:pt x="2299" y="2411"/>
                </a:lnTo>
                <a:lnTo>
                  <a:pt x="2298" y="2411"/>
                </a:lnTo>
                <a:lnTo>
                  <a:pt x="2293" y="2418"/>
                </a:lnTo>
                <a:lnTo>
                  <a:pt x="2289" y="2421"/>
                </a:lnTo>
                <a:lnTo>
                  <a:pt x="2288" y="2422"/>
                </a:lnTo>
                <a:lnTo>
                  <a:pt x="2286" y="2424"/>
                </a:lnTo>
                <a:lnTo>
                  <a:pt x="2285" y="2426"/>
                </a:lnTo>
                <a:lnTo>
                  <a:pt x="2284" y="2426"/>
                </a:lnTo>
                <a:lnTo>
                  <a:pt x="2284" y="2427"/>
                </a:lnTo>
                <a:lnTo>
                  <a:pt x="2275" y="2435"/>
                </a:lnTo>
                <a:lnTo>
                  <a:pt x="2275" y="2436"/>
                </a:lnTo>
                <a:lnTo>
                  <a:pt x="2273" y="2437"/>
                </a:lnTo>
                <a:lnTo>
                  <a:pt x="2272" y="2438"/>
                </a:lnTo>
                <a:lnTo>
                  <a:pt x="2270" y="2439"/>
                </a:lnTo>
                <a:lnTo>
                  <a:pt x="2268" y="2443"/>
                </a:lnTo>
                <a:lnTo>
                  <a:pt x="2267" y="2444"/>
                </a:lnTo>
                <a:lnTo>
                  <a:pt x="2265" y="2444"/>
                </a:lnTo>
                <a:lnTo>
                  <a:pt x="2262" y="2448"/>
                </a:lnTo>
                <a:lnTo>
                  <a:pt x="2260" y="2449"/>
                </a:lnTo>
                <a:lnTo>
                  <a:pt x="2254" y="2456"/>
                </a:lnTo>
                <a:lnTo>
                  <a:pt x="2253" y="2457"/>
                </a:lnTo>
                <a:lnTo>
                  <a:pt x="2247" y="2463"/>
                </a:lnTo>
                <a:lnTo>
                  <a:pt x="2245" y="2465"/>
                </a:lnTo>
                <a:lnTo>
                  <a:pt x="2241" y="2470"/>
                </a:lnTo>
                <a:lnTo>
                  <a:pt x="2239" y="2471"/>
                </a:lnTo>
                <a:lnTo>
                  <a:pt x="2235" y="2474"/>
                </a:lnTo>
                <a:lnTo>
                  <a:pt x="2235" y="2476"/>
                </a:lnTo>
                <a:lnTo>
                  <a:pt x="2233" y="2477"/>
                </a:lnTo>
                <a:lnTo>
                  <a:pt x="2232" y="2479"/>
                </a:lnTo>
                <a:lnTo>
                  <a:pt x="2230" y="2479"/>
                </a:lnTo>
                <a:lnTo>
                  <a:pt x="2228" y="2482"/>
                </a:lnTo>
                <a:lnTo>
                  <a:pt x="2218" y="2493"/>
                </a:lnTo>
                <a:lnTo>
                  <a:pt x="2217" y="2494"/>
                </a:lnTo>
                <a:lnTo>
                  <a:pt x="2208" y="2503"/>
                </a:lnTo>
                <a:lnTo>
                  <a:pt x="2206" y="2505"/>
                </a:lnTo>
                <a:lnTo>
                  <a:pt x="2204" y="2506"/>
                </a:lnTo>
                <a:lnTo>
                  <a:pt x="2200" y="2511"/>
                </a:lnTo>
                <a:lnTo>
                  <a:pt x="2199" y="2512"/>
                </a:lnTo>
                <a:lnTo>
                  <a:pt x="2195" y="2515"/>
                </a:lnTo>
                <a:lnTo>
                  <a:pt x="2193" y="2519"/>
                </a:lnTo>
                <a:lnTo>
                  <a:pt x="2191" y="2520"/>
                </a:lnTo>
                <a:lnTo>
                  <a:pt x="2186" y="2524"/>
                </a:lnTo>
                <a:lnTo>
                  <a:pt x="2185" y="2525"/>
                </a:lnTo>
                <a:lnTo>
                  <a:pt x="2182" y="2530"/>
                </a:lnTo>
                <a:lnTo>
                  <a:pt x="2181" y="2530"/>
                </a:lnTo>
                <a:lnTo>
                  <a:pt x="2178" y="2532"/>
                </a:lnTo>
                <a:lnTo>
                  <a:pt x="2177" y="2533"/>
                </a:lnTo>
                <a:lnTo>
                  <a:pt x="2176" y="2535"/>
                </a:lnTo>
                <a:lnTo>
                  <a:pt x="2175" y="2536"/>
                </a:lnTo>
                <a:lnTo>
                  <a:pt x="2167" y="2545"/>
                </a:lnTo>
                <a:lnTo>
                  <a:pt x="2166" y="2545"/>
                </a:lnTo>
                <a:lnTo>
                  <a:pt x="2165" y="2546"/>
                </a:lnTo>
                <a:lnTo>
                  <a:pt x="2164" y="2548"/>
                </a:lnTo>
                <a:lnTo>
                  <a:pt x="2161" y="2549"/>
                </a:lnTo>
                <a:lnTo>
                  <a:pt x="2156" y="2555"/>
                </a:lnTo>
                <a:lnTo>
                  <a:pt x="2152" y="2560"/>
                </a:lnTo>
                <a:lnTo>
                  <a:pt x="2150" y="2561"/>
                </a:lnTo>
                <a:lnTo>
                  <a:pt x="2148" y="2563"/>
                </a:lnTo>
                <a:lnTo>
                  <a:pt x="2143" y="2568"/>
                </a:lnTo>
                <a:lnTo>
                  <a:pt x="2142" y="2569"/>
                </a:lnTo>
                <a:lnTo>
                  <a:pt x="2138" y="2573"/>
                </a:lnTo>
                <a:lnTo>
                  <a:pt x="2135" y="2575"/>
                </a:lnTo>
                <a:lnTo>
                  <a:pt x="2132" y="2580"/>
                </a:lnTo>
                <a:lnTo>
                  <a:pt x="2129" y="2582"/>
                </a:lnTo>
                <a:lnTo>
                  <a:pt x="2129" y="2583"/>
                </a:lnTo>
                <a:lnTo>
                  <a:pt x="2125" y="2586"/>
                </a:lnTo>
                <a:lnTo>
                  <a:pt x="2121" y="2590"/>
                </a:lnTo>
                <a:lnTo>
                  <a:pt x="2121" y="2591"/>
                </a:lnTo>
                <a:lnTo>
                  <a:pt x="2118" y="2593"/>
                </a:lnTo>
                <a:lnTo>
                  <a:pt x="2116" y="2595"/>
                </a:lnTo>
                <a:lnTo>
                  <a:pt x="2115" y="2596"/>
                </a:lnTo>
                <a:lnTo>
                  <a:pt x="2113" y="2598"/>
                </a:lnTo>
                <a:lnTo>
                  <a:pt x="2107" y="2603"/>
                </a:lnTo>
                <a:lnTo>
                  <a:pt x="2099" y="2611"/>
                </a:lnTo>
                <a:lnTo>
                  <a:pt x="2096" y="2615"/>
                </a:lnTo>
                <a:lnTo>
                  <a:pt x="2089" y="2621"/>
                </a:lnTo>
                <a:lnTo>
                  <a:pt x="2075" y="2633"/>
                </a:lnTo>
                <a:lnTo>
                  <a:pt x="2075" y="2635"/>
                </a:lnTo>
                <a:lnTo>
                  <a:pt x="2061" y="2648"/>
                </a:lnTo>
                <a:lnTo>
                  <a:pt x="2060" y="2649"/>
                </a:lnTo>
                <a:lnTo>
                  <a:pt x="2060" y="2650"/>
                </a:lnTo>
                <a:lnTo>
                  <a:pt x="2057" y="2652"/>
                </a:lnTo>
                <a:lnTo>
                  <a:pt x="2051" y="2658"/>
                </a:lnTo>
                <a:lnTo>
                  <a:pt x="2049" y="2660"/>
                </a:lnTo>
                <a:lnTo>
                  <a:pt x="2046" y="2663"/>
                </a:lnTo>
                <a:lnTo>
                  <a:pt x="2045" y="2665"/>
                </a:lnTo>
                <a:lnTo>
                  <a:pt x="2040" y="2669"/>
                </a:lnTo>
                <a:lnTo>
                  <a:pt x="2039" y="2670"/>
                </a:lnTo>
                <a:lnTo>
                  <a:pt x="2037" y="2673"/>
                </a:lnTo>
                <a:lnTo>
                  <a:pt x="2036" y="2673"/>
                </a:lnTo>
                <a:lnTo>
                  <a:pt x="2036" y="2674"/>
                </a:lnTo>
                <a:lnTo>
                  <a:pt x="2035" y="2674"/>
                </a:lnTo>
                <a:lnTo>
                  <a:pt x="2035" y="2675"/>
                </a:lnTo>
                <a:lnTo>
                  <a:pt x="2034" y="2677"/>
                </a:lnTo>
                <a:lnTo>
                  <a:pt x="2026" y="2683"/>
                </a:lnTo>
                <a:lnTo>
                  <a:pt x="2022" y="2689"/>
                </a:lnTo>
                <a:lnTo>
                  <a:pt x="2021" y="2689"/>
                </a:lnTo>
                <a:lnTo>
                  <a:pt x="2020" y="2688"/>
                </a:lnTo>
                <a:lnTo>
                  <a:pt x="2019" y="2687"/>
                </a:lnTo>
                <a:lnTo>
                  <a:pt x="2019" y="2686"/>
                </a:lnTo>
                <a:lnTo>
                  <a:pt x="2018" y="2686"/>
                </a:lnTo>
                <a:lnTo>
                  <a:pt x="2018" y="2685"/>
                </a:lnTo>
                <a:lnTo>
                  <a:pt x="2017" y="2685"/>
                </a:lnTo>
                <a:lnTo>
                  <a:pt x="2017" y="2683"/>
                </a:lnTo>
                <a:lnTo>
                  <a:pt x="2015" y="2683"/>
                </a:lnTo>
                <a:lnTo>
                  <a:pt x="2015" y="2682"/>
                </a:lnTo>
                <a:lnTo>
                  <a:pt x="2014" y="2682"/>
                </a:lnTo>
                <a:lnTo>
                  <a:pt x="2014" y="2681"/>
                </a:lnTo>
                <a:lnTo>
                  <a:pt x="2013" y="2680"/>
                </a:lnTo>
                <a:lnTo>
                  <a:pt x="2012" y="2679"/>
                </a:lnTo>
                <a:lnTo>
                  <a:pt x="2012" y="2678"/>
                </a:lnTo>
                <a:lnTo>
                  <a:pt x="2011" y="2678"/>
                </a:lnTo>
                <a:lnTo>
                  <a:pt x="2010" y="2677"/>
                </a:lnTo>
                <a:lnTo>
                  <a:pt x="2009" y="2675"/>
                </a:lnTo>
                <a:lnTo>
                  <a:pt x="2009" y="2674"/>
                </a:lnTo>
                <a:lnTo>
                  <a:pt x="2008" y="2674"/>
                </a:lnTo>
                <a:lnTo>
                  <a:pt x="2006" y="2673"/>
                </a:lnTo>
                <a:lnTo>
                  <a:pt x="2006" y="2672"/>
                </a:lnTo>
                <a:lnTo>
                  <a:pt x="2006" y="2673"/>
                </a:lnTo>
                <a:lnTo>
                  <a:pt x="2006" y="2672"/>
                </a:lnTo>
                <a:lnTo>
                  <a:pt x="2005" y="2672"/>
                </a:lnTo>
                <a:lnTo>
                  <a:pt x="2005" y="2671"/>
                </a:lnTo>
                <a:lnTo>
                  <a:pt x="2004" y="2671"/>
                </a:lnTo>
                <a:lnTo>
                  <a:pt x="2003" y="2671"/>
                </a:lnTo>
                <a:lnTo>
                  <a:pt x="2003" y="2670"/>
                </a:lnTo>
                <a:lnTo>
                  <a:pt x="2002" y="2669"/>
                </a:lnTo>
                <a:lnTo>
                  <a:pt x="2002" y="2667"/>
                </a:lnTo>
                <a:lnTo>
                  <a:pt x="2001" y="2667"/>
                </a:lnTo>
                <a:lnTo>
                  <a:pt x="2001" y="2666"/>
                </a:lnTo>
                <a:lnTo>
                  <a:pt x="2000" y="2665"/>
                </a:lnTo>
                <a:lnTo>
                  <a:pt x="2000" y="2664"/>
                </a:lnTo>
                <a:lnTo>
                  <a:pt x="1999" y="2664"/>
                </a:lnTo>
                <a:lnTo>
                  <a:pt x="1999" y="2663"/>
                </a:lnTo>
                <a:lnTo>
                  <a:pt x="1997" y="2663"/>
                </a:lnTo>
                <a:lnTo>
                  <a:pt x="1996" y="2662"/>
                </a:lnTo>
                <a:lnTo>
                  <a:pt x="1996" y="2661"/>
                </a:lnTo>
                <a:lnTo>
                  <a:pt x="1995" y="2661"/>
                </a:lnTo>
                <a:lnTo>
                  <a:pt x="1994" y="2660"/>
                </a:lnTo>
                <a:lnTo>
                  <a:pt x="1994" y="2658"/>
                </a:lnTo>
                <a:lnTo>
                  <a:pt x="1993" y="2658"/>
                </a:lnTo>
                <a:lnTo>
                  <a:pt x="1992" y="2657"/>
                </a:lnTo>
                <a:lnTo>
                  <a:pt x="1992" y="2656"/>
                </a:lnTo>
                <a:lnTo>
                  <a:pt x="1991" y="2656"/>
                </a:lnTo>
                <a:lnTo>
                  <a:pt x="1989" y="2656"/>
                </a:lnTo>
                <a:lnTo>
                  <a:pt x="1989" y="2655"/>
                </a:lnTo>
                <a:lnTo>
                  <a:pt x="1988" y="2655"/>
                </a:lnTo>
                <a:lnTo>
                  <a:pt x="1988" y="2654"/>
                </a:lnTo>
                <a:lnTo>
                  <a:pt x="1987" y="2654"/>
                </a:lnTo>
                <a:lnTo>
                  <a:pt x="1987" y="2653"/>
                </a:lnTo>
                <a:lnTo>
                  <a:pt x="1986" y="2653"/>
                </a:lnTo>
                <a:lnTo>
                  <a:pt x="1986" y="2652"/>
                </a:lnTo>
                <a:lnTo>
                  <a:pt x="1985" y="2652"/>
                </a:lnTo>
                <a:lnTo>
                  <a:pt x="1984" y="2650"/>
                </a:lnTo>
                <a:lnTo>
                  <a:pt x="1983" y="2650"/>
                </a:lnTo>
                <a:lnTo>
                  <a:pt x="1983" y="2649"/>
                </a:lnTo>
                <a:lnTo>
                  <a:pt x="1982" y="2649"/>
                </a:lnTo>
                <a:lnTo>
                  <a:pt x="1982" y="2648"/>
                </a:lnTo>
                <a:lnTo>
                  <a:pt x="1980" y="2648"/>
                </a:lnTo>
                <a:lnTo>
                  <a:pt x="1979" y="2647"/>
                </a:lnTo>
                <a:lnTo>
                  <a:pt x="1979" y="2646"/>
                </a:lnTo>
                <a:lnTo>
                  <a:pt x="1978" y="2646"/>
                </a:lnTo>
                <a:lnTo>
                  <a:pt x="1978" y="2645"/>
                </a:lnTo>
                <a:lnTo>
                  <a:pt x="1977" y="2644"/>
                </a:lnTo>
                <a:lnTo>
                  <a:pt x="1977" y="2642"/>
                </a:lnTo>
                <a:lnTo>
                  <a:pt x="1977" y="2641"/>
                </a:lnTo>
                <a:lnTo>
                  <a:pt x="1976" y="2641"/>
                </a:lnTo>
                <a:lnTo>
                  <a:pt x="1976" y="2640"/>
                </a:lnTo>
                <a:lnTo>
                  <a:pt x="1975" y="2639"/>
                </a:lnTo>
                <a:lnTo>
                  <a:pt x="1975" y="2638"/>
                </a:lnTo>
                <a:lnTo>
                  <a:pt x="1975" y="2637"/>
                </a:lnTo>
                <a:lnTo>
                  <a:pt x="1975" y="2636"/>
                </a:lnTo>
                <a:lnTo>
                  <a:pt x="1974" y="2636"/>
                </a:lnTo>
                <a:lnTo>
                  <a:pt x="1974" y="2635"/>
                </a:lnTo>
                <a:lnTo>
                  <a:pt x="1975" y="2635"/>
                </a:lnTo>
                <a:lnTo>
                  <a:pt x="1974" y="2633"/>
                </a:lnTo>
                <a:lnTo>
                  <a:pt x="1974" y="2632"/>
                </a:lnTo>
                <a:lnTo>
                  <a:pt x="1973" y="2632"/>
                </a:lnTo>
                <a:lnTo>
                  <a:pt x="1973" y="2631"/>
                </a:lnTo>
                <a:lnTo>
                  <a:pt x="1973" y="2630"/>
                </a:lnTo>
                <a:lnTo>
                  <a:pt x="1973" y="2629"/>
                </a:lnTo>
                <a:lnTo>
                  <a:pt x="1973" y="2628"/>
                </a:lnTo>
                <a:lnTo>
                  <a:pt x="1971" y="2627"/>
                </a:lnTo>
                <a:lnTo>
                  <a:pt x="1971" y="2625"/>
                </a:lnTo>
                <a:lnTo>
                  <a:pt x="1970" y="2625"/>
                </a:lnTo>
                <a:lnTo>
                  <a:pt x="1970" y="2624"/>
                </a:lnTo>
                <a:lnTo>
                  <a:pt x="1969" y="2624"/>
                </a:lnTo>
                <a:lnTo>
                  <a:pt x="1969" y="2623"/>
                </a:lnTo>
                <a:lnTo>
                  <a:pt x="1969" y="2622"/>
                </a:lnTo>
                <a:lnTo>
                  <a:pt x="1968" y="2622"/>
                </a:lnTo>
                <a:lnTo>
                  <a:pt x="1968" y="2621"/>
                </a:lnTo>
                <a:lnTo>
                  <a:pt x="1968" y="2620"/>
                </a:lnTo>
                <a:lnTo>
                  <a:pt x="1968" y="2619"/>
                </a:lnTo>
                <a:lnTo>
                  <a:pt x="1967" y="2617"/>
                </a:lnTo>
                <a:lnTo>
                  <a:pt x="1967" y="2615"/>
                </a:lnTo>
                <a:lnTo>
                  <a:pt x="1966" y="2614"/>
                </a:lnTo>
                <a:lnTo>
                  <a:pt x="1966" y="2613"/>
                </a:lnTo>
                <a:lnTo>
                  <a:pt x="1966" y="2612"/>
                </a:lnTo>
                <a:lnTo>
                  <a:pt x="1965" y="2612"/>
                </a:lnTo>
                <a:lnTo>
                  <a:pt x="1965" y="2611"/>
                </a:lnTo>
                <a:lnTo>
                  <a:pt x="1965" y="2610"/>
                </a:lnTo>
                <a:lnTo>
                  <a:pt x="1963" y="2610"/>
                </a:lnTo>
                <a:lnTo>
                  <a:pt x="1963" y="2608"/>
                </a:lnTo>
                <a:lnTo>
                  <a:pt x="1963" y="2607"/>
                </a:lnTo>
                <a:lnTo>
                  <a:pt x="1962" y="2606"/>
                </a:lnTo>
                <a:lnTo>
                  <a:pt x="1962" y="2605"/>
                </a:lnTo>
                <a:lnTo>
                  <a:pt x="1961" y="2605"/>
                </a:lnTo>
                <a:lnTo>
                  <a:pt x="1961" y="2604"/>
                </a:lnTo>
                <a:lnTo>
                  <a:pt x="1960" y="2603"/>
                </a:lnTo>
                <a:lnTo>
                  <a:pt x="1960" y="2602"/>
                </a:lnTo>
                <a:lnTo>
                  <a:pt x="1960" y="2600"/>
                </a:lnTo>
                <a:lnTo>
                  <a:pt x="1959" y="2600"/>
                </a:lnTo>
                <a:lnTo>
                  <a:pt x="1959" y="2599"/>
                </a:lnTo>
                <a:lnTo>
                  <a:pt x="1959" y="2598"/>
                </a:lnTo>
                <a:lnTo>
                  <a:pt x="1958" y="2598"/>
                </a:lnTo>
                <a:lnTo>
                  <a:pt x="1958" y="2597"/>
                </a:lnTo>
                <a:lnTo>
                  <a:pt x="1958" y="2596"/>
                </a:lnTo>
                <a:lnTo>
                  <a:pt x="1957" y="2595"/>
                </a:lnTo>
                <a:lnTo>
                  <a:pt x="1957" y="2594"/>
                </a:lnTo>
                <a:lnTo>
                  <a:pt x="1956" y="2593"/>
                </a:lnTo>
                <a:lnTo>
                  <a:pt x="1956" y="2591"/>
                </a:lnTo>
                <a:lnTo>
                  <a:pt x="1954" y="2589"/>
                </a:lnTo>
                <a:lnTo>
                  <a:pt x="1953" y="2587"/>
                </a:lnTo>
                <a:lnTo>
                  <a:pt x="1953" y="2586"/>
                </a:lnTo>
                <a:lnTo>
                  <a:pt x="1952" y="2585"/>
                </a:lnTo>
                <a:lnTo>
                  <a:pt x="1952" y="2583"/>
                </a:lnTo>
                <a:lnTo>
                  <a:pt x="1952" y="2582"/>
                </a:lnTo>
                <a:lnTo>
                  <a:pt x="1951" y="2581"/>
                </a:lnTo>
                <a:lnTo>
                  <a:pt x="1951" y="2580"/>
                </a:lnTo>
                <a:lnTo>
                  <a:pt x="1950" y="2579"/>
                </a:lnTo>
                <a:lnTo>
                  <a:pt x="1950" y="2578"/>
                </a:lnTo>
                <a:lnTo>
                  <a:pt x="1950" y="2577"/>
                </a:lnTo>
                <a:lnTo>
                  <a:pt x="1949" y="2577"/>
                </a:lnTo>
                <a:lnTo>
                  <a:pt x="1949" y="2575"/>
                </a:lnTo>
                <a:lnTo>
                  <a:pt x="1948" y="2574"/>
                </a:lnTo>
                <a:lnTo>
                  <a:pt x="1948" y="2573"/>
                </a:lnTo>
                <a:lnTo>
                  <a:pt x="1948" y="2572"/>
                </a:lnTo>
                <a:lnTo>
                  <a:pt x="1946" y="2571"/>
                </a:lnTo>
                <a:lnTo>
                  <a:pt x="1946" y="2570"/>
                </a:lnTo>
                <a:lnTo>
                  <a:pt x="1945" y="2569"/>
                </a:lnTo>
                <a:lnTo>
                  <a:pt x="1945" y="2566"/>
                </a:lnTo>
                <a:lnTo>
                  <a:pt x="1944" y="2566"/>
                </a:lnTo>
                <a:lnTo>
                  <a:pt x="1944" y="2565"/>
                </a:lnTo>
                <a:lnTo>
                  <a:pt x="1943" y="2565"/>
                </a:lnTo>
                <a:lnTo>
                  <a:pt x="1943" y="2564"/>
                </a:lnTo>
                <a:lnTo>
                  <a:pt x="1943" y="2563"/>
                </a:lnTo>
                <a:lnTo>
                  <a:pt x="1942" y="2563"/>
                </a:lnTo>
                <a:lnTo>
                  <a:pt x="1942" y="2562"/>
                </a:lnTo>
                <a:lnTo>
                  <a:pt x="1941" y="2562"/>
                </a:lnTo>
                <a:lnTo>
                  <a:pt x="1941" y="2561"/>
                </a:lnTo>
                <a:lnTo>
                  <a:pt x="1940" y="2560"/>
                </a:lnTo>
                <a:lnTo>
                  <a:pt x="1940" y="2558"/>
                </a:lnTo>
                <a:lnTo>
                  <a:pt x="1939" y="2558"/>
                </a:lnTo>
                <a:lnTo>
                  <a:pt x="1937" y="2557"/>
                </a:lnTo>
                <a:lnTo>
                  <a:pt x="1936" y="2556"/>
                </a:lnTo>
                <a:lnTo>
                  <a:pt x="1936" y="2555"/>
                </a:lnTo>
                <a:lnTo>
                  <a:pt x="1935" y="2555"/>
                </a:lnTo>
                <a:lnTo>
                  <a:pt x="1934" y="2554"/>
                </a:lnTo>
                <a:lnTo>
                  <a:pt x="1933" y="2554"/>
                </a:lnTo>
                <a:lnTo>
                  <a:pt x="1933" y="2553"/>
                </a:lnTo>
                <a:lnTo>
                  <a:pt x="1932" y="2553"/>
                </a:lnTo>
                <a:lnTo>
                  <a:pt x="1932" y="2552"/>
                </a:lnTo>
                <a:lnTo>
                  <a:pt x="1931" y="2550"/>
                </a:lnTo>
                <a:lnTo>
                  <a:pt x="1930" y="2549"/>
                </a:lnTo>
                <a:lnTo>
                  <a:pt x="1930" y="2548"/>
                </a:lnTo>
                <a:lnTo>
                  <a:pt x="1927" y="2546"/>
                </a:lnTo>
                <a:lnTo>
                  <a:pt x="1927" y="2545"/>
                </a:lnTo>
                <a:lnTo>
                  <a:pt x="1925" y="2544"/>
                </a:lnTo>
                <a:lnTo>
                  <a:pt x="1925" y="2543"/>
                </a:lnTo>
                <a:lnTo>
                  <a:pt x="1924" y="2543"/>
                </a:lnTo>
                <a:lnTo>
                  <a:pt x="1924" y="2541"/>
                </a:lnTo>
                <a:lnTo>
                  <a:pt x="1923" y="2541"/>
                </a:lnTo>
                <a:lnTo>
                  <a:pt x="1923" y="2540"/>
                </a:lnTo>
                <a:lnTo>
                  <a:pt x="1922" y="2541"/>
                </a:lnTo>
                <a:lnTo>
                  <a:pt x="1922" y="2540"/>
                </a:lnTo>
                <a:lnTo>
                  <a:pt x="1923" y="2540"/>
                </a:lnTo>
                <a:lnTo>
                  <a:pt x="1922" y="2540"/>
                </a:lnTo>
                <a:lnTo>
                  <a:pt x="1920" y="2539"/>
                </a:lnTo>
                <a:lnTo>
                  <a:pt x="1920" y="2538"/>
                </a:lnTo>
                <a:lnTo>
                  <a:pt x="1919" y="2538"/>
                </a:lnTo>
                <a:lnTo>
                  <a:pt x="1918" y="2537"/>
                </a:lnTo>
                <a:lnTo>
                  <a:pt x="1917" y="2536"/>
                </a:lnTo>
                <a:lnTo>
                  <a:pt x="1917" y="2535"/>
                </a:lnTo>
                <a:lnTo>
                  <a:pt x="1916" y="2535"/>
                </a:lnTo>
                <a:lnTo>
                  <a:pt x="1916" y="2533"/>
                </a:lnTo>
                <a:lnTo>
                  <a:pt x="1915" y="2532"/>
                </a:lnTo>
                <a:lnTo>
                  <a:pt x="1914" y="2531"/>
                </a:lnTo>
                <a:lnTo>
                  <a:pt x="1913" y="2530"/>
                </a:lnTo>
                <a:lnTo>
                  <a:pt x="1913" y="2529"/>
                </a:lnTo>
                <a:lnTo>
                  <a:pt x="1913" y="2528"/>
                </a:lnTo>
                <a:lnTo>
                  <a:pt x="1911" y="2527"/>
                </a:lnTo>
                <a:lnTo>
                  <a:pt x="1910" y="2525"/>
                </a:lnTo>
                <a:lnTo>
                  <a:pt x="1910" y="2524"/>
                </a:lnTo>
                <a:lnTo>
                  <a:pt x="1909" y="2524"/>
                </a:lnTo>
                <a:lnTo>
                  <a:pt x="1909" y="2523"/>
                </a:lnTo>
                <a:lnTo>
                  <a:pt x="1909" y="2522"/>
                </a:lnTo>
                <a:lnTo>
                  <a:pt x="1908" y="2521"/>
                </a:lnTo>
                <a:lnTo>
                  <a:pt x="1907" y="2520"/>
                </a:lnTo>
                <a:lnTo>
                  <a:pt x="1907" y="2519"/>
                </a:lnTo>
                <a:lnTo>
                  <a:pt x="1906" y="2519"/>
                </a:lnTo>
                <a:lnTo>
                  <a:pt x="1906" y="2518"/>
                </a:lnTo>
                <a:lnTo>
                  <a:pt x="1905" y="2516"/>
                </a:lnTo>
                <a:lnTo>
                  <a:pt x="1904" y="2515"/>
                </a:lnTo>
                <a:lnTo>
                  <a:pt x="1904" y="2514"/>
                </a:lnTo>
                <a:lnTo>
                  <a:pt x="1902" y="2513"/>
                </a:lnTo>
                <a:lnTo>
                  <a:pt x="1901" y="2512"/>
                </a:lnTo>
                <a:lnTo>
                  <a:pt x="1900" y="2512"/>
                </a:lnTo>
                <a:lnTo>
                  <a:pt x="1900" y="2511"/>
                </a:lnTo>
                <a:lnTo>
                  <a:pt x="1899" y="2510"/>
                </a:lnTo>
                <a:lnTo>
                  <a:pt x="1898" y="2508"/>
                </a:lnTo>
                <a:lnTo>
                  <a:pt x="1898" y="2507"/>
                </a:lnTo>
                <a:lnTo>
                  <a:pt x="1897" y="2506"/>
                </a:lnTo>
                <a:lnTo>
                  <a:pt x="1897" y="2505"/>
                </a:lnTo>
                <a:lnTo>
                  <a:pt x="1894" y="2504"/>
                </a:lnTo>
                <a:lnTo>
                  <a:pt x="1893" y="2503"/>
                </a:lnTo>
                <a:lnTo>
                  <a:pt x="1892" y="2503"/>
                </a:lnTo>
                <a:lnTo>
                  <a:pt x="1891" y="2503"/>
                </a:lnTo>
                <a:lnTo>
                  <a:pt x="1891" y="2502"/>
                </a:lnTo>
                <a:lnTo>
                  <a:pt x="1890" y="2502"/>
                </a:lnTo>
                <a:lnTo>
                  <a:pt x="1890" y="2501"/>
                </a:lnTo>
                <a:lnTo>
                  <a:pt x="1889" y="2499"/>
                </a:lnTo>
                <a:lnTo>
                  <a:pt x="1888" y="2498"/>
                </a:lnTo>
                <a:lnTo>
                  <a:pt x="1887" y="2498"/>
                </a:lnTo>
                <a:lnTo>
                  <a:pt x="1887" y="2497"/>
                </a:lnTo>
                <a:lnTo>
                  <a:pt x="1885" y="2497"/>
                </a:lnTo>
                <a:lnTo>
                  <a:pt x="1884" y="2496"/>
                </a:lnTo>
                <a:lnTo>
                  <a:pt x="1883" y="2496"/>
                </a:lnTo>
                <a:lnTo>
                  <a:pt x="1882" y="2496"/>
                </a:lnTo>
                <a:lnTo>
                  <a:pt x="1882" y="2495"/>
                </a:lnTo>
                <a:lnTo>
                  <a:pt x="1881" y="2495"/>
                </a:lnTo>
                <a:lnTo>
                  <a:pt x="1880" y="2495"/>
                </a:lnTo>
                <a:lnTo>
                  <a:pt x="1880" y="2494"/>
                </a:lnTo>
                <a:lnTo>
                  <a:pt x="1879" y="2494"/>
                </a:lnTo>
                <a:lnTo>
                  <a:pt x="1877" y="2493"/>
                </a:lnTo>
                <a:lnTo>
                  <a:pt x="1876" y="2493"/>
                </a:lnTo>
                <a:lnTo>
                  <a:pt x="1875" y="2493"/>
                </a:lnTo>
                <a:lnTo>
                  <a:pt x="1874" y="2491"/>
                </a:lnTo>
                <a:lnTo>
                  <a:pt x="1873" y="2491"/>
                </a:lnTo>
                <a:lnTo>
                  <a:pt x="1872" y="2490"/>
                </a:lnTo>
                <a:lnTo>
                  <a:pt x="1871" y="2490"/>
                </a:lnTo>
                <a:lnTo>
                  <a:pt x="1870" y="2490"/>
                </a:lnTo>
                <a:lnTo>
                  <a:pt x="1868" y="2489"/>
                </a:lnTo>
                <a:lnTo>
                  <a:pt x="1867" y="2489"/>
                </a:lnTo>
                <a:lnTo>
                  <a:pt x="1866" y="2489"/>
                </a:lnTo>
                <a:lnTo>
                  <a:pt x="1865" y="2489"/>
                </a:lnTo>
                <a:lnTo>
                  <a:pt x="1864" y="2489"/>
                </a:lnTo>
                <a:lnTo>
                  <a:pt x="1863" y="2489"/>
                </a:lnTo>
                <a:lnTo>
                  <a:pt x="1862" y="2488"/>
                </a:lnTo>
                <a:lnTo>
                  <a:pt x="1861" y="2488"/>
                </a:lnTo>
                <a:lnTo>
                  <a:pt x="1859" y="2489"/>
                </a:lnTo>
                <a:lnTo>
                  <a:pt x="1858" y="2489"/>
                </a:lnTo>
                <a:lnTo>
                  <a:pt x="1857" y="2489"/>
                </a:lnTo>
                <a:lnTo>
                  <a:pt x="1856" y="2489"/>
                </a:lnTo>
                <a:lnTo>
                  <a:pt x="1855" y="2488"/>
                </a:lnTo>
                <a:lnTo>
                  <a:pt x="1854" y="2488"/>
                </a:lnTo>
                <a:lnTo>
                  <a:pt x="1851" y="2488"/>
                </a:lnTo>
                <a:lnTo>
                  <a:pt x="1850" y="2488"/>
                </a:lnTo>
                <a:lnTo>
                  <a:pt x="1849" y="2488"/>
                </a:lnTo>
                <a:lnTo>
                  <a:pt x="1848" y="2488"/>
                </a:lnTo>
                <a:lnTo>
                  <a:pt x="1847" y="2488"/>
                </a:lnTo>
                <a:lnTo>
                  <a:pt x="1845" y="2487"/>
                </a:lnTo>
                <a:lnTo>
                  <a:pt x="1844" y="2487"/>
                </a:lnTo>
                <a:lnTo>
                  <a:pt x="1842" y="2487"/>
                </a:lnTo>
                <a:lnTo>
                  <a:pt x="1841" y="2487"/>
                </a:lnTo>
                <a:lnTo>
                  <a:pt x="1840" y="2487"/>
                </a:lnTo>
                <a:lnTo>
                  <a:pt x="1839" y="2487"/>
                </a:lnTo>
                <a:lnTo>
                  <a:pt x="1838" y="2488"/>
                </a:lnTo>
                <a:lnTo>
                  <a:pt x="1838" y="2487"/>
                </a:lnTo>
                <a:lnTo>
                  <a:pt x="1839" y="2487"/>
                </a:lnTo>
                <a:lnTo>
                  <a:pt x="1838" y="2487"/>
                </a:lnTo>
                <a:lnTo>
                  <a:pt x="1837" y="2487"/>
                </a:lnTo>
                <a:lnTo>
                  <a:pt x="1836" y="2487"/>
                </a:lnTo>
                <a:lnTo>
                  <a:pt x="1836" y="2488"/>
                </a:lnTo>
                <a:lnTo>
                  <a:pt x="1835" y="2488"/>
                </a:lnTo>
                <a:lnTo>
                  <a:pt x="1833" y="2488"/>
                </a:lnTo>
                <a:lnTo>
                  <a:pt x="1832" y="2488"/>
                </a:lnTo>
                <a:lnTo>
                  <a:pt x="1831" y="2488"/>
                </a:lnTo>
                <a:lnTo>
                  <a:pt x="1829" y="2488"/>
                </a:lnTo>
                <a:lnTo>
                  <a:pt x="1828" y="2488"/>
                </a:lnTo>
                <a:lnTo>
                  <a:pt x="1827" y="2488"/>
                </a:lnTo>
                <a:lnTo>
                  <a:pt x="1825" y="2487"/>
                </a:lnTo>
                <a:lnTo>
                  <a:pt x="1824" y="2487"/>
                </a:lnTo>
                <a:lnTo>
                  <a:pt x="1823" y="2487"/>
                </a:lnTo>
                <a:lnTo>
                  <a:pt x="1822" y="2486"/>
                </a:lnTo>
                <a:lnTo>
                  <a:pt x="1821" y="2486"/>
                </a:lnTo>
                <a:lnTo>
                  <a:pt x="1820" y="2486"/>
                </a:lnTo>
                <a:lnTo>
                  <a:pt x="1819" y="2486"/>
                </a:lnTo>
                <a:lnTo>
                  <a:pt x="1818" y="2485"/>
                </a:lnTo>
                <a:lnTo>
                  <a:pt x="1816" y="2485"/>
                </a:lnTo>
                <a:lnTo>
                  <a:pt x="1815" y="2483"/>
                </a:lnTo>
                <a:lnTo>
                  <a:pt x="1814" y="2483"/>
                </a:lnTo>
                <a:lnTo>
                  <a:pt x="1814" y="2482"/>
                </a:lnTo>
                <a:lnTo>
                  <a:pt x="1813" y="2482"/>
                </a:lnTo>
                <a:lnTo>
                  <a:pt x="1812" y="2482"/>
                </a:lnTo>
                <a:lnTo>
                  <a:pt x="1812" y="2481"/>
                </a:lnTo>
                <a:lnTo>
                  <a:pt x="1811" y="2481"/>
                </a:lnTo>
                <a:lnTo>
                  <a:pt x="1811" y="2480"/>
                </a:lnTo>
                <a:lnTo>
                  <a:pt x="1810" y="2480"/>
                </a:lnTo>
                <a:lnTo>
                  <a:pt x="1808" y="2479"/>
                </a:lnTo>
                <a:lnTo>
                  <a:pt x="1807" y="2479"/>
                </a:lnTo>
                <a:lnTo>
                  <a:pt x="1807" y="2478"/>
                </a:lnTo>
                <a:lnTo>
                  <a:pt x="1806" y="2478"/>
                </a:lnTo>
                <a:lnTo>
                  <a:pt x="1806" y="2479"/>
                </a:lnTo>
                <a:lnTo>
                  <a:pt x="1806" y="2480"/>
                </a:lnTo>
                <a:lnTo>
                  <a:pt x="1806" y="2479"/>
                </a:lnTo>
                <a:lnTo>
                  <a:pt x="1805" y="2479"/>
                </a:lnTo>
                <a:lnTo>
                  <a:pt x="1806" y="2479"/>
                </a:lnTo>
                <a:lnTo>
                  <a:pt x="1805" y="2478"/>
                </a:lnTo>
                <a:lnTo>
                  <a:pt x="1804" y="2478"/>
                </a:lnTo>
                <a:lnTo>
                  <a:pt x="1803" y="2478"/>
                </a:lnTo>
                <a:lnTo>
                  <a:pt x="1803" y="2477"/>
                </a:lnTo>
                <a:lnTo>
                  <a:pt x="1802" y="2477"/>
                </a:lnTo>
                <a:lnTo>
                  <a:pt x="1801" y="2476"/>
                </a:lnTo>
                <a:lnTo>
                  <a:pt x="1799" y="2476"/>
                </a:lnTo>
                <a:lnTo>
                  <a:pt x="1798" y="2476"/>
                </a:lnTo>
                <a:lnTo>
                  <a:pt x="1797" y="2476"/>
                </a:lnTo>
                <a:lnTo>
                  <a:pt x="1796" y="2476"/>
                </a:lnTo>
                <a:lnTo>
                  <a:pt x="1795" y="2476"/>
                </a:lnTo>
                <a:lnTo>
                  <a:pt x="1794" y="2476"/>
                </a:lnTo>
                <a:lnTo>
                  <a:pt x="1793" y="2477"/>
                </a:lnTo>
                <a:lnTo>
                  <a:pt x="1792" y="2477"/>
                </a:lnTo>
                <a:lnTo>
                  <a:pt x="1790" y="2477"/>
                </a:lnTo>
                <a:lnTo>
                  <a:pt x="1789" y="2477"/>
                </a:lnTo>
                <a:lnTo>
                  <a:pt x="1789" y="2478"/>
                </a:lnTo>
                <a:lnTo>
                  <a:pt x="1788" y="2478"/>
                </a:lnTo>
                <a:lnTo>
                  <a:pt x="1787" y="2478"/>
                </a:lnTo>
                <a:lnTo>
                  <a:pt x="1786" y="2478"/>
                </a:lnTo>
                <a:lnTo>
                  <a:pt x="1786" y="2479"/>
                </a:lnTo>
                <a:lnTo>
                  <a:pt x="1785" y="2479"/>
                </a:lnTo>
                <a:lnTo>
                  <a:pt x="1784" y="2479"/>
                </a:lnTo>
                <a:lnTo>
                  <a:pt x="1781" y="2480"/>
                </a:lnTo>
                <a:lnTo>
                  <a:pt x="1780" y="2480"/>
                </a:lnTo>
                <a:lnTo>
                  <a:pt x="1780" y="2481"/>
                </a:lnTo>
                <a:lnTo>
                  <a:pt x="1780" y="2482"/>
                </a:lnTo>
                <a:lnTo>
                  <a:pt x="1779" y="2482"/>
                </a:lnTo>
                <a:lnTo>
                  <a:pt x="1779" y="2483"/>
                </a:lnTo>
                <a:lnTo>
                  <a:pt x="1778" y="2483"/>
                </a:lnTo>
                <a:lnTo>
                  <a:pt x="1778" y="2485"/>
                </a:lnTo>
                <a:lnTo>
                  <a:pt x="1777" y="2485"/>
                </a:lnTo>
                <a:lnTo>
                  <a:pt x="1773" y="2485"/>
                </a:lnTo>
                <a:lnTo>
                  <a:pt x="1772" y="2485"/>
                </a:lnTo>
                <a:lnTo>
                  <a:pt x="1771" y="2483"/>
                </a:lnTo>
                <a:lnTo>
                  <a:pt x="1771" y="2485"/>
                </a:lnTo>
                <a:lnTo>
                  <a:pt x="1770" y="2485"/>
                </a:lnTo>
                <a:lnTo>
                  <a:pt x="1769" y="2483"/>
                </a:lnTo>
                <a:lnTo>
                  <a:pt x="1768" y="2483"/>
                </a:lnTo>
                <a:lnTo>
                  <a:pt x="1767" y="2483"/>
                </a:lnTo>
                <a:lnTo>
                  <a:pt x="1767" y="2482"/>
                </a:lnTo>
                <a:lnTo>
                  <a:pt x="1766" y="2482"/>
                </a:lnTo>
                <a:lnTo>
                  <a:pt x="1766" y="2481"/>
                </a:lnTo>
                <a:lnTo>
                  <a:pt x="1764" y="2481"/>
                </a:lnTo>
                <a:lnTo>
                  <a:pt x="1764" y="2480"/>
                </a:lnTo>
                <a:lnTo>
                  <a:pt x="1763" y="2480"/>
                </a:lnTo>
                <a:lnTo>
                  <a:pt x="1763" y="2479"/>
                </a:lnTo>
                <a:lnTo>
                  <a:pt x="1762" y="2478"/>
                </a:lnTo>
                <a:lnTo>
                  <a:pt x="1761" y="2478"/>
                </a:lnTo>
                <a:lnTo>
                  <a:pt x="1760" y="2478"/>
                </a:lnTo>
                <a:lnTo>
                  <a:pt x="1759" y="2477"/>
                </a:lnTo>
                <a:lnTo>
                  <a:pt x="1758" y="2477"/>
                </a:lnTo>
                <a:lnTo>
                  <a:pt x="1756" y="2477"/>
                </a:lnTo>
                <a:lnTo>
                  <a:pt x="1756" y="2476"/>
                </a:lnTo>
                <a:lnTo>
                  <a:pt x="1755" y="2476"/>
                </a:lnTo>
                <a:lnTo>
                  <a:pt x="1754" y="2476"/>
                </a:lnTo>
                <a:lnTo>
                  <a:pt x="1753" y="2476"/>
                </a:lnTo>
                <a:lnTo>
                  <a:pt x="1753" y="2474"/>
                </a:lnTo>
                <a:lnTo>
                  <a:pt x="1752" y="2474"/>
                </a:lnTo>
                <a:lnTo>
                  <a:pt x="1751" y="2474"/>
                </a:lnTo>
                <a:lnTo>
                  <a:pt x="1750" y="2474"/>
                </a:lnTo>
                <a:lnTo>
                  <a:pt x="1749" y="2473"/>
                </a:lnTo>
                <a:lnTo>
                  <a:pt x="1749" y="2474"/>
                </a:lnTo>
                <a:lnTo>
                  <a:pt x="1747" y="2473"/>
                </a:lnTo>
                <a:lnTo>
                  <a:pt x="1746" y="2473"/>
                </a:lnTo>
                <a:lnTo>
                  <a:pt x="1745" y="2473"/>
                </a:lnTo>
                <a:lnTo>
                  <a:pt x="1744" y="2473"/>
                </a:lnTo>
                <a:lnTo>
                  <a:pt x="1743" y="2473"/>
                </a:lnTo>
                <a:lnTo>
                  <a:pt x="1742" y="2473"/>
                </a:lnTo>
                <a:lnTo>
                  <a:pt x="1741" y="2473"/>
                </a:lnTo>
                <a:lnTo>
                  <a:pt x="1739" y="2473"/>
                </a:lnTo>
                <a:lnTo>
                  <a:pt x="1739" y="2474"/>
                </a:lnTo>
                <a:lnTo>
                  <a:pt x="1738" y="2474"/>
                </a:lnTo>
                <a:lnTo>
                  <a:pt x="1738" y="2473"/>
                </a:lnTo>
                <a:lnTo>
                  <a:pt x="1737" y="2474"/>
                </a:lnTo>
                <a:lnTo>
                  <a:pt x="1736" y="2474"/>
                </a:lnTo>
                <a:lnTo>
                  <a:pt x="1736" y="2473"/>
                </a:lnTo>
                <a:lnTo>
                  <a:pt x="1735" y="2473"/>
                </a:lnTo>
                <a:lnTo>
                  <a:pt x="1735" y="2474"/>
                </a:lnTo>
                <a:lnTo>
                  <a:pt x="1734" y="2474"/>
                </a:lnTo>
                <a:lnTo>
                  <a:pt x="1733" y="2474"/>
                </a:lnTo>
                <a:lnTo>
                  <a:pt x="1732" y="2474"/>
                </a:lnTo>
                <a:lnTo>
                  <a:pt x="1732" y="2473"/>
                </a:lnTo>
                <a:lnTo>
                  <a:pt x="1730" y="2473"/>
                </a:lnTo>
                <a:lnTo>
                  <a:pt x="1729" y="2473"/>
                </a:lnTo>
                <a:lnTo>
                  <a:pt x="1728" y="2473"/>
                </a:lnTo>
                <a:lnTo>
                  <a:pt x="1727" y="2473"/>
                </a:lnTo>
                <a:lnTo>
                  <a:pt x="1726" y="2472"/>
                </a:lnTo>
                <a:lnTo>
                  <a:pt x="1725" y="2472"/>
                </a:lnTo>
                <a:lnTo>
                  <a:pt x="1724" y="2472"/>
                </a:lnTo>
                <a:lnTo>
                  <a:pt x="1723" y="2472"/>
                </a:lnTo>
                <a:lnTo>
                  <a:pt x="1721" y="2472"/>
                </a:lnTo>
                <a:lnTo>
                  <a:pt x="1721" y="2471"/>
                </a:lnTo>
                <a:lnTo>
                  <a:pt x="1720" y="2471"/>
                </a:lnTo>
                <a:lnTo>
                  <a:pt x="1719" y="2471"/>
                </a:lnTo>
                <a:lnTo>
                  <a:pt x="1718" y="2471"/>
                </a:lnTo>
                <a:lnTo>
                  <a:pt x="1718" y="2470"/>
                </a:lnTo>
                <a:lnTo>
                  <a:pt x="1717" y="2470"/>
                </a:lnTo>
                <a:lnTo>
                  <a:pt x="1717" y="2469"/>
                </a:lnTo>
                <a:lnTo>
                  <a:pt x="1716" y="2469"/>
                </a:lnTo>
                <a:lnTo>
                  <a:pt x="1715" y="2470"/>
                </a:lnTo>
                <a:lnTo>
                  <a:pt x="1713" y="2470"/>
                </a:lnTo>
                <a:lnTo>
                  <a:pt x="1712" y="2469"/>
                </a:lnTo>
                <a:lnTo>
                  <a:pt x="1711" y="2470"/>
                </a:lnTo>
                <a:lnTo>
                  <a:pt x="1711" y="2469"/>
                </a:lnTo>
                <a:lnTo>
                  <a:pt x="1710" y="2470"/>
                </a:lnTo>
                <a:lnTo>
                  <a:pt x="1709" y="2470"/>
                </a:lnTo>
                <a:lnTo>
                  <a:pt x="1708" y="2470"/>
                </a:lnTo>
                <a:lnTo>
                  <a:pt x="1707" y="2471"/>
                </a:lnTo>
                <a:lnTo>
                  <a:pt x="1706" y="2471"/>
                </a:lnTo>
                <a:lnTo>
                  <a:pt x="1707" y="2471"/>
                </a:lnTo>
                <a:lnTo>
                  <a:pt x="1707" y="2472"/>
                </a:lnTo>
                <a:lnTo>
                  <a:pt x="1706" y="2472"/>
                </a:lnTo>
                <a:lnTo>
                  <a:pt x="1706" y="2473"/>
                </a:lnTo>
                <a:lnTo>
                  <a:pt x="1704" y="2473"/>
                </a:lnTo>
                <a:lnTo>
                  <a:pt x="1703" y="2474"/>
                </a:lnTo>
                <a:lnTo>
                  <a:pt x="1702" y="2476"/>
                </a:lnTo>
                <a:lnTo>
                  <a:pt x="1702" y="2474"/>
                </a:lnTo>
                <a:lnTo>
                  <a:pt x="1701" y="2474"/>
                </a:lnTo>
                <a:lnTo>
                  <a:pt x="1701" y="2476"/>
                </a:lnTo>
                <a:lnTo>
                  <a:pt x="1700" y="2476"/>
                </a:lnTo>
                <a:lnTo>
                  <a:pt x="1700" y="2474"/>
                </a:lnTo>
                <a:lnTo>
                  <a:pt x="1700" y="2476"/>
                </a:lnTo>
                <a:lnTo>
                  <a:pt x="1699" y="2476"/>
                </a:lnTo>
                <a:lnTo>
                  <a:pt x="1698" y="2476"/>
                </a:lnTo>
                <a:lnTo>
                  <a:pt x="1697" y="2476"/>
                </a:lnTo>
                <a:lnTo>
                  <a:pt x="1695" y="2476"/>
                </a:lnTo>
                <a:lnTo>
                  <a:pt x="1694" y="2476"/>
                </a:lnTo>
                <a:lnTo>
                  <a:pt x="1693" y="2476"/>
                </a:lnTo>
                <a:lnTo>
                  <a:pt x="1692" y="2476"/>
                </a:lnTo>
                <a:lnTo>
                  <a:pt x="1691" y="2476"/>
                </a:lnTo>
                <a:lnTo>
                  <a:pt x="1690" y="2476"/>
                </a:lnTo>
                <a:lnTo>
                  <a:pt x="1689" y="2476"/>
                </a:lnTo>
                <a:lnTo>
                  <a:pt x="1687" y="2476"/>
                </a:lnTo>
                <a:lnTo>
                  <a:pt x="1686" y="2476"/>
                </a:lnTo>
                <a:lnTo>
                  <a:pt x="1685" y="2476"/>
                </a:lnTo>
                <a:lnTo>
                  <a:pt x="1684" y="2476"/>
                </a:lnTo>
                <a:lnTo>
                  <a:pt x="1683" y="2476"/>
                </a:lnTo>
                <a:lnTo>
                  <a:pt x="1682" y="2476"/>
                </a:lnTo>
                <a:lnTo>
                  <a:pt x="1681" y="2477"/>
                </a:lnTo>
                <a:lnTo>
                  <a:pt x="1681" y="2478"/>
                </a:lnTo>
                <a:lnTo>
                  <a:pt x="1680" y="2478"/>
                </a:lnTo>
                <a:lnTo>
                  <a:pt x="1678" y="2478"/>
                </a:lnTo>
                <a:lnTo>
                  <a:pt x="1677" y="2477"/>
                </a:lnTo>
                <a:lnTo>
                  <a:pt x="1676" y="2477"/>
                </a:lnTo>
                <a:lnTo>
                  <a:pt x="1675" y="2477"/>
                </a:lnTo>
                <a:lnTo>
                  <a:pt x="1674" y="2477"/>
                </a:lnTo>
                <a:lnTo>
                  <a:pt x="1673" y="2476"/>
                </a:lnTo>
                <a:lnTo>
                  <a:pt x="1672" y="2476"/>
                </a:lnTo>
                <a:lnTo>
                  <a:pt x="1670" y="2476"/>
                </a:lnTo>
                <a:lnTo>
                  <a:pt x="1670" y="2474"/>
                </a:lnTo>
                <a:lnTo>
                  <a:pt x="1669" y="2474"/>
                </a:lnTo>
                <a:lnTo>
                  <a:pt x="1668" y="2474"/>
                </a:lnTo>
                <a:lnTo>
                  <a:pt x="1668" y="2473"/>
                </a:lnTo>
                <a:lnTo>
                  <a:pt x="1667" y="2473"/>
                </a:lnTo>
                <a:lnTo>
                  <a:pt x="1666" y="2473"/>
                </a:lnTo>
                <a:lnTo>
                  <a:pt x="1665" y="2473"/>
                </a:lnTo>
                <a:lnTo>
                  <a:pt x="1664" y="2473"/>
                </a:lnTo>
                <a:lnTo>
                  <a:pt x="1663" y="2473"/>
                </a:lnTo>
                <a:lnTo>
                  <a:pt x="1661" y="2473"/>
                </a:lnTo>
                <a:lnTo>
                  <a:pt x="1660" y="2473"/>
                </a:lnTo>
                <a:lnTo>
                  <a:pt x="1659" y="2473"/>
                </a:lnTo>
                <a:lnTo>
                  <a:pt x="1658" y="2473"/>
                </a:lnTo>
                <a:lnTo>
                  <a:pt x="1656" y="2473"/>
                </a:lnTo>
                <a:lnTo>
                  <a:pt x="1655" y="2473"/>
                </a:lnTo>
                <a:lnTo>
                  <a:pt x="1654" y="2473"/>
                </a:lnTo>
                <a:lnTo>
                  <a:pt x="1654" y="2472"/>
                </a:lnTo>
                <a:lnTo>
                  <a:pt x="1654" y="2473"/>
                </a:lnTo>
                <a:lnTo>
                  <a:pt x="1652" y="2473"/>
                </a:lnTo>
                <a:lnTo>
                  <a:pt x="1652" y="2474"/>
                </a:lnTo>
                <a:lnTo>
                  <a:pt x="1651" y="2474"/>
                </a:lnTo>
                <a:lnTo>
                  <a:pt x="1651" y="2476"/>
                </a:lnTo>
                <a:lnTo>
                  <a:pt x="1650" y="2476"/>
                </a:lnTo>
                <a:lnTo>
                  <a:pt x="1650" y="2477"/>
                </a:lnTo>
                <a:lnTo>
                  <a:pt x="1649" y="2477"/>
                </a:lnTo>
                <a:lnTo>
                  <a:pt x="1648" y="2477"/>
                </a:lnTo>
                <a:lnTo>
                  <a:pt x="1648" y="2478"/>
                </a:lnTo>
                <a:lnTo>
                  <a:pt x="1647" y="2478"/>
                </a:lnTo>
                <a:lnTo>
                  <a:pt x="1646" y="2478"/>
                </a:lnTo>
                <a:lnTo>
                  <a:pt x="1646" y="2477"/>
                </a:lnTo>
                <a:lnTo>
                  <a:pt x="1644" y="2477"/>
                </a:lnTo>
                <a:lnTo>
                  <a:pt x="1644" y="2478"/>
                </a:lnTo>
                <a:lnTo>
                  <a:pt x="1644" y="2479"/>
                </a:lnTo>
                <a:lnTo>
                  <a:pt x="1643" y="2479"/>
                </a:lnTo>
                <a:lnTo>
                  <a:pt x="1643" y="2480"/>
                </a:lnTo>
                <a:lnTo>
                  <a:pt x="1642" y="2480"/>
                </a:lnTo>
                <a:lnTo>
                  <a:pt x="1641" y="2481"/>
                </a:lnTo>
                <a:lnTo>
                  <a:pt x="1640" y="2481"/>
                </a:lnTo>
                <a:lnTo>
                  <a:pt x="1639" y="2481"/>
                </a:lnTo>
                <a:lnTo>
                  <a:pt x="1638" y="2481"/>
                </a:lnTo>
                <a:lnTo>
                  <a:pt x="1638" y="2482"/>
                </a:lnTo>
                <a:lnTo>
                  <a:pt x="1637" y="2482"/>
                </a:lnTo>
                <a:lnTo>
                  <a:pt x="1635" y="2482"/>
                </a:lnTo>
                <a:lnTo>
                  <a:pt x="1634" y="2482"/>
                </a:lnTo>
                <a:lnTo>
                  <a:pt x="1633" y="2481"/>
                </a:lnTo>
                <a:lnTo>
                  <a:pt x="1632" y="2481"/>
                </a:lnTo>
                <a:lnTo>
                  <a:pt x="1631" y="2481"/>
                </a:lnTo>
                <a:lnTo>
                  <a:pt x="1631" y="2480"/>
                </a:lnTo>
                <a:lnTo>
                  <a:pt x="1630" y="2480"/>
                </a:lnTo>
                <a:lnTo>
                  <a:pt x="1629" y="2480"/>
                </a:lnTo>
                <a:lnTo>
                  <a:pt x="1628" y="2480"/>
                </a:lnTo>
                <a:lnTo>
                  <a:pt x="1625" y="2480"/>
                </a:lnTo>
                <a:lnTo>
                  <a:pt x="1624" y="2479"/>
                </a:lnTo>
                <a:lnTo>
                  <a:pt x="1623" y="2479"/>
                </a:lnTo>
                <a:lnTo>
                  <a:pt x="1621" y="2479"/>
                </a:lnTo>
                <a:lnTo>
                  <a:pt x="1620" y="2479"/>
                </a:lnTo>
                <a:lnTo>
                  <a:pt x="1618" y="2478"/>
                </a:lnTo>
                <a:lnTo>
                  <a:pt x="1617" y="2478"/>
                </a:lnTo>
                <a:lnTo>
                  <a:pt x="1616" y="2478"/>
                </a:lnTo>
                <a:lnTo>
                  <a:pt x="1616" y="2477"/>
                </a:lnTo>
                <a:lnTo>
                  <a:pt x="1615" y="2477"/>
                </a:lnTo>
                <a:lnTo>
                  <a:pt x="1614" y="2477"/>
                </a:lnTo>
                <a:lnTo>
                  <a:pt x="1613" y="2476"/>
                </a:lnTo>
                <a:lnTo>
                  <a:pt x="1612" y="2476"/>
                </a:lnTo>
                <a:lnTo>
                  <a:pt x="1611" y="2477"/>
                </a:lnTo>
                <a:lnTo>
                  <a:pt x="1611" y="2476"/>
                </a:lnTo>
                <a:lnTo>
                  <a:pt x="1612" y="2476"/>
                </a:lnTo>
                <a:lnTo>
                  <a:pt x="1611" y="2474"/>
                </a:lnTo>
                <a:lnTo>
                  <a:pt x="1609" y="2473"/>
                </a:lnTo>
                <a:lnTo>
                  <a:pt x="1608" y="2473"/>
                </a:lnTo>
                <a:lnTo>
                  <a:pt x="1607" y="2473"/>
                </a:lnTo>
                <a:lnTo>
                  <a:pt x="1606" y="2473"/>
                </a:lnTo>
                <a:lnTo>
                  <a:pt x="1605" y="2472"/>
                </a:lnTo>
                <a:lnTo>
                  <a:pt x="1604" y="2472"/>
                </a:lnTo>
                <a:lnTo>
                  <a:pt x="1603" y="2471"/>
                </a:lnTo>
                <a:lnTo>
                  <a:pt x="1602" y="2471"/>
                </a:lnTo>
                <a:lnTo>
                  <a:pt x="1600" y="2471"/>
                </a:lnTo>
                <a:lnTo>
                  <a:pt x="1600" y="2470"/>
                </a:lnTo>
                <a:lnTo>
                  <a:pt x="1599" y="2470"/>
                </a:lnTo>
                <a:lnTo>
                  <a:pt x="1599" y="2469"/>
                </a:lnTo>
                <a:lnTo>
                  <a:pt x="1598" y="2469"/>
                </a:lnTo>
                <a:lnTo>
                  <a:pt x="1597" y="2469"/>
                </a:lnTo>
                <a:lnTo>
                  <a:pt x="1596" y="2468"/>
                </a:lnTo>
                <a:lnTo>
                  <a:pt x="1595" y="2466"/>
                </a:lnTo>
                <a:lnTo>
                  <a:pt x="1594" y="2465"/>
                </a:lnTo>
                <a:lnTo>
                  <a:pt x="1594" y="2464"/>
                </a:lnTo>
                <a:lnTo>
                  <a:pt x="1592" y="2463"/>
                </a:lnTo>
                <a:lnTo>
                  <a:pt x="1591" y="2463"/>
                </a:lnTo>
                <a:lnTo>
                  <a:pt x="1590" y="2463"/>
                </a:lnTo>
                <a:lnTo>
                  <a:pt x="1590" y="2462"/>
                </a:lnTo>
                <a:lnTo>
                  <a:pt x="1589" y="2462"/>
                </a:lnTo>
                <a:lnTo>
                  <a:pt x="1588" y="2462"/>
                </a:lnTo>
                <a:lnTo>
                  <a:pt x="1588" y="2461"/>
                </a:lnTo>
                <a:lnTo>
                  <a:pt x="1587" y="2461"/>
                </a:lnTo>
                <a:lnTo>
                  <a:pt x="1586" y="2461"/>
                </a:lnTo>
                <a:lnTo>
                  <a:pt x="1585" y="2461"/>
                </a:lnTo>
                <a:lnTo>
                  <a:pt x="1585" y="2460"/>
                </a:lnTo>
                <a:lnTo>
                  <a:pt x="1583" y="2460"/>
                </a:lnTo>
                <a:lnTo>
                  <a:pt x="1582" y="2460"/>
                </a:lnTo>
                <a:lnTo>
                  <a:pt x="1581" y="2460"/>
                </a:lnTo>
                <a:lnTo>
                  <a:pt x="1580" y="2460"/>
                </a:lnTo>
                <a:lnTo>
                  <a:pt x="1579" y="2460"/>
                </a:lnTo>
                <a:lnTo>
                  <a:pt x="1578" y="2460"/>
                </a:lnTo>
                <a:lnTo>
                  <a:pt x="1577" y="2460"/>
                </a:lnTo>
                <a:lnTo>
                  <a:pt x="1577" y="2461"/>
                </a:lnTo>
                <a:lnTo>
                  <a:pt x="1575" y="2461"/>
                </a:lnTo>
                <a:lnTo>
                  <a:pt x="1574" y="2461"/>
                </a:lnTo>
                <a:lnTo>
                  <a:pt x="1573" y="2461"/>
                </a:lnTo>
                <a:lnTo>
                  <a:pt x="1572" y="2462"/>
                </a:lnTo>
                <a:lnTo>
                  <a:pt x="1572" y="2463"/>
                </a:lnTo>
                <a:lnTo>
                  <a:pt x="1571" y="2463"/>
                </a:lnTo>
                <a:lnTo>
                  <a:pt x="1571" y="2464"/>
                </a:lnTo>
                <a:lnTo>
                  <a:pt x="1570" y="2464"/>
                </a:lnTo>
                <a:lnTo>
                  <a:pt x="1569" y="2464"/>
                </a:lnTo>
                <a:lnTo>
                  <a:pt x="1569" y="2465"/>
                </a:lnTo>
                <a:lnTo>
                  <a:pt x="1568" y="2465"/>
                </a:lnTo>
                <a:lnTo>
                  <a:pt x="1566" y="2465"/>
                </a:lnTo>
                <a:lnTo>
                  <a:pt x="1565" y="2465"/>
                </a:lnTo>
                <a:lnTo>
                  <a:pt x="1564" y="2465"/>
                </a:lnTo>
                <a:lnTo>
                  <a:pt x="1563" y="2464"/>
                </a:lnTo>
                <a:lnTo>
                  <a:pt x="1562" y="2464"/>
                </a:lnTo>
                <a:lnTo>
                  <a:pt x="1561" y="2464"/>
                </a:lnTo>
                <a:lnTo>
                  <a:pt x="1560" y="2463"/>
                </a:lnTo>
                <a:lnTo>
                  <a:pt x="1559" y="2463"/>
                </a:lnTo>
                <a:lnTo>
                  <a:pt x="1557" y="2463"/>
                </a:lnTo>
                <a:lnTo>
                  <a:pt x="1556" y="2463"/>
                </a:lnTo>
                <a:lnTo>
                  <a:pt x="1555" y="2462"/>
                </a:lnTo>
                <a:lnTo>
                  <a:pt x="1554" y="2462"/>
                </a:lnTo>
                <a:lnTo>
                  <a:pt x="1554" y="2461"/>
                </a:lnTo>
                <a:lnTo>
                  <a:pt x="1553" y="2458"/>
                </a:lnTo>
                <a:lnTo>
                  <a:pt x="1552" y="2458"/>
                </a:lnTo>
                <a:lnTo>
                  <a:pt x="1551" y="2458"/>
                </a:lnTo>
                <a:lnTo>
                  <a:pt x="1551" y="2457"/>
                </a:lnTo>
                <a:lnTo>
                  <a:pt x="1549" y="2457"/>
                </a:lnTo>
                <a:lnTo>
                  <a:pt x="1548" y="2457"/>
                </a:lnTo>
                <a:lnTo>
                  <a:pt x="1547" y="2457"/>
                </a:lnTo>
                <a:lnTo>
                  <a:pt x="1546" y="2457"/>
                </a:lnTo>
                <a:lnTo>
                  <a:pt x="1545" y="2457"/>
                </a:lnTo>
                <a:lnTo>
                  <a:pt x="1542" y="2455"/>
                </a:lnTo>
                <a:lnTo>
                  <a:pt x="1540" y="2455"/>
                </a:lnTo>
                <a:lnTo>
                  <a:pt x="1539" y="2454"/>
                </a:lnTo>
                <a:lnTo>
                  <a:pt x="1538" y="2454"/>
                </a:lnTo>
                <a:lnTo>
                  <a:pt x="1537" y="2454"/>
                </a:lnTo>
                <a:lnTo>
                  <a:pt x="1536" y="2454"/>
                </a:lnTo>
                <a:lnTo>
                  <a:pt x="1531" y="2452"/>
                </a:lnTo>
                <a:lnTo>
                  <a:pt x="1530" y="2452"/>
                </a:lnTo>
                <a:lnTo>
                  <a:pt x="1529" y="2452"/>
                </a:lnTo>
                <a:lnTo>
                  <a:pt x="1528" y="2452"/>
                </a:lnTo>
                <a:lnTo>
                  <a:pt x="1527" y="2452"/>
                </a:lnTo>
                <a:lnTo>
                  <a:pt x="1525" y="2452"/>
                </a:lnTo>
                <a:lnTo>
                  <a:pt x="1523" y="2453"/>
                </a:lnTo>
                <a:lnTo>
                  <a:pt x="1522" y="2453"/>
                </a:lnTo>
                <a:lnTo>
                  <a:pt x="1521" y="2453"/>
                </a:lnTo>
                <a:lnTo>
                  <a:pt x="1520" y="2453"/>
                </a:lnTo>
                <a:lnTo>
                  <a:pt x="1519" y="2453"/>
                </a:lnTo>
                <a:lnTo>
                  <a:pt x="1518" y="2453"/>
                </a:lnTo>
                <a:lnTo>
                  <a:pt x="1518" y="2452"/>
                </a:lnTo>
                <a:lnTo>
                  <a:pt x="1514" y="2452"/>
                </a:lnTo>
                <a:lnTo>
                  <a:pt x="1514" y="2451"/>
                </a:lnTo>
                <a:lnTo>
                  <a:pt x="1509" y="2448"/>
                </a:lnTo>
                <a:lnTo>
                  <a:pt x="1508" y="2448"/>
                </a:lnTo>
                <a:lnTo>
                  <a:pt x="1506" y="2448"/>
                </a:lnTo>
                <a:lnTo>
                  <a:pt x="1506" y="2447"/>
                </a:lnTo>
                <a:lnTo>
                  <a:pt x="1505" y="2447"/>
                </a:lnTo>
                <a:lnTo>
                  <a:pt x="1504" y="2446"/>
                </a:lnTo>
                <a:lnTo>
                  <a:pt x="1503" y="2446"/>
                </a:lnTo>
                <a:lnTo>
                  <a:pt x="1501" y="2443"/>
                </a:lnTo>
                <a:lnTo>
                  <a:pt x="1499" y="2441"/>
                </a:lnTo>
                <a:lnTo>
                  <a:pt x="1497" y="2440"/>
                </a:lnTo>
                <a:lnTo>
                  <a:pt x="1496" y="2439"/>
                </a:lnTo>
                <a:lnTo>
                  <a:pt x="1495" y="2438"/>
                </a:lnTo>
                <a:lnTo>
                  <a:pt x="1494" y="2437"/>
                </a:lnTo>
                <a:lnTo>
                  <a:pt x="1493" y="2435"/>
                </a:lnTo>
                <a:lnTo>
                  <a:pt x="1492" y="2434"/>
                </a:lnTo>
                <a:lnTo>
                  <a:pt x="1491" y="2431"/>
                </a:lnTo>
                <a:lnTo>
                  <a:pt x="1491" y="2430"/>
                </a:lnTo>
                <a:lnTo>
                  <a:pt x="1490" y="2428"/>
                </a:lnTo>
                <a:lnTo>
                  <a:pt x="1490" y="2427"/>
                </a:lnTo>
                <a:lnTo>
                  <a:pt x="1488" y="2426"/>
                </a:lnTo>
                <a:lnTo>
                  <a:pt x="1488" y="2422"/>
                </a:lnTo>
                <a:lnTo>
                  <a:pt x="1487" y="2420"/>
                </a:lnTo>
                <a:lnTo>
                  <a:pt x="1487" y="2419"/>
                </a:lnTo>
                <a:lnTo>
                  <a:pt x="1485" y="2413"/>
                </a:lnTo>
                <a:lnTo>
                  <a:pt x="1483" y="2409"/>
                </a:lnTo>
                <a:lnTo>
                  <a:pt x="1483" y="2407"/>
                </a:lnTo>
                <a:lnTo>
                  <a:pt x="1482" y="2406"/>
                </a:lnTo>
                <a:lnTo>
                  <a:pt x="1482" y="2405"/>
                </a:lnTo>
                <a:lnTo>
                  <a:pt x="1479" y="2403"/>
                </a:lnTo>
                <a:lnTo>
                  <a:pt x="1477" y="2401"/>
                </a:lnTo>
                <a:lnTo>
                  <a:pt x="1476" y="2399"/>
                </a:lnTo>
                <a:lnTo>
                  <a:pt x="1475" y="2399"/>
                </a:lnTo>
                <a:lnTo>
                  <a:pt x="1474" y="2398"/>
                </a:lnTo>
                <a:lnTo>
                  <a:pt x="1474" y="2399"/>
                </a:lnTo>
                <a:lnTo>
                  <a:pt x="1473" y="2399"/>
                </a:lnTo>
                <a:lnTo>
                  <a:pt x="1471" y="2401"/>
                </a:lnTo>
                <a:lnTo>
                  <a:pt x="1471" y="2402"/>
                </a:lnTo>
                <a:lnTo>
                  <a:pt x="1470" y="2402"/>
                </a:lnTo>
                <a:lnTo>
                  <a:pt x="1468" y="2402"/>
                </a:lnTo>
                <a:lnTo>
                  <a:pt x="1467" y="2402"/>
                </a:lnTo>
                <a:lnTo>
                  <a:pt x="1466" y="2402"/>
                </a:lnTo>
                <a:lnTo>
                  <a:pt x="1465" y="2402"/>
                </a:lnTo>
                <a:lnTo>
                  <a:pt x="1464" y="2402"/>
                </a:lnTo>
                <a:lnTo>
                  <a:pt x="1464" y="2403"/>
                </a:lnTo>
                <a:lnTo>
                  <a:pt x="1462" y="2403"/>
                </a:lnTo>
                <a:lnTo>
                  <a:pt x="1462" y="2404"/>
                </a:lnTo>
                <a:lnTo>
                  <a:pt x="1461" y="2405"/>
                </a:lnTo>
                <a:lnTo>
                  <a:pt x="1461" y="2407"/>
                </a:lnTo>
                <a:lnTo>
                  <a:pt x="1461" y="2409"/>
                </a:lnTo>
                <a:lnTo>
                  <a:pt x="1460" y="2410"/>
                </a:lnTo>
                <a:lnTo>
                  <a:pt x="1459" y="2410"/>
                </a:lnTo>
                <a:lnTo>
                  <a:pt x="1458" y="2411"/>
                </a:lnTo>
                <a:lnTo>
                  <a:pt x="1458" y="2412"/>
                </a:lnTo>
                <a:lnTo>
                  <a:pt x="1458" y="2413"/>
                </a:lnTo>
                <a:lnTo>
                  <a:pt x="1458" y="2414"/>
                </a:lnTo>
                <a:lnTo>
                  <a:pt x="1457" y="2414"/>
                </a:lnTo>
                <a:lnTo>
                  <a:pt x="1457" y="2415"/>
                </a:lnTo>
                <a:lnTo>
                  <a:pt x="1456" y="2415"/>
                </a:lnTo>
                <a:lnTo>
                  <a:pt x="1456" y="2416"/>
                </a:lnTo>
                <a:lnTo>
                  <a:pt x="1454" y="2418"/>
                </a:lnTo>
                <a:lnTo>
                  <a:pt x="1454" y="2419"/>
                </a:lnTo>
                <a:lnTo>
                  <a:pt x="1453" y="2420"/>
                </a:lnTo>
                <a:lnTo>
                  <a:pt x="1452" y="2421"/>
                </a:lnTo>
                <a:lnTo>
                  <a:pt x="1452" y="2422"/>
                </a:lnTo>
                <a:lnTo>
                  <a:pt x="1451" y="2423"/>
                </a:lnTo>
                <a:lnTo>
                  <a:pt x="1450" y="2422"/>
                </a:lnTo>
                <a:lnTo>
                  <a:pt x="1449" y="2421"/>
                </a:lnTo>
                <a:lnTo>
                  <a:pt x="1449" y="2420"/>
                </a:lnTo>
                <a:lnTo>
                  <a:pt x="1448" y="2420"/>
                </a:lnTo>
                <a:lnTo>
                  <a:pt x="1448" y="2419"/>
                </a:lnTo>
                <a:lnTo>
                  <a:pt x="1447" y="2418"/>
                </a:lnTo>
                <a:lnTo>
                  <a:pt x="1445" y="2418"/>
                </a:lnTo>
                <a:lnTo>
                  <a:pt x="1444" y="2418"/>
                </a:lnTo>
                <a:lnTo>
                  <a:pt x="1444" y="2416"/>
                </a:lnTo>
                <a:lnTo>
                  <a:pt x="1442" y="2413"/>
                </a:lnTo>
                <a:lnTo>
                  <a:pt x="1441" y="2413"/>
                </a:lnTo>
                <a:lnTo>
                  <a:pt x="1441" y="2412"/>
                </a:lnTo>
                <a:lnTo>
                  <a:pt x="1440" y="2411"/>
                </a:lnTo>
                <a:lnTo>
                  <a:pt x="1440" y="2410"/>
                </a:lnTo>
                <a:lnTo>
                  <a:pt x="1439" y="2410"/>
                </a:lnTo>
                <a:lnTo>
                  <a:pt x="1439" y="2409"/>
                </a:lnTo>
                <a:lnTo>
                  <a:pt x="1437" y="2407"/>
                </a:lnTo>
                <a:lnTo>
                  <a:pt x="1436" y="2406"/>
                </a:lnTo>
                <a:lnTo>
                  <a:pt x="1436" y="2405"/>
                </a:lnTo>
                <a:lnTo>
                  <a:pt x="1435" y="2405"/>
                </a:lnTo>
                <a:lnTo>
                  <a:pt x="1435" y="2404"/>
                </a:lnTo>
                <a:lnTo>
                  <a:pt x="1434" y="2404"/>
                </a:lnTo>
                <a:lnTo>
                  <a:pt x="1434" y="2403"/>
                </a:lnTo>
                <a:lnTo>
                  <a:pt x="1433" y="2402"/>
                </a:lnTo>
                <a:lnTo>
                  <a:pt x="1433" y="2401"/>
                </a:lnTo>
                <a:lnTo>
                  <a:pt x="1432" y="2401"/>
                </a:lnTo>
                <a:lnTo>
                  <a:pt x="1431" y="2399"/>
                </a:lnTo>
                <a:lnTo>
                  <a:pt x="1428" y="2397"/>
                </a:lnTo>
                <a:lnTo>
                  <a:pt x="1428" y="2396"/>
                </a:lnTo>
                <a:lnTo>
                  <a:pt x="1427" y="2396"/>
                </a:lnTo>
                <a:lnTo>
                  <a:pt x="1426" y="2395"/>
                </a:lnTo>
                <a:lnTo>
                  <a:pt x="1426" y="2394"/>
                </a:lnTo>
                <a:lnTo>
                  <a:pt x="1426" y="2393"/>
                </a:lnTo>
                <a:lnTo>
                  <a:pt x="1425" y="2393"/>
                </a:lnTo>
                <a:lnTo>
                  <a:pt x="1425" y="2391"/>
                </a:lnTo>
                <a:lnTo>
                  <a:pt x="1424" y="2391"/>
                </a:lnTo>
                <a:lnTo>
                  <a:pt x="1424" y="2390"/>
                </a:lnTo>
                <a:lnTo>
                  <a:pt x="1423" y="2390"/>
                </a:lnTo>
                <a:lnTo>
                  <a:pt x="1422" y="2389"/>
                </a:lnTo>
                <a:lnTo>
                  <a:pt x="1421" y="2389"/>
                </a:lnTo>
                <a:lnTo>
                  <a:pt x="1419" y="2389"/>
                </a:lnTo>
                <a:lnTo>
                  <a:pt x="1419" y="2388"/>
                </a:lnTo>
                <a:lnTo>
                  <a:pt x="1418" y="2388"/>
                </a:lnTo>
                <a:lnTo>
                  <a:pt x="1418" y="2387"/>
                </a:lnTo>
                <a:lnTo>
                  <a:pt x="1417" y="2387"/>
                </a:lnTo>
                <a:lnTo>
                  <a:pt x="1416" y="2386"/>
                </a:lnTo>
                <a:lnTo>
                  <a:pt x="1415" y="2386"/>
                </a:lnTo>
                <a:lnTo>
                  <a:pt x="1414" y="2385"/>
                </a:lnTo>
                <a:lnTo>
                  <a:pt x="1413" y="2385"/>
                </a:lnTo>
                <a:lnTo>
                  <a:pt x="1411" y="2385"/>
                </a:lnTo>
                <a:lnTo>
                  <a:pt x="1410" y="2384"/>
                </a:lnTo>
                <a:lnTo>
                  <a:pt x="1409" y="2384"/>
                </a:lnTo>
                <a:lnTo>
                  <a:pt x="1408" y="2384"/>
                </a:lnTo>
                <a:lnTo>
                  <a:pt x="1407" y="2384"/>
                </a:lnTo>
                <a:lnTo>
                  <a:pt x="1407" y="2382"/>
                </a:lnTo>
                <a:lnTo>
                  <a:pt x="1406" y="2382"/>
                </a:lnTo>
                <a:lnTo>
                  <a:pt x="1406" y="2384"/>
                </a:lnTo>
                <a:lnTo>
                  <a:pt x="1405" y="2384"/>
                </a:lnTo>
                <a:lnTo>
                  <a:pt x="1405" y="2382"/>
                </a:lnTo>
                <a:lnTo>
                  <a:pt x="1404" y="2381"/>
                </a:lnTo>
                <a:lnTo>
                  <a:pt x="1402" y="2381"/>
                </a:lnTo>
                <a:lnTo>
                  <a:pt x="1401" y="2380"/>
                </a:lnTo>
                <a:lnTo>
                  <a:pt x="1400" y="2380"/>
                </a:lnTo>
                <a:lnTo>
                  <a:pt x="1400" y="2379"/>
                </a:lnTo>
                <a:lnTo>
                  <a:pt x="1400" y="2378"/>
                </a:lnTo>
                <a:lnTo>
                  <a:pt x="1400" y="2377"/>
                </a:lnTo>
                <a:lnTo>
                  <a:pt x="1400" y="2374"/>
                </a:lnTo>
                <a:lnTo>
                  <a:pt x="1399" y="2373"/>
                </a:lnTo>
                <a:lnTo>
                  <a:pt x="1399" y="2372"/>
                </a:lnTo>
                <a:lnTo>
                  <a:pt x="1399" y="2371"/>
                </a:lnTo>
                <a:lnTo>
                  <a:pt x="1399" y="2370"/>
                </a:lnTo>
                <a:lnTo>
                  <a:pt x="1398" y="2369"/>
                </a:lnTo>
                <a:lnTo>
                  <a:pt x="1398" y="2368"/>
                </a:lnTo>
                <a:lnTo>
                  <a:pt x="1398" y="2366"/>
                </a:lnTo>
                <a:lnTo>
                  <a:pt x="1397" y="2365"/>
                </a:lnTo>
                <a:lnTo>
                  <a:pt x="1397" y="2363"/>
                </a:lnTo>
                <a:lnTo>
                  <a:pt x="1396" y="2363"/>
                </a:lnTo>
                <a:lnTo>
                  <a:pt x="1396" y="2362"/>
                </a:lnTo>
                <a:lnTo>
                  <a:pt x="1395" y="2361"/>
                </a:lnTo>
                <a:lnTo>
                  <a:pt x="1395" y="2360"/>
                </a:lnTo>
                <a:lnTo>
                  <a:pt x="1395" y="2357"/>
                </a:lnTo>
                <a:lnTo>
                  <a:pt x="1392" y="2349"/>
                </a:lnTo>
                <a:lnTo>
                  <a:pt x="1391" y="2347"/>
                </a:lnTo>
                <a:lnTo>
                  <a:pt x="1391" y="2346"/>
                </a:lnTo>
                <a:lnTo>
                  <a:pt x="1390" y="2346"/>
                </a:lnTo>
                <a:lnTo>
                  <a:pt x="1390" y="2345"/>
                </a:lnTo>
                <a:lnTo>
                  <a:pt x="1390" y="2344"/>
                </a:lnTo>
                <a:lnTo>
                  <a:pt x="1390" y="2343"/>
                </a:lnTo>
                <a:lnTo>
                  <a:pt x="1389" y="2342"/>
                </a:lnTo>
                <a:lnTo>
                  <a:pt x="1389" y="2339"/>
                </a:lnTo>
                <a:lnTo>
                  <a:pt x="1389" y="2338"/>
                </a:lnTo>
                <a:lnTo>
                  <a:pt x="1388" y="2338"/>
                </a:lnTo>
                <a:lnTo>
                  <a:pt x="1388" y="2337"/>
                </a:lnTo>
                <a:lnTo>
                  <a:pt x="1388" y="2336"/>
                </a:lnTo>
                <a:lnTo>
                  <a:pt x="1387" y="2334"/>
                </a:lnTo>
                <a:lnTo>
                  <a:pt x="1387" y="2332"/>
                </a:lnTo>
                <a:lnTo>
                  <a:pt x="1387" y="2331"/>
                </a:lnTo>
                <a:lnTo>
                  <a:pt x="1385" y="2331"/>
                </a:lnTo>
                <a:lnTo>
                  <a:pt x="1385" y="2330"/>
                </a:lnTo>
                <a:lnTo>
                  <a:pt x="1385" y="2329"/>
                </a:lnTo>
                <a:lnTo>
                  <a:pt x="1385" y="2328"/>
                </a:lnTo>
                <a:lnTo>
                  <a:pt x="1384" y="2328"/>
                </a:lnTo>
                <a:lnTo>
                  <a:pt x="1384" y="2327"/>
                </a:lnTo>
                <a:lnTo>
                  <a:pt x="1384" y="2326"/>
                </a:lnTo>
                <a:lnTo>
                  <a:pt x="1383" y="2318"/>
                </a:lnTo>
                <a:lnTo>
                  <a:pt x="1383" y="2317"/>
                </a:lnTo>
                <a:lnTo>
                  <a:pt x="1382" y="2315"/>
                </a:lnTo>
                <a:lnTo>
                  <a:pt x="1382" y="2314"/>
                </a:lnTo>
                <a:lnTo>
                  <a:pt x="1380" y="2311"/>
                </a:lnTo>
                <a:lnTo>
                  <a:pt x="1380" y="2310"/>
                </a:lnTo>
                <a:lnTo>
                  <a:pt x="1379" y="2310"/>
                </a:lnTo>
                <a:lnTo>
                  <a:pt x="1379" y="2309"/>
                </a:lnTo>
                <a:lnTo>
                  <a:pt x="1378" y="2309"/>
                </a:lnTo>
                <a:lnTo>
                  <a:pt x="1378" y="2307"/>
                </a:lnTo>
                <a:lnTo>
                  <a:pt x="1376" y="2307"/>
                </a:lnTo>
                <a:lnTo>
                  <a:pt x="1376" y="2306"/>
                </a:lnTo>
                <a:lnTo>
                  <a:pt x="1376" y="2305"/>
                </a:lnTo>
                <a:lnTo>
                  <a:pt x="1376" y="2304"/>
                </a:lnTo>
                <a:lnTo>
                  <a:pt x="1374" y="2303"/>
                </a:lnTo>
                <a:lnTo>
                  <a:pt x="1374" y="2302"/>
                </a:lnTo>
                <a:lnTo>
                  <a:pt x="1373" y="2302"/>
                </a:lnTo>
                <a:lnTo>
                  <a:pt x="1368" y="2302"/>
                </a:lnTo>
                <a:lnTo>
                  <a:pt x="1368" y="2301"/>
                </a:lnTo>
                <a:lnTo>
                  <a:pt x="1367" y="2301"/>
                </a:lnTo>
                <a:lnTo>
                  <a:pt x="1364" y="2298"/>
                </a:lnTo>
                <a:lnTo>
                  <a:pt x="1363" y="2298"/>
                </a:lnTo>
                <a:lnTo>
                  <a:pt x="1362" y="2298"/>
                </a:lnTo>
                <a:lnTo>
                  <a:pt x="1362" y="2296"/>
                </a:lnTo>
                <a:lnTo>
                  <a:pt x="1362" y="2295"/>
                </a:lnTo>
                <a:lnTo>
                  <a:pt x="1361" y="2294"/>
                </a:lnTo>
                <a:lnTo>
                  <a:pt x="1361" y="2293"/>
                </a:lnTo>
                <a:lnTo>
                  <a:pt x="1359" y="2292"/>
                </a:lnTo>
                <a:lnTo>
                  <a:pt x="1359" y="2290"/>
                </a:lnTo>
                <a:lnTo>
                  <a:pt x="1358" y="2290"/>
                </a:lnTo>
                <a:lnTo>
                  <a:pt x="1358" y="2289"/>
                </a:lnTo>
                <a:lnTo>
                  <a:pt x="1358" y="2288"/>
                </a:lnTo>
                <a:lnTo>
                  <a:pt x="1358" y="2287"/>
                </a:lnTo>
                <a:lnTo>
                  <a:pt x="1358" y="2285"/>
                </a:lnTo>
                <a:lnTo>
                  <a:pt x="1358" y="2284"/>
                </a:lnTo>
                <a:lnTo>
                  <a:pt x="1358" y="2282"/>
                </a:lnTo>
                <a:lnTo>
                  <a:pt x="1357" y="2282"/>
                </a:lnTo>
                <a:lnTo>
                  <a:pt x="1356" y="2281"/>
                </a:lnTo>
                <a:lnTo>
                  <a:pt x="1355" y="2280"/>
                </a:lnTo>
                <a:lnTo>
                  <a:pt x="1355" y="2278"/>
                </a:lnTo>
                <a:lnTo>
                  <a:pt x="1354" y="2278"/>
                </a:lnTo>
                <a:lnTo>
                  <a:pt x="1354" y="2277"/>
                </a:lnTo>
                <a:lnTo>
                  <a:pt x="1353" y="2273"/>
                </a:lnTo>
                <a:lnTo>
                  <a:pt x="1353" y="2272"/>
                </a:lnTo>
                <a:lnTo>
                  <a:pt x="1353" y="2271"/>
                </a:lnTo>
                <a:lnTo>
                  <a:pt x="1353" y="2269"/>
                </a:lnTo>
                <a:lnTo>
                  <a:pt x="1352" y="2267"/>
                </a:lnTo>
                <a:lnTo>
                  <a:pt x="1352" y="2264"/>
                </a:lnTo>
                <a:lnTo>
                  <a:pt x="1352" y="2263"/>
                </a:lnTo>
                <a:lnTo>
                  <a:pt x="1350" y="2263"/>
                </a:lnTo>
                <a:lnTo>
                  <a:pt x="1350" y="2262"/>
                </a:lnTo>
                <a:lnTo>
                  <a:pt x="1349" y="2262"/>
                </a:lnTo>
                <a:lnTo>
                  <a:pt x="1349" y="2261"/>
                </a:lnTo>
                <a:lnTo>
                  <a:pt x="1348" y="2260"/>
                </a:lnTo>
                <a:lnTo>
                  <a:pt x="1348" y="2259"/>
                </a:lnTo>
                <a:lnTo>
                  <a:pt x="1347" y="2257"/>
                </a:lnTo>
                <a:lnTo>
                  <a:pt x="1347" y="2256"/>
                </a:lnTo>
                <a:lnTo>
                  <a:pt x="1348" y="2255"/>
                </a:lnTo>
                <a:lnTo>
                  <a:pt x="1348" y="2253"/>
                </a:lnTo>
                <a:lnTo>
                  <a:pt x="1348" y="2252"/>
                </a:lnTo>
                <a:lnTo>
                  <a:pt x="1349" y="2250"/>
                </a:lnTo>
                <a:lnTo>
                  <a:pt x="1349" y="2248"/>
                </a:lnTo>
                <a:lnTo>
                  <a:pt x="1349" y="2247"/>
                </a:lnTo>
                <a:lnTo>
                  <a:pt x="1349" y="2246"/>
                </a:lnTo>
                <a:lnTo>
                  <a:pt x="1349" y="2245"/>
                </a:lnTo>
                <a:lnTo>
                  <a:pt x="1349" y="2244"/>
                </a:lnTo>
                <a:lnTo>
                  <a:pt x="1350" y="2243"/>
                </a:lnTo>
                <a:lnTo>
                  <a:pt x="1350" y="2242"/>
                </a:lnTo>
                <a:lnTo>
                  <a:pt x="1349" y="2239"/>
                </a:lnTo>
                <a:lnTo>
                  <a:pt x="1349" y="2238"/>
                </a:lnTo>
                <a:lnTo>
                  <a:pt x="1350" y="2237"/>
                </a:lnTo>
                <a:lnTo>
                  <a:pt x="1352" y="2235"/>
                </a:lnTo>
                <a:lnTo>
                  <a:pt x="1352" y="2234"/>
                </a:lnTo>
                <a:lnTo>
                  <a:pt x="1352" y="2232"/>
                </a:lnTo>
                <a:lnTo>
                  <a:pt x="1352" y="2231"/>
                </a:lnTo>
                <a:lnTo>
                  <a:pt x="1353" y="2231"/>
                </a:lnTo>
                <a:lnTo>
                  <a:pt x="1354" y="2230"/>
                </a:lnTo>
                <a:lnTo>
                  <a:pt x="1354" y="2229"/>
                </a:lnTo>
                <a:lnTo>
                  <a:pt x="1354" y="2228"/>
                </a:lnTo>
                <a:lnTo>
                  <a:pt x="1355" y="2227"/>
                </a:lnTo>
                <a:lnTo>
                  <a:pt x="1355" y="2226"/>
                </a:lnTo>
                <a:lnTo>
                  <a:pt x="1355" y="2225"/>
                </a:lnTo>
                <a:lnTo>
                  <a:pt x="1355" y="2223"/>
                </a:lnTo>
                <a:lnTo>
                  <a:pt x="1356" y="2222"/>
                </a:lnTo>
                <a:lnTo>
                  <a:pt x="1356" y="2221"/>
                </a:lnTo>
                <a:lnTo>
                  <a:pt x="1357" y="2219"/>
                </a:lnTo>
                <a:lnTo>
                  <a:pt x="1359" y="2212"/>
                </a:lnTo>
                <a:lnTo>
                  <a:pt x="1359" y="2211"/>
                </a:lnTo>
                <a:lnTo>
                  <a:pt x="1361" y="2210"/>
                </a:lnTo>
                <a:lnTo>
                  <a:pt x="1362" y="2209"/>
                </a:lnTo>
                <a:lnTo>
                  <a:pt x="1363" y="2205"/>
                </a:lnTo>
                <a:lnTo>
                  <a:pt x="1364" y="2204"/>
                </a:lnTo>
                <a:lnTo>
                  <a:pt x="1364" y="2203"/>
                </a:lnTo>
                <a:lnTo>
                  <a:pt x="1365" y="2203"/>
                </a:lnTo>
                <a:lnTo>
                  <a:pt x="1366" y="2201"/>
                </a:lnTo>
                <a:lnTo>
                  <a:pt x="1366" y="2200"/>
                </a:lnTo>
                <a:lnTo>
                  <a:pt x="1367" y="2200"/>
                </a:lnTo>
                <a:lnTo>
                  <a:pt x="1367" y="2198"/>
                </a:lnTo>
                <a:lnTo>
                  <a:pt x="1367" y="2197"/>
                </a:lnTo>
                <a:lnTo>
                  <a:pt x="1368" y="2196"/>
                </a:lnTo>
                <a:lnTo>
                  <a:pt x="1368" y="2195"/>
                </a:lnTo>
                <a:lnTo>
                  <a:pt x="1370" y="2194"/>
                </a:lnTo>
                <a:lnTo>
                  <a:pt x="1371" y="2193"/>
                </a:lnTo>
                <a:lnTo>
                  <a:pt x="1372" y="2192"/>
                </a:lnTo>
                <a:lnTo>
                  <a:pt x="1373" y="2190"/>
                </a:lnTo>
                <a:lnTo>
                  <a:pt x="1374" y="2189"/>
                </a:lnTo>
                <a:lnTo>
                  <a:pt x="1375" y="2188"/>
                </a:lnTo>
                <a:lnTo>
                  <a:pt x="1376" y="2187"/>
                </a:lnTo>
                <a:lnTo>
                  <a:pt x="1381" y="2185"/>
                </a:lnTo>
                <a:lnTo>
                  <a:pt x="1383" y="2183"/>
                </a:lnTo>
                <a:lnTo>
                  <a:pt x="1384" y="2181"/>
                </a:lnTo>
                <a:lnTo>
                  <a:pt x="1385" y="2181"/>
                </a:lnTo>
                <a:lnTo>
                  <a:pt x="1385" y="2180"/>
                </a:lnTo>
                <a:lnTo>
                  <a:pt x="1387" y="2180"/>
                </a:lnTo>
                <a:lnTo>
                  <a:pt x="1387" y="2179"/>
                </a:lnTo>
                <a:lnTo>
                  <a:pt x="1390" y="2177"/>
                </a:lnTo>
                <a:lnTo>
                  <a:pt x="1390" y="2176"/>
                </a:lnTo>
                <a:lnTo>
                  <a:pt x="1391" y="2175"/>
                </a:lnTo>
                <a:lnTo>
                  <a:pt x="1391" y="2173"/>
                </a:lnTo>
                <a:lnTo>
                  <a:pt x="1392" y="2172"/>
                </a:lnTo>
                <a:lnTo>
                  <a:pt x="1393" y="2170"/>
                </a:lnTo>
                <a:lnTo>
                  <a:pt x="1393" y="2169"/>
                </a:lnTo>
                <a:lnTo>
                  <a:pt x="1393" y="2168"/>
                </a:lnTo>
                <a:lnTo>
                  <a:pt x="1393" y="2167"/>
                </a:lnTo>
                <a:lnTo>
                  <a:pt x="1393" y="2165"/>
                </a:lnTo>
                <a:lnTo>
                  <a:pt x="1395" y="2164"/>
                </a:lnTo>
                <a:lnTo>
                  <a:pt x="1395" y="2163"/>
                </a:lnTo>
                <a:lnTo>
                  <a:pt x="1397" y="2161"/>
                </a:lnTo>
                <a:lnTo>
                  <a:pt x="1398" y="2160"/>
                </a:lnTo>
                <a:lnTo>
                  <a:pt x="1398" y="2159"/>
                </a:lnTo>
                <a:lnTo>
                  <a:pt x="1399" y="2158"/>
                </a:lnTo>
                <a:lnTo>
                  <a:pt x="1399" y="2156"/>
                </a:lnTo>
                <a:lnTo>
                  <a:pt x="1399" y="2155"/>
                </a:lnTo>
                <a:lnTo>
                  <a:pt x="1399" y="2154"/>
                </a:lnTo>
                <a:lnTo>
                  <a:pt x="1399" y="2153"/>
                </a:lnTo>
                <a:lnTo>
                  <a:pt x="1399" y="2152"/>
                </a:lnTo>
                <a:lnTo>
                  <a:pt x="1399" y="2151"/>
                </a:lnTo>
                <a:lnTo>
                  <a:pt x="1400" y="2151"/>
                </a:lnTo>
                <a:lnTo>
                  <a:pt x="1400" y="2150"/>
                </a:lnTo>
                <a:lnTo>
                  <a:pt x="1400" y="2148"/>
                </a:lnTo>
                <a:lnTo>
                  <a:pt x="1400" y="2147"/>
                </a:lnTo>
                <a:lnTo>
                  <a:pt x="1401" y="2145"/>
                </a:lnTo>
                <a:lnTo>
                  <a:pt x="1401" y="2144"/>
                </a:lnTo>
                <a:lnTo>
                  <a:pt x="1401" y="2143"/>
                </a:lnTo>
                <a:lnTo>
                  <a:pt x="1401" y="2142"/>
                </a:lnTo>
                <a:lnTo>
                  <a:pt x="1401" y="2140"/>
                </a:lnTo>
                <a:lnTo>
                  <a:pt x="1401" y="2139"/>
                </a:lnTo>
                <a:lnTo>
                  <a:pt x="1401" y="2138"/>
                </a:lnTo>
                <a:lnTo>
                  <a:pt x="1401" y="2137"/>
                </a:lnTo>
                <a:lnTo>
                  <a:pt x="1401" y="2136"/>
                </a:lnTo>
                <a:lnTo>
                  <a:pt x="1401" y="2134"/>
                </a:lnTo>
                <a:lnTo>
                  <a:pt x="1401" y="2133"/>
                </a:lnTo>
                <a:lnTo>
                  <a:pt x="1401" y="2131"/>
                </a:lnTo>
                <a:lnTo>
                  <a:pt x="1401" y="2130"/>
                </a:lnTo>
                <a:lnTo>
                  <a:pt x="1401" y="2129"/>
                </a:lnTo>
                <a:lnTo>
                  <a:pt x="1400" y="2128"/>
                </a:lnTo>
                <a:lnTo>
                  <a:pt x="1400" y="2127"/>
                </a:lnTo>
                <a:lnTo>
                  <a:pt x="1400" y="2126"/>
                </a:lnTo>
                <a:lnTo>
                  <a:pt x="1399" y="2125"/>
                </a:lnTo>
                <a:lnTo>
                  <a:pt x="1399" y="2123"/>
                </a:lnTo>
                <a:lnTo>
                  <a:pt x="1399" y="2122"/>
                </a:lnTo>
                <a:lnTo>
                  <a:pt x="1398" y="2121"/>
                </a:lnTo>
                <a:lnTo>
                  <a:pt x="1398" y="2120"/>
                </a:lnTo>
                <a:lnTo>
                  <a:pt x="1397" y="2119"/>
                </a:lnTo>
                <a:lnTo>
                  <a:pt x="1398" y="2119"/>
                </a:lnTo>
                <a:lnTo>
                  <a:pt x="1397" y="2119"/>
                </a:lnTo>
                <a:lnTo>
                  <a:pt x="1397" y="2118"/>
                </a:lnTo>
                <a:lnTo>
                  <a:pt x="1397" y="2117"/>
                </a:lnTo>
                <a:lnTo>
                  <a:pt x="1396" y="2115"/>
                </a:lnTo>
                <a:lnTo>
                  <a:pt x="1396" y="2114"/>
                </a:lnTo>
                <a:lnTo>
                  <a:pt x="1395" y="2113"/>
                </a:lnTo>
                <a:lnTo>
                  <a:pt x="1395" y="2111"/>
                </a:lnTo>
                <a:lnTo>
                  <a:pt x="1393" y="2110"/>
                </a:lnTo>
                <a:lnTo>
                  <a:pt x="1392" y="2109"/>
                </a:lnTo>
                <a:lnTo>
                  <a:pt x="1391" y="2108"/>
                </a:lnTo>
                <a:lnTo>
                  <a:pt x="1391" y="2106"/>
                </a:lnTo>
                <a:lnTo>
                  <a:pt x="1390" y="2105"/>
                </a:lnTo>
                <a:lnTo>
                  <a:pt x="1389" y="2104"/>
                </a:lnTo>
                <a:lnTo>
                  <a:pt x="1389" y="2103"/>
                </a:lnTo>
                <a:lnTo>
                  <a:pt x="1388" y="2102"/>
                </a:lnTo>
                <a:lnTo>
                  <a:pt x="1387" y="2102"/>
                </a:lnTo>
                <a:lnTo>
                  <a:pt x="1387" y="2101"/>
                </a:lnTo>
                <a:lnTo>
                  <a:pt x="1385" y="2101"/>
                </a:lnTo>
                <a:lnTo>
                  <a:pt x="1385" y="2100"/>
                </a:lnTo>
                <a:lnTo>
                  <a:pt x="1384" y="2100"/>
                </a:lnTo>
                <a:lnTo>
                  <a:pt x="1383" y="2098"/>
                </a:lnTo>
                <a:lnTo>
                  <a:pt x="1382" y="2098"/>
                </a:lnTo>
                <a:lnTo>
                  <a:pt x="1382" y="2097"/>
                </a:lnTo>
                <a:lnTo>
                  <a:pt x="1381" y="2097"/>
                </a:lnTo>
                <a:lnTo>
                  <a:pt x="1380" y="2097"/>
                </a:lnTo>
                <a:lnTo>
                  <a:pt x="1379" y="2097"/>
                </a:lnTo>
                <a:lnTo>
                  <a:pt x="1379" y="2096"/>
                </a:lnTo>
                <a:lnTo>
                  <a:pt x="1378" y="2096"/>
                </a:lnTo>
                <a:lnTo>
                  <a:pt x="1378" y="2097"/>
                </a:lnTo>
                <a:lnTo>
                  <a:pt x="1376" y="2096"/>
                </a:lnTo>
                <a:lnTo>
                  <a:pt x="1375" y="2096"/>
                </a:lnTo>
                <a:lnTo>
                  <a:pt x="1374" y="2095"/>
                </a:lnTo>
                <a:lnTo>
                  <a:pt x="1373" y="2095"/>
                </a:lnTo>
                <a:lnTo>
                  <a:pt x="1373" y="2094"/>
                </a:lnTo>
                <a:lnTo>
                  <a:pt x="1372" y="2094"/>
                </a:lnTo>
                <a:lnTo>
                  <a:pt x="1372" y="2093"/>
                </a:lnTo>
                <a:lnTo>
                  <a:pt x="1371" y="2092"/>
                </a:lnTo>
                <a:lnTo>
                  <a:pt x="1370" y="2091"/>
                </a:lnTo>
                <a:lnTo>
                  <a:pt x="1368" y="2091"/>
                </a:lnTo>
                <a:lnTo>
                  <a:pt x="1368" y="2089"/>
                </a:lnTo>
                <a:lnTo>
                  <a:pt x="1367" y="2089"/>
                </a:lnTo>
                <a:lnTo>
                  <a:pt x="1366" y="2088"/>
                </a:lnTo>
                <a:lnTo>
                  <a:pt x="1365" y="2088"/>
                </a:lnTo>
                <a:lnTo>
                  <a:pt x="1364" y="2087"/>
                </a:lnTo>
                <a:lnTo>
                  <a:pt x="1363" y="2086"/>
                </a:lnTo>
                <a:lnTo>
                  <a:pt x="1362" y="2086"/>
                </a:lnTo>
                <a:lnTo>
                  <a:pt x="1362" y="2085"/>
                </a:lnTo>
                <a:lnTo>
                  <a:pt x="1361" y="2085"/>
                </a:lnTo>
                <a:lnTo>
                  <a:pt x="1359" y="2084"/>
                </a:lnTo>
                <a:lnTo>
                  <a:pt x="1358" y="2083"/>
                </a:lnTo>
                <a:lnTo>
                  <a:pt x="1357" y="2083"/>
                </a:lnTo>
                <a:lnTo>
                  <a:pt x="1357" y="2081"/>
                </a:lnTo>
                <a:lnTo>
                  <a:pt x="1356" y="2081"/>
                </a:lnTo>
                <a:lnTo>
                  <a:pt x="1356" y="2080"/>
                </a:lnTo>
                <a:lnTo>
                  <a:pt x="1355" y="2080"/>
                </a:lnTo>
                <a:lnTo>
                  <a:pt x="1354" y="2080"/>
                </a:lnTo>
                <a:lnTo>
                  <a:pt x="1354" y="2079"/>
                </a:lnTo>
                <a:lnTo>
                  <a:pt x="1353" y="2079"/>
                </a:lnTo>
                <a:lnTo>
                  <a:pt x="1352" y="2078"/>
                </a:lnTo>
                <a:lnTo>
                  <a:pt x="1350" y="2078"/>
                </a:lnTo>
                <a:lnTo>
                  <a:pt x="1349" y="2078"/>
                </a:lnTo>
                <a:lnTo>
                  <a:pt x="1349" y="2077"/>
                </a:lnTo>
                <a:lnTo>
                  <a:pt x="1348" y="2077"/>
                </a:lnTo>
                <a:lnTo>
                  <a:pt x="1347" y="2077"/>
                </a:lnTo>
                <a:lnTo>
                  <a:pt x="1346" y="2076"/>
                </a:lnTo>
                <a:lnTo>
                  <a:pt x="1345" y="2076"/>
                </a:lnTo>
                <a:lnTo>
                  <a:pt x="1345" y="2077"/>
                </a:lnTo>
                <a:lnTo>
                  <a:pt x="1344" y="2077"/>
                </a:lnTo>
                <a:lnTo>
                  <a:pt x="1342" y="2077"/>
                </a:lnTo>
                <a:lnTo>
                  <a:pt x="1341" y="2077"/>
                </a:lnTo>
                <a:lnTo>
                  <a:pt x="1341" y="2076"/>
                </a:lnTo>
                <a:lnTo>
                  <a:pt x="1340" y="2076"/>
                </a:lnTo>
                <a:lnTo>
                  <a:pt x="1339" y="2076"/>
                </a:lnTo>
                <a:lnTo>
                  <a:pt x="1338" y="2076"/>
                </a:lnTo>
                <a:lnTo>
                  <a:pt x="1337" y="2076"/>
                </a:lnTo>
                <a:lnTo>
                  <a:pt x="1337" y="2075"/>
                </a:lnTo>
                <a:lnTo>
                  <a:pt x="1336" y="2075"/>
                </a:lnTo>
                <a:lnTo>
                  <a:pt x="1335" y="2075"/>
                </a:lnTo>
                <a:lnTo>
                  <a:pt x="1333" y="2075"/>
                </a:lnTo>
                <a:lnTo>
                  <a:pt x="1332" y="2075"/>
                </a:lnTo>
                <a:lnTo>
                  <a:pt x="1331" y="2073"/>
                </a:lnTo>
                <a:lnTo>
                  <a:pt x="1330" y="2073"/>
                </a:lnTo>
                <a:lnTo>
                  <a:pt x="1330" y="2072"/>
                </a:lnTo>
                <a:lnTo>
                  <a:pt x="1329" y="2072"/>
                </a:lnTo>
                <a:lnTo>
                  <a:pt x="1328" y="2072"/>
                </a:lnTo>
                <a:lnTo>
                  <a:pt x="1327" y="2071"/>
                </a:lnTo>
                <a:lnTo>
                  <a:pt x="1326" y="2071"/>
                </a:lnTo>
                <a:lnTo>
                  <a:pt x="1324" y="2071"/>
                </a:lnTo>
                <a:lnTo>
                  <a:pt x="1322" y="2071"/>
                </a:lnTo>
                <a:lnTo>
                  <a:pt x="1322" y="2070"/>
                </a:lnTo>
                <a:lnTo>
                  <a:pt x="1323" y="2070"/>
                </a:lnTo>
                <a:lnTo>
                  <a:pt x="1324" y="2070"/>
                </a:lnTo>
                <a:lnTo>
                  <a:pt x="1324" y="2071"/>
                </a:lnTo>
                <a:lnTo>
                  <a:pt x="1326" y="2071"/>
                </a:lnTo>
                <a:lnTo>
                  <a:pt x="1327" y="2071"/>
                </a:lnTo>
                <a:lnTo>
                  <a:pt x="1328" y="2071"/>
                </a:lnTo>
                <a:lnTo>
                  <a:pt x="1328" y="2072"/>
                </a:lnTo>
                <a:lnTo>
                  <a:pt x="1329" y="2072"/>
                </a:lnTo>
                <a:lnTo>
                  <a:pt x="1329" y="2071"/>
                </a:lnTo>
                <a:lnTo>
                  <a:pt x="1328" y="2070"/>
                </a:lnTo>
                <a:lnTo>
                  <a:pt x="1327" y="2070"/>
                </a:lnTo>
                <a:lnTo>
                  <a:pt x="1326" y="2070"/>
                </a:lnTo>
                <a:lnTo>
                  <a:pt x="1326" y="2069"/>
                </a:lnTo>
                <a:lnTo>
                  <a:pt x="1324" y="2069"/>
                </a:lnTo>
                <a:lnTo>
                  <a:pt x="1324" y="2070"/>
                </a:lnTo>
                <a:lnTo>
                  <a:pt x="1323" y="2070"/>
                </a:lnTo>
                <a:lnTo>
                  <a:pt x="1322" y="2069"/>
                </a:lnTo>
                <a:lnTo>
                  <a:pt x="1321" y="2069"/>
                </a:lnTo>
                <a:lnTo>
                  <a:pt x="1320" y="2069"/>
                </a:lnTo>
                <a:lnTo>
                  <a:pt x="1319" y="2069"/>
                </a:lnTo>
                <a:lnTo>
                  <a:pt x="1318" y="2069"/>
                </a:lnTo>
                <a:lnTo>
                  <a:pt x="1318" y="2068"/>
                </a:lnTo>
                <a:lnTo>
                  <a:pt x="1316" y="2068"/>
                </a:lnTo>
                <a:lnTo>
                  <a:pt x="1315" y="2068"/>
                </a:lnTo>
                <a:lnTo>
                  <a:pt x="1314" y="2068"/>
                </a:lnTo>
                <a:lnTo>
                  <a:pt x="1313" y="2068"/>
                </a:lnTo>
                <a:lnTo>
                  <a:pt x="1312" y="2068"/>
                </a:lnTo>
                <a:lnTo>
                  <a:pt x="1311" y="2068"/>
                </a:lnTo>
                <a:lnTo>
                  <a:pt x="1311" y="2067"/>
                </a:lnTo>
                <a:lnTo>
                  <a:pt x="1310" y="2067"/>
                </a:lnTo>
                <a:lnTo>
                  <a:pt x="1309" y="2067"/>
                </a:lnTo>
                <a:lnTo>
                  <a:pt x="1307" y="2067"/>
                </a:lnTo>
                <a:lnTo>
                  <a:pt x="1306" y="2067"/>
                </a:lnTo>
                <a:lnTo>
                  <a:pt x="1306" y="2066"/>
                </a:lnTo>
                <a:lnTo>
                  <a:pt x="1305" y="2066"/>
                </a:lnTo>
                <a:lnTo>
                  <a:pt x="1304" y="2066"/>
                </a:lnTo>
                <a:lnTo>
                  <a:pt x="1303" y="2066"/>
                </a:lnTo>
                <a:lnTo>
                  <a:pt x="1302" y="2066"/>
                </a:lnTo>
                <a:lnTo>
                  <a:pt x="1301" y="2066"/>
                </a:lnTo>
                <a:lnTo>
                  <a:pt x="1299" y="2066"/>
                </a:lnTo>
                <a:lnTo>
                  <a:pt x="1298" y="2066"/>
                </a:lnTo>
                <a:lnTo>
                  <a:pt x="1297" y="2064"/>
                </a:lnTo>
                <a:lnTo>
                  <a:pt x="1296" y="2064"/>
                </a:lnTo>
                <a:lnTo>
                  <a:pt x="1295" y="2064"/>
                </a:lnTo>
                <a:lnTo>
                  <a:pt x="1294" y="2063"/>
                </a:lnTo>
                <a:lnTo>
                  <a:pt x="1293" y="2063"/>
                </a:lnTo>
                <a:lnTo>
                  <a:pt x="1292" y="2063"/>
                </a:lnTo>
                <a:lnTo>
                  <a:pt x="1290" y="2063"/>
                </a:lnTo>
                <a:lnTo>
                  <a:pt x="1289" y="2063"/>
                </a:lnTo>
                <a:lnTo>
                  <a:pt x="1288" y="2063"/>
                </a:lnTo>
                <a:lnTo>
                  <a:pt x="1287" y="2063"/>
                </a:lnTo>
                <a:lnTo>
                  <a:pt x="1286" y="2063"/>
                </a:lnTo>
                <a:lnTo>
                  <a:pt x="1286" y="2062"/>
                </a:lnTo>
                <a:lnTo>
                  <a:pt x="1285" y="2062"/>
                </a:lnTo>
                <a:lnTo>
                  <a:pt x="1284" y="2062"/>
                </a:lnTo>
                <a:lnTo>
                  <a:pt x="1283" y="2061"/>
                </a:lnTo>
                <a:lnTo>
                  <a:pt x="1281" y="2061"/>
                </a:lnTo>
                <a:lnTo>
                  <a:pt x="1280" y="2061"/>
                </a:lnTo>
                <a:lnTo>
                  <a:pt x="1280" y="2060"/>
                </a:lnTo>
                <a:lnTo>
                  <a:pt x="1279" y="2060"/>
                </a:lnTo>
                <a:lnTo>
                  <a:pt x="1278" y="2060"/>
                </a:lnTo>
                <a:lnTo>
                  <a:pt x="1278" y="2059"/>
                </a:lnTo>
                <a:lnTo>
                  <a:pt x="1277" y="2059"/>
                </a:lnTo>
                <a:lnTo>
                  <a:pt x="1276" y="2059"/>
                </a:lnTo>
                <a:lnTo>
                  <a:pt x="1276" y="2058"/>
                </a:lnTo>
                <a:lnTo>
                  <a:pt x="1275" y="2058"/>
                </a:lnTo>
                <a:lnTo>
                  <a:pt x="1275" y="2059"/>
                </a:lnTo>
                <a:lnTo>
                  <a:pt x="1275" y="2058"/>
                </a:lnTo>
                <a:lnTo>
                  <a:pt x="1273" y="2058"/>
                </a:lnTo>
                <a:lnTo>
                  <a:pt x="1272" y="2058"/>
                </a:lnTo>
                <a:lnTo>
                  <a:pt x="1272" y="2056"/>
                </a:lnTo>
                <a:lnTo>
                  <a:pt x="1271" y="2056"/>
                </a:lnTo>
                <a:lnTo>
                  <a:pt x="1270" y="2056"/>
                </a:lnTo>
                <a:lnTo>
                  <a:pt x="1269" y="2056"/>
                </a:lnTo>
                <a:lnTo>
                  <a:pt x="1269" y="2055"/>
                </a:lnTo>
                <a:lnTo>
                  <a:pt x="1268" y="2055"/>
                </a:lnTo>
                <a:lnTo>
                  <a:pt x="1268" y="2054"/>
                </a:lnTo>
                <a:lnTo>
                  <a:pt x="1267" y="2054"/>
                </a:lnTo>
                <a:lnTo>
                  <a:pt x="1266" y="2054"/>
                </a:lnTo>
                <a:lnTo>
                  <a:pt x="1264" y="2054"/>
                </a:lnTo>
                <a:lnTo>
                  <a:pt x="1264" y="2053"/>
                </a:lnTo>
                <a:lnTo>
                  <a:pt x="1263" y="2053"/>
                </a:lnTo>
                <a:lnTo>
                  <a:pt x="1262" y="2053"/>
                </a:lnTo>
                <a:lnTo>
                  <a:pt x="1262" y="2052"/>
                </a:lnTo>
                <a:lnTo>
                  <a:pt x="1261" y="2052"/>
                </a:lnTo>
                <a:lnTo>
                  <a:pt x="1260" y="2053"/>
                </a:lnTo>
                <a:lnTo>
                  <a:pt x="1259" y="2053"/>
                </a:lnTo>
                <a:lnTo>
                  <a:pt x="1259" y="2052"/>
                </a:lnTo>
                <a:lnTo>
                  <a:pt x="1258" y="2052"/>
                </a:lnTo>
                <a:lnTo>
                  <a:pt x="1257" y="2052"/>
                </a:lnTo>
                <a:lnTo>
                  <a:pt x="1255" y="2052"/>
                </a:lnTo>
                <a:lnTo>
                  <a:pt x="1255" y="2051"/>
                </a:lnTo>
                <a:lnTo>
                  <a:pt x="1254" y="2051"/>
                </a:lnTo>
                <a:lnTo>
                  <a:pt x="1253" y="2050"/>
                </a:lnTo>
                <a:lnTo>
                  <a:pt x="1252" y="2050"/>
                </a:lnTo>
                <a:lnTo>
                  <a:pt x="1251" y="2050"/>
                </a:lnTo>
                <a:lnTo>
                  <a:pt x="1251" y="2048"/>
                </a:lnTo>
                <a:lnTo>
                  <a:pt x="1250" y="2048"/>
                </a:lnTo>
                <a:lnTo>
                  <a:pt x="1250" y="2047"/>
                </a:lnTo>
                <a:lnTo>
                  <a:pt x="1249" y="2047"/>
                </a:lnTo>
                <a:lnTo>
                  <a:pt x="1247" y="2046"/>
                </a:lnTo>
                <a:lnTo>
                  <a:pt x="1246" y="2046"/>
                </a:lnTo>
                <a:lnTo>
                  <a:pt x="1245" y="2045"/>
                </a:lnTo>
                <a:lnTo>
                  <a:pt x="1244" y="2044"/>
                </a:lnTo>
                <a:lnTo>
                  <a:pt x="1244" y="2043"/>
                </a:lnTo>
                <a:lnTo>
                  <a:pt x="1243" y="2043"/>
                </a:lnTo>
                <a:lnTo>
                  <a:pt x="1242" y="2042"/>
                </a:lnTo>
                <a:lnTo>
                  <a:pt x="1240" y="2041"/>
                </a:lnTo>
                <a:lnTo>
                  <a:pt x="1240" y="2039"/>
                </a:lnTo>
                <a:lnTo>
                  <a:pt x="1238" y="2039"/>
                </a:lnTo>
                <a:lnTo>
                  <a:pt x="1237" y="2038"/>
                </a:lnTo>
                <a:lnTo>
                  <a:pt x="1237" y="2037"/>
                </a:lnTo>
                <a:lnTo>
                  <a:pt x="1236" y="2037"/>
                </a:lnTo>
                <a:lnTo>
                  <a:pt x="1235" y="2036"/>
                </a:lnTo>
                <a:lnTo>
                  <a:pt x="1235" y="2035"/>
                </a:lnTo>
                <a:lnTo>
                  <a:pt x="1234" y="2035"/>
                </a:lnTo>
                <a:lnTo>
                  <a:pt x="1234" y="2034"/>
                </a:lnTo>
                <a:lnTo>
                  <a:pt x="1232" y="2033"/>
                </a:lnTo>
                <a:lnTo>
                  <a:pt x="1232" y="2031"/>
                </a:lnTo>
                <a:lnTo>
                  <a:pt x="1231" y="2031"/>
                </a:lnTo>
                <a:lnTo>
                  <a:pt x="1231" y="2030"/>
                </a:lnTo>
                <a:lnTo>
                  <a:pt x="1229" y="2030"/>
                </a:lnTo>
                <a:lnTo>
                  <a:pt x="1228" y="2029"/>
                </a:lnTo>
                <a:lnTo>
                  <a:pt x="1227" y="2028"/>
                </a:lnTo>
                <a:lnTo>
                  <a:pt x="1226" y="2027"/>
                </a:lnTo>
                <a:lnTo>
                  <a:pt x="1225" y="2027"/>
                </a:lnTo>
                <a:lnTo>
                  <a:pt x="1225" y="2026"/>
                </a:lnTo>
                <a:lnTo>
                  <a:pt x="1224" y="2026"/>
                </a:lnTo>
                <a:lnTo>
                  <a:pt x="1223" y="2025"/>
                </a:lnTo>
                <a:lnTo>
                  <a:pt x="1223" y="2024"/>
                </a:lnTo>
                <a:lnTo>
                  <a:pt x="1221" y="2024"/>
                </a:lnTo>
                <a:lnTo>
                  <a:pt x="1220" y="2022"/>
                </a:lnTo>
                <a:lnTo>
                  <a:pt x="1219" y="2021"/>
                </a:lnTo>
                <a:lnTo>
                  <a:pt x="1219" y="2020"/>
                </a:lnTo>
                <a:lnTo>
                  <a:pt x="1218" y="2020"/>
                </a:lnTo>
                <a:lnTo>
                  <a:pt x="1218" y="2019"/>
                </a:lnTo>
                <a:lnTo>
                  <a:pt x="1217" y="2019"/>
                </a:lnTo>
                <a:lnTo>
                  <a:pt x="1217" y="2018"/>
                </a:lnTo>
                <a:lnTo>
                  <a:pt x="1216" y="2018"/>
                </a:lnTo>
                <a:lnTo>
                  <a:pt x="1215" y="2018"/>
                </a:lnTo>
                <a:lnTo>
                  <a:pt x="1215" y="2017"/>
                </a:lnTo>
                <a:lnTo>
                  <a:pt x="1214" y="2017"/>
                </a:lnTo>
                <a:lnTo>
                  <a:pt x="1212" y="2017"/>
                </a:lnTo>
                <a:lnTo>
                  <a:pt x="1212" y="2016"/>
                </a:lnTo>
                <a:lnTo>
                  <a:pt x="1211" y="2016"/>
                </a:lnTo>
                <a:lnTo>
                  <a:pt x="1210" y="2014"/>
                </a:lnTo>
                <a:lnTo>
                  <a:pt x="1209" y="2014"/>
                </a:lnTo>
                <a:lnTo>
                  <a:pt x="1209" y="2013"/>
                </a:lnTo>
                <a:lnTo>
                  <a:pt x="1208" y="2013"/>
                </a:lnTo>
                <a:lnTo>
                  <a:pt x="1208" y="2012"/>
                </a:lnTo>
                <a:lnTo>
                  <a:pt x="1207" y="2012"/>
                </a:lnTo>
                <a:lnTo>
                  <a:pt x="1206" y="2011"/>
                </a:lnTo>
                <a:lnTo>
                  <a:pt x="1204" y="2010"/>
                </a:lnTo>
                <a:lnTo>
                  <a:pt x="1203" y="2010"/>
                </a:lnTo>
                <a:lnTo>
                  <a:pt x="1203" y="2009"/>
                </a:lnTo>
                <a:lnTo>
                  <a:pt x="1202" y="2008"/>
                </a:lnTo>
                <a:lnTo>
                  <a:pt x="1201" y="2008"/>
                </a:lnTo>
                <a:lnTo>
                  <a:pt x="1200" y="2006"/>
                </a:lnTo>
                <a:lnTo>
                  <a:pt x="1199" y="2005"/>
                </a:lnTo>
                <a:lnTo>
                  <a:pt x="1198" y="2005"/>
                </a:lnTo>
                <a:lnTo>
                  <a:pt x="1198" y="2004"/>
                </a:lnTo>
                <a:lnTo>
                  <a:pt x="1197" y="2003"/>
                </a:lnTo>
                <a:lnTo>
                  <a:pt x="1195" y="2002"/>
                </a:lnTo>
                <a:lnTo>
                  <a:pt x="1194" y="2001"/>
                </a:lnTo>
                <a:lnTo>
                  <a:pt x="1194" y="2000"/>
                </a:lnTo>
                <a:lnTo>
                  <a:pt x="1193" y="2000"/>
                </a:lnTo>
                <a:lnTo>
                  <a:pt x="1192" y="1999"/>
                </a:lnTo>
                <a:lnTo>
                  <a:pt x="1191" y="1997"/>
                </a:lnTo>
                <a:lnTo>
                  <a:pt x="1191" y="1996"/>
                </a:lnTo>
                <a:lnTo>
                  <a:pt x="1190" y="1996"/>
                </a:lnTo>
                <a:lnTo>
                  <a:pt x="1190" y="1995"/>
                </a:lnTo>
                <a:lnTo>
                  <a:pt x="1189" y="1994"/>
                </a:lnTo>
                <a:lnTo>
                  <a:pt x="1189" y="1993"/>
                </a:lnTo>
                <a:lnTo>
                  <a:pt x="1188" y="1993"/>
                </a:lnTo>
                <a:lnTo>
                  <a:pt x="1188" y="1992"/>
                </a:lnTo>
                <a:lnTo>
                  <a:pt x="1186" y="1992"/>
                </a:lnTo>
                <a:lnTo>
                  <a:pt x="1185" y="1991"/>
                </a:lnTo>
                <a:lnTo>
                  <a:pt x="1184" y="1989"/>
                </a:lnTo>
                <a:lnTo>
                  <a:pt x="1184" y="1988"/>
                </a:lnTo>
                <a:lnTo>
                  <a:pt x="1183" y="1988"/>
                </a:lnTo>
                <a:lnTo>
                  <a:pt x="1182" y="1987"/>
                </a:lnTo>
                <a:lnTo>
                  <a:pt x="1181" y="1987"/>
                </a:lnTo>
                <a:lnTo>
                  <a:pt x="1181" y="1986"/>
                </a:lnTo>
                <a:lnTo>
                  <a:pt x="1180" y="1985"/>
                </a:lnTo>
                <a:lnTo>
                  <a:pt x="1178" y="1985"/>
                </a:lnTo>
                <a:lnTo>
                  <a:pt x="1178" y="1984"/>
                </a:lnTo>
                <a:lnTo>
                  <a:pt x="1177" y="1983"/>
                </a:lnTo>
                <a:lnTo>
                  <a:pt x="1176" y="1981"/>
                </a:lnTo>
                <a:lnTo>
                  <a:pt x="1174" y="1980"/>
                </a:lnTo>
                <a:lnTo>
                  <a:pt x="1174" y="1979"/>
                </a:lnTo>
                <a:lnTo>
                  <a:pt x="1173" y="1979"/>
                </a:lnTo>
                <a:lnTo>
                  <a:pt x="1172" y="1978"/>
                </a:lnTo>
                <a:lnTo>
                  <a:pt x="1171" y="1978"/>
                </a:lnTo>
                <a:lnTo>
                  <a:pt x="1169" y="1977"/>
                </a:lnTo>
                <a:lnTo>
                  <a:pt x="1168" y="1976"/>
                </a:lnTo>
                <a:lnTo>
                  <a:pt x="1167" y="1975"/>
                </a:lnTo>
                <a:lnTo>
                  <a:pt x="1166" y="1975"/>
                </a:lnTo>
                <a:lnTo>
                  <a:pt x="1166" y="1974"/>
                </a:lnTo>
                <a:lnTo>
                  <a:pt x="1165" y="1974"/>
                </a:lnTo>
                <a:lnTo>
                  <a:pt x="1164" y="1972"/>
                </a:lnTo>
                <a:lnTo>
                  <a:pt x="1163" y="1972"/>
                </a:lnTo>
                <a:lnTo>
                  <a:pt x="1163" y="1971"/>
                </a:lnTo>
                <a:lnTo>
                  <a:pt x="1162" y="1971"/>
                </a:lnTo>
                <a:lnTo>
                  <a:pt x="1159" y="1970"/>
                </a:lnTo>
                <a:lnTo>
                  <a:pt x="1159" y="1969"/>
                </a:lnTo>
                <a:lnTo>
                  <a:pt x="1158" y="1969"/>
                </a:lnTo>
                <a:lnTo>
                  <a:pt x="1157" y="1968"/>
                </a:lnTo>
                <a:lnTo>
                  <a:pt x="1156" y="1968"/>
                </a:lnTo>
                <a:lnTo>
                  <a:pt x="1155" y="1967"/>
                </a:lnTo>
                <a:lnTo>
                  <a:pt x="1154" y="1967"/>
                </a:lnTo>
                <a:lnTo>
                  <a:pt x="1152" y="1966"/>
                </a:lnTo>
                <a:lnTo>
                  <a:pt x="1151" y="1966"/>
                </a:lnTo>
                <a:lnTo>
                  <a:pt x="1150" y="1966"/>
                </a:lnTo>
                <a:lnTo>
                  <a:pt x="1150" y="1964"/>
                </a:lnTo>
                <a:lnTo>
                  <a:pt x="1149" y="1964"/>
                </a:lnTo>
                <a:lnTo>
                  <a:pt x="1148" y="1964"/>
                </a:lnTo>
                <a:lnTo>
                  <a:pt x="1148" y="1963"/>
                </a:lnTo>
                <a:lnTo>
                  <a:pt x="1147" y="1963"/>
                </a:lnTo>
                <a:lnTo>
                  <a:pt x="1146" y="1963"/>
                </a:lnTo>
                <a:lnTo>
                  <a:pt x="1145" y="1962"/>
                </a:lnTo>
                <a:lnTo>
                  <a:pt x="1143" y="1962"/>
                </a:lnTo>
                <a:lnTo>
                  <a:pt x="1142" y="1962"/>
                </a:lnTo>
                <a:lnTo>
                  <a:pt x="1142" y="1961"/>
                </a:lnTo>
                <a:lnTo>
                  <a:pt x="1141" y="1961"/>
                </a:lnTo>
                <a:lnTo>
                  <a:pt x="1140" y="1961"/>
                </a:lnTo>
                <a:lnTo>
                  <a:pt x="1139" y="1960"/>
                </a:lnTo>
                <a:lnTo>
                  <a:pt x="1138" y="1960"/>
                </a:lnTo>
                <a:lnTo>
                  <a:pt x="1137" y="1959"/>
                </a:lnTo>
                <a:lnTo>
                  <a:pt x="1135" y="1959"/>
                </a:lnTo>
                <a:lnTo>
                  <a:pt x="1134" y="1959"/>
                </a:lnTo>
                <a:lnTo>
                  <a:pt x="1133" y="1959"/>
                </a:lnTo>
                <a:lnTo>
                  <a:pt x="1134" y="1959"/>
                </a:lnTo>
                <a:lnTo>
                  <a:pt x="1134" y="1958"/>
                </a:lnTo>
                <a:lnTo>
                  <a:pt x="1133" y="1956"/>
                </a:lnTo>
                <a:lnTo>
                  <a:pt x="1132" y="1956"/>
                </a:lnTo>
                <a:lnTo>
                  <a:pt x="1131" y="1956"/>
                </a:lnTo>
                <a:lnTo>
                  <a:pt x="1131" y="1955"/>
                </a:lnTo>
                <a:lnTo>
                  <a:pt x="1130" y="1955"/>
                </a:lnTo>
                <a:lnTo>
                  <a:pt x="1129" y="1955"/>
                </a:lnTo>
                <a:lnTo>
                  <a:pt x="1128" y="1955"/>
                </a:lnTo>
                <a:lnTo>
                  <a:pt x="1126" y="1954"/>
                </a:lnTo>
                <a:lnTo>
                  <a:pt x="1125" y="1953"/>
                </a:lnTo>
                <a:lnTo>
                  <a:pt x="1124" y="1953"/>
                </a:lnTo>
                <a:lnTo>
                  <a:pt x="1124" y="1952"/>
                </a:lnTo>
                <a:lnTo>
                  <a:pt x="1123" y="1952"/>
                </a:lnTo>
                <a:lnTo>
                  <a:pt x="1121" y="1951"/>
                </a:lnTo>
                <a:lnTo>
                  <a:pt x="1121" y="1950"/>
                </a:lnTo>
                <a:lnTo>
                  <a:pt x="1120" y="1950"/>
                </a:lnTo>
                <a:lnTo>
                  <a:pt x="1119" y="1949"/>
                </a:lnTo>
                <a:lnTo>
                  <a:pt x="1117" y="1949"/>
                </a:lnTo>
                <a:lnTo>
                  <a:pt x="1116" y="1949"/>
                </a:lnTo>
                <a:lnTo>
                  <a:pt x="1116" y="1947"/>
                </a:lnTo>
                <a:lnTo>
                  <a:pt x="1115" y="1947"/>
                </a:lnTo>
                <a:lnTo>
                  <a:pt x="1115" y="1946"/>
                </a:lnTo>
                <a:lnTo>
                  <a:pt x="1114" y="1946"/>
                </a:lnTo>
                <a:lnTo>
                  <a:pt x="1113" y="1945"/>
                </a:lnTo>
                <a:lnTo>
                  <a:pt x="1112" y="1945"/>
                </a:lnTo>
                <a:lnTo>
                  <a:pt x="1112" y="1944"/>
                </a:lnTo>
                <a:lnTo>
                  <a:pt x="1111" y="1944"/>
                </a:lnTo>
                <a:lnTo>
                  <a:pt x="1109" y="1943"/>
                </a:lnTo>
                <a:lnTo>
                  <a:pt x="1108" y="1943"/>
                </a:lnTo>
                <a:lnTo>
                  <a:pt x="1108" y="1942"/>
                </a:lnTo>
                <a:lnTo>
                  <a:pt x="1107" y="1942"/>
                </a:lnTo>
                <a:lnTo>
                  <a:pt x="1107" y="1941"/>
                </a:lnTo>
                <a:lnTo>
                  <a:pt x="1106" y="1941"/>
                </a:lnTo>
                <a:lnTo>
                  <a:pt x="1105" y="1941"/>
                </a:lnTo>
                <a:lnTo>
                  <a:pt x="1105" y="1939"/>
                </a:lnTo>
                <a:lnTo>
                  <a:pt x="1104" y="1939"/>
                </a:lnTo>
                <a:lnTo>
                  <a:pt x="1103" y="1939"/>
                </a:lnTo>
                <a:lnTo>
                  <a:pt x="1102" y="1938"/>
                </a:lnTo>
                <a:lnTo>
                  <a:pt x="1100" y="1938"/>
                </a:lnTo>
                <a:lnTo>
                  <a:pt x="1100" y="1937"/>
                </a:lnTo>
                <a:lnTo>
                  <a:pt x="1099" y="1937"/>
                </a:lnTo>
                <a:lnTo>
                  <a:pt x="1098" y="1937"/>
                </a:lnTo>
                <a:lnTo>
                  <a:pt x="1097" y="1936"/>
                </a:lnTo>
                <a:lnTo>
                  <a:pt x="1096" y="1936"/>
                </a:lnTo>
                <a:lnTo>
                  <a:pt x="1095" y="1936"/>
                </a:lnTo>
                <a:lnTo>
                  <a:pt x="1094" y="1935"/>
                </a:lnTo>
                <a:lnTo>
                  <a:pt x="1093" y="1935"/>
                </a:lnTo>
                <a:lnTo>
                  <a:pt x="1091" y="1935"/>
                </a:lnTo>
                <a:lnTo>
                  <a:pt x="1090" y="1935"/>
                </a:lnTo>
                <a:lnTo>
                  <a:pt x="1089" y="1935"/>
                </a:lnTo>
                <a:lnTo>
                  <a:pt x="1088" y="1935"/>
                </a:lnTo>
                <a:lnTo>
                  <a:pt x="1087" y="1935"/>
                </a:lnTo>
                <a:lnTo>
                  <a:pt x="1086" y="1935"/>
                </a:lnTo>
                <a:lnTo>
                  <a:pt x="1085" y="1935"/>
                </a:lnTo>
                <a:lnTo>
                  <a:pt x="1083" y="1935"/>
                </a:lnTo>
                <a:lnTo>
                  <a:pt x="1082" y="1935"/>
                </a:lnTo>
                <a:lnTo>
                  <a:pt x="1081" y="1935"/>
                </a:lnTo>
                <a:lnTo>
                  <a:pt x="1080" y="1935"/>
                </a:lnTo>
                <a:lnTo>
                  <a:pt x="1080" y="1936"/>
                </a:lnTo>
                <a:lnTo>
                  <a:pt x="1079" y="1936"/>
                </a:lnTo>
                <a:lnTo>
                  <a:pt x="1078" y="1936"/>
                </a:lnTo>
                <a:lnTo>
                  <a:pt x="1077" y="1936"/>
                </a:lnTo>
                <a:lnTo>
                  <a:pt x="1076" y="1937"/>
                </a:lnTo>
                <a:lnTo>
                  <a:pt x="1074" y="1937"/>
                </a:lnTo>
                <a:lnTo>
                  <a:pt x="1073" y="1937"/>
                </a:lnTo>
                <a:lnTo>
                  <a:pt x="1072" y="1937"/>
                </a:lnTo>
                <a:lnTo>
                  <a:pt x="1071" y="1937"/>
                </a:lnTo>
                <a:lnTo>
                  <a:pt x="1070" y="1937"/>
                </a:lnTo>
                <a:lnTo>
                  <a:pt x="1069" y="1937"/>
                </a:lnTo>
                <a:lnTo>
                  <a:pt x="1068" y="1937"/>
                </a:lnTo>
                <a:lnTo>
                  <a:pt x="1066" y="1937"/>
                </a:lnTo>
                <a:lnTo>
                  <a:pt x="1065" y="1937"/>
                </a:lnTo>
                <a:lnTo>
                  <a:pt x="1064" y="1937"/>
                </a:lnTo>
                <a:lnTo>
                  <a:pt x="1063" y="1937"/>
                </a:lnTo>
                <a:lnTo>
                  <a:pt x="1062" y="1937"/>
                </a:lnTo>
                <a:lnTo>
                  <a:pt x="1061" y="1936"/>
                </a:lnTo>
                <a:lnTo>
                  <a:pt x="1060" y="1936"/>
                </a:lnTo>
                <a:lnTo>
                  <a:pt x="1059" y="1936"/>
                </a:lnTo>
                <a:lnTo>
                  <a:pt x="1057" y="1936"/>
                </a:lnTo>
                <a:lnTo>
                  <a:pt x="1056" y="1935"/>
                </a:lnTo>
                <a:lnTo>
                  <a:pt x="1055" y="1935"/>
                </a:lnTo>
                <a:lnTo>
                  <a:pt x="1054" y="1935"/>
                </a:lnTo>
                <a:lnTo>
                  <a:pt x="1055" y="1935"/>
                </a:lnTo>
                <a:lnTo>
                  <a:pt x="1054" y="1935"/>
                </a:lnTo>
                <a:lnTo>
                  <a:pt x="1053" y="1935"/>
                </a:lnTo>
                <a:lnTo>
                  <a:pt x="1052" y="1935"/>
                </a:lnTo>
                <a:lnTo>
                  <a:pt x="1052" y="1934"/>
                </a:lnTo>
                <a:lnTo>
                  <a:pt x="1051" y="1934"/>
                </a:lnTo>
                <a:lnTo>
                  <a:pt x="1050" y="1934"/>
                </a:lnTo>
                <a:lnTo>
                  <a:pt x="1048" y="1933"/>
                </a:lnTo>
                <a:lnTo>
                  <a:pt x="1047" y="1933"/>
                </a:lnTo>
                <a:lnTo>
                  <a:pt x="1046" y="1933"/>
                </a:lnTo>
                <a:lnTo>
                  <a:pt x="1045" y="1932"/>
                </a:lnTo>
                <a:lnTo>
                  <a:pt x="1044" y="1932"/>
                </a:lnTo>
                <a:lnTo>
                  <a:pt x="1043" y="1932"/>
                </a:lnTo>
                <a:lnTo>
                  <a:pt x="1043" y="1930"/>
                </a:lnTo>
                <a:lnTo>
                  <a:pt x="1042" y="1930"/>
                </a:lnTo>
                <a:lnTo>
                  <a:pt x="1042" y="1929"/>
                </a:lnTo>
                <a:lnTo>
                  <a:pt x="1040" y="1929"/>
                </a:lnTo>
                <a:lnTo>
                  <a:pt x="1040" y="1928"/>
                </a:lnTo>
                <a:lnTo>
                  <a:pt x="1039" y="1927"/>
                </a:lnTo>
                <a:lnTo>
                  <a:pt x="1038" y="1927"/>
                </a:lnTo>
                <a:lnTo>
                  <a:pt x="1038" y="1926"/>
                </a:lnTo>
                <a:lnTo>
                  <a:pt x="1037" y="1926"/>
                </a:lnTo>
                <a:lnTo>
                  <a:pt x="1036" y="1926"/>
                </a:lnTo>
                <a:lnTo>
                  <a:pt x="1035" y="1927"/>
                </a:lnTo>
                <a:lnTo>
                  <a:pt x="1034" y="1927"/>
                </a:lnTo>
                <a:lnTo>
                  <a:pt x="1033" y="1927"/>
                </a:lnTo>
                <a:lnTo>
                  <a:pt x="1031" y="1927"/>
                </a:lnTo>
                <a:lnTo>
                  <a:pt x="1030" y="1927"/>
                </a:lnTo>
                <a:lnTo>
                  <a:pt x="1029" y="1927"/>
                </a:lnTo>
                <a:lnTo>
                  <a:pt x="1028" y="1926"/>
                </a:lnTo>
                <a:lnTo>
                  <a:pt x="1027" y="1926"/>
                </a:lnTo>
                <a:lnTo>
                  <a:pt x="1027" y="1925"/>
                </a:lnTo>
                <a:lnTo>
                  <a:pt x="1026" y="1925"/>
                </a:lnTo>
                <a:lnTo>
                  <a:pt x="1026" y="1924"/>
                </a:lnTo>
                <a:lnTo>
                  <a:pt x="1025" y="1924"/>
                </a:lnTo>
                <a:lnTo>
                  <a:pt x="1025" y="1922"/>
                </a:lnTo>
                <a:lnTo>
                  <a:pt x="1024" y="1922"/>
                </a:lnTo>
                <a:lnTo>
                  <a:pt x="1024" y="1921"/>
                </a:lnTo>
                <a:lnTo>
                  <a:pt x="1022" y="1921"/>
                </a:lnTo>
                <a:lnTo>
                  <a:pt x="1022" y="1920"/>
                </a:lnTo>
                <a:lnTo>
                  <a:pt x="1021" y="1920"/>
                </a:lnTo>
                <a:lnTo>
                  <a:pt x="1020" y="1919"/>
                </a:lnTo>
                <a:lnTo>
                  <a:pt x="1020" y="1918"/>
                </a:lnTo>
                <a:lnTo>
                  <a:pt x="1019" y="1918"/>
                </a:lnTo>
                <a:lnTo>
                  <a:pt x="1018" y="1917"/>
                </a:lnTo>
                <a:lnTo>
                  <a:pt x="1017" y="1916"/>
                </a:lnTo>
                <a:lnTo>
                  <a:pt x="1016" y="1916"/>
                </a:lnTo>
                <a:lnTo>
                  <a:pt x="1016" y="1914"/>
                </a:lnTo>
                <a:lnTo>
                  <a:pt x="1014" y="1914"/>
                </a:lnTo>
                <a:lnTo>
                  <a:pt x="1014" y="1913"/>
                </a:lnTo>
                <a:lnTo>
                  <a:pt x="1013" y="1913"/>
                </a:lnTo>
                <a:lnTo>
                  <a:pt x="1012" y="1913"/>
                </a:lnTo>
                <a:lnTo>
                  <a:pt x="1011" y="1913"/>
                </a:lnTo>
                <a:lnTo>
                  <a:pt x="1010" y="1913"/>
                </a:lnTo>
                <a:lnTo>
                  <a:pt x="1009" y="1912"/>
                </a:lnTo>
                <a:lnTo>
                  <a:pt x="1008" y="1912"/>
                </a:lnTo>
                <a:lnTo>
                  <a:pt x="1008" y="1911"/>
                </a:lnTo>
                <a:lnTo>
                  <a:pt x="1007" y="1911"/>
                </a:lnTo>
                <a:lnTo>
                  <a:pt x="1005" y="1910"/>
                </a:lnTo>
                <a:lnTo>
                  <a:pt x="1004" y="1910"/>
                </a:lnTo>
                <a:lnTo>
                  <a:pt x="1004" y="1909"/>
                </a:lnTo>
                <a:lnTo>
                  <a:pt x="1003" y="1909"/>
                </a:lnTo>
                <a:lnTo>
                  <a:pt x="1003" y="1908"/>
                </a:lnTo>
                <a:lnTo>
                  <a:pt x="1002" y="1908"/>
                </a:lnTo>
                <a:lnTo>
                  <a:pt x="1002" y="1907"/>
                </a:lnTo>
                <a:lnTo>
                  <a:pt x="1001" y="1907"/>
                </a:lnTo>
                <a:lnTo>
                  <a:pt x="1001" y="1905"/>
                </a:lnTo>
                <a:lnTo>
                  <a:pt x="1000" y="1905"/>
                </a:lnTo>
                <a:lnTo>
                  <a:pt x="999" y="1905"/>
                </a:lnTo>
                <a:lnTo>
                  <a:pt x="999" y="1904"/>
                </a:lnTo>
                <a:lnTo>
                  <a:pt x="997" y="1904"/>
                </a:lnTo>
                <a:lnTo>
                  <a:pt x="997" y="1903"/>
                </a:lnTo>
                <a:lnTo>
                  <a:pt x="996" y="1903"/>
                </a:lnTo>
                <a:lnTo>
                  <a:pt x="996" y="1902"/>
                </a:lnTo>
                <a:lnTo>
                  <a:pt x="995" y="1902"/>
                </a:lnTo>
                <a:lnTo>
                  <a:pt x="992" y="1901"/>
                </a:lnTo>
                <a:lnTo>
                  <a:pt x="991" y="1901"/>
                </a:lnTo>
                <a:lnTo>
                  <a:pt x="990" y="1901"/>
                </a:lnTo>
                <a:lnTo>
                  <a:pt x="988" y="1901"/>
                </a:lnTo>
                <a:lnTo>
                  <a:pt x="987" y="1900"/>
                </a:lnTo>
                <a:lnTo>
                  <a:pt x="987" y="1899"/>
                </a:lnTo>
                <a:lnTo>
                  <a:pt x="986" y="1899"/>
                </a:lnTo>
                <a:lnTo>
                  <a:pt x="985" y="1897"/>
                </a:lnTo>
                <a:lnTo>
                  <a:pt x="984" y="1897"/>
                </a:lnTo>
                <a:lnTo>
                  <a:pt x="984" y="1896"/>
                </a:lnTo>
                <a:lnTo>
                  <a:pt x="983" y="1896"/>
                </a:lnTo>
                <a:lnTo>
                  <a:pt x="982" y="1896"/>
                </a:lnTo>
                <a:lnTo>
                  <a:pt x="981" y="1896"/>
                </a:lnTo>
                <a:lnTo>
                  <a:pt x="981" y="1895"/>
                </a:lnTo>
                <a:lnTo>
                  <a:pt x="979" y="1895"/>
                </a:lnTo>
                <a:lnTo>
                  <a:pt x="978" y="1895"/>
                </a:lnTo>
                <a:lnTo>
                  <a:pt x="977" y="1895"/>
                </a:lnTo>
                <a:lnTo>
                  <a:pt x="976" y="1894"/>
                </a:lnTo>
                <a:lnTo>
                  <a:pt x="975" y="1894"/>
                </a:lnTo>
                <a:lnTo>
                  <a:pt x="974" y="1894"/>
                </a:lnTo>
                <a:lnTo>
                  <a:pt x="973" y="1894"/>
                </a:lnTo>
                <a:lnTo>
                  <a:pt x="973" y="1893"/>
                </a:lnTo>
                <a:lnTo>
                  <a:pt x="971" y="1893"/>
                </a:lnTo>
                <a:lnTo>
                  <a:pt x="970" y="1893"/>
                </a:lnTo>
                <a:lnTo>
                  <a:pt x="970" y="1892"/>
                </a:lnTo>
                <a:lnTo>
                  <a:pt x="968" y="1891"/>
                </a:lnTo>
                <a:lnTo>
                  <a:pt x="966" y="1889"/>
                </a:lnTo>
                <a:lnTo>
                  <a:pt x="965" y="1889"/>
                </a:lnTo>
                <a:lnTo>
                  <a:pt x="964" y="1889"/>
                </a:lnTo>
                <a:lnTo>
                  <a:pt x="962" y="1889"/>
                </a:lnTo>
                <a:lnTo>
                  <a:pt x="962" y="1888"/>
                </a:lnTo>
                <a:lnTo>
                  <a:pt x="961" y="1888"/>
                </a:lnTo>
                <a:lnTo>
                  <a:pt x="961" y="1887"/>
                </a:lnTo>
                <a:lnTo>
                  <a:pt x="960" y="1887"/>
                </a:lnTo>
                <a:lnTo>
                  <a:pt x="960" y="1886"/>
                </a:lnTo>
                <a:lnTo>
                  <a:pt x="960" y="1885"/>
                </a:lnTo>
                <a:lnTo>
                  <a:pt x="960" y="1884"/>
                </a:lnTo>
                <a:lnTo>
                  <a:pt x="960" y="1880"/>
                </a:lnTo>
                <a:lnTo>
                  <a:pt x="960" y="1879"/>
                </a:lnTo>
                <a:lnTo>
                  <a:pt x="960" y="1878"/>
                </a:lnTo>
                <a:lnTo>
                  <a:pt x="959" y="1877"/>
                </a:lnTo>
                <a:lnTo>
                  <a:pt x="959" y="1876"/>
                </a:lnTo>
                <a:lnTo>
                  <a:pt x="958" y="1876"/>
                </a:lnTo>
                <a:lnTo>
                  <a:pt x="957" y="1876"/>
                </a:lnTo>
                <a:lnTo>
                  <a:pt x="956" y="1875"/>
                </a:lnTo>
                <a:lnTo>
                  <a:pt x="953" y="1875"/>
                </a:lnTo>
                <a:lnTo>
                  <a:pt x="953" y="1874"/>
                </a:lnTo>
                <a:lnTo>
                  <a:pt x="951" y="1874"/>
                </a:lnTo>
                <a:lnTo>
                  <a:pt x="950" y="1872"/>
                </a:lnTo>
                <a:lnTo>
                  <a:pt x="949" y="1872"/>
                </a:lnTo>
                <a:lnTo>
                  <a:pt x="948" y="1871"/>
                </a:lnTo>
                <a:lnTo>
                  <a:pt x="945" y="1871"/>
                </a:lnTo>
                <a:lnTo>
                  <a:pt x="945" y="1870"/>
                </a:lnTo>
                <a:lnTo>
                  <a:pt x="944" y="1870"/>
                </a:lnTo>
                <a:lnTo>
                  <a:pt x="943" y="1870"/>
                </a:lnTo>
                <a:lnTo>
                  <a:pt x="942" y="1870"/>
                </a:lnTo>
                <a:lnTo>
                  <a:pt x="941" y="1870"/>
                </a:lnTo>
                <a:lnTo>
                  <a:pt x="940" y="1870"/>
                </a:lnTo>
                <a:lnTo>
                  <a:pt x="940" y="1869"/>
                </a:lnTo>
                <a:lnTo>
                  <a:pt x="939" y="1869"/>
                </a:lnTo>
                <a:lnTo>
                  <a:pt x="938" y="1869"/>
                </a:lnTo>
                <a:lnTo>
                  <a:pt x="936" y="1868"/>
                </a:lnTo>
                <a:lnTo>
                  <a:pt x="935" y="1868"/>
                </a:lnTo>
                <a:lnTo>
                  <a:pt x="934" y="1868"/>
                </a:lnTo>
                <a:lnTo>
                  <a:pt x="933" y="1867"/>
                </a:lnTo>
                <a:lnTo>
                  <a:pt x="932" y="1867"/>
                </a:lnTo>
                <a:lnTo>
                  <a:pt x="931" y="1867"/>
                </a:lnTo>
                <a:lnTo>
                  <a:pt x="930" y="1867"/>
                </a:lnTo>
                <a:lnTo>
                  <a:pt x="930" y="1866"/>
                </a:lnTo>
                <a:lnTo>
                  <a:pt x="928" y="1866"/>
                </a:lnTo>
                <a:lnTo>
                  <a:pt x="927" y="1866"/>
                </a:lnTo>
                <a:lnTo>
                  <a:pt x="926" y="1866"/>
                </a:lnTo>
                <a:lnTo>
                  <a:pt x="925" y="1866"/>
                </a:lnTo>
                <a:lnTo>
                  <a:pt x="924" y="1866"/>
                </a:lnTo>
                <a:lnTo>
                  <a:pt x="923" y="1866"/>
                </a:lnTo>
                <a:lnTo>
                  <a:pt x="922" y="1866"/>
                </a:lnTo>
                <a:lnTo>
                  <a:pt x="921" y="1866"/>
                </a:lnTo>
                <a:lnTo>
                  <a:pt x="919" y="1866"/>
                </a:lnTo>
                <a:lnTo>
                  <a:pt x="917" y="1866"/>
                </a:lnTo>
                <a:lnTo>
                  <a:pt x="916" y="1866"/>
                </a:lnTo>
                <a:lnTo>
                  <a:pt x="914" y="1866"/>
                </a:lnTo>
                <a:lnTo>
                  <a:pt x="912" y="1866"/>
                </a:lnTo>
                <a:lnTo>
                  <a:pt x="908" y="1867"/>
                </a:lnTo>
                <a:lnTo>
                  <a:pt x="906" y="1867"/>
                </a:lnTo>
                <a:lnTo>
                  <a:pt x="902" y="1867"/>
                </a:lnTo>
                <a:lnTo>
                  <a:pt x="901" y="1867"/>
                </a:lnTo>
                <a:lnTo>
                  <a:pt x="898" y="1867"/>
                </a:lnTo>
                <a:lnTo>
                  <a:pt x="895" y="1868"/>
                </a:lnTo>
                <a:lnTo>
                  <a:pt x="887" y="1869"/>
                </a:lnTo>
                <a:lnTo>
                  <a:pt x="886" y="1869"/>
                </a:lnTo>
                <a:lnTo>
                  <a:pt x="883" y="1869"/>
                </a:lnTo>
                <a:lnTo>
                  <a:pt x="881" y="1869"/>
                </a:lnTo>
                <a:lnTo>
                  <a:pt x="879" y="1869"/>
                </a:lnTo>
                <a:lnTo>
                  <a:pt x="876" y="1869"/>
                </a:lnTo>
                <a:lnTo>
                  <a:pt x="874" y="1870"/>
                </a:lnTo>
                <a:lnTo>
                  <a:pt x="872" y="1870"/>
                </a:lnTo>
                <a:lnTo>
                  <a:pt x="869" y="1870"/>
                </a:lnTo>
                <a:lnTo>
                  <a:pt x="865" y="1869"/>
                </a:lnTo>
                <a:lnTo>
                  <a:pt x="863" y="1869"/>
                </a:lnTo>
                <a:lnTo>
                  <a:pt x="857" y="1869"/>
                </a:lnTo>
                <a:lnTo>
                  <a:pt x="854" y="1869"/>
                </a:lnTo>
                <a:lnTo>
                  <a:pt x="850" y="1868"/>
                </a:lnTo>
                <a:lnTo>
                  <a:pt x="845" y="1868"/>
                </a:lnTo>
                <a:lnTo>
                  <a:pt x="843" y="1868"/>
                </a:lnTo>
                <a:lnTo>
                  <a:pt x="840" y="1868"/>
                </a:lnTo>
                <a:lnTo>
                  <a:pt x="837" y="1868"/>
                </a:lnTo>
                <a:lnTo>
                  <a:pt x="835" y="1868"/>
                </a:lnTo>
                <a:lnTo>
                  <a:pt x="830" y="1868"/>
                </a:lnTo>
                <a:lnTo>
                  <a:pt x="829" y="1868"/>
                </a:lnTo>
                <a:lnTo>
                  <a:pt x="827" y="1868"/>
                </a:lnTo>
                <a:lnTo>
                  <a:pt x="824" y="1868"/>
                </a:lnTo>
                <a:lnTo>
                  <a:pt x="821" y="1869"/>
                </a:lnTo>
                <a:lnTo>
                  <a:pt x="820" y="1868"/>
                </a:lnTo>
                <a:lnTo>
                  <a:pt x="815" y="1869"/>
                </a:lnTo>
                <a:lnTo>
                  <a:pt x="813" y="1869"/>
                </a:lnTo>
                <a:lnTo>
                  <a:pt x="810" y="1870"/>
                </a:lnTo>
                <a:lnTo>
                  <a:pt x="809" y="1870"/>
                </a:lnTo>
                <a:lnTo>
                  <a:pt x="807" y="1870"/>
                </a:lnTo>
                <a:lnTo>
                  <a:pt x="806" y="1870"/>
                </a:lnTo>
                <a:lnTo>
                  <a:pt x="805" y="1870"/>
                </a:lnTo>
                <a:lnTo>
                  <a:pt x="804" y="1870"/>
                </a:lnTo>
                <a:lnTo>
                  <a:pt x="803" y="1870"/>
                </a:lnTo>
                <a:lnTo>
                  <a:pt x="802" y="1871"/>
                </a:lnTo>
                <a:lnTo>
                  <a:pt x="800" y="1871"/>
                </a:lnTo>
                <a:lnTo>
                  <a:pt x="797" y="1871"/>
                </a:lnTo>
                <a:lnTo>
                  <a:pt x="795" y="1872"/>
                </a:lnTo>
                <a:lnTo>
                  <a:pt x="793" y="1872"/>
                </a:lnTo>
                <a:lnTo>
                  <a:pt x="792" y="1872"/>
                </a:lnTo>
                <a:lnTo>
                  <a:pt x="792" y="1874"/>
                </a:lnTo>
                <a:lnTo>
                  <a:pt x="791" y="1875"/>
                </a:lnTo>
                <a:lnTo>
                  <a:pt x="789" y="1875"/>
                </a:lnTo>
                <a:lnTo>
                  <a:pt x="788" y="1875"/>
                </a:lnTo>
                <a:lnTo>
                  <a:pt x="781" y="1875"/>
                </a:lnTo>
                <a:lnTo>
                  <a:pt x="780" y="1875"/>
                </a:lnTo>
                <a:lnTo>
                  <a:pt x="775" y="1874"/>
                </a:lnTo>
                <a:lnTo>
                  <a:pt x="772" y="1874"/>
                </a:lnTo>
                <a:lnTo>
                  <a:pt x="769" y="1872"/>
                </a:lnTo>
                <a:lnTo>
                  <a:pt x="767" y="1874"/>
                </a:lnTo>
                <a:lnTo>
                  <a:pt x="762" y="1874"/>
                </a:lnTo>
                <a:lnTo>
                  <a:pt x="760" y="1874"/>
                </a:lnTo>
                <a:lnTo>
                  <a:pt x="759" y="1874"/>
                </a:lnTo>
                <a:lnTo>
                  <a:pt x="757" y="1872"/>
                </a:lnTo>
                <a:lnTo>
                  <a:pt x="754" y="1872"/>
                </a:lnTo>
                <a:lnTo>
                  <a:pt x="752" y="1871"/>
                </a:lnTo>
                <a:lnTo>
                  <a:pt x="750" y="1871"/>
                </a:lnTo>
                <a:lnTo>
                  <a:pt x="749" y="1870"/>
                </a:lnTo>
                <a:lnTo>
                  <a:pt x="746" y="1870"/>
                </a:lnTo>
                <a:lnTo>
                  <a:pt x="745" y="1870"/>
                </a:lnTo>
                <a:lnTo>
                  <a:pt x="744" y="1870"/>
                </a:lnTo>
                <a:lnTo>
                  <a:pt x="743" y="1870"/>
                </a:lnTo>
                <a:lnTo>
                  <a:pt x="742" y="1869"/>
                </a:lnTo>
                <a:lnTo>
                  <a:pt x="741" y="1869"/>
                </a:lnTo>
                <a:lnTo>
                  <a:pt x="740" y="1869"/>
                </a:lnTo>
                <a:lnTo>
                  <a:pt x="738" y="1869"/>
                </a:lnTo>
                <a:lnTo>
                  <a:pt x="737" y="1868"/>
                </a:lnTo>
                <a:lnTo>
                  <a:pt x="732" y="1868"/>
                </a:lnTo>
                <a:lnTo>
                  <a:pt x="729" y="1868"/>
                </a:lnTo>
                <a:lnTo>
                  <a:pt x="728" y="1868"/>
                </a:lnTo>
                <a:lnTo>
                  <a:pt x="726" y="1868"/>
                </a:lnTo>
                <a:lnTo>
                  <a:pt x="725" y="1868"/>
                </a:lnTo>
                <a:lnTo>
                  <a:pt x="722" y="1869"/>
                </a:lnTo>
                <a:lnTo>
                  <a:pt x="720" y="1869"/>
                </a:lnTo>
                <a:lnTo>
                  <a:pt x="718" y="1869"/>
                </a:lnTo>
                <a:lnTo>
                  <a:pt x="716" y="1870"/>
                </a:lnTo>
                <a:lnTo>
                  <a:pt x="712" y="1871"/>
                </a:lnTo>
                <a:lnTo>
                  <a:pt x="710" y="1871"/>
                </a:lnTo>
                <a:lnTo>
                  <a:pt x="708" y="1871"/>
                </a:lnTo>
                <a:lnTo>
                  <a:pt x="702" y="1871"/>
                </a:lnTo>
                <a:lnTo>
                  <a:pt x="698" y="1870"/>
                </a:lnTo>
                <a:lnTo>
                  <a:pt x="694" y="1870"/>
                </a:lnTo>
                <a:lnTo>
                  <a:pt x="691" y="1869"/>
                </a:lnTo>
                <a:lnTo>
                  <a:pt x="686" y="1868"/>
                </a:lnTo>
                <a:lnTo>
                  <a:pt x="680" y="1867"/>
                </a:lnTo>
                <a:lnTo>
                  <a:pt x="673" y="1865"/>
                </a:lnTo>
                <a:lnTo>
                  <a:pt x="669" y="1863"/>
                </a:lnTo>
                <a:lnTo>
                  <a:pt x="666" y="1862"/>
                </a:lnTo>
                <a:lnTo>
                  <a:pt x="663" y="1861"/>
                </a:lnTo>
                <a:lnTo>
                  <a:pt x="662" y="1861"/>
                </a:lnTo>
                <a:lnTo>
                  <a:pt x="658" y="1860"/>
                </a:lnTo>
                <a:lnTo>
                  <a:pt x="655" y="1859"/>
                </a:lnTo>
                <a:lnTo>
                  <a:pt x="653" y="1858"/>
                </a:lnTo>
                <a:lnTo>
                  <a:pt x="648" y="1857"/>
                </a:lnTo>
                <a:lnTo>
                  <a:pt x="645" y="1855"/>
                </a:lnTo>
                <a:lnTo>
                  <a:pt x="640" y="1854"/>
                </a:lnTo>
                <a:lnTo>
                  <a:pt x="638" y="1854"/>
                </a:lnTo>
                <a:lnTo>
                  <a:pt x="633" y="1854"/>
                </a:lnTo>
                <a:lnTo>
                  <a:pt x="630" y="1855"/>
                </a:lnTo>
                <a:lnTo>
                  <a:pt x="626" y="1855"/>
                </a:lnTo>
                <a:lnTo>
                  <a:pt x="624" y="1857"/>
                </a:lnTo>
                <a:lnTo>
                  <a:pt x="623" y="1857"/>
                </a:lnTo>
                <a:lnTo>
                  <a:pt x="623" y="1855"/>
                </a:lnTo>
                <a:lnTo>
                  <a:pt x="621" y="1855"/>
                </a:lnTo>
                <a:lnTo>
                  <a:pt x="619" y="1855"/>
                </a:lnTo>
                <a:lnTo>
                  <a:pt x="611" y="1855"/>
                </a:lnTo>
                <a:lnTo>
                  <a:pt x="607" y="1855"/>
                </a:lnTo>
                <a:lnTo>
                  <a:pt x="605" y="1855"/>
                </a:lnTo>
                <a:lnTo>
                  <a:pt x="603" y="1855"/>
                </a:lnTo>
                <a:lnTo>
                  <a:pt x="602" y="1855"/>
                </a:lnTo>
                <a:lnTo>
                  <a:pt x="598" y="1854"/>
                </a:lnTo>
                <a:lnTo>
                  <a:pt x="596" y="1854"/>
                </a:lnTo>
                <a:lnTo>
                  <a:pt x="588" y="1852"/>
                </a:lnTo>
                <a:lnTo>
                  <a:pt x="586" y="1852"/>
                </a:lnTo>
                <a:lnTo>
                  <a:pt x="582" y="1851"/>
                </a:lnTo>
                <a:lnTo>
                  <a:pt x="579" y="1850"/>
                </a:lnTo>
                <a:lnTo>
                  <a:pt x="578" y="1850"/>
                </a:lnTo>
                <a:lnTo>
                  <a:pt x="573" y="1849"/>
                </a:lnTo>
                <a:lnTo>
                  <a:pt x="571" y="1847"/>
                </a:lnTo>
                <a:lnTo>
                  <a:pt x="565" y="1846"/>
                </a:lnTo>
                <a:lnTo>
                  <a:pt x="562" y="1845"/>
                </a:lnTo>
                <a:lnTo>
                  <a:pt x="560" y="1844"/>
                </a:lnTo>
                <a:lnTo>
                  <a:pt x="556" y="1844"/>
                </a:lnTo>
                <a:lnTo>
                  <a:pt x="555" y="1844"/>
                </a:lnTo>
                <a:lnTo>
                  <a:pt x="554" y="1844"/>
                </a:lnTo>
                <a:lnTo>
                  <a:pt x="553" y="1843"/>
                </a:lnTo>
                <a:lnTo>
                  <a:pt x="550" y="1843"/>
                </a:lnTo>
                <a:lnTo>
                  <a:pt x="548" y="1843"/>
                </a:lnTo>
                <a:lnTo>
                  <a:pt x="546" y="1843"/>
                </a:lnTo>
                <a:lnTo>
                  <a:pt x="544" y="1843"/>
                </a:lnTo>
                <a:lnTo>
                  <a:pt x="543" y="1843"/>
                </a:lnTo>
                <a:lnTo>
                  <a:pt x="541" y="1843"/>
                </a:lnTo>
                <a:lnTo>
                  <a:pt x="539" y="1843"/>
                </a:lnTo>
                <a:lnTo>
                  <a:pt x="538" y="1843"/>
                </a:lnTo>
                <a:lnTo>
                  <a:pt x="535" y="1844"/>
                </a:lnTo>
                <a:lnTo>
                  <a:pt x="534" y="1844"/>
                </a:lnTo>
                <a:lnTo>
                  <a:pt x="531" y="1844"/>
                </a:lnTo>
                <a:lnTo>
                  <a:pt x="530" y="1844"/>
                </a:lnTo>
                <a:lnTo>
                  <a:pt x="529" y="1844"/>
                </a:lnTo>
                <a:lnTo>
                  <a:pt x="529" y="1843"/>
                </a:lnTo>
                <a:lnTo>
                  <a:pt x="527" y="1843"/>
                </a:lnTo>
                <a:lnTo>
                  <a:pt x="524" y="1842"/>
                </a:lnTo>
                <a:lnTo>
                  <a:pt x="522" y="1842"/>
                </a:lnTo>
                <a:lnTo>
                  <a:pt x="517" y="1840"/>
                </a:lnTo>
                <a:lnTo>
                  <a:pt x="510" y="1837"/>
                </a:lnTo>
                <a:lnTo>
                  <a:pt x="507" y="1837"/>
                </a:lnTo>
                <a:lnTo>
                  <a:pt x="503" y="1836"/>
                </a:lnTo>
                <a:lnTo>
                  <a:pt x="500" y="1835"/>
                </a:lnTo>
                <a:lnTo>
                  <a:pt x="499" y="1835"/>
                </a:lnTo>
                <a:lnTo>
                  <a:pt x="498" y="1835"/>
                </a:lnTo>
                <a:lnTo>
                  <a:pt x="495" y="1834"/>
                </a:lnTo>
                <a:lnTo>
                  <a:pt x="493" y="1833"/>
                </a:lnTo>
                <a:lnTo>
                  <a:pt x="491" y="1832"/>
                </a:lnTo>
                <a:lnTo>
                  <a:pt x="488" y="1830"/>
                </a:lnTo>
                <a:lnTo>
                  <a:pt x="487" y="1829"/>
                </a:lnTo>
                <a:lnTo>
                  <a:pt x="486" y="1828"/>
                </a:lnTo>
                <a:lnTo>
                  <a:pt x="479" y="1825"/>
                </a:lnTo>
                <a:lnTo>
                  <a:pt x="476" y="1825"/>
                </a:lnTo>
                <a:lnTo>
                  <a:pt x="474" y="1824"/>
                </a:lnTo>
                <a:lnTo>
                  <a:pt x="473" y="1824"/>
                </a:lnTo>
                <a:lnTo>
                  <a:pt x="473" y="1822"/>
                </a:lnTo>
                <a:lnTo>
                  <a:pt x="472" y="1822"/>
                </a:lnTo>
                <a:lnTo>
                  <a:pt x="469" y="1822"/>
                </a:lnTo>
                <a:lnTo>
                  <a:pt x="467" y="1821"/>
                </a:lnTo>
                <a:lnTo>
                  <a:pt x="466" y="1821"/>
                </a:lnTo>
                <a:lnTo>
                  <a:pt x="462" y="1820"/>
                </a:lnTo>
                <a:lnTo>
                  <a:pt x="460" y="1819"/>
                </a:lnTo>
                <a:lnTo>
                  <a:pt x="458" y="1819"/>
                </a:lnTo>
                <a:lnTo>
                  <a:pt x="451" y="1818"/>
                </a:lnTo>
                <a:lnTo>
                  <a:pt x="448" y="1817"/>
                </a:lnTo>
                <a:lnTo>
                  <a:pt x="444" y="1816"/>
                </a:lnTo>
                <a:lnTo>
                  <a:pt x="440" y="1816"/>
                </a:lnTo>
                <a:lnTo>
                  <a:pt x="436" y="1815"/>
                </a:lnTo>
                <a:lnTo>
                  <a:pt x="434" y="1815"/>
                </a:lnTo>
                <a:lnTo>
                  <a:pt x="433" y="1813"/>
                </a:lnTo>
                <a:lnTo>
                  <a:pt x="430" y="1813"/>
                </a:lnTo>
                <a:lnTo>
                  <a:pt x="425" y="1812"/>
                </a:lnTo>
                <a:lnTo>
                  <a:pt x="422" y="1812"/>
                </a:lnTo>
                <a:lnTo>
                  <a:pt x="420" y="1812"/>
                </a:lnTo>
                <a:lnTo>
                  <a:pt x="417" y="1812"/>
                </a:lnTo>
                <a:lnTo>
                  <a:pt x="416" y="1812"/>
                </a:lnTo>
                <a:lnTo>
                  <a:pt x="415" y="1812"/>
                </a:lnTo>
                <a:lnTo>
                  <a:pt x="414" y="1812"/>
                </a:lnTo>
                <a:lnTo>
                  <a:pt x="413" y="1812"/>
                </a:lnTo>
                <a:lnTo>
                  <a:pt x="412" y="1812"/>
                </a:lnTo>
                <a:lnTo>
                  <a:pt x="410" y="1812"/>
                </a:lnTo>
                <a:lnTo>
                  <a:pt x="408" y="1812"/>
                </a:lnTo>
                <a:lnTo>
                  <a:pt x="407" y="1812"/>
                </a:lnTo>
                <a:lnTo>
                  <a:pt x="406" y="1812"/>
                </a:lnTo>
                <a:lnTo>
                  <a:pt x="405" y="1812"/>
                </a:lnTo>
                <a:lnTo>
                  <a:pt x="404" y="1811"/>
                </a:lnTo>
                <a:lnTo>
                  <a:pt x="403" y="1810"/>
                </a:lnTo>
                <a:lnTo>
                  <a:pt x="401" y="1810"/>
                </a:lnTo>
                <a:lnTo>
                  <a:pt x="399" y="1810"/>
                </a:lnTo>
                <a:lnTo>
                  <a:pt x="397" y="1809"/>
                </a:lnTo>
                <a:lnTo>
                  <a:pt x="393" y="1808"/>
                </a:lnTo>
                <a:lnTo>
                  <a:pt x="390" y="1807"/>
                </a:lnTo>
                <a:lnTo>
                  <a:pt x="388" y="1807"/>
                </a:lnTo>
                <a:lnTo>
                  <a:pt x="387" y="1805"/>
                </a:lnTo>
                <a:lnTo>
                  <a:pt x="386" y="1805"/>
                </a:lnTo>
                <a:lnTo>
                  <a:pt x="384" y="1805"/>
                </a:lnTo>
                <a:lnTo>
                  <a:pt x="383" y="1805"/>
                </a:lnTo>
                <a:lnTo>
                  <a:pt x="381" y="1805"/>
                </a:lnTo>
                <a:lnTo>
                  <a:pt x="380" y="1805"/>
                </a:lnTo>
                <a:lnTo>
                  <a:pt x="375" y="1805"/>
                </a:lnTo>
                <a:lnTo>
                  <a:pt x="372" y="1805"/>
                </a:lnTo>
                <a:lnTo>
                  <a:pt x="366" y="1804"/>
                </a:lnTo>
                <a:lnTo>
                  <a:pt x="361" y="1802"/>
                </a:lnTo>
                <a:lnTo>
                  <a:pt x="357" y="1801"/>
                </a:lnTo>
                <a:lnTo>
                  <a:pt x="354" y="1801"/>
                </a:lnTo>
                <a:lnTo>
                  <a:pt x="351" y="1799"/>
                </a:lnTo>
                <a:lnTo>
                  <a:pt x="349" y="1799"/>
                </a:lnTo>
                <a:lnTo>
                  <a:pt x="348" y="1797"/>
                </a:lnTo>
                <a:lnTo>
                  <a:pt x="347" y="1797"/>
                </a:lnTo>
                <a:lnTo>
                  <a:pt x="346" y="1797"/>
                </a:lnTo>
                <a:lnTo>
                  <a:pt x="340" y="1794"/>
                </a:lnTo>
                <a:lnTo>
                  <a:pt x="337" y="1793"/>
                </a:lnTo>
                <a:lnTo>
                  <a:pt x="335" y="1791"/>
                </a:lnTo>
                <a:lnTo>
                  <a:pt x="334" y="1791"/>
                </a:lnTo>
                <a:lnTo>
                  <a:pt x="332" y="1790"/>
                </a:lnTo>
                <a:lnTo>
                  <a:pt x="331" y="1790"/>
                </a:lnTo>
                <a:lnTo>
                  <a:pt x="330" y="1788"/>
                </a:lnTo>
                <a:lnTo>
                  <a:pt x="328" y="1786"/>
                </a:lnTo>
                <a:lnTo>
                  <a:pt x="326" y="1783"/>
                </a:lnTo>
                <a:lnTo>
                  <a:pt x="323" y="1782"/>
                </a:lnTo>
                <a:lnTo>
                  <a:pt x="322" y="1779"/>
                </a:lnTo>
                <a:lnTo>
                  <a:pt x="322" y="1778"/>
                </a:lnTo>
                <a:lnTo>
                  <a:pt x="321" y="1775"/>
                </a:lnTo>
                <a:lnTo>
                  <a:pt x="320" y="1773"/>
                </a:lnTo>
                <a:lnTo>
                  <a:pt x="320" y="1771"/>
                </a:lnTo>
                <a:lnTo>
                  <a:pt x="319" y="1769"/>
                </a:lnTo>
                <a:lnTo>
                  <a:pt x="319" y="1768"/>
                </a:lnTo>
                <a:lnTo>
                  <a:pt x="318" y="1767"/>
                </a:lnTo>
                <a:lnTo>
                  <a:pt x="318" y="1766"/>
                </a:lnTo>
                <a:lnTo>
                  <a:pt x="315" y="1762"/>
                </a:lnTo>
                <a:lnTo>
                  <a:pt x="315" y="1761"/>
                </a:lnTo>
                <a:lnTo>
                  <a:pt x="315" y="1760"/>
                </a:lnTo>
                <a:lnTo>
                  <a:pt x="314" y="1760"/>
                </a:lnTo>
                <a:lnTo>
                  <a:pt x="314" y="1759"/>
                </a:lnTo>
                <a:lnTo>
                  <a:pt x="314" y="1758"/>
                </a:lnTo>
                <a:lnTo>
                  <a:pt x="311" y="1752"/>
                </a:lnTo>
                <a:lnTo>
                  <a:pt x="309" y="1749"/>
                </a:lnTo>
                <a:lnTo>
                  <a:pt x="308" y="1746"/>
                </a:lnTo>
                <a:lnTo>
                  <a:pt x="305" y="1744"/>
                </a:lnTo>
                <a:lnTo>
                  <a:pt x="305" y="1742"/>
                </a:lnTo>
                <a:lnTo>
                  <a:pt x="304" y="1741"/>
                </a:lnTo>
                <a:lnTo>
                  <a:pt x="303" y="1741"/>
                </a:lnTo>
                <a:lnTo>
                  <a:pt x="302" y="1738"/>
                </a:lnTo>
                <a:lnTo>
                  <a:pt x="301" y="1736"/>
                </a:lnTo>
                <a:lnTo>
                  <a:pt x="300" y="1734"/>
                </a:lnTo>
                <a:lnTo>
                  <a:pt x="298" y="1733"/>
                </a:lnTo>
                <a:lnTo>
                  <a:pt x="297" y="1730"/>
                </a:lnTo>
                <a:lnTo>
                  <a:pt x="296" y="1729"/>
                </a:lnTo>
                <a:lnTo>
                  <a:pt x="295" y="1728"/>
                </a:lnTo>
                <a:lnTo>
                  <a:pt x="294" y="1727"/>
                </a:lnTo>
                <a:lnTo>
                  <a:pt x="294" y="1726"/>
                </a:lnTo>
                <a:lnTo>
                  <a:pt x="292" y="1724"/>
                </a:lnTo>
                <a:lnTo>
                  <a:pt x="292" y="1723"/>
                </a:lnTo>
                <a:lnTo>
                  <a:pt x="291" y="1720"/>
                </a:lnTo>
                <a:lnTo>
                  <a:pt x="289" y="1718"/>
                </a:lnTo>
                <a:lnTo>
                  <a:pt x="289" y="1716"/>
                </a:lnTo>
                <a:lnTo>
                  <a:pt x="289" y="1713"/>
                </a:lnTo>
                <a:lnTo>
                  <a:pt x="291" y="1712"/>
                </a:lnTo>
                <a:lnTo>
                  <a:pt x="293" y="1704"/>
                </a:lnTo>
                <a:lnTo>
                  <a:pt x="294" y="1703"/>
                </a:lnTo>
                <a:lnTo>
                  <a:pt x="294" y="1702"/>
                </a:lnTo>
                <a:lnTo>
                  <a:pt x="293" y="1699"/>
                </a:lnTo>
                <a:lnTo>
                  <a:pt x="292" y="1696"/>
                </a:lnTo>
                <a:lnTo>
                  <a:pt x="291" y="1694"/>
                </a:lnTo>
                <a:lnTo>
                  <a:pt x="289" y="1693"/>
                </a:lnTo>
                <a:lnTo>
                  <a:pt x="287" y="1692"/>
                </a:lnTo>
                <a:lnTo>
                  <a:pt x="286" y="1690"/>
                </a:lnTo>
                <a:lnTo>
                  <a:pt x="285" y="1690"/>
                </a:lnTo>
                <a:lnTo>
                  <a:pt x="284" y="1687"/>
                </a:lnTo>
                <a:lnTo>
                  <a:pt x="283" y="1686"/>
                </a:lnTo>
                <a:lnTo>
                  <a:pt x="282" y="1684"/>
                </a:lnTo>
                <a:lnTo>
                  <a:pt x="278" y="1681"/>
                </a:lnTo>
                <a:lnTo>
                  <a:pt x="277" y="1679"/>
                </a:lnTo>
                <a:lnTo>
                  <a:pt x="275" y="1676"/>
                </a:lnTo>
                <a:lnTo>
                  <a:pt x="274" y="1675"/>
                </a:lnTo>
                <a:lnTo>
                  <a:pt x="271" y="1671"/>
                </a:lnTo>
                <a:lnTo>
                  <a:pt x="270" y="1670"/>
                </a:lnTo>
                <a:lnTo>
                  <a:pt x="268" y="1667"/>
                </a:lnTo>
                <a:lnTo>
                  <a:pt x="266" y="1661"/>
                </a:lnTo>
                <a:lnTo>
                  <a:pt x="263" y="1657"/>
                </a:lnTo>
                <a:lnTo>
                  <a:pt x="262" y="1652"/>
                </a:lnTo>
                <a:lnTo>
                  <a:pt x="261" y="1650"/>
                </a:lnTo>
                <a:lnTo>
                  <a:pt x="261" y="1648"/>
                </a:lnTo>
                <a:lnTo>
                  <a:pt x="260" y="1645"/>
                </a:lnTo>
                <a:lnTo>
                  <a:pt x="259" y="1643"/>
                </a:lnTo>
                <a:lnTo>
                  <a:pt x="258" y="1641"/>
                </a:lnTo>
                <a:lnTo>
                  <a:pt x="258" y="1640"/>
                </a:lnTo>
                <a:lnTo>
                  <a:pt x="258" y="1637"/>
                </a:lnTo>
                <a:lnTo>
                  <a:pt x="257" y="1636"/>
                </a:lnTo>
                <a:lnTo>
                  <a:pt x="257" y="1635"/>
                </a:lnTo>
                <a:lnTo>
                  <a:pt x="255" y="1634"/>
                </a:lnTo>
                <a:lnTo>
                  <a:pt x="255" y="1633"/>
                </a:lnTo>
                <a:lnTo>
                  <a:pt x="254" y="1631"/>
                </a:lnTo>
                <a:lnTo>
                  <a:pt x="253" y="1628"/>
                </a:lnTo>
                <a:lnTo>
                  <a:pt x="252" y="1626"/>
                </a:lnTo>
                <a:lnTo>
                  <a:pt x="251" y="1623"/>
                </a:lnTo>
                <a:lnTo>
                  <a:pt x="250" y="1621"/>
                </a:lnTo>
                <a:lnTo>
                  <a:pt x="249" y="1620"/>
                </a:lnTo>
                <a:lnTo>
                  <a:pt x="249" y="1619"/>
                </a:lnTo>
                <a:lnTo>
                  <a:pt x="246" y="1617"/>
                </a:lnTo>
                <a:lnTo>
                  <a:pt x="245" y="1614"/>
                </a:lnTo>
                <a:lnTo>
                  <a:pt x="244" y="1612"/>
                </a:lnTo>
                <a:lnTo>
                  <a:pt x="244" y="1610"/>
                </a:lnTo>
                <a:lnTo>
                  <a:pt x="241" y="1607"/>
                </a:lnTo>
                <a:lnTo>
                  <a:pt x="240" y="1604"/>
                </a:lnTo>
                <a:lnTo>
                  <a:pt x="237" y="1602"/>
                </a:lnTo>
                <a:lnTo>
                  <a:pt x="236" y="1601"/>
                </a:lnTo>
                <a:lnTo>
                  <a:pt x="236" y="1600"/>
                </a:lnTo>
                <a:lnTo>
                  <a:pt x="235" y="1600"/>
                </a:lnTo>
                <a:lnTo>
                  <a:pt x="235" y="1599"/>
                </a:lnTo>
                <a:lnTo>
                  <a:pt x="234" y="1596"/>
                </a:lnTo>
                <a:lnTo>
                  <a:pt x="233" y="1594"/>
                </a:lnTo>
                <a:lnTo>
                  <a:pt x="232" y="1593"/>
                </a:lnTo>
                <a:lnTo>
                  <a:pt x="231" y="1592"/>
                </a:lnTo>
                <a:lnTo>
                  <a:pt x="231" y="1591"/>
                </a:lnTo>
                <a:lnTo>
                  <a:pt x="229" y="1591"/>
                </a:lnTo>
                <a:lnTo>
                  <a:pt x="228" y="1590"/>
                </a:lnTo>
                <a:lnTo>
                  <a:pt x="227" y="1589"/>
                </a:lnTo>
                <a:lnTo>
                  <a:pt x="226" y="1586"/>
                </a:lnTo>
                <a:lnTo>
                  <a:pt x="225" y="1586"/>
                </a:lnTo>
                <a:lnTo>
                  <a:pt x="225" y="1585"/>
                </a:lnTo>
                <a:lnTo>
                  <a:pt x="224" y="1584"/>
                </a:lnTo>
                <a:lnTo>
                  <a:pt x="222" y="1582"/>
                </a:lnTo>
                <a:lnTo>
                  <a:pt x="220" y="1581"/>
                </a:lnTo>
                <a:lnTo>
                  <a:pt x="219" y="1579"/>
                </a:lnTo>
                <a:lnTo>
                  <a:pt x="218" y="1577"/>
                </a:lnTo>
                <a:lnTo>
                  <a:pt x="217" y="1577"/>
                </a:lnTo>
                <a:lnTo>
                  <a:pt x="216" y="1576"/>
                </a:lnTo>
                <a:lnTo>
                  <a:pt x="215" y="1575"/>
                </a:lnTo>
                <a:lnTo>
                  <a:pt x="214" y="1574"/>
                </a:lnTo>
                <a:lnTo>
                  <a:pt x="210" y="1569"/>
                </a:lnTo>
                <a:lnTo>
                  <a:pt x="209" y="1568"/>
                </a:lnTo>
                <a:lnTo>
                  <a:pt x="207" y="1567"/>
                </a:lnTo>
                <a:lnTo>
                  <a:pt x="203" y="1565"/>
                </a:lnTo>
                <a:lnTo>
                  <a:pt x="202" y="1565"/>
                </a:lnTo>
                <a:lnTo>
                  <a:pt x="200" y="1562"/>
                </a:lnTo>
                <a:lnTo>
                  <a:pt x="197" y="1560"/>
                </a:lnTo>
                <a:lnTo>
                  <a:pt x="196" y="1560"/>
                </a:lnTo>
                <a:lnTo>
                  <a:pt x="194" y="1560"/>
                </a:lnTo>
                <a:lnTo>
                  <a:pt x="193" y="1559"/>
                </a:lnTo>
                <a:lnTo>
                  <a:pt x="192" y="1558"/>
                </a:lnTo>
                <a:lnTo>
                  <a:pt x="191" y="1558"/>
                </a:lnTo>
                <a:lnTo>
                  <a:pt x="190" y="1557"/>
                </a:lnTo>
                <a:lnTo>
                  <a:pt x="189" y="1556"/>
                </a:lnTo>
                <a:lnTo>
                  <a:pt x="188" y="1556"/>
                </a:lnTo>
                <a:lnTo>
                  <a:pt x="186" y="1556"/>
                </a:lnTo>
                <a:lnTo>
                  <a:pt x="186" y="1554"/>
                </a:lnTo>
                <a:lnTo>
                  <a:pt x="185" y="1554"/>
                </a:lnTo>
                <a:lnTo>
                  <a:pt x="184" y="1554"/>
                </a:lnTo>
                <a:lnTo>
                  <a:pt x="184" y="1553"/>
                </a:lnTo>
                <a:lnTo>
                  <a:pt x="183" y="1553"/>
                </a:lnTo>
                <a:lnTo>
                  <a:pt x="182" y="1552"/>
                </a:lnTo>
                <a:lnTo>
                  <a:pt x="181" y="1552"/>
                </a:lnTo>
                <a:lnTo>
                  <a:pt x="180" y="1552"/>
                </a:lnTo>
                <a:lnTo>
                  <a:pt x="179" y="1551"/>
                </a:lnTo>
                <a:lnTo>
                  <a:pt x="177" y="1551"/>
                </a:lnTo>
                <a:lnTo>
                  <a:pt x="176" y="1551"/>
                </a:lnTo>
                <a:lnTo>
                  <a:pt x="175" y="1550"/>
                </a:lnTo>
                <a:lnTo>
                  <a:pt x="174" y="1549"/>
                </a:lnTo>
                <a:lnTo>
                  <a:pt x="173" y="1549"/>
                </a:lnTo>
                <a:lnTo>
                  <a:pt x="172" y="1549"/>
                </a:lnTo>
                <a:lnTo>
                  <a:pt x="171" y="1548"/>
                </a:lnTo>
                <a:lnTo>
                  <a:pt x="168" y="1548"/>
                </a:lnTo>
                <a:lnTo>
                  <a:pt x="167" y="1546"/>
                </a:lnTo>
                <a:lnTo>
                  <a:pt x="166" y="1546"/>
                </a:lnTo>
                <a:lnTo>
                  <a:pt x="165" y="1545"/>
                </a:lnTo>
                <a:lnTo>
                  <a:pt x="163" y="1545"/>
                </a:lnTo>
                <a:lnTo>
                  <a:pt x="160" y="1544"/>
                </a:lnTo>
                <a:lnTo>
                  <a:pt x="159" y="1543"/>
                </a:lnTo>
                <a:lnTo>
                  <a:pt x="158" y="1543"/>
                </a:lnTo>
                <a:lnTo>
                  <a:pt x="157" y="1543"/>
                </a:lnTo>
                <a:lnTo>
                  <a:pt x="156" y="1542"/>
                </a:lnTo>
                <a:lnTo>
                  <a:pt x="155" y="1542"/>
                </a:lnTo>
                <a:lnTo>
                  <a:pt x="154" y="1542"/>
                </a:lnTo>
                <a:lnTo>
                  <a:pt x="153" y="1541"/>
                </a:lnTo>
                <a:lnTo>
                  <a:pt x="151" y="1541"/>
                </a:lnTo>
                <a:lnTo>
                  <a:pt x="149" y="1541"/>
                </a:lnTo>
                <a:lnTo>
                  <a:pt x="149" y="1540"/>
                </a:lnTo>
                <a:lnTo>
                  <a:pt x="148" y="1540"/>
                </a:lnTo>
                <a:lnTo>
                  <a:pt x="147" y="1540"/>
                </a:lnTo>
                <a:lnTo>
                  <a:pt x="147" y="1541"/>
                </a:lnTo>
                <a:lnTo>
                  <a:pt x="146" y="1541"/>
                </a:lnTo>
                <a:lnTo>
                  <a:pt x="145" y="1541"/>
                </a:lnTo>
                <a:lnTo>
                  <a:pt x="144" y="1541"/>
                </a:lnTo>
                <a:lnTo>
                  <a:pt x="142" y="1541"/>
                </a:lnTo>
                <a:lnTo>
                  <a:pt x="141" y="1540"/>
                </a:lnTo>
                <a:lnTo>
                  <a:pt x="139" y="1540"/>
                </a:lnTo>
                <a:lnTo>
                  <a:pt x="137" y="1539"/>
                </a:lnTo>
                <a:lnTo>
                  <a:pt x="136" y="1539"/>
                </a:lnTo>
                <a:lnTo>
                  <a:pt x="134" y="1537"/>
                </a:lnTo>
                <a:lnTo>
                  <a:pt x="133" y="1537"/>
                </a:lnTo>
                <a:lnTo>
                  <a:pt x="132" y="1537"/>
                </a:lnTo>
                <a:lnTo>
                  <a:pt x="132" y="1536"/>
                </a:lnTo>
                <a:lnTo>
                  <a:pt x="131" y="1536"/>
                </a:lnTo>
                <a:lnTo>
                  <a:pt x="130" y="1536"/>
                </a:lnTo>
                <a:lnTo>
                  <a:pt x="129" y="1535"/>
                </a:lnTo>
                <a:lnTo>
                  <a:pt x="128" y="1535"/>
                </a:lnTo>
                <a:lnTo>
                  <a:pt x="127" y="1534"/>
                </a:lnTo>
                <a:lnTo>
                  <a:pt x="125" y="1534"/>
                </a:lnTo>
                <a:lnTo>
                  <a:pt x="124" y="1534"/>
                </a:lnTo>
                <a:lnTo>
                  <a:pt x="123" y="1533"/>
                </a:lnTo>
                <a:lnTo>
                  <a:pt x="121" y="1533"/>
                </a:lnTo>
                <a:lnTo>
                  <a:pt x="120" y="1532"/>
                </a:lnTo>
                <a:lnTo>
                  <a:pt x="119" y="1532"/>
                </a:lnTo>
                <a:lnTo>
                  <a:pt x="117" y="1531"/>
                </a:lnTo>
                <a:lnTo>
                  <a:pt x="116" y="1531"/>
                </a:lnTo>
                <a:lnTo>
                  <a:pt x="115" y="1531"/>
                </a:lnTo>
                <a:lnTo>
                  <a:pt x="114" y="1529"/>
                </a:lnTo>
                <a:lnTo>
                  <a:pt x="113" y="1529"/>
                </a:lnTo>
                <a:lnTo>
                  <a:pt x="113" y="1528"/>
                </a:lnTo>
                <a:lnTo>
                  <a:pt x="112" y="1528"/>
                </a:lnTo>
                <a:lnTo>
                  <a:pt x="111" y="1528"/>
                </a:lnTo>
                <a:lnTo>
                  <a:pt x="110" y="1528"/>
                </a:lnTo>
                <a:lnTo>
                  <a:pt x="110" y="1527"/>
                </a:lnTo>
                <a:lnTo>
                  <a:pt x="108" y="1527"/>
                </a:lnTo>
                <a:lnTo>
                  <a:pt x="107" y="1527"/>
                </a:lnTo>
                <a:lnTo>
                  <a:pt x="106" y="1527"/>
                </a:lnTo>
                <a:lnTo>
                  <a:pt x="106" y="1526"/>
                </a:lnTo>
                <a:lnTo>
                  <a:pt x="105" y="1526"/>
                </a:lnTo>
                <a:lnTo>
                  <a:pt x="104" y="1526"/>
                </a:lnTo>
                <a:lnTo>
                  <a:pt x="103" y="1526"/>
                </a:lnTo>
                <a:lnTo>
                  <a:pt x="102" y="1525"/>
                </a:lnTo>
                <a:lnTo>
                  <a:pt x="101" y="1525"/>
                </a:lnTo>
                <a:lnTo>
                  <a:pt x="99" y="1524"/>
                </a:lnTo>
                <a:lnTo>
                  <a:pt x="98" y="1524"/>
                </a:lnTo>
                <a:lnTo>
                  <a:pt x="98" y="1523"/>
                </a:lnTo>
                <a:lnTo>
                  <a:pt x="97" y="1523"/>
                </a:lnTo>
                <a:lnTo>
                  <a:pt x="96" y="1522"/>
                </a:lnTo>
                <a:lnTo>
                  <a:pt x="95" y="1522"/>
                </a:lnTo>
                <a:lnTo>
                  <a:pt x="94" y="1522"/>
                </a:lnTo>
                <a:lnTo>
                  <a:pt x="94" y="1520"/>
                </a:lnTo>
                <a:lnTo>
                  <a:pt x="93" y="1520"/>
                </a:lnTo>
                <a:lnTo>
                  <a:pt x="91" y="1520"/>
                </a:lnTo>
                <a:lnTo>
                  <a:pt x="91" y="1519"/>
                </a:lnTo>
                <a:lnTo>
                  <a:pt x="90" y="1519"/>
                </a:lnTo>
                <a:lnTo>
                  <a:pt x="89" y="1519"/>
                </a:lnTo>
                <a:lnTo>
                  <a:pt x="89" y="1518"/>
                </a:lnTo>
                <a:lnTo>
                  <a:pt x="88" y="1518"/>
                </a:lnTo>
                <a:lnTo>
                  <a:pt x="87" y="1518"/>
                </a:lnTo>
                <a:lnTo>
                  <a:pt x="87" y="1517"/>
                </a:lnTo>
                <a:lnTo>
                  <a:pt x="86" y="1517"/>
                </a:lnTo>
                <a:lnTo>
                  <a:pt x="85" y="1517"/>
                </a:lnTo>
                <a:lnTo>
                  <a:pt x="85" y="1516"/>
                </a:lnTo>
                <a:lnTo>
                  <a:pt x="84" y="1516"/>
                </a:lnTo>
                <a:lnTo>
                  <a:pt x="82" y="1516"/>
                </a:lnTo>
                <a:lnTo>
                  <a:pt x="81" y="1515"/>
                </a:lnTo>
                <a:lnTo>
                  <a:pt x="80" y="1515"/>
                </a:lnTo>
                <a:lnTo>
                  <a:pt x="79" y="1514"/>
                </a:lnTo>
                <a:lnTo>
                  <a:pt x="78" y="1514"/>
                </a:lnTo>
                <a:lnTo>
                  <a:pt x="77" y="1514"/>
                </a:lnTo>
                <a:lnTo>
                  <a:pt x="77" y="1512"/>
                </a:lnTo>
                <a:lnTo>
                  <a:pt x="76" y="1512"/>
                </a:lnTo>
                <a:lnTo>
                  <a:pt x="75" y="1512"/>
                </a:lnTo>
                <a:lnTo>
                  <a:pt x="73" y="1511"/>
                </a:lnTo>
                <a:lnTo>
                  <a:pt x="72" y="1511"/>
                </a:lnTo>
                <a:lnTo>
                  <a:pt x="71" y="1511"/>
                </a:lnTo>
                <a:lnTo>
                  <a:pt x="70" y="1512"/>
                </a:lnTo>
                <a:lnTo>
                  <a:pt x="69" y="1512"/>
                </a:lnTo>
                <a:lnTo>
                  <a:pt x="69" y="1511"/>
                </a:lnTo>
                <a:lnTo>
                  <a:pt x="68" y="1511"/>
                </a:lnTo>
                <a:lnTo>
                  <a:pt x="67" y="1511"/>
                </a:lnTo>
                <a:lnTo>
                  <a:pt x="65" y="1511"/>
                </a:lnTo>
                <a:lnTo>
                  <a:pt x="64" y="1511"/>
                </a:lnTo>
                <a:lnTo>
                  <a:pt x="63" y="1511"/>
                </a:lnTo>
                <a:lnTo>
                  <a:pt x="63" y="1510"/>
                </a:lnTo>
                <a:lnTo>
                  <a:pt x="62" y="1510"/>
                </a:lnTo>
                <a:lnTo>
                  <a:pt x="61" y="1510"/>
                </a:lnTo>
                <a:lnTo>
                  <a:pt x="61" y="1509"/>
                </a:lnTo>
                <a:lnTo>
                  <a:pt x="60" y="1509"/>
                </a:lnTo>
                <a:lnTo>
                  <a:pt x="59" y="1509"/>
                </a:lnTo>
                <a:lnTo>
                  <a:pt x="58" y="1509"/>
                </a:lnTo>
                <a:lnTo>
                  <a:pt x="55" y="1508"/>
                </a:lnTo>
                <a:lnTo>
                  <a:pt x="55" y="1507"/>
                </a:lnTo>
                <a:lnTo>
                  <a:pt x="54" y="1507"/>
                </a:lnTo>
                <a:lnTo>
                  <a:pt x="53" y="1507"/>
                </a:lnTo>
                <a:lnTo>
                  <a:pt x="53" y="1506"/>
                </a:lnTo>
                <a:lnTo>
                  <a:pt x="52" y="1506"/>
                </a:lnTo>
                <a:lnTo>
                  <a:pt x="51" y="1504"/>
                </a:lnTo>
                <a:lnTo>
                  <a:pt x="50" y="1504"/>
                </a:lnTo>
                <a:lnTo>
                  <a:pt x="50" y="1503"/>
                </a:lnTo>
                <a:lnTo>
                  <a:pt x="49" y="1503"/>
                </a:lnTo>
                <a:lnTo>
                  <a:pt x="47" y="1502"/>
                </a:lnTo>
                <a:lnTo>
                  <a:pt x="46" y="1502"/>
                </a:lnTo>
                <a:lnTo>
                  <a:pt x="46" y="1501"/>
                </a:lnTo>
                <a:lnTo>
                  <a:pt x="45" y="1501"/>
                </a:lnTo>
                <a:lnTo>
                  <a:pt x="44" y="1501"/>
                </a:lnTo>
                <a:lnTo>
                  <a:pt x="44" y="1500"/>
                </a:lnTo>
                <a:lnTo>
                  <a:pt x="43" y="1500"/>
                </a:lnTo>
                <a:lnTo>
                  <a:pt x="42" y="1499"/>
                </a:lnTo>
                <a:lnTo>
                  <a:pt x="41" y="1498"/>
                </a:lnTo>
                <a:lnTo>
                  <a:pt x="39" y="1497"/>
                </a:lnTo>
                <a:lnTo>
                  <a:pt x="38" y="1495"/>
                </a:lnTo>
                <a:lnTo>
                  <a:pt x="37" y="1494"/>
                </a:lnTo>
                <a:lnTo>
                  <a:pt x="36" y="1494"/>
                </a:lnTo>
                <a:lnTo>
                  <a:pt x="36" y="1493"/>
                </a:lnTo>
                <a:lnTo>
                  <a:pt x="35" y="1492"/>
                </a:lnTo>
                <a:lnTo>
                  <a:pt x="35" y="1491"/>
                </a:lnTo>
                <a:lnTo>
                  <a:pt x="34" y="1491"/>
                </a:lnTo>
                <a:lnTo>
                  <a:pt x="34" y="1490"/>
                </a:lnTo>
                <a:lnTo>
                  <a:pt x="33" y="1489"/>
                </a:lnTo>
                <a:lnTo>
                  <a:pt x="33" y="1487"/>
                </a:lnTo>
                <a:lnTo>
                  <a:pt x="32" y="1486"/>
                </a:lnTo>
                <a:lnTo>
                  <a:pt x="30" y="1485"/>
                </a:lnTo>
                <a:lnTo>
                  <a:pt x="29" y="1484"/>
                </a:lnTo>
                <a:lnTo>
                  <a:pt x="29" y="1483"/>
                </a:lnTo>
                <a:lnTo>
                  <a:pt x="29" y="1482"/>
                </a:lnTo>
                <a:lnTo>
                  <a:pt x="28" y="1481"/>
                </a:lnTo>
                <a:lnTo>
                  <a:pt x="28" y="1479"/>
                </a:lnTo>
                <a:lnTo>
                  <a:pt x="27" y="1478"/>
                </a:lnTo>
                <a:lnTo>
                  <a:pt x="26" y="1478"/>
                </a:lnTo>
                <a:lnTo>
                  <a:pt x="26" y="1476"/>
                </a:lnTo>
                <a:lnTo>
                  <a:pt x="25" y="1474"/>
                </a:lnTo>
                <a:lnTo>
                  <a:pt x="25" y="1473"/>
                </a:lnTo>
                <a:lnTo>
                  <a:pt x="24" y="1472"/>
                </a:lnTo>
                <a:lnTo>
                  <a:pt x="24" y="1470"/>
                </a:lnTo>
                <a:lnTo>
                  <a:pt x="24" y="1469"/>
                </a:lnTo>
                <a:lnTo>
                  <a:pt x="22" y="1469"/>
                </a:lnTo>
                <a:lnTo>
                  <a:pt x="22" y="1468"/>
                </a:lnTo>
                <a:lnTo>
                  <a:pt x="22" y="1467"/>
                </a:lnTo>
                <a:lnTo>
                  <a:pt x="21" y="1466"/>
                </a:lnTo>
                <a:lnTo>
                  <a:pt x="21" y="1464"/>
                </a:lnTo>
                <a:lnTo>
                  <a:pt x="20" y="1464"/>
                </a:lnTo>
                <a:lnTo>
                  <a:pt x="20" y="1462"/>
                </a:lnTo>
                <a:lnTo>
                  <a:pt x="19" y="1461"/>
                </a:lnTo>
                <a:lnTo>
                  <a:pt x="19" y="1460"/>
                </a:lnTo>
                <a:lnTo>
                  <a:pt x="18" y="1459"/>
                </a:lnTo>
                <a:lnTo>
                  <a:pt x="18" y="1458"/>
                </a:lnTo>
                <a:lnTo>
                  <a:pt x="18" y="1457"/>
                </a:lnTo>
                <a:lnTo>
                  <a:pt x="17" y="1456"/>
                </a:lnTo>
                <a:lnTo>
                  <a:pt x="17" y="1455"/>
                </a:lnTo>
                <a:lnTo>
                  <a:pt x="16" y="1455"/>
                </a:lnTo>
                <a:lnTo>
                  <a:pt x="16" y="1453"/>
                </a:lnTo>
                <a:lnTo>
                  <a:pt x="16" y="1452"/>
                </a:lnTo>
                <a:lnTo>
                  <a:pt x="15" y="1452"/>
                </a:lnTo>
                <a:lnTo>
                  <a:pt x="15" y="1451"/>
                </a:lnTo>
                <a:lnTo>
                  <a:pt x="15" y="1450"/>
                </a:lnTo>
                <a:lnTo>
                  <a:pt x="15" y="1449"/>
                </a:lnTo>
                <a:lnTo>
                  <a:pt x="13" y="1448"/>
                </a:lnTo>
                <a:lnTo>
                  <a:pt x="13" y="1447"/>
                </a:lnTo>
                <a:lnTo>
                  <a:pt x="13" y="1445"/>
                </a:lnTo>
                <a:lnTo>
                  <a:pt x="12" y="1444"/>
                </a:lnTo>
                <a:lnTo>
                  <a:pt x="12" y="1443"/>
                </a:lnTo>
                <a:lnTo>
                  <a:pt x="12" y="1442"/>
                </a:lnTo>
                <a:lnTo>
                  <a:pt x="12" y="1441"/>
                </a:lnTo>
                <a:lnTo>
                  <a:pt x="11" y="1440"/>
                </a:lnTo>
                <a:lnTo>
                  <a:pt x="11" y="1439"/>
                </a:lnTo>
                <a:lnTo>
                  <a:pt x="11" y="1437"/>
                </a:lnTo>
                <a:lnTo>
                  <a:pt x="11" y="1436"/>
                </a:lnTo>
                <a:lnTo>
                  <a:pt x="11" y="1435"/>
                </a:lnTo>
                <a:lnTo>
                  <a:pt x="11" y="1434"/>
                </a:lnTo>
                <a:lnTo>
                  <a:pt x="11" y="1433"/>
                </a:lnTo>
                <a:lnTo>
                  <a:pt x="11" y="1432"/>
                </a:lnTo>
                <a:lnTo>
                  <a:pt x="11" y="1431"/>
                </a:lnTo>
                <a:lnTo>
                  <a:pt x="11" y="1430"/>
                </a:lnTo>
                <a:lnTo>
                  <a:pt x="10" y="1428"/>
                </a:lnTo>
                <a:lnTo>
                  <a:pt x="10" y="1427"/>
                </a:lnTo>
                <a:lnTo>
                  <a:pt x="10" y="1426"/>
                </a:lnTo>
                <a:lnTo>
                  <a:pt x="10" y="1425"/>
                </a:lnTo>
                <a:lnTo>
                  <a:pt x="10" y="1424"/>
                </a:lnTo>
                <a:lnTo>
                  <a:pt x="9" y="1423"/>
                </a:lnTo>
                <a:lnTo>
                  <a:pt x="9" y="1420"/>
                </a:lnTo>
                <a:lnTo>
                  <a:pt x="8" y="1419"/>
                </a:lnTo>
                <a:lnTo>
                  <a:pt x="8" y="1418"/>
                </a:lnTo>
                <a:lnTo>
                  <a:pt x="8" y="1417"/>
                </a:lnTo>
                <a:lnTo>
                  <a:pt x="8" y="1416"/>
                </a:lnTo>
                <a:lnTo>
                  <a:pt x="8" y="1415"/>
                </a:lnTo>
                <a:lnTo>
                  <a:pt x="7" y="1415"/>
                </a:lnTo>
                <a:lnTo>
                  <a:pt x="7" y="1414"/>
                </a:lnTo>
                <a:lnTo>
                  <a:pt x="7" y="1412"/>
                </a:lnTo>
                <a:lnTo>
                  <a:pt x="7" y="1411"/>
                </a:lnTo>
                <a:lnTo>
                  <a:pt x="6" y="1411"/>
                </a:lnTo>
                <a:lnTo>
                  <a:pt x="6" y="1409"/>
                </a:lnTo>
                <a:lnTo>
                  <a:pt x="6" y="1408"/>
                </a:lnTo>
                <a:lnTo>
                  <a:pt x="6" y="1407"/>
                </a:lnTo>
                <a:lnTo>
                  <a:pt x="4" y="1406"/>
                </a:lnTo>
                <a:lnTo>
                  <a:pt x="4" y="1405"/>
                </a:lnTo>
                <a:lnTo>
                  <a:pt x="4" y="1403"/>
                </a:lnTo>
                <a:lnTo>
                  <a:pt x="3" y="1402"/>
                </a:lnTo>
                <a:lnTo>
                  <a:pt x="3" y="1401"/>
                </a:lnTo>
                <a:lnTo>
                  <a:pt x="3" y="1400"/>
                </a:lnTo>
                <a:lnTo>
                  <a:pt x="3" y="1399"/>
                </a:lnTo>
                <a:lnTo>
                  <a:pt x="3" y="1398"/>
                </a:lnTo>
                <a:lnTo>
                  <a:pt x="3" y="1397"/>
                </a:lnTo>
                <a:lnTo>
                  <a:pt x="2" y="1397"/>
                </a:lnTo>
                <a:lnTo>
                  <a:pt x="2" y="1395"/>
                </a:lnTo>
                <a:lnTo>
                  <a:pt x="2" y="1394"/>
                </a:lnTo>
                <a:lnTo>
                  <a:pt x="2" y="1393"/>
                </a:lnTo>
                <a:lnTo>
                  <a:pt x="2" y="1392"/>
                </a:lnTo>
                <a:lnTo>
                  <a:pt x="2" y="1390"/>
                </a:lnTo>
                <a:lnTo>
                  <a:pt x="2" y="1389"/>
                </a:lnTo>
                <a:lnTo>
                  <a:pt x="2" y="1387"/>
                </a:lnTo>
                <a:lnTo>
                  <a:pt x="2" y="1386"/>
                </a:lnTo>
                <a:lnTo>
                  <a:pt x="2" y="1385"/>
                </a:lnTo>
                <a:lnTo>
                  <a:pt x="1" y="1385"/>
                </a:lnTo>
                <a:lnTo>
                  <a:pt x="2" y="1385"/>
                </a:lnTo>
                <a:lnTo>
                  <a:pt x="2" y="1384"/>
                </a:lnTo>
                <a:lnTo>
                  <a:pt x="2" y="1383"/>
                </a:lnTo>
                <a:lnTo>
                  <a:pt x="2" y="1382"/>
                </a:lnTo>
                <a:lnTo>
                  <a:pt x="2" y="1381"/>
                </a:lnTo>
                <a:lnTo>
                  <a:pt x="1" y="1381"/>
                </a:lnTo>
                <a:lnTo>
                  <a:pt x="1" y="1380"/>
                </a:lnTo>
                <a:lnTo>
                  <a:pt x="1" y="1378"/>
                </a:lnTo>
                <a:lnTo>
                  <a:pt x="1" y="1377"/>
                </a:lnTo>
                <a:lnTo>
                  <a:pt x="1" y="1376"/>
                </a:lnTo>
                <a:lnTo>
                  <a:pt x="1" y="1375"/>
                </a:lnTo>
                <a:lnTo>
                  <a:pt x="1" y="1374"/>
                </a:lnTo>
                <a:lnTo>
                  <a:pt x="1" y="1373"/>
                </a:lnTo>
                <a:lnTo>
                  <a:pt x="1" y="1372"/>
                </a:lnTo>
                <a:lnTo>
                  <a:pt x="2" y="1370"/>
                </a:lnTo>
                <a:lnTo>
                  <a:pt x="2" y="1369"/>
                </a:lnTo>
                <a:lnTo>
                  <a:pt x="2" y="1368"/>
                </a:lnTo>
                <a:lnTo>
                  <a:pt x="2" y="1367"/>
                </a:lnTo>
                <a:lnTo>
                  <a:pt x="2" y="1366"/>
                </a:lnTo>
                <a:lnTo>
                  <a:pt x="2" y="1365"/>
                </a:lnTo>
                <a:lnTo>
                  <a:pt x="1" y="1365"/>
                </a:lnTo>
                <a:lnTo>
                  <a:pt x="1" y="1364"/>
                </a:lnTo>
                <a:lnTo>
                  <a:pt x="1" y="1361"/>
                </a:lnTo>
                <a:lnTo>
                  <a:pt x="1" y="1360"/>
                </a:lnTo>
                <a:lnTo>
                  <a:pt x="1" y="1359"/>
                </a:lnTo>
                <a:lnTo>
                  <a:pt x="1" y="1358"/>
                </a:lnTo>
                <a:lnTo>
                  <a:pt x="1" y="1356"/>
                </a:lnTo>
                <a:lnTo>
                  <a:pt x="1" y="1355"/>
                </a:lnTo>
                <a:lnTo>
                  <a:pt x="0" y="1352"/>
                </a:lnTo>
                <a:lnTo>
                  <a:pt x="0" y="1351"/>
                </a:lnTo>
                <a:lnTo>
                  <a:pt x="0" y="1350"/>
                </a:lnTo>
                <a:lnTo>
                  <a:pt x="0" y="1349"/>
                </a:lnTo>
                <a:lnTo>
                  <a:pt x="0" y="1348"/>
                </a:lnTo>
                <a:lnTo>
                  <a:pt x="0" y="1347"/>
                </a:lnTo>
                <a:lnTo>
                  <a:pt x="0" y="1343"/>
                </a:lnTo>
                <a:lnTo>
                  <a:pt x="0" y="1342"/>
                </a:lnTo>
                <a:lnTo>
                  <a:pt x="0" y="1341"/>
                </a:lnTo>
                <a:lnTo>
                  <a:pt x="0" y="1340"/>
                </a:lnTo>
                <a:lnTo>
                  <a:pt x="0" y="1339"/>
                </a:lnTo>
                <a:lnTo>
                  <a:pt x="0" y="1338"/>
                </a:lnTo>
                <a:lnTo>
                  <a:pt x="0" y="1336"/>
                </a:lnTo>
                <a:lnTo>
                  <a:pt x="0" y="1335"/>
                </a:lnTo>
                <a:lnTo>
                  <a:pt x="0" y="1334"/>
                </a:lnTo>
                <a:lnTo>
                  <a:pt x="0" y="1333"/>
                </a:lnTo>
                <a:lnTo>
                  <a:pt x="0" y="1332"/>
                </a:lnTo>
                <a:lnTo>
                  <a:pt x="0" y="1331"/>
                </a:lnTo>
                <a:lnTo>
                  <a:pt x="1" y="1330"/>
                </a:lnTo>
                <a:lnTo>
                  <a:pt x="1" y="1328"/>
                </a:lnTo>
                <a:lnTo>
                  <a:pt x="1" y="1327"/>
                </a:lnTo>
                <a:lnTo>
                  <a:pt x="1" y="1326"/>
                </a:lnTo>
                <a:lnTo>
                  <a:pt x="2" y="1326"/>
                </a:lnTo>
                <a:lnTo>
                  <a:pt x="2" y="1325"/>
                </a:lnTo>
                <a:lnTo>
                  <a:pt x="3" y="1325"/>
                </a:lnTo>
                <a:lnTo>
                  <a:pt x="3" y="1324"/>
                </a:lnTo>
                <a:lnTo>
                  <a:pt x="4" y="1323"/>
                </a:lnTo>
                <a:lnTo>
                  <a:pt x="6" y="1323"/>
                </a:lnTo>
                <a:lnTo>
                  <a:pt x="7" y="1322"/>
                </a:lnTo>
                <a:lnTo>
                  <a:pt x="8" y="1322"/>
                </a:lnTo>
                <a:lnTo>
                  <a:pt x="8" y="1320"/>
                </a:lnTo>
                <a:lnTo>
                  <a:pt x="9" y="1320"/>
                </a:lnTo>
                <a:lnTo>
                  <a:pt x="10" y="1319"/>
                </a:lnTo>
                <a:lnTo>
                  <a:pt x="11" y="1319"/>
                </a:lnTo>
                <a:lnTo>
                  <a:pt x="11" y="1318"/>
                </a:lnTo>
                <a:lnTo>
                  <a:pt x="12" y="1317"/>
                </a:lnTo>
                <a:lnTo>
                  <a:pt x="12" y="1316"/>
                </a:lnTo>
                <a:lnTo>
                  <a:pt x="13" y="1316"/>
                </a:lnTo>
                <a:lnTo>
                  <a:pt x="13" y="1315"/>
                </a:lnTo>
                <a:lnTo>
                  <a:pt x="13" y="1314"/>
                </a:lnTo>
                <a:lnTo>
                  <a:pt x="13" y="1313"/>
                </a:lnTo>
                <a:lnTo>
                  <a:pt x="15" y="1311"/>
                </a:lnTo>
                <a:lnTo>
                  <a:pt x="15" y="1310"/>
                </a:lnTo>
                <a:lnTo>
                  <a:pt x="16" y="1308"/>
                </a:lnTo>
                <a:lnTo>
                  <a:pt x="16" y="1307"/>
                </a:lnTo>
                <a:lnTo>
                  <a:pt x="16" y="1306"/>
                </a:lnTo>
                <a:lnTo>
                  <a:pt x="17" y="1305"/>
                </a:lnTo>
                <a:lnTo>
                  <a:pt x="17" y="1303"/>
                </a:lnTo>
                <a:lnTo>
                  <a:pt x="17" y="1302"/>
                </a:lnTo>
                <a:lnTo>
                  <a:pt x="17" y="1301"/>
                </a:lnTo>
                <a:lnTo>
                  <a:pt x="17" y="1300"/>
                </a:lnTo>
                <a:lnTo>
                  <a:pt x="17" y="1299"/>
                </a:lnTo>
                <a:lnTo>
                  <a:pt x="18" y="1299"/>
                </a:lnTo>
                <a:lnTo>
                  <a:pt x="18" y="1298"/>
                </a:lnTo>
                <a:lnTo>
                  <a:pt x="18" y="1297"/>
                </a:lnTo>
                <a:lnTo>
                  <a:pt x="18" y="1295"/>
                </a:lnTo>
                <a:lnTo>
                  <a:pt x="18" y="1294"/>
                </a:lnTo>
                <a:lnTo>
                  <a:pt x="19" y="1293"/>
                </a:lnTo>
                <a:lnTo>
                  <a:pt x="19" y="1292"/>
                </a:lnTo>
                <a:lnTo>
                  <a:pt x="19" y="1291"/>
                </a:lnTo>
                <a:lnTo>
                  <a:pt x="19" y="1290"/>
                </a:lnTo>
                <a:lnTo>
                  <a:pt x="19" y="1288"/>
                </a:lnTo>
                <a:lnTo>
                  <a:pt x="20" y="1286"/>
                </a:lnTo>
                <a:lnTo>
                  <a:pt x="20" y="1285"/>
                </a:lnTo>
                <a:lnTo>
                  <a:pt x="20" y="1284"/>
                </a:lnTo>
                <a:lnTo>
                  <a:pt x="20" y="1283"/>
                </a:lnTo>
                <a:lnTo>
                  <a:pt x="21" y="1281"/>
                </a:lnTo>
                <a:lnTo>
                  <a:pt x="21" y="1280"/>
                </a:lnTo>
                <a:lnTo>
                  <a:pt x="21" y="1278"/>
                </a:lnTo>
                <a:lnTo>
                  <a:pt x="22" y="1276"/>
                </a:lnTo>
                <a:lnTo>
                  <a:pt x="22" y="1275"/>
                </a:lnTo>
                <a:lnTo>
                  <a:pt x="22" y="1274"/>
                </a:lnTo>
                <a:lnTo>
                  <a:pt x="22" y="1273"/>
                </a:lnTo>
                <a:lnTo>
                  <a:pt x="24" y="1272"/>
                </a:lnTo>
                <a:lnTo>
                  <a:pt x="24" y="1271"/>
                </a:lnTo>
                <a:lnTo>
                  <a:pt x="25" y="1267"/>
                </a:lnTo>
                <a:lnTo>
                  <a:pt x="25" y="1266"/>
                </a:lnTo>
                <a:lnTo>
                  <a:pt x="25" y="1265"/>
                </a:lnTo>
                <a:lnTo>
                  <a:pt x="25" y="1264"/>
                </a:lnTo>
                <a:lnTo>
                  <a:pt x="25" y="1263"/>
                </a:lnTo>
                <a:lnTo>
                  <a:pt x="26" y="1263"/>
                </a:lnTo>
                <a:lnTo>
                  <a:pt x="26" y="1261"/>
                </a:lnTo>
                <a:lnTo>
                  <a:pt x="26" y="1260"/>
                </a:lnTo>
                <a:lnTo>
                  <a:pt x="26" y="1259"/>
                </a:lnTo>
                <a:lnTo>
                  <a:pt x="26" y="1258"/>
                </a:lnTo>
                <a:lnTo>
                  <a:pt x="27" y="1256"/>
                </a:lnTo>
                <a:lnTo>
                  <a:pt x="27" y="1255"/>
                </a:lnTo>
                <a:lnTo>
                  <a:pt x="27" y="1253"/>
                </a:lnTo>
                <a:lnTo>
                  <a:pt x="27" y="1252"/>
                </a:lnTo>
                <a:lnTo>
                  <a:pt x="28" y="1252"/>
                </a:lnTo>
                <a:lnTo>
                  <a:pt x="28" y="1251"/>
                </a:lnTo>
                <a:lnTo>
                  <a:pt x="28" y="1250"/>
                </a:lnTo>
                <a:lnTo>
                  <a:pt x="28" y="1248"/>
                </a:lnTo>
                <a:lnTo>
                  <a:pt x="29" y="1247"/>
                </a:lnTo>
                <a:lnTo>
                  <a:pt x="29" y="1246"/>
                </a:lnTo>
                <a:lnTo>
                  <a:pt x="29" y="1244"/>
                </a:lnTo>
                <a:lnTo>
                  <a:pt x="29" y="1243"/>
                </a:lnTo>
                <a:lnTo>
                  <a:pt x="29" y="1242"/>
                </a:lnTo>
                <a:lnTo>
                  <a:pt x="29" y="1241"/>
                </a:lnTo>
                <a:lnTo>
                  <a:pt x="29" y="1240"/>
                </a:lnTo>
                <a:lnTo>
                  <a:pt x="29" y="1238"/>
                </a:lnTo>
                <a:lnTo>
                  <a:pt x="29" y="1236"/>
                </a:lnTo>
                <a:lnTo>
                  <a:pt x="30" y="1235"/>
                </a:lnTo>
                <a:lnTo>
                  <a:pt x="30" y="1234"/>
                </a:lnTo>
                <a:lnTo>
                  <a:pt x="30" y="1233"/>
                </a:lnTo>
                <a:lnTo>
                  <a:pt x="30" y="1232"/>
                </a:lnTo>
                <a:lnTo>
                  <a:pt x="32" y="1232"/>
                </a:lnTo>
                <a:lnTo>
                  <a:pt x="32" y="1231"/>
                </a:lnTo>
                <a:lnTo>
                  <a:pt x="32" y="1230"/>
                </a:lnTo>
                <a:lnTo>
                  <a:pt x="33" y="1227"/>
                </a:lnTo>
                <a:lnTo>
                  <a:pt x="33" y="1226"/>
                </a:lnTo>
                <a:lnTo>
                  <a:pt x="33" y="1225"/>
                </a:lnTo>
                <a:lnTo>
                  <a:pt x="34" y="1224"/>
                </a:lnTo>
                <a:lnTo>
                  <a:pt x="35" y="1222"/>
                </a:lnTo>
                <a:lnTo>
                  <a:pt x="35" y="1221"/>
                </a:lnTo>
                <a:lnTo>
                  <a:pt x="35" y="1219"/>
                </a:lnTo>
                <a:lnTo>
                  <a:pt x="36" y="1218"/>
                </a:lnTo>
                <a:lnTo>
                  <a:pt x="36" y="1217"/>
                </a:lnTo>
                <a:lnTo>
                  <a:pt x="36" y="1216"/>
                </a:lnTo>
                <a:lnTo>
                  <a:pt x="38" y="1213"/>
                </a:lnTo>
                <a:lnTo>
                  <a:pt x="38" y="1211"/>
                </a:lnTo>
                <a:lnTo>
                  <a:pt x="39" y="1209"/>
                </a:lnTo>
                <a:lnTo>
                  <a:pt x="39" y="1208"/>
                </a:lnTo>
                <a:lnTo>
                  <a:pt x="41" y="1208"/>
                </a:lnTo>
                <a:lnTo>
                  <a:pt x="41" y="1207"/>
                </a:lnTo>
                <a:lnTo>
                  <a:pt x="41" y="1206"/>
                </a:lnTo>
                <a:lnTo>
                  <a:pt x="42" y="1205"/>
                </a:lnTo>
                <a:lnTo>
                  <a:pt x="42" y="1204"/>
                </a:lnTo>
                <a:lnTo>
                  <a:pt x="43" y="1201"/>
                </a:lnTo>
                <a:lnTo>
                  <a:pt x="43" y="1200"/>
                </a:lnTo>
                <a:lnTo>
                  <a:pt x="43" y="1199"/>
                </a:lnTo>
                <a:lnTo>
                  <a:pt x="43" y="1198"/>
                </a:lnTo>
                <a:lnTo>
                  <a:pt x="44" y="1197"/>
                </a:lnTo>
                <a:lnTo>
                  <a:pt x="44" y="1196"/>
                </a:lnTo>
                <a:lnTo>
                  <a:pt x="44" y="1194"/>
                </a:lnTo>
                <a:lnTo>
                  <a:pt x="44" y="1193"/>
                </a:lnTo>
                <a:lnTo>
                  <a:pt x="45" y="1193"/>
                </a:lnTo>
                <a:lnTo>
                  <a:pt x="45" y="1192"/>
                </a:lnTo>
                <a:lnTo>
                  <a:pt x="46" y="1190"/>
                </a:lnTo>
                <a:lnTo>
                  <a:pt x="46" y="1189"/>
                </a:lnTo>
                <a:lnTo>
                  <a:pt x="47" y="1189"/>
                </a:lnTo>
                <a:lnTo>
                  <a:pt x="47" y="1186"/>
                </a:lnTo>
                <a:lnTo>
                  <a:pt x="49" y="1185"/>
                </a:lnTo>
                <a:lnTo>
                  <a:pt x="49" y="1184"/>
                </a:lnTo>
                <a:lnTo>
                  <a:pt x="50" y="1183"/>
                </a:lnTo>
                <a:lnTo>
                  <a:pt x="50" y="1182"/>
                </a:lnTo>
                <a:lnTo>
                  <a:pt x="51" y="1181"/>
                </a:lnTo>
                <a:lnTo>
                  <a:pt x="51" y="1179"/>
                </a:lnTo>
                <a:lnTo>
                  <a:pt x="52" y="1179"/>
                </a:lnTo>
                <a:lnTo>
                  <a:pt x="52" y="1177"/>
                </a:lnTo>
                <a:lnTo>
                  <a:pt x="53" y="1176"/>
                </a:lnTo>
                <a:lnTo>
                  <a:pt x="53" y="1175"/>
                </a:lnTo>
                <a:lnTo>
                  <a:pt x="54" y="1174"/>
                </a:lnTo>
                <a:lnTo>
                  <a:pt x="55" y="1173"/>
                </a:lnTo>
                <a:lnTo>
                  <a:pt x="55" y="1172"/>
                </a:lnTo>
                <a:lnTo>
                  <a:pt x="55" y="1171"/>
                </a:lnTo>
                <a:lnTo>
                  <a:pt x="56" y="1171"/>
                </a:lnTo>
                <a:lnTo>
                  <a:pt x="56" y="1169"/>
                </a:lnTo>
                <a:lnTo>
                  <a:pt x="56" y="1168"/>
                </a:lnTo>
                <a:lnTo>
                  <a:pt x="58" y="1168"/>
                </a:lnTo>
                <a:lnTo>
                  <a:pt x="58" y="1166"/>
                </a:lnTo>
                <a:lnTo>
                  <a:pt x="59" y="1166"/>
                </a:lnTo>
                <a:lnTo>
                  <a:pt x="60" y="1164"/>
                </a:lnTo>
                <a:lnTo>
                  <a:pt x="60" y="1163"/>
                </a:lnTo>
                <a:lnTo>
                  <a:pt x="61" y="1161"/>
                </a:lnTo>
                <a:lnTo>
                  <a:pt x="62" y="1159"/>
                </a:lnTo>
                <a:lnTo>
                  <a:pt x="63" y="1157"/>
                </a:lnTo>
                <a:lnTo>
                  <a:pt x="64" y="1155"/>
                </a:lnTo>
                <a:lnTo>
                  <a:pt x="65" y="1154"/>
                </a:lnTo>
                <a:lnTo>
                  <a:pt x="67" y="1150"/>
                </a:lnTo>
                <a:lnTo>
                  <a:pt x="68" y="1149"/>
                </a:lnTo>
                <a:lnTo>
                  <a:pt x="68" y="1148"/>
                </a:lnTo>
                <a:lnTo>
                  <a:pt x="68" y="1147"/>
                </a:lnTo>
                <a:lnTo>
                  <a:pt x="69" y="1147"/>
                </a:lnTo>
                <a:lnTo>
                  <a:pt x="69" y="1146"/>
                </a:lnTo>
                <a:lnTo>
                  <a:pt x="70" y="1144"/>
                </a:lnTo>
                <a:lnTo>
                  <a:pt x="71" y="1142"/>
                </a:lnTo>
                <a:lnTo>
                  <a:pt x="71" y="1141"/>
                </a:lnTo>
                <a:lnTo>
                  <a:pt x="72" y="1141"/>
                </a:lnTo>
                <a:lnTo>
                  <a:pt x="72" y="1140"/>
                </a:lnTo>
                <a:lnTo>
                  <a:pt x="73" y="1139"/>
                </a:lnTo>
                <a:lnTo>
                  <a:pt x="73" y="1138"/>
                </a:lnTo>
                <a:lnTo>
                  <a:pt x="75" y="1136"/>
                </a:lnTo>
                <a:lnTo>
                  <a:pt x="76" y="1135"/>
                </a:lnTo>
                <a:lnTo>
                  <a:pt x="77" y="1134"/>
                </a:lnTo>
                <a:lnTo>
                  <a:pt x="77" y="1133"/>
                </a:lnTo>
                <a:lnTo>
                  <a:pt x="77" y="1132"/>
                </a:lnTo>
                <a:lnTo>
                  <a:pt x="78" y="1132"/>
                </a:lnTo>
                <a:lnTo>
                  <a:pt x="78" y="1131"/>
                </a:lnTo>
                <a:lnTo>
                  <a:pt x="79" y="1130"/>
                </a:lnTo>
                <a:lnTo>
                  <a:pt x="79" y="1129"/>
                </a:lnTo>
                <a:lnTo>
                  <a:pt x="80" y="1129"/>
                </a:lnTo>
                <a:lnTo>
                  <a:pt x="80" y="1127"/>
                </a:lnTo>
                <a:lnTo>
                  <a:pt x="81" y="1126"/>
                </a:lnTo>
                <a:lnTo>
                  <a:pt x="81" y="1125"/>
                </a:lnTo>
                <a:lnTo>
                  <a:pt x="82" y="1124"/>
                </a:lnTo>
                <a:lnTo>
                  <a:pt x="82" y="1123"/>
                </a:lnTo>
                <a:lnTo>
                  <a:pt x="84" y="1123"/>
                </a:lnTo>
                <a:lnTo>
                  <a:pt x="84" y="1122"/>
                </a:lnTo>
                <a:lnTo>
                  <a:pt x="85" y="1122"/>
                </a:lnTo>
                <a:lnTo>
                  <a:pt x="85" y="1121"/>
                </a:lnTo>
                <a:lnTo>
                  <a:pt x="86" y="1119"/>
                </a:lnTo>
                <a:lnTo>
                  <a:pt x="87" y="1118"/>
                </a:lnTo>
                <a:lnTo>
                  <a:pt x="87" y="1117"/>
                </a:lnTo>
                <a:lnTo>
                  <a:pt x="88" y="1117"/>
                </a:lnTo>
                <a:lnTo>
                  <a:pt x="88" y="1116"/>
                </a:lnTo>
                <a:lnTo>
                  <a:pt x="89" y="1116"/>
                </a:lnTo>
                <a:lnTo>
                  <a:pt x="90" y="1115"/>
                </a:lnTo>
                <a:lnTo>
                  <a:pt x="91" y="1114"/>
                </a:lnTo>
                <a:lnTo>
                  <a:pt x="93" y="1114"/>
                </a:lnTo>
                <a:lnTo>
                  <a:pt x="93" y="1113"/>
                </a:lnTo>
                <a:lnTo>
                  <a:pt x="94" y="1112"/>
                </a:lnTo>
                <a:lnTo>
                  <a:pt x="95" y="1112"/>
                </a:lnTo>
                <a:lnTo>
                  <a:pt x="95" y="1110"/>
                </a:lnTo>
                <a:lnTo>
                  <a:pt x="96" y="1109"/>
                </a:lnTo>
                <a:lnTo>
                  <a:pt x="96" y="1108"/>
                </a:lnTo>
                <a:lnTo>
                  <a:pt x="97" y="1108"/>
                </a:lnTo>
                <a:lnTo>
                  <a:pt x="97" y="1107"/>
                </a:lnTo>
                <a:lnTo>
                  <a:pt x="98" y="1107"/>
                </a:lnTo>
                <a:lnTo>
                  <a:pt x="99" y="1106"/>
                </a:lnTo>
                <a:lnTo>
                  <a:pt x="101" y="1106"/>
                </a:lnTo>
                <a:lnTo>
                  <a:pt x="102" y="1106"/>
                </a:lnTo>
                <a:lnTo>
                  <a:pt x="103" y="1105"/>
                </a:lnTo>
                <a:lnTo>
                  <a:pt x="104" y="1105"/>
                </a:lnTo>
                <a:lnTo>
                  <a:pt x="104" y="1104"/>
                </a:lnTo>
                <a:lnTo>
                  <a:pt x="105" y="1104"/>
                </a:lnTo>
                <a:lnTo>
                  <a:pt x="106" y="1102"/>
                </a:lnTo>
                <a:lnTo>
                  <a:pt x="107" y="1102"/>
                </a:lnTo>
                <a:lnTo>
                  <a:pt x="108" y="1101"/>
                </a:lnTo>
                <a:lnTo>
                  <a:pt x="110" y="1101"/>
                </a:lnTo>
                <a:lnTo>
                  <a:pt x="112" y="1100"/>
                </a:lnTo>
                <a:lnTo>
                  <a:pt x="114" y="1100"/>
                </a:lnTo>
                <a:lnTo>
                  <a:pt x="114" y="1099"/>
                </a:lnTo>
                <a:lnTo>
                  <a:pt x="115" y="1099"/>
                </a:lnTo>
                <a:lnTo>
                  <a:pt x="116" y="1099"/>
                </a:lnTo>
                <a:lnTo>
                  <a:pt x="117" y="1099"/>
                </a:lnTo>
                <a:lnTo>
                  <a:pt x="119" y="1098"/>
                </a:lnTo>
                <a:lnTo>
                  <a:pt x="121" y="1098"/>
                </a:lnTo>
                <a:lnTo>
                  <a:pt x="122" y="1098"/>
                </a:lnTo>
                <a:lnTo>
                  <a:pt x="123" y="1098"/>
                </a:lnTo>
                <a:lnTo>
                  <a:pt x="124" y="1098"/>
                </a:lnTo>
                <a:lnTo>
                  <a:pt x="125" y="1097"/>
                </a:lnTo>
                <a:lnTo>
                  <a:pt x="127" y="1097"/>
                </a:lnTo>
                <a:lnTo>
                  <a:pt x="128" y="1097"/>
                </a:lnTo>
                <a:lnTo>
                  <a:pt x="129" y="1097"/>
                </a:lnTo>
                <a:lnTo>
                  <a:pt x="130" y="1096"/>
                </a:lnTo>
                <a:lnTo>
                  <a:pt x="131" y="1096"/>
                </a:lnTo>
                <a:lnTo>
                  <a:pt x="132" y="1096"/>
                </a:lnTo>
                <a:lnTo>
                  <a:pt x="133" y="1096"/>
                </a:lnTo>
                <a:lnTo>
                  <a:pt x="134" y="1094"/>
                </a:lnTo>
                <a:lnTo>
                  <a:pt x="136" y="1094"/>
                </a:lnTo>
                <a:lnTo>
                  <a:pt x="137" y="1093"/>
                </a:lnTo>
                <a:lnTo>
                  <a:pt x="138" y="1093"/>
                </a:lnTo>
                <a:lnTo>
                  <a:pt x="139" y="1093"/>
                </a:lnTo>
                <a:lnTo>
                  <a:pt x="140" y="1092"/>
                </a:lnTo>
                <a:lnTo>
                  <a:pt x="141" y="1092"/>
                </a:lnTo>
                <a:lnTo>
                  <a:pt x="142" y="1092"/>
                </a:lnTo>
                <a:lnTo>
                  <a:pt x="144" y="1091"/>
                </a:lnTo>
                <a:lnTo>
                  <a:pt x="145" y="1091"/>
                </a:lnTo>
                <a:lnTo>
                  <a:pt x="146" y="1091"/>
                </a:lnTo>
                <a:lnTo>
                  <a:pt x="147" y="1091"/>
                </a:lnTo>
                <a:lnTo>
                  <a:pt x="148" y="1091"/>
                </a:lnTo>
                <a:lnTo>
                  <a:pt x="148" y="1090"/>
                </a:lnTo>
                <a:lnTo>
                  <a:pt x="149" y="1090"/>
                </a:lnTo>
                <a:lnTo>
                  <a:pt x="150" y="1090"/>
                </a:lnTo>
                <a:lnTo>
                  <a:pt x="151" y="1090"/>
                </a:lnTo>
                <a:lnTo>
                  <a:pt x="153" y="1090"/>
                </a:lnTo>
                <a:lnTo>
                  <a:pt x="154" y="1089"/>
                </a:lnTo>
                <a:lnTo>
                  <a:pt x="155" y="1089"/>
                </a:lnTo>
                <a:lnTo>
                  <a:pt x="156" y="1089"/>
                </a:lnTo>
                <a:lnTo>
                  <a:pt x="157" y="1088"/>
                </a:lnTo>
                <a:lnTo>
                  <a:pt x="158" y="1088"/>
                </a:lnTo>
                <a:lnTo>
                  <a:pt x="159" y="1088"/>
                </a:lnTo>
                <a:lnTo>
                  <a:pt x="160" y="1088"/>
                </a:lnTo>
                <a:lnTo>
                  <a:pt x="162" y="1087"/>
                </a:lnTo>
                <a:lnTo>
                  <a:pt x="164" y="1087"/>
                </a:lnTo>
                <a:lnTo>
                  <a:pt x="165" y="1085"/>
                </a:lnTo>
                <a:lnTo>
                  <a:pt x="167" y="1085"/>
                </a:lnTo>
                <a:lnTo>
                  <a:pt x="170" y="1084"/>
                </a:lnTo>
                <a:lnTo>
                  <a:pt x="171" y="1084"/>
                </a:lnTo>
                <a:lnTo>
                  <a:pt x="172" y="1083"/>
                </a:lnTo>
                <a:lnTo>
                  <a:pt x="173" y="1083"/>
                </a:lnTo>
                <a:lnTo>
                  <a:pt x="174" y="1083"/>
                </a:lnTo>
                <a:lnTo>
                  <a:pt x="175" y="1083"/>
                </a:lnTo>
                <a:lnTo>
                  <a:pt x="176" y="1082"/>
                </a:lnTo>
                <a:lnTo>
                  <a:pt x="177" y="1082"/>
                </a:lnTo>
                <a:lnTo>
                  <a:pt x="179" y="1082"/>
                </a:lnTo>
                <a:lnTo>
                  <a:pt x="179" y="1081"/>
                </a:lnTo>
                <a:lnTo>
                  <a:pt x="180" y="1081"/>
                </a:lnTo>
                <a:lnTo>
                  <a:pt x="181" y="1081"/>
                </a:lnTo>
                <a:lnTo>
                  <a:pt x="182" y="1081"/>
                </a:lnTo>
                <a:lnTo>
                  <a:pt x="183" y="1080"/>
                </a:lnTo>
                <a:lnTo>
                  <a:pt x="185" y="1080"/>
                </a:lnTo>
                <a:lnTo>
                  <a:pt x="186" y="1080"/>
                </a:lnTo>
                <a:lnTo>
                  <a:pt x="188" y="1079"/>
                </a:lnTo>
                <a:lnTo>
                  <a:pt x="189" y="1080"/>
                </a:lnTo>
                <a:lnTo>
                  <a:pt x="190" y="1079"/>
                </a:lnTo>
                <a:lnTo>
                  <a:pt x="191" y="1079"/>
                </a:lnTo>
                <a:lnTo>
                  <a:pt x="192" y="1079"/>
                </a:lnTo>
                <a:lnTo>
                  <a:pt x="193" y="1079"/>
                </a:lnTo>
                <a:lnTo>
                  <a:pt x="194" y="1079"/>
                </a:lnTo>
                <a:lnTo>
                  <a:pt x="196" y="1079"/>
                </a:lnTo>
                <a:lnTo>
                  <a:pt x="196" y="1077"/>
                </a:lnTo>
                <a:lnTo>
                  <a:pt x="197" y="1077"/>
                </a:lnTo>
                <a:lnTo>
                  <a:pt x="199" y="1077"/>
                </a:lnTo>
                <a:lnTo>
                  <a:pt x="200" y="1077"/>
                </a:lnTo>
                <a:lnTo>
                  <a:pt x="201" y="1077"/>
                </a:lnTo>
                <a:lnTo>
                  <a:pt x="202" y="1077"/>
                </a:lnTo>
                <a:lnTo>
                  <a:pt x="203" y="1077"/>
                </a:lnTo>
                <a:lnTo>
                  <a:pt x="205" y="1076"/>
                </a:lnTo>
                <a:lnTo>
                  <a:pt x="206" y="1076"/>
                </a:lnTo>
                <a:lnTo>
                  <a:pt x="207" y="1076"/>
                </a:lnTo>
                <a:lnTo>
                  <a:pt x="209" y="1075"/>
                </a:lnTo>
                <a:lnTo>
                  <a:pt x="210" y="1075"/>
                </a:lnTo>
                <a:lnTo>
                  <a:pt x="210" y="1074"/>
                </a:lnTo>
                <a:lnTo>
                  <a:pt x="211" y="1074"/>
                </a:lnTo>
                <a:lnTo>
                  <a:pt x="213" y="1073"/>
                </a:lnTo>
                <a:lnTo>
                  <a:pt x="214" y="1073"/>
                </a:lnTo>
                <a:lnTo>
                  <a:pt x="215" y="1073"/>
                </a:lnTo>
                <a:lnTo>
                  <a:pt x="215" y="1072"/>
                </a:lnTo>
                <a:lnTo>
                  <a:pt x="216" y="1072"/>
                </a:lnTo>
                <a:lnTo>
                  <a:pt x="217" y="1071"/>
                </a:lnTo>
                <a:lnTo>
                  <a:pt x="218" y="1071"/>
                </a:lnTo>
                <a:lnTo>
                  <a:pt x="218" y="1069"/>
                </a:lnTo>
                <a:lnTo>
                  <a:pt x="219" y="1069"/>
                </a:lnTo>
                <a:lnTo>
                  <a:pt x="220" y="1068"/>
                </a:lnTo>
                <a:lnTo>
                  <a:pt x="222" y="1068"/>
                </a:lnTo>
                <a:lnTo>
                  <a:pt x="222" y="1067"/>
                </a:lnTo>
                <a:lnTo>
                  <a:pt x="223" y="1067"/>
                </a:lnTo>
                <a:lnTo>
                  <a:pt x="224" y="1066"/>
                </a:lnTo>
                <a:lnTo>
                  <a:pt x="225" y="1066"/>
                </a:lnTo>
                <a:lnTo>
                  <a:pt x="226" y="1066"/>
                </a:lnTo>
                <a:lnTo>
                  <a:pt x="226" y="1065"/>
                </a:lnTo>
                <a:lnTo>
                  <a:pt x="227" y="1065"/>
                </a:lnTo>
                <a:lnTo>
                  <a:pt x="228" y="1065"/>
                </a:lnTo>
                <a:lnTo>
                  <a:pt x="229" y="1064"/>
                </a:lnTo>
                <a:lnTo>
                  <a:pt x="231" y="1064"/>
                </a:lnTo>
                <a:lnTo>
                  <a:pt x="231" y="1063"/>
                </a:lnTo>
                <a:lnTo>
                  <a:pt x="232" y="1063"/>
                </a:lnTo>
                <a:lnTo>
                  <a:pt x="232" y="1062"/>
                </a:lnTo>
                <a:lnTo>
                  <a:pt x="233" y="1062"/>
                </a:lnTo>
                <a:lnTo>
                  <a:pt x="232" y="1062"/>
                </a:lnTo>
                <a:lnTo>
                  <a:pt x="231" y="1062"/>
                </a:lnTo>
                <a:lnTo>
                  <a:pt x="231" y="1060"/>
                </a:lnTo>
                <a:lnTo>
                  <a:pt x="232" y="1060"/>
                </a:lnTo>
                <a:lnTo>
                  <a:pt x="233" y="1060"/>
                </a:lnTo>
                <a:lnTo>
                  <a:pt x="234" y="1060"/>
                </a:lnTo>
                <a:lnTo>
                  <a:pt x="235" y="1059"/>
                </a:lnTo>
                <a:lnTo>
                  <a:pt x="235" y="1058"/>
                </a:lnTo>
                <a:lnTo>
                  <a:pt x="236" y="1058"/>
                </a:lnTo>
                <a:lnTo>
                  <a:pt x="237" y="1058"/>
                </a:lnTo>
                <a:lnTo>
                  <a:pt x="240" y="1055"/>
                </a:lnTo>
                <a:lnTo>
                  <a:pt x="241" y="1054"/>
                </a:lnTo>
                <a:lnTo>
                  <a:pt x="242" y="1052"/>
                </a:lnTo>
                <a:lnTo>
                  <a:pt x="243" y="1051"/>
                </a:lnTo>
                <a:lnTo>
                  <a:pt x="244" y="1050"/>
                </a:lnTo>
                <a:lnTo>
                  <a:pt x="246" y="1048"/>
                </a:lnTo>
                <a:lnTo>
                  <a:pt x="246" y="1047"/>
                </a:lnTo>
                <a:lnTo>
                  <a:pt x="248" y="1047"/>
                </a:lnTo>
                <a:lnTo>
                  <a:pt x="248" y="1046"/>
                </a:lnTo>
                <a:lnTo>
                  <a:pt x="248" y="1045"/>
                </a:lnTo>
                <a:lnTo>
                  <a:pt x="249" y="1045"/>
                </a:lnTo>
                <a:lnTo>
                  <a:pt x="249" y="1043"/>
                </a:lnTo>
                <a:lnTo>
                  <a:pt x="250" y="1043"/>
                </a:lnTo>
                <a:lnTo>
                  <a:pt x="250" y="1042"/>
                </a:lnTo>
                <a:lnTo>
                  <a:pt x="251" y="1041"/>
                </a:lnTo>
                <a:lnTo>
                  <a:pt x="251" y="1040"/>
                </a:lnTo>
                <a:lnTo>
                  <a:pt x="252" y="1039"/>
                </a:lnTo>
                <a:lnTo>
                  <a:pt x="253" y="1038"/>
                </a:lnTo>
                <a:lnTo>
                  <a:pt x="253" y="1037"/>
                </a:lnTo>
                <a:lnTo>
                  <a:pt x="253" y="1035"/>
                </a:lnTo>
                <a:lnTo>
                  <a:pt x="254" y="1034"/>
                </a:lnTo>
                <a:lnTo>
                  <a:pt x="254" y="1033"/>
                </a:lnTo>
                <a:lnTo>
                  <a:pt x="254" y="1032"/>
                </a:lnTo>
                <a:lnTo>
                  <a:pt x="255" y="1032"/>
                </a:lnTo>
                <a:lnTo>
                  <a:pt x="255" y="1031"/>
                </a:lnTo>
                <a:lnTo>
                  <a:pt x="255" y="1030"/>
                </a:lnTo>
                <a:lnTo>
                  <a:pt x="257" y="1029"/>
                </a:lnTo>
                <a:lnTo>
                  <a:pt x="257" y="1027"/>
                </a:lnTo>
                <a:lnTo>
                  <a:pt x="258" y="1026"/>
                </a:lnTo>
                <a:lnTo>
                  <a:pt x="258" y="1025"/>
                </a:lnTo>
                <a:lnTo>
                  <a:pt x="258" y="1024"/>
                </a:lnTo>
                <a:lnTo>
                  <a:pt x="259" y="1022"/>
                </a:lnTo>
                <a:lnTo>
                  <a:pt x="259" y="1021"/>
                </a:lnTo>
                <a:lnTo>
                  <a:pt x="259" y="1020"/>
                </a:lnTo>
                <a:lnTo>
                  <a:pt x="259" y="1018"/>
                </a:lnTo>
                <a:lnTo>
                  <a:pt x="260" y="1018"/>
                </a:lnTo>
                <a:lnTo>
                  <a:pt x="260" y="1017"/>
                </a:lnTo>
                <a:lnTo>
                  <a:pt x="260" y="1016"/>
                </a:lnTo>
                <a:lnTo>
                  <a:pt x="260" y="1014"/>
                </a:lnTo>
                <a:lnTo>
                  <a:pt x="261" y="1013"/>
                </a:lnTo>
                <a:lnTo>
                  <a:pt x="261" y="1012"/>
                </a:lnTo>
                <a:lnTo>
                  <a:pt x="261" y="1010"/>
                </a:lnTo>
                <a:lnTo>
                  <a:pt x="261" y="1009"/>
                </a:lnTo>
                <a:lnTo>
                  <a:pt x="261" y="1008"/>
                </a:lnTo>
                <a:lnTo>
                  <a:pt x="261" y="1007"/>
                </a:lnTo>
                <a:lnTo>
                  <a:pt x="261" y="1005"/>
                </a:lnTo>
                <a:lnTo>
                  <a:pt x="261" y="1004"/>
                </a:lnTo>
                <a:lnTo>
                  <a:pt x="261" y="1002"/>
                </a:lnTo>
                <a:lnTo>
                  <a:pt x="261" y="1001"/>
                </a:lnTo>
                <a:lnTo>
                  <a:pt x="260" y="1001"/>
                </a:lnTo>
                <a:lnTo>
                  <a:pt x="260" y="1000"/>
                </a:lnTo>
                <a:lnTo>
                  <a:pt x="260" y="999"/>
                </a:lnTo>
                <a:lnTo>
                  <a:pt x="259" y="998"/>
                </a:lnTo>
                <a:lnTo>
                  <a:pt x="259" y="997"/>
                </a:lnTo>
                <a:lnTo>
                  <a:pt x="259" y="996"/>
                </a:lnTo>
                <a:lnTo>
                  <a:pt x="258" y="995"/>
                </a:lnTo>
                <a:lnTo>
                  <a:pt x="258" y="993"/>
                </a:lnTo>
                <a:lnTo>
                  <a:pt x="258" y="992"/>
                </a:lnTo>
                <a:lnTo>
                  <a:pt x="258" y="991"/>
                </a:lnTo>
                <a:lnTo>
                  <a:pt x="258" y="990"/>
                </a:lnTo>
                <a:lnTo>
                  <a:pt x="257" y="989"/>
                </a:lnTo>
                <a:lnTo>
                  <a:pt x="257" y="988"/>
                </a:lnTo>
                <a:lnTo>
                  <a:pt x="257" y="987"/>
                </a:lnTo>
                <a:lnTo>
                  <a:pt x="257" y="985"/>
                </a:lnTo>
                <a:lnTo>
                  <a:pt x="257" y="984"/>
                </a:lnTo>
                <a:lnTo>
                  <a:pt x="257" y="983"/>
                </a:lnTo>
                <a:lnTo>
                  <a:pt x="257" y="982"/>
                </a:lnTo>
                <a:lnTo>
                  <a:pt x="257" y="981"/>
                </a:lnTo>
                <a:lnTo>
                  <a:pt x="255" y="981"/>
                </a:lnTo>
                <a:lnTo>
                  <a:pt x="255" y="980"/>
                </a:lnTo>
                <a:lnTo>
                  <a:pt x="255" y="979"/>
                </a:lnTo>
                <a:lnTo>
                  <a:pt x="255" y="977"/>
                </a:lnTo>
                <a:lnTo>
                  <a:pt x="255" y="976"/>
                </a:lnTo>
                <a:lnTo>
                  <a:pt x="255" y="975"/>
                </a:lnTo>
                <a:lnTo>
                  <a:pt x="255" y="974"/>
                </a:lnTo>
                <a:lnTo>
                  <a:pt x="255" y="973"/>
                </a:lnTo>
                <a:lnTo>
                  <a:pt x="257" y="972"/>
                </a:lnTo>
                <a:lnTo>
                  <a:pt x="255" y="972"/>
                </a:lnTo>
                <a:lnTo>
                  <a:pt x="257" y="971"/>
                </a:lnTo>
                <a:lnTo>
                  <a:pt x="257" y="970"/>
                </a:lnTo>
                <a:lnTo>
                  <a:pt x="257" y="968"/>
                </a:lnTo>
                <a:lnTo>
                  <a:pt x="257" y="967"/>
                </a:lnTo>
                <a:lnTo>
                  <a:pt x="257" y="966"/>
                </a:lnTo>
                <a:lnTo>
                  <a:pt x="258" y="966"/>
                </a:lnTo>
                <a:lnTo>
                  <a:pt x="258" y="965"/>
                </a:lnTo>
                <a:lnTo>
                  <a:pt x="258" y="964"/>
                </a:lnTo>
                <a:lnTo>
                  <a:pt x="259" y="963"/>
                </a:lnTo>
                <a:lnTo>
                  <a:pt x="259" y="962"/>
                </a:lnTo>
                <a:lnTo>
                  <a:pt x="260" y="960"/>
                </a:lnTo>
                <a:lnTo>
                  <a:pt x="260" y="959"/>
                </a:lnTo>
                <a:lnTo>
                  <a:pt x="260" y="958"/>
                </a:lnTo>
                <a:lnTo>
                  <a:pt x="261" y="957"/>
                </a:lnTo>
                <a:lnTo>
                  <a:pt x="261" y="956"/>
                </a:lnTo>
                <a:lnTo>
                  <a:pt x="262" y="955"/>
                </a:lnTo>
                <a:lnTo>
                  <a:pt x="262" y="954"/>
                </a:lnTo>
                <a:lnTo>
                  <a:pt x="262" y="953"/>
                </a:lnTo>
                <a:lnTo>
                  <a:pt x="262" y="951"/>
                </a:lnTo>
                <a:lnTo>
                  <a:pt x="263" y="951"/>
                </a:lnTo>
                <a:lnTo>
                  <a:pt x="263" y="950"/>
                </a:lnTo>
                <a:lnTo>
                  <a:pt x="263" y="949"/>
                </a:lnTo>
                <a:lnTo>
                  <a:pt x="262" y="949"/>
                </a:lnTo>
                <a:lnTo>
                  <a:pt x="261" y="949"/>
                </a:lnTo>
                <a:lnTo>
                  <a:pt x="261" y="950"/>
                </a:lnTo>
                <a:lnTo>
                  <a:pt x="260" y="950"/>
                </a:lnTo>
                <a:lnTo>
                  <a:pt x="260" y="951"/>
                </a:lnTo>
                <a:lnTo>
                  <a:pt x="260" y="950"/>
                </a:lnTo>
                <a:lnTo>
                  <a:pt x="260" y="949"/>
                </a:lnTo>
                <a:lnTo>
                  <a:pt x="260" y="948"/>
                </a:lnTo>
                <a:lnTo>
                  <a:pt x="260" y="947"/>
                </a:lnTo>
                <a:lnTo>
                  <a:pt x="261" y="947"/>
                </a:lnTo>
                <a:lnTo>
                  <a:pt x="261" y="946"/>
                </a:lnTo>
                <a:lnTo>
                  <a:pt x="262" y="945"/>
                </a:lnTo>
                <a:lnTo>
                  <a:pt x="262" y="943"/>
                </a:lnTo>
                <a:lnTo>
                  <a:pt x="263" y="943"/>
                </a:lnTo>
                <a:lnTo>
                  <a:pt x="263" y="942"/>
                </a:lnTo>
                <a:lnTo>
                  <a:pt x="263" y="941"/>
                </a:lnTo>
                <a:lnTo>
                  <a:pt x="263" y="940"/>
                </a:lnTo>
                <a:lnTo>
                  <a:pt x="265" y="939"/>
                </a:lnTo>
                <a:lnTo>
                  <a:pt x="265" y="938"/>
                </a:lnTo>
                <a:lnTo>
                  <a:pt x="265" y="937"/>
                </a:lnTo>
                <a:lnTo>
                  <a:pt x="266" y="935"/>
                </a:lnTo>
                <a:lnTo>
                  <a:pt x="266" y="934"/>
                </a:lnTo>
                <a:lnTo>
                  <a:pt x="266" y="933"/>
                </a:lnTo>
                <a:lnTo>
                  <a:pt x="267" y="933"/>
                </a:lnTo>
                <a:lnTo>
                  <a:pt x="267" y="932"/>
                </a:lnTo>
                <a:lnTo>
                  <a:pt x="267" y="931"/>
                </a:lnTo>
                <a:lnTo>
                  <a:pt x="268" y="931"/>
                </a:lnTo>
                <a:lnTo>
                  <a:pt x="268" y="930"/>
                </a:lnTo>
                <a:lnTo>
                  <a:pt x="268" y="929"/>
                </a:lnTo>
                <a:lnTo>
                  <a:pt x="269" y="929"/>
                </a:lnTo>
                <a:lnTo>
                  <a:pt x="269" y="928"/>
                </a:lnTo>
                <a:lnTo>
                  <a:pt x="270" y="928"/>
                </a:lnTo>
                <a:lnTo>
                  <a:pt x="270" y="926"/>
                </a:lnTo>
                <a:lnTo>
                  <a:pt x="271" y="925"/>
                </a:lnTo>
                <a:lnTo>
                  <a:pt x="272" y="924"/>
                </a:lnTo>
                <a:lnTo>
                  <a:pt x="274" y="923"/>
                </a:lnTo>
                <a:lnTo>
                  <a:pt x="274" y="922"/>
                </a:lnTo>
                <a:lnTo>
                  <a:pt x="275" y="922"/>
                </a:lnTo>
                <a:lnTo>
                  <a:pt x="276" y="921"/>
                </a:lnTo>
                <a:lnTo>
                  <a:pt x="276" y="920"/>
                </a:lnTo>
                <a:lnTo>
                  <a:pt x="277" y="920"/>
                </a:lnTo>
                <a:lnTo>
                  <a:pt x="278" y="918"/>
                </a:lnTo>
                <a:lnTo>
                  <a:pt x="278" y="917"/>
                </a:lnTo>
                <a:lnTo>
                  <a:pt x="279" y="917"/>
                </a:lnTo>
                <a:lnTo>
                  <a:pt x="279" y="916"/>
                </a:lnTo>
                <a:lnTo>
                  <a:pt x="280" y="915"/>
                </a:lnTo>
                <a:lnTo>
                  <a:pt x="280" y="914"/>
                </a:lnTo>
                <a:lnTo>
                  <a:pt x="282" y="914"/>
                </a:lnTo>
                <a:lnTo>
                  <a:pt x="282" y="913"/>
                </a:lnTo>
                <a:lnTo>
                  <a:pt x="283" y="912"/>
                </a:lnTo>
                <a:lnTo>
                  <a:pt x="284" y="910"/>
                </a:lnTo>
                <a:lnTo>
                  <a:pt x="285" y="909"/>
                </a:lnTo>
                <a:lnTo>
                  <a:pt x="286" y="908"/>
                </a:lnTo>
                <a:lnTo>
                  <a:pt x="287" y="906"/>
                </a:lnTo>
                <a:lnTo>
                  <a:pt x="288" y="906"/>
                </a:lnTo>
                <a:lnTo>
                  <a:pt x="288" y="905"/>
                </a:lnTo>
                <a:lnTo>
                  <a:pt x="289" y="905"/>
                </a:lnTo>
                <a:lnTo>
                  <a:pt x="289" y="904"/>
                </a:lnTo>
                <a:lnTo>
                  <a:pt x="291" y="904"/>
                </a:lnTo>
                <a:lnTo>
                  <a:pt x="292" y="903"/>
                </a:lnTo>
                <a:lnTo>
                  <a:pt x="293" y="901"/>
                </a:lnTo>
                <a:lnTo>
                  <a:pt x="294" y="901"/>
                </a:lnTo>
                <a:lnTo>
                  <a:pt x="294" y="900"/>
                </a:lnTo>
                <a:lnTo>
                  <a:pt x="295" y="900"/>
                </a:lnTo>
                <a:lnTo>
                  <a:pt x="295" y="899"/>
                </a:lnTo>
                <a:lnTo>
                  <a:pt x="296" y="899"/>
                </a:lnTo>
                <a:lnTo>
                  <a:pt x="297" y="898"/>
                </a:lnTo>
                <a:lnTo>
                  <a:pt x="298" y="897"/>
                </a:lnTo>
                <a:lnTo>
                  <a:pt x="300" y="897"/>
                </a:lnTo>
                <a:lnTo>
                  <a:pt x="300" y="896"/>
                </a:lnTo>
                <a:lnTo>
                  <a:pt x="301" y="896"/>
                </a:lnTo>
                <a:lnTo>
                  <a:pt x="301" y="895"/>
                </a:lnTo>
                <a:lnTo>
                  <a:pt x="302" y="895"/>
                </a:lnTo>
                <a:lnTo>
                  <a:pt x="302" y="893"/>
                </a:lnTo>
                <a:lnTo>
                  <a:pt x="302" y="895"/>
                </a:lnTo>
                <a:lnTo>
                  <a:pt x="303" y="895"/>
                </a:lnTo>
                <a:lnTo>
                  <a:pt x="303" y="893"/>
                </a:lnTo>
                <a:lnTo>
                  <a:pt x="304" y="893"/>
                </a:lnTo>
                <a:lnTo>
                  <a:pt x="304" y="892"/>
                </a:lnTo>
                <a:lnTo>
                  <a:pt x="305" y="891"/>
                </a:lnTo>
                <a:lnTo>
                  <a:pt x="306" y="891"/>
                </a:lnTo>
                <a:lnTo>
                  <a:pt x="308" y="890"/>
                </a:lnTo>
                <a:lnTo>
                  <a:pt x="308" y="889"/>
                </a:lnTo>
                <a:lnTo>
                  <a:pt x="309" y="889"/>
                </a:lnTo>
                <a:lnTo>
                  <a:pt x="310" y="888"/>
                </a:lnTo>
                <a:lnTo>
                  <a:pt x="310" y="887"/>
                </a:lnTo>
                <a:lnTo>
                  <a:pt x="311" y="887"/>
                </a:lnTo>
                <a:lnTo>
                  <a:pt x="312" y="885"/>
                </a:lnTo>
                <a:lnTo>
                  <a:pt x="313" y="885"/>
                </a:lnTo>
                <a:lnTo>
                  <a:pt x="313" y="884"/>
                </a:lnTo>
                <a:lnTo>
                  <a:pt x="315" y="883"/>
                </a:lnTo>
                <a:lnTo>
                  <a:pt x="317" y="882"/>
                </a:lnTo>
                <a:lnTo>
                  <a:pt x="318" y="881"/>
                </a:lnTo>
                <a:lnTo>
                  <a:pt x="319" y="881"/>
                </a:lnTo>
                <a:lnTo>
                  <a:pt x="320" y="880"/>
                </a:lnTo>
                <a:lnTo>
                  <a:pt x="320" y="879"/>
                </a:lnTo>
                <a:lnTo>
                  <a:pt x="321" y="879"/>
                </a:lnTo>
                <a:lnTo>
                  <a:pt x="323" y="878"/>
                </a:lnTo>
                <a:lnTo>
                  <a:pt x="323" y="876"/>
                </a:lnTo>
                <a:lnTo>
                  <a:pt x="324" y="875"/>
                </a:lnTo>
                <a:lnTo>
                  <a:pt x="326" y="875"/>
                </a:lnTo>
                <a:lnTo>
                  <a:pt x="326" y="874"/>
                </a:lnTo>
                <a:lnTo>
                  <a:pt x="327" y="874"/>
                </a:lnTo>
                <a:lnTo>
                  <a:pt x="327" y="873"/>
                </a:lnTo>
                <a:lnTo>
                  <a:pt x="328" y="873"/>
                </a:lnTo>
                <a:lnTo>
                  <a:pt x="329" y="872"/>
                </a:lnTo>
                <a:lnTo>
                  <a:pt x="330" y="872"/>
                </a:lnTo>
                <a:lnTo>
                  <a:pt x="330" y="871"/>
                </a:lnTo>
                <a:lnTo>
                  <a:pt x="331" y="870"/>
                </a:lnTo>
                <a:lnTo>
                  <a:pt x="332" y="870"/>
                </a:lnTo>
                <a:lnTo>
                  <a:pt x="332" y="868"/>
                </a:lnTo>
                <a:lnTo>
                  <a:pt x="334" y="867"/>
                </a:lnTo>
                <a:lnTo>
                  <a:pt x="335" y="866"/>
                </a:lnTo>
                <a:lnTo>
                  <a:pt x="335" y="865"/>
                </a:lnTo>
                <a:lnTo>
                  <a:pt x="336" y="865"/>
                </a:lnTo>
                <a:lnTo>
                  <a:pt x="337" y="864"/>
                </a:lnTo>
                <a:lnTo>
                  <a:pt x="337" y="863"/>
                </a:lnTo>
                <a:lnTo>
                  <a:pt x="338" y="862"/>
                </a:lnTo>
                <a:lnTo>
                  <a:pt x="339" y="858"/>
                </a:lnTo>
                <a:lnTo>
                  <a:pt x="340" y="857"/>
                </a:lnTo>
                <a:lnTo>
                  <a:pt x="339" y="857"/>
                </a:lnTo>
                <a:lnTo>
                  <a:pt x="340" y="857"/>
                </a:lnTo>
                <a:lnTo>
                  <a:pt x="340" y="856"/>
                </a:lnTo>
                <a:lnTo>
                  <a:pt x="343" y="855"/>
                </a:lnTo>
                <a:lnTo>
                  <a:pt x="346" y="854"/>
                </a:lnTo>
                <a:lnTo>
                  <a:pt x="348" y="853"/>
                </a:lnTo>
                <a:lnTo>
                  <a:pt x="351" y="851"/>
                </a:lnTo>
                <a:lnTo>
                  <a:pt x="353" y="850"/>
                </a:lnTo>
                <a:lnTo>
                  <a:pt x="358" y="848"/>
                </a:lnTo>
                <a:lnTo>
                  <a:pt x="360" y="848"/>
                </a:lnTo>
                <a:lnTo>
                  <a:pt x="361" y="847"/>
                </a:lnTo>
                <a:lnTo>
                  <a:pt x="369" y="842"/>
                </a:lnTo>
                <a:lnTo>
                  <a:pt x="377" y="838"/>
                </a:lnTo>
                <a:lnTo>
                  <a:pt x="379" y="837"/>
                </a:lnTo>
                <a:lnTo>
                  <a:pt x="381" y="836"/>
                </a:lnTo>
                <a:lnTo>
                  <a:pt x="387" y="832"/>
                </a:lnTo>
                <a:lnTo>
                  <a:pt x="410" y="818"/>
                </a:lnTo>
                <a:lnTo>
                  <a:pt x="413" y="816"/>
                </a:lnTo>
                <a:lnTo>
                  <a:pt x="421" y="812"/>
                </a:lnTo>
                <a:lnTo>
                  <a:pt x="432" y="806"/>
                </a:lnTo>
                <a:lnTo>
                  <a:pt x="441" y="800"/>
                </a:lnTo>
                <a:lnTo>
                  <a:pt x="468" y="784"/>
                </a:lnTo>
                <a:lnTo>
                  <a:pt x="476" y="780"/>
                </a:lnTo>
                <a:lnTo>
                  <a:pt x="503" y="764"/>
                </a:lnTo>
                <a:lnTo>
                  <a:pt x="511" y="759"/>
                </a:lnTo>
                <a:lnTo>
                  <a:pt x="586" y="715"/>
                </a:lnTo>
                <a:lnTo>
                  <a:pt x="624" y="694"/>
                </a:lnTo>
                <a:lnTo>
                  <a:pt x="638" y="686"/>
                </a:lnTo>
                <a:lnTo>
                  <a:pt x="642" y="682"/>
                </a:lnTo>
                <a:lnTo>
                  <a:pt x="650" y="678"/>
                </a:lnTo>
                <a:lnTo>
                  <a:pt x="666" y="667"/>
                </a:lnTo>
                <a:lnTo>
                  <a:pt x="672" y="664"/>
                </a:lnTo>
                <a:lnTo>
                  <a:pt x="684" y="657"/>
                </a:lnTo>
                <a:lnTo>
                  <a:pt x="700" y="647"/>
                </a:lnTo>
                <a:lnTo>
                  <a:pt x="718" y="637"/>
                </a:lnTo>
                <a:lnTo>
                  <a:pt x="719" y="637"/>
                </a:lnTo>
                <a:lnTo>
                  <a:pt x="719" y="636"/>
                </a:lnTo>
                <a:lnTo>
                  <a:pt x="720" y="636"/>
                </a:lnTo>
                <a:lnTo>
                  <a:pt x="724" y="635"/>
                </a:lnTo>
                <a:lnTo>
                  <a:pt x="724" y="633"/>
                </a:lnTo>
                <a:lnTo>
                  <a:pt x="725" y="632"/>
                </a:lnTo>
                <a:lnTo>
                  <a:pt x="740" y="624"/>
                </a:lnTo>
                <a:lnTo>
                  <a:pt x="741" y="624"/>
                </a:lnTo>
                <a:lnTo>
                  <a:pt x="788" y="595"/>
                </a:lnTo>
                <a:lnTo>
                  <a:pt x="811" y="581"/>
                </a:lnTo>
                <a:lnTo>
                  <a:pt x="813" y="580"/>
                </a:lnTo>
                <a:lnTo>
                  <a:pt x="819" y="577"/>
                </a:lnTo>
                <a:lnTo>
                  <a:pt x="836" y="566"/>
                </a:lnTo>
                <a:lnTo>
                  <a:pt x="844" y="562"/>
                </a:lnTo>
                <a:lnTo>
                  <a:pt x="853" y="556"/>
                </a:lnTo>
                <a:lnTo>
                  <a:pt x="863" y="549"/>
                </a:lnTo>
                <a:lnTo>
                  <a:pt x="866" y="547"/>
                </a:lnTo>
                <a:lnTo>
                  <a:pt x="906" y="523"/>
                </a:lnTo>
                <a:lnTo>
                  <a:pt x="933" y="507"/>
                </a:lnTo>
                <a:lnTo>
                  <a:pt x="934" y="506"/>
                </a:lnTo>
                <a:lnTo>
                  <a:pt x="935" y="505"/>
                </a:lnTo>
                <a:lnTo>
                  <a:pt x="936" y="505"/>
                </a:lnTo>
                <a:lnTo>
                  <a:pt x="939" y="503"/>
                </a:lnTo>
                <a:lnTo>
                  <a:pt x="944" y="500"/>
                </a:lnTo>
                <a:lnTo>
                  <a:pt x="944" y="499"/>
                </a:lnTo>
                <a:lnTo>
                  <a:pt x="951" y="496"/>
                </a:lnTo>
                <a:lnTo>
                  <a:pt x="958" y="491"/>
                </a:lnTo>
                <a:lnTo>
                  <a:pt x="959" y="490"/>
                </a:lnTo>
                <a:lnTo>
                  <a:pt x="974" y="482"/>
                </a:lnTo>
                <a:lnTo>
                  <a:pt x="983" y="477"/>
                </a:lnTo>
                <a:lnTo>
                  <a:pt x="984" y="477"/>
                </a:lnTo>
                <a:lnTo>
                  <a:pt x="985" y="475"/>
                </a:lnTo>
                <a:lnTo>
                  <a:pt x="986" y="475"/>
                </a:lnTo>
                <a:lnTo>
                  <a:pt x="986" y="474"/>
                </a:lnTo>
                <a:lnTo>
                  <a:pt x="987" y="474"/>
                </a:lnTo>
                <a:lnTo>
                  <a:pt x="988" y="473"/>
                </a:lnTo>
                <a:lnTo>
                  <a:pt x="990" y="473"/>
                </a:lnTo>
                <a:lnTo>
                  <a:pt x="993" y="471"/>
                </a:lnTo>
                <a:lnTo>
                  <a:pt x="1001" y="466"/>
                </a:lnTo>
                <a:lnTo>
                  <a:pt x="1003" y="465"/>
                </a:lnTo>
                <a:lnTo>
                  <a:pt x="1004" y="464"/>
                </a:lnTo>
                <a:lnTo>
                  <a:pt x="1012" y="460"/>
                </a:lnTo>
                <a:lnTo>
                  <a:pt x="1016" y="457"/>
                </a:lnTo>
                <a:lnTo>
                  <a:pt x="1048" y="437"/>
                </a:lnTo>
                <a:lnTo>
                  <a:pt x="1060" y="431"/>
                </a:lnTo>
                <a:lnTo>
                  <a:pt x="1060" y="430"/>
                </a:lnTo>
                <a:lnTo>
                  <a:pt x="1062" y="429"/>
                </a:lnTo>
                <a:lnTo>
                  <a:pt x="1069" y="426"/>
                </a:lnTo>
                <a:lnTo>
                  <a:pt x="1070" y="424"/>
                </a:lnTo>
                <a:lnTo>
                  <a:pt x="1072" y="423"/>
                </a:lnTo>
                <a:lnTo>
                  <a:pt x="1078" y="419"/>
                </a:lnTo>
                <a:lnTo>
                  <a:pt x="1080" y="418"/>
                </a:lnTo>
                <a:lnTo>
                  <a:pt x="1081" y="418"/>
                </a:lnTo>
                <a:lnTo>
                  <a:pt x="1086" y="414"/>
                </a:lnTo>
                <a:lnTo>
                  <a:pt x="1105" y="404"/>
                </a:lnTo>
                <a:lnTo>
                  <a:pt x="1111" y="401"/>
                </a:lnTo>
                <a:lnTo>
                  <a:pt x="1113" y="399"/>
                </a:lnTo>
                <a:lnTo>
                  <a:pt x="1120" y="397"/>
                </a:lnTo>
                <a:lnTo>
                  <a:pt x="1122" y="396"/>
                </a:lnTo>
                <a:lnTo>
                  <a:pt x="1123" y="395"/>
                </a:lnTo>
                <a:lnTo>
                  <a:pt x="1128" y="393"/>
                </a:lnTo>
                <a:lnTo>
                  <a:pt x="1130" y="391"/>
                </a:lnTo>
                <a:lnTo>
                  <a:pt x="1134" y="388"/>
                </a:lnTo>
                <a:lnTo>
                  <a:pt x="1151" y="378"/>
                </a:lnTo>
                <a:lnTo>
                  <a:pt x="1156" y="374"/>
                </a:lnTo>
                <a:lnTo>
                  <a:pt x="1165" y="369"/>
                </a:lnTo>
                <a:lnTo>
                  <a:pt x="1167" y="368"/>
                </a:lnTo>
                <a:lnTo>
                  <a:pt x="1190" y="354"/>
                </a:lnTo>
                <a:lnTo>
                  <a:pt x="1198" y="348"/>
                </a:lnTo>
                <a:lnTo>
                  <a:pt x="1199" y="347"/>
                </a:lnTo>
                <a:lnTo>
                  <a:pt x="1200" y="346"/>
                </a:lnTo>
                <a:lnTo>
                  <a:pt x="1201" y="346"/>
                </a:lnTo>
                <a:lnTo>
                  <a:pt x="1206" y="343"/>
                </a:lnTo>
                <a:lnTo>
                  <a:pt x="1207" y="341"/>
                </a:lnTo>
                <a:lnTo>
                  <a:pt x="1209" y="341"/>
                </a:lnTo>
                <a:lnTo>
                  <a:pt x="1211" y="339"/>
                </a:lnTo>
                <a:lnTo>
                  <a:pt x="1219" y="335"/>
                </a:lnTo>
                <a:lnTo>
                  <a:pt x="1223" y="332"/>
                </a:lnTo>
                <a:lnTo>
                  <a:pt x="1226" y="330"/>
                </a:lnTo>
                <a:lnTo>
                  <a:pt x="1236" y="323"/>
                </a:lnTo>
                <a:lnTo>
                  <a:pt x="1240" y="321"/>
                </a:lnTo>
                <a:lnTo>
                  <a:pt x="1242" y="320"/>
                </a:lnTo>
                <a:lnTo>
                  <a:pt x="1249" y="315"/>
                </a:lnTo>
                <a:lnTo>
                  <a:pt x="1260" y="309"/>
                </a:lnTo>
                <a:lnTo>
                  <a:pt x="1273" y="299"/>
                </a:lnTo>
                <a:lnTo>
                  <a:pt x="1283" y="295"/>
                </a:lnTo>
                <a:lnTo>
                  <a:pt x="1284" y="294"/>
                </a:lnTo>
                <a:lnTo>
                  <a:pt x="1288" y="292"/>
                </a:lnTo>
                <a:lnTo>
                  <a:pt x="1288" y="290"/>
                </a:lnTo>
                <a:lnTo>
                  <a:pt x="1289" y="290"/>
                </a:lnTo>
                <a:lnTo>
                  <a:pt x="1309" y="280"/>
                </a:lnTo>
                <a:lnTo>
                  <a:pt x="1314" y="278"/>
                </a:lnTo>
                <a:lnTo>
                  <a:pt x="1316" y="276"/>
                </a:lnTo>
                <a:lnTo>
                  <a:pt x="1318" y="276"/>
                </a:lnTo>
                <a:lnTo>
                  <a:pt x="1321" y="273"/>
                </a:lnTo>
                <a:lnTo>
                  <a:pt x="1340" y="262"/>
                </a:lnTo>
                <a:lnTo>
                  <a:pt x="1345" y="259"/>
                </a:lnTo>
                <a:lnTo>
                  <a:pt x="1348" y="256"/>
                </a:lnTo>
                <a:lnTo>
                  <a:pt x="1357" y="252"/>
                </a:lnTo>
                <a:lnTo>
                  <a:pt x="1358" y="251"/>
                </a:lnTo>
                <a:lnTo>
                  <a:pt x="1359" y="249"/>
                </a:lnTo>
                <a:lnTo>
                  <a:pt x="1362" y="248"/>
                </a:lnTo>
                <a:lnTo>
                  <a:pt x="1363" y="247"/>
                </a:lnTo>
                <a:lnTo>
                  <a:pt x="1364" y="247"/>
                </a:lnTo>
                <a:lnTo>
                  <a:pt x="1372" y="243"/>
                </a:lnTo>
                <a:lnTo>
                  <a:pt x="1380" y="237"/>
                </a:lnTo>
                <a:lnTo>
                  <a:pt x="1384" y="235"/>
                </a:lnTo>
                <a:lnTo>
                  <a:pt x="1385" y="234"/>
                </a:lnTo>
                <a:lnTo>
                  <a:pt x="1391" y="231"/>
                </a:lnTo>
                <a:lnTo>
                  <a:pt x="1404" y="223"/>
                </a:lnTo>
                <a:lnTo>
                  <a:pt x="1406" y="222"/>
                </a:lnTo>
                <a:lnTo>
                  <a:pt x="1410" y="219"/>
                </a:lnTo>
                <a:lnTo>
                  <a:pt x="1413" y="218"/>
                </a:lnTo>
                <a:lnTo>
                  <a:pt x="1422" y="212"/>
                </a:lnTo>
                <a:lnTo>
                  <a:pt x="1427" y="209"/>
                </a:lnTo>
                <a:lnTo>
                  <a:pt x="1443" y="198"/>
                </a:lnTo>
                <a:lnTo>
                  <a:pt x="1447" y="196"/>
                </a:lnTo>
                <a:lnTo>
                  <a:pt x="1452" y="194"/>
                </a:lnTo>
                <a:lnTo>
                  <a:pt x="1453" y="193"/>
                </a:lnTo>
                <a:lnTo>
                  <a:pt x="1457" y="190"/>
                </a:lnTo>
                <a:lnTo>
                  <a:pt x="1479" y="176"/>
                </a:lnTo>
                <a:lnTo>
                  <a:pt x="1479" y="175"/>
                </a:lnTo>
                <a:lnTo>
                  <a:pt x="1480" y="175"/>
                </a:lnTo>
                <a:lnTo>
                  <a:pt x="1482" y="175"/>
                </a:lnTo>
                <a:lnTo>
                  <a:pt x="1482" y="173"/>
                </a:lnTo>
                <a:lnTo>
                  <a:pt x="1483" y="173"/>
                </a:lnTo>
                <a:lnTo>
                  <a:pt x="1484" y="173"/>
                </a:lnTo>
                <a:lnTo>
                  <a:pt x="1484" y="172"/>
                </a:lnTo>
                <a:lnTo>
                  <a:pt x="1485" y="172"/>
                </a:lnTo>
                <a:lnTo>
                  <a:pt x="1485" y="171"/>
                </a:lnTo>
                <a:lnTo>
                  <a:pt x="1491" y="168"/>
                </a:lnTo>
                <a:lnTo>
                  <a:pt x="1493" y="167"/>
                </a:lnTo>
                <a:lnTo>
                  <a:pt x="1499" y="163"/>
                </a:lnTo>
                <a:lnTo>
                  <a:pt x="1500" y="163"/>
                </a:lnTo>
                <a:lnTo>
                  <a:pt x="1504" y="161"/>
                </a:lnTo>
                <a:lnTo>
                  <a:pt x="1505" y="160"/>
                </a:lnTo>
                <a:lnTo>
                  <a:pt x="1509" y="157"/>
                </a:lnTo>
                <a:lnTo>
                  <a:pt x="1518" y="152"/>
                </a:lnTo>
                <a:lnTo>
                  <a:pt x="1521" y="151"/>
                </a:lnTo>
                <a:lnTo>
                  <a:pt x="1521" y="150"/>
                </a:lnTo>
                <a:lnTo>
                  <a:pt x="1527" y="147"/>
                </a:lnTo>
                <a:lnTo>
                  <a:pt x="1528" y="146"/>
                </a:lnTo>
                <a:lnTo>
                  <a:pt x="1529" y="146"/>
                </a:lnTo>
                <a:lnTo>
                  <a:pt x="1529" y="145"/>
                </a:lnTo>
                <a:lnTo>
                  <a:pt x="1537" y="142"/>
                </a:lnTo>
                <a:lnTo>
                  <a:pt x="1544" y="138"/>
                </a:lnTo>
                <a:lnTo>
                  <a:pt x="1544" y="137"/>
                </a:lnTo>
                <a:lnTo>
                  <a:pt x="1545" y="137"/>
                </a:lnTo>
                <a:lnTo>
                  <a:pt x="1546" y="136"/>
                </a:lnTo>
                <a:lnTo>
                  <a:pt x="1547" y="136"/>
                </a:lnTo>
                <a:lnTo>
                  <a:pt x="1549" y="135"/>
                </a:lnTo>
                <a:lnTo>
                  <a:pt x="1549" y="134"/>
                </a:lnTo>
                <a:lnTo>
                  <a:pt x="1551" y="134"/>
                </a:lnTo>
                <a:lnTo>
                  <a:pt x="1552" y="134"/>
                </a:lnTo>
                <a:lnTo>
                  <a:pt x="1552" y="133"/>
                </a:lnTo>
                <a:lnTo>
                  <a:pt x="1553" y="133"/>
                </a:lnTo>
                <a:lnTo>
                  <a:pt x="1554" y="131"/>
                </a:lnTo>
                <a:lnTo>
                  <a:pt x="1559" y="129"/>
                </a:lnTo>
                <a:lnTo>
                  <a:pt x="1560" y="128"/>
                </a:lnTo>
                <a:lnTo>
                  <a:pt x="1561" y="127"/>
                </a:lnTo>
                <a:lnTo>
                  <a:pt x="1564" y="126"/>
                </a:lnTo>
                <a:lnTo>
                  <a:pt x="1598" y="104"/>
                </a:lnTo>
                <a:lnTo>
                  <a:pt x="1603" y="102"/>
                </a:lnTo>
                <a:lnTo>
                  <a:pt x="1608" y="98"/>
                </a:lnTo>
                <a:lnTo>
                  <a:pt x="1611" y="97"/>
                </a:lnTo>
                <a:lnTo>
                  <a:pt x="1612" y="96"/>
                </a:lnTo>
                <a:lnTo>
                  <a:pt x="1618" y="93"/>
                </a:lnTo>
                <a:lnTo>
                  <a:pt x="1620" y="93"/>
                </a:lnTo>
                <a:lnTo>
                  <a:pt x="1621" y="92"/>
                </a:lnTo>
                <a:lnTo>
                  <a:pt x="1624" y="89"/>
                </a:lnTo>
                <a:lnTo>
                  <a:pt x="1632" y="85"/>
                </a:lnTo>
                <a:lnTo>
                  <a:pt x="1634" y="84"/>
                </a:lnTo>
                <a:lnTo>
                  <a:pt x="1637" y="83"/>
                </a:lnTo>
                <a:lnTo>
                  <a:pt x="1641" y="80"/>
                </a:lnTo>
                <a:lnTo>
                  <a:pt x="1642" y="79"/>
                </a:lnTo>
                <a:lnTo>
                  <a:pt x="1643" y="79"/>
                </a:lnTo>
                <a:lnTo>
                  <a:pt x="1644" y="78"/>
                </a:lnTo>
                <a:lnTo>
                  <a:pt x="1646" y="78"/>
                </a:lnTo>
                <a:lnTo>
                  <a:pt x="1648" y="76"/>
                </a:lnTo>
                <a:lnTo>
                  <a:pt x="1655" y="72"/>
                </a:lnTo>
                <a:lnTo>
                  <a:pt x="1657" y="71"/>
                </a:lnTo>
                <a:lnTo>
                  <a:pt x="1658" y="70"/>
                </a:lnTo>
                <a:lnTo>
                  <a:pt x="1663" y="68"/>
                </a:lnTo>
                <a:lnTo>
                  <a:pt x="1664" y="68"/>
                </a:lnTo>
                <a:lnTo>
                  <a:pt x="1664" y="67"/>
                </a:lnTo>
                <a:lnTo>
                  <a:pt x="1665" y="67"/>
                </a:lnTo>
                <a:lnTo>
                  <a:pt x="1666" y="67"/>
                </a:lnTo>
                <a:lnTo>
                  <a:pt x="1666" y="65"/>
                </a:lnTo>
                <a:lnTo>
                  <a:pt x="1667" y="65"/>
                </a:lnTo>
                <a:lnTo>
                  <a:pt x="1668" y="65"/>
                </a:lnTo>
                <a:lnTo>
                  <a:pt x="1668" y="64"/>
                </a:lnTo>
                <a:lnTo>
                  <a:pt x="1685" y="54"/>
                </a:lnTo>
                <a:lnTo>
                  <a:pt x="1689" y="52"/>
                </a:lnTo>
                <a:lnTo>
                  <a:pt x="1693" y="50"/>
                </a:lnTo>
                <a:lnTo>
                  <a:pt x="1699" y="46"/>
                </a:lnTo>
                <a:lnTo>
                  <a:pt x="1701" y="45"/>
                </a:lnTo>
                <a:lnTo>
                  <a:pt x="1713" y="37"/>
                </a:lnTo>
                <a:lnTo>
                  <a:pt x="1719" y="34"/>
                </a:lnTo>
                <a:lnTo>
                  <a:pt x="1727" y="29"/>
                </a:lnTo>
                <a:lnTo>
                  <a:pt x="1746" y="18"/>
                </a:lnTo>
                <a:lnTo>
                  <a:pt x="1750" y="16"/>
                </a:lnTo>
                <a:lnTo>
                  <a:pt x="1755" y="12"/>
                </a:lnTo>
                <a:lnTo>
                  <a:pt x="1766" y="5"/>
                </a:lnTo>
                <a:lnTo>
                  <a:pt x="1779" y="0"/>
                </a:lnTo>
                <a:lnTo>
                  <a:pt x="1769" y="6"/>
                </a:lnTo>
                <a:lnTo>
                  <a:pt x="1766" y="9"/>
                </a:lnTo>
                <a:lnTo>
                  <a:pt x="1763" y="11"/>
                </a:lnTo>
                <a:lnTo>
                  <a:pt x="1762" y="12"/>
                </a:lnTo>
                <a:lnTo>
                  <a:pt x="1744" y="27"/>
                </a:lnTo>
                <a:lnTo>
                  <a:pt x="1737" y="31"/>
                </a:lnTo>
                <a:lnTo>
                  <a:pt x="1727" y="39"/>
                </a:lnTo>
                <a:lnTo>
                  <a:pt x="1724" y="43"/>
                </a:lnTo>
                <a:lnTo>
                  <a:pt x="1723" y="44"/>
                </a:lnTo>
                <a:lnTo>
                  <a:pt x="1719" y="45"/>
                </a:lnTo>
                <a:lnTo>
                  <a:pt x="1716" y="46"/>
                </a:lnTo>
                <a:lnTo>
                  <a:pt x="1711" y="50"/>
                </a:lnTo>
                <a:lnTo>
                  <a:pt x="1709" y="50"/>
                </a:lnTo>
                <a:lnTo>
                  <a:pt x="1707" y="50"/>
                </a:lnTo>
                <a:lnTo>
                  <a:pt x="1704" y="51"/>
                </a:lnTo>
                <a:lnTo>
                  <a:pt x="1700" y="59"/>
                </a:lnTo>
                <a:lnTo>
                  <a:pt x="1699" y="61"/>
                </a:lnTo>
                <a:lnTo>
                  <a:pt x="1698" y="63"/>
                </a:lnTo>
                <a:lnTo>
                  <a:pt x="1695" y="68"/>
                </a:lnTo>
                <a:lnTo>
                  <a:pt x="1693" y="72"/>
                </a:lnTo>
                <a:lnTo>
                  <a:pt x="1690" y="79"/>
                </a:lnTo>
                <a:lnTo>
                  <a:pt x="1689" y="80"/>
                </a:lnTo>
                <a:lnTo>
                  <a:pt x="1687" y="83"/>
                </a:lnTo>
                <a:lnTo>
                  <a:pt x="1687" y="84"/>
                </a:lnTo>
                <a:lnTo>
                  <a:pt x="1689" y="85"/>
                </a:lnTo>
                <a:lnTo>
                  <a:pt x="1689" y="86"/>
                </a:lnTo>
                <a:lnTo>
                  <a:pt x="1689" y="90"/>
                </a:lnTo>
                <a:lnTo>
                  <a:pt x="1689" y="95"/>
                </a:lnTo>
                <a:lnTo>
                  <a:pt x="1690" y="97"/>
                </a:lnTo>
                <a:lnTo>
                  <a:pt x="1694" y="108"/>
                </a:lnTo>
                <a:lnTo>
                  <a:pt x="1697" y="109"/>
                </a:lnTo>
                <a:lnTo>
                  <a:pt x="1698" y="109"/>
                </a:lnTo>
                <a:lnTo>
                  <a:pt x="1699" y="110"/>
                </a:lnTo>
                <a:lnTo>
                  <a:pt x="1700" y="110"/>
                </a:lnTo>
                <a:lnTo>
                  <a:pt x="1700" y="111"/>
                </a:lnTo>
                <a:lnTo>
                  <a:pt x="1701" y="112"/>
                </a:lnTo>
                <a:lnTo>
                  <a:pt x="1701" y="113"/>
                </a:lnTo>
                <a:lnTo>
                  <a:pt x="1700" y="113"/>
                </a:lnTo>
                <a:lnTo>
                  <a:pt x="1700" y="114"/>
                </a:lnTo>
                <a:lnTo>
                  <a:pt x="1700" y="115"/>
                </a:lnTo>
                <a:lnTo>
                  <a:pt x="1700" y="117"/>
                </a:lnTo>
                <a:lnTo>
                  <a:pt x="1701" y="118"/>
                </a:lnTo>
                <a:lnTo>
                  <a:pt x="1702" y="119"/>
                </a:lnTo>
                <a:lnTo>
                  <a:pt x="1702" y="120"/>
                </a:lnTo>
                <a:lnTo>
                  <a:pt x="1703" y="121"/>
                </a:lnTo>
                <a:lnTo>
                  <a:pt x="1703" y="122"/>
                </a:lnTo>
                <a:lnTo>
                  <a:pt x="1704" y="123"/>
                </a:lnTo>
                <a:lnTo>
                  <a:pt x="1704" y="125"/>
                </a:lnTo>
                <a:lnTo>
                  <a:pt x="1706" y="127"/>
                </a:lnTo>
                <a:lnTo>
                  <a:pt x="1706" y="128"/>
                </a:lnTo>
                <a:lnTo>
                  <a:pt x="1706" y="129"/>
                </a:lnTo>
                <a:lnTo>
                  <a:pt x="1707" y="130"/>
                </a:lnTo>
                <a:lnTo>
                  <a:pt x="1709" y="133"/>
                </a:lnTo>
                <a:lnTo>
                  <a:pt x="1710" y="136"/>
                </a:lnTo>
                <a:lnTo>
                  <a:pt x="1711" y="140"/>
                </a:lnTo>
                <a:lnTo>
                  <a:pt x="1713" y="148"/>
                </a:lnTo>
                <a:lnTo>
                  <a:pt x="1715" y="152"/>
                </a:lnTo>
                <a:lnTo>
                  <a:pt x="1715" y="153"/>
                </a:lnTo>
                <a:lnTo>
                  <a:pt x="1716" y="155"/>
                </a:lnTo>
                <a:lnTo>
                  <a:pt x="1717" y="156"/>
                </a:lnTo>
                <a:lnTo>
                  <a:pt x="1718" y="157"/>
                </a:lnTo>
                <a:lnTo>
                  <a:pt x="1723" y="162"/>
                </a:lnTo>
                <a:lnTo>
                  <a:pt x="1723" y="163"/>
                </a:lnTo>
                <a:lnTo>
                  <a:pt x="1724" y="165"/>
                </a:lnTo>
                <a:lnTo>
                  <a:pt x="1726" y="171"/>
                </a:lnTo>
                <a:lnTo>
                  <a:pt x="1728" y="176"/>
                </a:lnTo>
                <a:lnTo>
                  <a:pt x="1728" y="177"/>
                </a:lnTo>
                <a:lnTo>
                  <a:pt x="1730" y="179"/>
                </a:lnTo>
                <a:lnTo>
                  <a:pt x="1735" y="186"/>
                </a:lnTo>
                <a:lnTo>
                  <a:pt x="1738" y="190"/>
                </a:lnTo>
                <a:lnTo>
                  <a:pt x="1742" y="194"/>
                </a:lnTo>
                <a:lnTo>
                  <a:pt x="1745" y="198"/>
                </a:lnTo>
                <a:lnTo>
                  <a:pt x="1746" y="198"/>
                </a:lnTo>
                <a:lnTo>
                  <a:pt x="1747" y="200"/>
                </a:lnTo>
                <a:lnTo>
                  <a:pt x="1749" y="200"/>
                </a:lnTo>
                <a:lnTo>
                  <a:pt x="1749" y="201"/>
                </a:lnTo>
                <a:lnTo>
                  <a:pt x="1750" y="201"/>
                </a:lnTo>
                <a:lnTo>
                  <a:pt x="1750" y="202"/>
                </a:lnTo>
                <a:lnTo>
                  <a:pt x="1750" y="203"/>
                </a:lnTo>
                <a:lnTo>
                  <a:pt x="1751" y="204"/>
                </a:lnTo>
                <a:lnTo>
                  <a:pt x="1752" y="205"/>
                </a:lnTo>
                <a:lnTo>
                  <a:pt x="1753" y="205"/>
                </a:lnTo>
                <a:lnTo>
                  <a:pt x="1753" y="206"/>
                </a:lnTo>
                <a:lnTo>
                  <a:pt x="1753" y="207"/>
                </a:lnTo>
                <a:lnTo>
                  <a:pt x="1754" y="209"/>
                </a:lnTo>
                <a:lnTo>
                  <a:pt x="1754" y="210"/>
                </a:lnTo>
                <a:lnTo>
                  <a:pt x="1755" y="211"/>
                </a:lnTo>
                <a:lnTo>
                  <a:pt x="1756" y="212"/>
                </a:lnTo>
                <a:lnTo>
                  <a:pt x="1756" y="213"/>
                </a:lnTo>
                <a:lnTo>
                  <a:pt x="1758" y="214"/>
                </a:lnTo>
                <a:lnTo>
                  <a:pt x="1758" y="215"/>
                </a:lnTo>
                <a:lnTo>
                  <a:pt x="1758" y="217"/>
                </a:lnTo>
                <a:lnTo>
                  <a:pt x="1759" y="218"/>
                </a:lnTo>
                <a:lnTo>
                  <a:pt x="1759" y="219"/>
                </a:lnTo>
                <a:lnTo>
                  <a:pt x="1759" y="220"/>
                </a:lnTo>
                <a:lnTo>
                  <a:pt x="1759" y="221"/>
                </a:lnTo>
                <a:lnTo>
                  <a:pt x="1759" y="222"/>
                </a:lnTo>
                <a:lnTo>
                  <a:pt x="1759" y="223"/>
                </a:lnTo>
                <a:lnTo>
                  <a:pt x="1760" y="225"/>
                </a:lnTo>
                <a:lnTo>
                  <a:pt x="1760" y="227"/>
                </a:lnTo>
                <a:lnTo>
                  <a:pt x="1760" y="228"/>
                </a:lnTo>
                <a:lnTo>
                  <a:pt x="1760" y="229"/>
                </a:lnTo>
                <a:lnTo>
                  <a:pt x="1760" y="231"/>
                </a:lnTo>
                <a:lnTo>
                  <a:pt x="1761" y="232"/>
                </a:lnTo>
                <a:lnTo>
                  <a:pt x="1761" y="234"/>
                </a:lnTo>
                <a:lnTo>
                  <a:pt x="1761" y="235"/>
                </a:lnTo>
                <a:lnTo>
                  <a:pt x="1761" y="236"/>
                </a:lnTo>
                <a:lnTo>
                  <a:pt x="1761" y="238"/>
                </a:lnTo>
                <a:lnTo>
                  <a:pt x="1762" y="239"/>
                </a:lnTo>
                <a:lnTo>
                  <a:pt x="1762" y="240"/>
                </a:lnTo>
                <a:lnTo>
                  <a:pt x="1763" y="242"/>
                </a:lnTo>
                <a:lnTo>
                  <a:pt x="1763" y="243"/>
                </a:lnTo>
                <a:lnTo>
                  <a:pt x="1764" y="243"/>
                </a:lnTo>
                <a:lnTo>
                  <a:pt x="1764" y="244"/>
                </a:lnTo>
                <a:lnTo>
                  <a:pt x="1763" y="244"/>
                </a:lnTo>
                <a:lnTo>
                  <a:pt x="1763" y="245"/>
                </a:lnTo>
                <a:lnTo>
                  <a:pt x="1764" y="245"/>
                </a:lnTo>
                <a:lnTo>
                  <a:pt x="1764" y="246"/>
                </a:lnTo>
                <a:lnTo>
                  <a:pt x="1764" y="247"/>
                </a:lnTo>
                <a:lnTo>
                  <a:pt x="1766" y="248"/>
                </a:lnTo>
                <a:lnTo>
                  <a:pt x="1766" y="249"/>
                </a:lnTo>
                <a:lnTo>
                  <a:pt x="1767" y="252"/>
                </a:lnTo>
                <a:lnTo>
                  <a:pt x="1768" y="254"/>
                </a:lnTo>
                <a:lnTo>
                  <a:pt x="1769" y="255"/>
                </a:lnTo>
                <a:lnTo>
                  <a:pt x="1769" y="256"/>
                </a:lnTo>
                <a:lnTo>
                  <a:pt x="1770" y="256"/>
                </a:lnTo>
                <a:lnTo>
                  <a:pt x="1770" y="257"/>
                </a:lnTo>
                <a:lnTo>
                  <a:pt x="1770" y="259"/>
                </a:lnTo>
                <a:lnTo>
                  <a:pt x="1771" y="259"/>
                </a:lnTo>
                <a:lnTo>
                  <a:pt x="1771" y="260"/>
                </a:lnTo>
                <a:lnTo>
                  <a:pt x="1771" y="259"/>
                </a:lnTo>
                <a:lnTo>
                  <a:pt x="1772" y="259"/>
                </a:lnTo>
                <a:lnTo>
                  <a:pt x="1773" y="260"/>
                </a:lnTo>
                <a:lnTo>
                  <a:pt x="1773" y="261"/>
                </a:lnTo>
                <a:lnTo>
                  <a:pt x="1775" y="262"/>
                </a:lnTo>
                <a:lnTo>
                  <a:pt x="1778" y="264"/>
                </a:lnTo>
                <a:lnTo>
                  <a:pt x="1782" y="264"/>
                </a:lnTo>
                <a:lnTo>
                  <a:pt x="1788" y="265"/>
                </a:lnTo>
                <a:lnTo>
                  <a:pt x="1790" y="267"/>
                </a:lnTo>
                <a:lnTo>
                  <a:pt x="1790" y="268"/>
                </a:lnTo>
                <a:lnTo>
                  <a:pt x="1792" y="270"/>
                </a:lnTo>
                <a:lnTo>
                  <a:pt x="1793" y="271"/>
                </a:lnTo>
                <a:lnTo>
                  <a:pt x="1793" y="272"/>
                </a:lnTo>
                <a:lnTo>
                  <a:pt x="1794" y="273"/>
                </a:lnTo>
                <a:lnTo>
                  <a:pt x="1794" y="276"/>
                </a:lnTo>
                <a:lnTo>
                  <a:pt x="1794" y="279"/>
                </a:lnTo>
                <a:lnTo>
                  <a:pt x="1794" y="280"/>
                </a:lnTo>
                <a:lnTo>
                  <a:pt x="1794" y="281"/>
                </a:lnTo>
                <a:lnTo>
                  <a:pt x="1795" y="282"/>
                </a:lnTo>
                <a:lnTo>
                  <a:pt x="1796" y="282"/>
                </a:lnTo>
                <a:lnTo>
                  <a:pt x="1796" y="284"/>
                </a:lnTo>
                <a:lnTo>
                  <a:pt x="1796" y="285"/>
                </a:lnTo>
                <a:lnTo>
                  <a:pt x="1797" y="285"/>
                </a:lnTo>
                <a:lnTo>
                  <a:pt x="1797" y="286"/>
                </a:lnTo>
                <a:lnTo>
                  <a:pt x="1798" y="286"/>
                </a:lnTo>
                <a:lnTo>
                  <a:pt x="1798" y="287"/>
                </a:lnTo>
                <a:lnTo>
                  <a:pt x="1797" y="288"/>
                </a:lnTo>
                <a:lnTo>
                  <a:pt x="1797" y="289"/>
                </a:lnTo>
                <a:lnTo>
                  <a:pt x="1797" y="290"/>
                </a:lnTo>
                <a:lnTo>
                  <a:pt x="1797" y="292"/>
                </a:lnTo>
                <a:lnTo>
                  <a:pt x="1798" y="293"/>
                </a:lnTo>
                <a:lnTo>
                  <a:pt x="1798" y="294"/>
                </a:lnTo>
                <a:lnTo>
                  <a:pt x="1799" y="294"/>
                </a:lnTo>
                <a:lnTo>
                  <a:pt x="1799" y="295"/>
                </a:lnTo>
                <a:lnTo>
                  <a:pt x="1799" y="296"/>
                </a:lnTo>
                <a:lnTo>
                  <a:pt x="1801" y="296"/>
                </a:lnTo>
                <a:lnTo>
                  <a:pt x="1802" y="296"/>
                </a:lnTo>
                <a:lnTo>
                  <a:pt x="1803" y="295"/>
                </a:lnTo>
                <a:lnTo>
                  <a:pt x="1804" y="295"/>
                </a:lnTo>
                <a:lnTo>
                  <a:pt x="1805" y="294"/>
                </a:lnTo>
                <a:lnTo>
                  <a:pt x="1806" y="294"/>
                </a:lnTo>
                <a:lnTo>
                  <a:pt x="1807" y="293"/>
                </a:lnTo>
                <a:lnTo>
                  <a:pt x="1808" y="293"/>
                </a:lnTo>
                <a:lnTo>
                  <a:pt x="1810" y="293"/>
                </a:lnTo>
                <a:lnTo>
                  <a:pt x="1811" y="293"/>
                </a:lnTo>
                <a:lnTo>
                  <a:pt x="1812" y="294"/>
                </a:lnTo>
                <a:lnTo>
                  <a:pt x="1814" y="296"/>
                </a:lnTo>
                <a:lnTo>
                  <a:pt x="1816" y="298"/>
                </a:lnTo>
                <a:lnTo>
                  <a:pt x="1818" y="301"/>
                </a:lnTo>
                <a:lnTo>
                  <a:pt x="1819" y="302"/>
                </a:lnTo>
                <a:lnTo>
                  <a:pt x="1819" y="303"/>
                </a:lnTo>
                <a:lnTo>
                  <a:pt x="1820" y="305"/>
                </a:lnTo>
                <a:lnTo>
                  <a:pt x="1821" y="306"/>
                </a:lnTo>
                <a:lnTo>
                  <a:pt x="1821" y="307"/>
                </a:lnTo>
                <a:lnTo>
                  <a:pt x="1822" y="310"/>
                </a:lnTo>
                <a:lnTo>
                  <a:pt x="1823" y="312"/>
                </a:lnTo>
                <a:lnTo>
                  <a:pt x="1824" y="312"/>
                </a:lnTo>
                <a:lnTo>
                  <a:pt x="1825" y="313"/>
                </a:lnTo>
                <a:lnTo>
                  <a:pt x="1827" y="313"/>
                </a:lnTo>
                <a:lnTo>
                  <a:pt x="1828" y="313"/>
                </a:lnTo>
                <a:lnTo>
                  <a:pt x="1830" y="314"/>
                </a:lnTo>
                <a:lnTo>
                  <a:pt x="1831" y="315"/>
                </a:lnTo>
                <a:lnTo>
                  <a:pt x="1832" y="315"/>
                </a:lnTo>
                <a:lnTo>
                  <a:pt x="1833" y="316"/>
                </a:lnTo>
                <a:lnTo>
                  <a:pt x="1835" y="316"/>
                </a:lnTo>
                <a:lnTo>
                  <a:pt x="1837" y="318"/>
                </a:lnTo>
                <a:lnTo>
                  <a:pt x="1838" y="319"/>
                </a:lnTo>
                <a:lnTo>
                  <a:pt x="1839" y="320"/>
                </a:lnTo>
                <a:lnTo>
                  <a:pt x="1840" y="320"/>
                </a:lnTo>
                <a:lnTo>
                  <a:pt x="1840" y="321"/>
                </a:lnTo>
                <a:lnTo>
                  <a:pt x="1842" y="322"/>
                </a:lnTo>
                <a:lnTo>
                  <a:pt x="1844" y="323"/>
                </a:lnTo>
                <a:lnTo>
                  <a:pt x="1845" y="324"/>
                </a:lnTo>
                <a:lnTo>
                  <a:pt x="1848" y="327"/>
                </a:lnTo>
                <a:lnTo>
                  <a:pt x="1853" y="329"/>
                </a:lnTo>
                <a:lnTo>
                  <a:pt x="1854" y="330"/>
                </a:lnTo>
                <a:lnTo>
                  <a:pt x="1855" y="330"/>
                </a:lnTo>
                <a:lnTo>
                  <a:pt x="1856" y="332"/>
                </a:lnTo>
                <a:lnTo>
                  <a:pt x="1858" y="335"/>
                </a:lnTo>
                <a:lnTo>
                  <a:pt x="1858" y="336"/>
                </a:lnTo>
                <a:lnTo>
                  <a:pt x="1859" y="337"/>
                </a:lnTo>
                <a:lnTo>
                  <a:pt x="1861" y="338"/>
                </a:lnTo>
                <a:lnTo>
                  <a:pt x="1863" y="340"/>
                </a:lnTo>
                <a:lnTo>
                  <a:pt x="1863" y="343"/>
                </a:lnTo>
                <a:lnTo>
                  <a:pt x="1865" y="344"/>
                </a:lnTo>
                <a:lnTo>
                  <a:pt x="1867" y="346"/>
                </a:lnTo>
                <a:lnTo>
                  <a:pt x="1872" y="349"/>
                </a:lnTo>
                <a:lnTo>
                  <a:pt x="1873" y="351"/>
                </a:lnTo>
                <a:lnTo>
                  <a:pt x="1873" y="349"/>
                </a:lnTo>
                <a:lnTo>
                  <a:pt x="1874" y="349"/>
                </a:lnTo>
                <a:lnTo>
                  <a:pt x="1874" y="348"/>
                </a:lnTo>
                <a:lnTo>
                  <a:pt x="1875" y="348"/>
                </a:lnTo>
                <a:lnTo>
                  <a:pt x="1876" y="348"/>
                </a:lnTo>
                <a:lnTo>
                  <a:pt x="1879" y="352"/>
                </a:lnTo>
                <a:lnTo>
                  <a:pt x="1879" y="353"/>
                </a:lnTo>
                <a:lnTo>
                  <a:pt x="1880" y="354"/>
                </a:lnTo>
                <a:lnTo>
                  <a:pt x="1881" y="355"/>
                </a:lnTo>
                <a:lnTo>
                  <a:pt x="1882" y="356"/>
                </a:lnTo>
                <a:lnTo>
                  <a:pt x="1883" y="357"/>
                </a:lnTo>
                <a:lnTo>
                  <a:pt x="1883" y="359"/>
                </a:lnTo>
                <a:lnTo>
                  <a:pt x="1884" y="359"/>
                </a:lnTo>
                <a:lnTo>
                  <a:pt x="1885" y="360"/>
                </a:lnTo>
                <a:lnTo>
                  <a:pt x="1885" y="361"/>
                </a:lnTo>
                <a:lnTo>
                  <a:pt x="1887" y="362"/>
                </a:lnTo>
                <a:lnTo>
                  <a:pt x="1888" y="364"/>
                </a:lnTo>
                <a:lnTo>
                  <a:pt x="1891" y="366"/>
                </a:lnTo>
                <a:lnTo>
                  <a:pt x="1892" y="368"/>
                </a:lnTo>
                <a:lnTo>
                  <a:pt x="1893" y="369"/>
                </a:lnTo>
                <a:lnTo>
                  <a:pt x="1894" y="370"/>
                </a:lnTo>
                <a:lnTo>
                  <a:pt x="1896" y="371"/>
                </a:lnTo>
                <a:lnTo>
                  <a:pt x="1897" y="373"/>
                </a:lnTo>
                <a:lnTo>
                  <a:pt x="1897" y="374"/>
                </a:lnTo>
                <a:lnTo>
                  <a:pt x="1897" y="376"/>
                </a:lnTo>
                <a:lnTo>
                  <a:pt x="1898" y="377"/>
                </a:lnTo>
                <a:lnTo>
                  <a:pt x="1898" y="378"/>
                </a:lnTo>
                <a:lnTo>
                  <a:pt x="1899" y="378"/>
                </a:lnTo>
                <a:lnTo>
                  <a:pt x="1899" y="380"/>
                </a:lnTo>
                <a:lnTo>
                  <a:pt x="1900" y="380"/>
                </a:lnTo>
                <a:lnTo>
                  <a:pt x="1900" y="381"/>
                </a:lnTo>
                <a:lnTo>
                  <a:pt x="1901" y="382"/>
                </a:lnTo>
                <a:lnTo>
                  <a:pt x="1902" y="384"/>
                </a:lnTo>
                <a:lnTo>
                  <a:pt x="1902" y="385"/>
                </a:lnTo>
                <a:lnTo>
                  <a:pt x="1902" y="386"/>
                </a:lnTo>
                <a:lnTo>
                  <a:pt x="1904" y="387"/>
                </a:lnTo>
                <a:lnTo>
                  <a:pt x="1904" y="388"/>
                </a:lnTo>
                <a:lnTo>
                  <a:pt x="1905" y="389"/>
                </a:lnTo>
                <a:lnTo>
                  <a:pt x="1906" y="389"/>
                </a:lnTo>
                <a:lnTo>
                  <a:pt x="1907" y="389"/>
                </a:lnTo>
                <a:lnTo>
                  <a:pt x="1907" y="390"/>
                </a:lnTo>
                <a:lnTo>
                  <a:pt x="1908" y="390"/>
                </a:lnTo>
                <a:lnTo>
                  <a:pt x="1909" y="391"/>
                </a:lnTo>
                <a:lnTo>
                  <a:pt x="1910" y="391"/>
                </a:lnTo>
                <a:lnTo>
                  <a:pt x="1911" y="391"/>
                </a:lnTo>
                <a:lnTo>
                  <a:pt x="1914" y="391"/>
                </a:lnTo>
                <a:lnTo>
                  <a:pt x="1917" y="394"/>
                </a:lnTo>
                <a:lnTo>
                  <a:pt x="1919" y="394"/>
                </a:lnTo>
                <a:lnTo>
                  <a:pt x="1922" y="395"/>
                </a:lnTo>
                <a:lnTo>
                  <a:pt x="1920" y="398"/>
                </a:lnTo>
                <a:lnTo>
                  <a:pt x="1920" y="402"/>
                </a:lnTo>
                <a:lnTo>
                  <a:pt x="1919" y="405"/>
                </a:lnTo>
                <a:lnTo>
                  <a:pt x="1919" y="407"/>
                </a:lnTo>
                <a:lnTo>
                  <a:pt x="1920" y="411"/>
                </a:lnTo>
                <a:lnTo>
                  <a:pt x="1920" y="412"/>
                </a:lnTo>
                <a:lnTo>
                  <a:pt x="1920" y="413"/>
                </a:lnTo>
                <a:lnTo>
                  <a:pt x="1922" y="414"/>
                </a:lnTo>
                <a:lnTo>
                  <a:pt x="1923" y="414"/>
                </a:lnTo>
                <a:lnTo>
                  <a:pt x="1924" y="415"/>
                </a:lnTo>
                <a:lnTo>
                  <a:pt x="1926" y="415"/>
                </a:lnTo>
                <a:lnTo>
                  <a:pt x="1927" y="416"/>
                </a:lnTo>
                <a:lnTo>
                  <a:pt x="1930" y="418"/>
                </a:lnTo>
                <a:lnTo>
                  <a:pt x="1931" y="419"/>
                </a:lnTo>
                <a:lnTo>
                  <a:pt x="1932" y="419"/>
                </a:lnTo>
                <a:lnTo>
                  <a:pt x="1932" y="420"/>
                </a:lnTo>
                <a:lnTo>
                  <a:pt x="1932" y="421"/>
                </a:lnTo>
                <a:lnTo>
                  <a:pt x="1932" y="422"/>
                </a:lnTo>
                <a:lnTo>
                  <a:pt x="1931" y="423"/>
                </a:lnTo>
                <a:lnTo>
                  <a:pt x="1931" y="424"/>
                </a:lnTo>
                <a:lnTo>
                  <a:pt x="1931" y="426"/>
                </a:lnTo>
                <a:lnTo>
                  <a:pt x="1931" y="427"/>
                </a:lnTo>
                <a:lnTo>
                  <a:pt x="1930" y="427"/>
                </a:lnTo>
                <a:lnTo>
                  <a:pt x="1930" y="428"/>
                </a:lnTo>
                <a:lnTo>
                  <a:pt x="1930" y="429"/>
                </a:lnTo>
                <a:lnTo>
                  <a:pt x="1928" y="429"/>
                </a:lnTo>
                <a:lnTo>
                  <a:pt x="1927" y="430"/>
                </a:lnTo>
                <a:lnTo>
                  <a:pt x="1926" y="431"/>
                </a:lnTo>
                <a:lnTo>
                  <a:pt x="1924" y="432"/>
                </a:lnTo>
                <a:lnTo>
                  <a:pt x="1924" y="435"/>
                </a:lnTo>
                <a:lnTo>
                  <a:pt x="1923" y="436"/>
                </a:lnTo>
                <a:lnTo>
                  <a:pt x="1923" y="438"/>
                </a:lnTo>
                <a:lnTo>
                  <a:pt x="1923" y="440"/>
                </a:lnTo>
                <a:lnTo>
                  <a:pt x="1923" y="441"/>
                </a:lnTo>
                <a:lnTo>
                  <a:pt x="1923" y="443"/>
                </a:lnTo>
                <a:lnTo>
                  <a:pt x="1924" y="444"/>
                </a:lnTo>
                <a:lnTo>
                  <a:pt x="1924" y="445"/>
                </a:lnTo>
                <a:lnTo>
                  <a:pt x="1924" y="446"/>
                </a:lnTo>
                <a:lnTo>
                  <a:pt x="1923" y="448"/>
                </a:lnTo>
                <a:lnTo>
                  <a:pt x="1922" y="449"/>
                </a:lnTo>
                <a:lnTo>
                  <a:pt x="1922" y="451"/>
                </a:lnTo>
                <a:lnTo>
                  <a:pt x="1922" y="452"/>
                </a:lnTo>
                <a:lnTo>
                  <a:pt x="1922" y="453"/>
                </a:lnTo>
                <a:lnTo>
                  <a:pt x="1923" y="454"/>
                </a:lnTo>
                <a:lnTo>
                  <a:pt x="1924" y="455"/>
                </a:lnTo>
                <a:lnTo>
                  <a:pt x="1925" y="458"/>
                </a:lnTo>
                <a:lnTo>
                  <a:pt x="1926" y="460"/>
                </a:lnTo>
                <a:lnTo>
                  <a:pt x="1927" y="461"/>
                </a:lnTo>
                <a:lnTo>
                  <a:pt x="1927" y="462"/>
                </a:lnTo>
                <a:lnTo>
                  <a:pt x="1928" y="464"/>
                </a:lnTo>
                <a:lnTo>
                  <a:pt x="1930" y="466"/>
                </a:lnTo>
                <a:lnTo>
                  <a:pt x="1931" y="468"/>
                </a:lnTo>
                <a:lnTo>
                  <a:pt x="1933" y="468"/>
                </a:lnTo>
                <a:lnTo>
                  <a:pt x="1934" y="470"/>
                </a:lnTo>
                <a:lnTo>
                  <a:pt x="1934" y="472"/>
                </a:lnTo>
                <a:lnTo>
                  <a:pt x="1935" y="473"/>
                </a:lnTo>
                <a:lnTo>
                  <a:pt x="1935" y="474"/>
                </a:lnTo>
                <a:lnTo>
                  <a:pt x="1936" y="474"/>
                </a:lnTo>
                <a:lnTo>
                  <a:pt x="1937" y="475"/>
                </a:lnTo>
                <a:lnTo>
                  <a:pt x="1939" y="475"/>
                </a:lnTo>
                <a:lnTo>
                  <a:pt x="1939" y="477"/>
                </a:lnTo>
                <a:lnTo>
                  <a:pt x="1939" y="478"/>
                </a:lnTo>
                <a:lnTo>
                  <a:pt x="1939" y="479"/>
                </a:lnTo>
                <a:lnTo>
                  <a:pt x="1939" y="480"/>
                </a:lnTo>
                <a:lnTo>
                  <a:pt x="1939" y="481"/>
                </a:lnTo>
                <a:lnTo>
                  <a:pt x="1939" y="483"/>
                </a:lnTo>
                <a:lnTo>
                  <a:pt x="1940" y="483"/>
                </a:lnTo>
                <a:lnTo>
                  <a:pt x="1940" y="485"/>
                </a:lnTo>
                <a:lnTo>
                  <a:pt x="1941" y="485"/>
                </a:lnTo>
                <a:lnTo>
                  <a:pt x="1942" y="486"/>
                </a:lnTo>
                <a:lnTo>
                  <a:pt x="1943" y="486"/>
                </a:lnTo>
                <a:lnTo>
                  <a:pt x="1944" y="487"/>
                </a:lnTo>
                <a:lnTo>
                  <a:pt x="1944" y="488"/>
                </a:lnTo>
                <a:lnTo>
                  <a:pt x="1945" y="489"/>
                </a:lnTo>
                <a:lnTo>
                  <a:pt x="1946" y="490"/>
                </a:lnTo>
                <a:lnTo>
                  <a:pt x="1946" y="491"/>
                </a:lnTo>
                <a:lnTo>
                  <a:pt x="1948" y="493"/>
                </a:lnTo>
                <a:lnTo>
                  <a:pt x="1949" y="493"/>
                </a:lnTo>
                <a:lnTo>
                  <a:pt x="1950" y="493"/>
                </a:lnTo>
                <a:lnTo>
                  <a:pt x="1951" y="494"/>
                </a:lnTo>
                <a:lnTo>
                  <a:pt x="1951" y="495"/>
                </a:lnTo>
                <a:lnTo>
                  <a:pt x="1951" y="496"/>
                </a:lnTo>
                <a:lnTo>
                  <a:pt x="1951" y="497"/>
                </a:lnTo>
                <a:lnTo>
                  <a:pt x="1951" y="498"/>
                </a:lnTo>
                <a:lnTo>
                  <a:pt x="1951" y="499"/>
                </a:lnTo>
                <a:lnTo>
                  <a:pt x="1951" y="500"/>
                </a:lnTo>
                <a:lnTo>
                  <a:pt x="1951" y="502"/>
                </a:lnTo>
                <a:lnTo>
                  <a:pt x="1951" y="503"/>
                </a:lnTo>
                <a:lnTo>
                  <a:pt x="1951" y="504"/>
                </a:lnTo>
                <a:lnTo>
                  <a:pt x="1950" y="505"/>
                </a:lnTo>
                <a:lnTo>
                  <a:pt x="1950" y="506"/>
                </a:lnTo>
                <a:lnTo>
                  <a:pt x="1950" y="507"/>
                </a:lnTo>
                <a:lnTo>
                  <a:pt x="1950" y="508"/>
                </a:lnTo>
                <a:lnTo>
                  <a:pt x="1951" y="510"/>
                </a:lnTo>
                <a:lnTo>
                  <a:pt x="1950" y="510"/>
                </a:lnTo>
                <a:lnTo>
                  <a:pt x="1950" y="511"/>
                </a:lnTo>
                <a:lnTo>
                  <a:pt x="1951" y="512"/>
                </a:lnTo>
                <a:lnTo>
                  <a:pt x="1950" y="512"/>
                </a:lnTo>
                <a:lnTo>
                  <a:pt x="1950" y="513"/>
                </a:lnTo>
                <a:lnTo>
                  <a:pt x="1949" y="515"/>
                </a:lnTo>
                <a:lnTo>
                  <a:pt x="1949" y="516"/>
                </a:lnTo>
                <a:lnTo>
                  <a:pt x="1949" y="518"/>
                </a:lnTo>
                <a:lnTo>
                  <a:pt x="1949" y="519"/>
                </a:lnTo>
                <a:lnTo>
                  <a:pt x="1948" y="521"/>
                </a:lnTo>
                <a:lnTo>
                  <a:pt x="1948" y="522"/>
                </a:lnTo>
                <a:lnTo>
                  <a:pt x="1949" y="522"/>
                </a:lnTo>
                <a:lnTo>
                  <a:pt x="1949" y="524"/>
                </a:lnTo>
                <a:lnTo>
                  <a:pt x="1949" y="525"/>
                </a:lnTo>
                <a:lnTo>
                  <a:pt x="1950" y="528"/>
                </a:lnTo>
                <a:lnTo>
                  <a:pt x="1950" y="529"/>
                </a:lnTo>
                <a:lnTo>
                  <a:pt x="1950" y="530"/>
                </a:lnTo>
                <a:lnTo>
                  <a:pt x="1951" y="531"/>
                </a:lnTo>
                <a:lnTo>
                  <a:pt x="1952" y="532"/>
                </a:lnTo>
                <a:lnTo>
                  <a:pt x="1953" y="533"/>
                </a:lnTo>
                <a:lnTo>
                  <a:pt x="1954" y="533"/>
                </a:lnTo>
                <a:lnTo>
                  <a:pt x="1954" y="535"/>
                </a:lnTo>
                <a:lnTo>
                  <a:pt x="1956" y="535"/>
                </a:lnTo>
                <a:lnTo>
                  <a:pt x="1957" y="535"/>
                </a:lnTo>
                <a:lnTo>
                  <a:pt x="1958" y="533"/>
                </a:lnTo>
                <a:lnTo>
                  <a:pt x="1959" y="535"/>
                </a:lnTo>
                <a:lnTo>
                  <a:pt x="1960" y="535"/>
                </a:lnTo>
                <a:lnTo>
                  <a:pt x="1962" y="536"/>
                </a:lnTo>
                <a:lnTo>
                  <a:pt x="1963" y="536"/>
                </a:lnTo>
                <a:lnTo>
                  <a:pt x="1963" y="537"/>
                </a:lnTo>
                <a:lnTo>
                  <a:pt x="1965" y="537"/>
                </a:lnTo>
                <a:lnTo>
                  <a:pt x="1965" y="538"/>
                </a:lnTo>
                <a:lnTo>
                  <a:pt x="1965" y="539"/>
                </a:lnTo>
                <a:lnTo>
                  <a:pt x="1966" y="539"/>
                </a:lnTo>
                <a:lnTo>
                  <a:pt x="1966" y="540"/>
                </a:lnTo>
                <a:lnTo>
                  <a:pt x="1966" y="541"/>
                </a:lnTo>
                <a:lnTo>
                  <a:pt x="1966" y="543"/>
                </a:lnTo>
                <a:lnTo>
                  <a:pt x="1967" y="543"/>
                </a:lnTo>
                <a:lnTo>
                  <a:pt x="1967" y="545"/>
                </a:lnTo>
                <a:lnTo>
                  <a:pt x="1968" y="547"/>
                </a:lnTo>
                <a:lnTo>
                  <a:pt x="1969" y="547"/>
                </a:lnTo>
                <a:lnTo>
                  <a:pt x="1970" y="547"/>
                </a:lnTo>
                <a:lnTo>
                  <a:pt x="1971" y="547"/>
                </a:lnTo>
                <a:lnTo>
                  <a:pt x="1973" y="547"/>
                </a:lnTo>
                <a:lnTo>
                  <a:pt x="1974" y="546"/>
                </a:lnTo>
                <a:lnTo>
                  <a:pt x="1975" y="546"/>
                </a:lnTo>
                <a:lnTo>
                  <a:pt x="1977" y="546"/>
                </a:lnTo>
                <a:lnTo>
                  <a:pt x="1978" y="547"/>
                </a:lnTo>
                <a:lnTo>
                  <a:pt x="1979" y="547"/>
                </a:lnTo>
                <a:lnTo>
                  <a:pt x="1979" y="546"/>
                </a:lnTo>
                <a:lnTo>
                  <a:pt x="1980" y="545"/>
                </a:lnTo>
                <a:lnTo>
                  <a:pt x="1982" y="545"/>
                </a:lnTo>
                <a:lnTo>
                  <a:pt x="1983" y="545"/>
                </a:lnTo>
                <a:lnTo>
                  <a:pt x="1985" y="545"/>
                </a:lnTo>
                <a:lnTo>
                  <a:pt x="1987" y="545"/>
                </a:lnTo>
                <a:lnTo>
                  <a:pt x="1988" y="545"/>
                </a:lnTo>
                <a:lnTo>
                  <a:pt x="1989" y="545"/>
                </a:lnTo>
                <a:lnTo>
                  <a:pt x="1993" y="546"/>
                </a:lnTo>
                <a:lnTo>
                  <a:pt x="1994" y="546"/>
                </a:lnTo>
                <a:lnTo>
                  <a:pt x="1995" y="546"/>
                </a:lnTo>
                <a:lnTo>
                  <a:pt x="1995" y="547"/>
                </a:lnTo>
                <a:lnTo>
                  <a:pt x="1996" y="547"/>
                </a:lnTo>
                <a:lnTo>
                  <a:pt x="1997" y="548"/>
                </a:lnTo>
                <a:lnTo>
                  <a:pt x="2001" y="548"/>
                </a:lnTo>
                <a:lnTo>
                  <a:pt x="2002" y="548"/>
                </a:lnTo>
                <a:lnTo>
                  <a:pt x="2003" y="548"/>
                </a:lnTo>
                <a:lnTo>
                  <a:pt x="2004" y="549"/>
                </a:lnTo>
                <a:lnTo>
                  <a:pt x="2004" y="550"/>
                </a:lnTo>
                <a:lnTo>
                  <a:pt x="2005" y="552"/>
                </a:lnTo>
                <a:lnTo>
                  <a:pt x="2006" y="552"/>
                </a:lnTo>
                <a:lnTo>
                  <a:pt x="2009" y="553"/>
                </a:lnTo>
                <a:lnTo>
                  <a:pt x="2010" y="553"/>
                </a:lnTo>
                <a:lnTo>
                  <a:pt x="2011" y="553"/>
                </a:lnTo>
                <a:lnTo>
                  <a:pt x="2012" y="553"/>
                </a:lnTo>
                <a:lnTo>
                  <a:pt x="2012" y="554"/>
                </a:lnTo>
                <a:lnTo>
                  <a:pt x="2013" y="554"/>
                </a:lnTo>
                <a:lnTo>
                  <a:pt x="2013" y="555"/>
                </a:lnTo>
                <a:lnTo>
                  <a:pt x="2014" y="555"/>
                </a:lnTo>
                <a:lnTo>
                  <a:pt x="2018" y="555"/>
                </a:lnTo>
                <a:lnTo>
                  <a:pt x="2020" y="556"/>
                </a:lnTo>
                <a:lnTo>
                  <a:pt x="2021" y="555"/>
                </a:lnTo>
                <a:lnTo>
                  <a:pt x="2022" y="555"/>
                </a:lnTo>
                <a:lnTo>
                  <a:pt x="2023" y="554"/>
                </a:lnTo>
                <a:lnTo>
                  <a:pt x="2025" y="554"/>
                </a:lnTo>
                <a:lnTo>
                  <a:pt x="2026" y="553"/>
                </a:lnTo>
                <a:lnTo>
                  <a:pt x="2029" y="553"/>
                </a:lnTo>
                <a:lnTo>
                  <a:pt x="2031" y="553"/>
                </a:lnTo>
                <a:lnTo>
                  <a:pt x="2034" y="553"/>
                </a:lnTo>
                <a:lnTo>
                  <a:pt x="2036" y="553"/>
                </a:lnTo>
                <a:lnTo>
                  <a:pt x="2037" y="553"/>
                </a:lnTo>
                <a:lnTo>
                  <a:pt x="2038" y="554"/>
                </a:lnTo>
                <a:lnTo>
                  <a:pt x="2039" y="555"/>
                </a:lnTo>
                <a:lnTo>
                  <a:pt x="2040" y="556"/>
                </a:lnTo>
                <a:lnTo>
                  <a:pt x="2042" y="557"/>
                </a:lnTo>
                <a:lnTo>
                  <a:pt x="2043" y="558"/>
                </a:lnTo>
                <a:lnTo>
                  <a:pt x="2043" y="560"/>
                </a:lnTo>
                <a:lnTo>
                  <a:pt x="2044" y="561"/>
                </a:lnTo>
                <a:lnTo>
                  <a:pt x="2044" y="562"/>
                </a:lnTo>
                <a:lnTo>
                  <a:pt x="2045" y="564"/>
                </a:lnTo>
                <a:lnTo>
                  <a:pt x="2045" y="565"/>
                </a:lnTo>
                <a:lnTo>
                  <a:pt x="2045" y="567"/>
                </a:lnTo>
                <a:lnTo>
                  <a:pt x="2047" y="569"/>
                </a:lnTo>
                <a:lnTo>
                  <a:pt x="2048" y="570"/>
                </a:lnTo>
                <a:lnTo>
                  <a:pt x="2051" y="571"/>
                </a:lnTo>
                <a:lnTo>
                  <a:pt x="2052" y="572"/>
                </a:lnTo>
                <a:lnTo>
                  <a:pt x="2053" y="572"/>
                </a:lnTo>
                <a:lnTo>
                  <a:pt x="2054" y="571"/>
                </a:lnTo>
                <a:lnTo>
                  <a:pt x="2055" y="570"/>
                </a:lnTo>
                <a:lnTo>
                  <a:pt x="2056" y="570"/>
                </a:lnTo>
                <a:lnTo>
                  <a:pt x="2058" y="570"/>
                </a:lnTo>
                <a:lnTo>
                  <a:pt x="2060" y="571"/>
                </a:lnTo>
                <a:lnTo>
                  <a:pt x="2062" y="572"/>
                </a:lnTo>
                <a:lnTo>
                  <a:pt x="2063" y="572"/>
                </a:lnTo>
                <a:lnTo>
                  <a:pt x="2064" y="573"/>
                </a:lnTo>
                <a:lnTo>
                  <a:pt x="2065" y="574"/>
                </a:lnTo>
                <a:lnTo>
                  <a:pt x="2066" y="574"/>
                </a:lnTo>
                <a:lnTo>
                  <a:pt x="2068" y="574"/>
                </a:lnTo>
                <a:lnTo>
                  <a:pt x="2069" y="573"/>
                </a:lnTo>
                <a:lnTo>
                  <a:pt x="2070" y="573"/>
                </a:lnTo>
                <a:lnTo>
                  <a:pt x="2072" y="573"/>
                </a:lnTo>
                <a:lnTo>
                  <a:pt x="2073" y="573"/>
                </a:lnTo>
                <a:lnTo>
                  <a:pt x="2075" y="573"/>
                </a:lnTo>
                <a:lnTo>
                  <a:pt x="2077" y="573"/>
                </a:lnTo>
                <a:lnTo>
                  <a:pt x="2079" y="573"/>
                </a:lnTo>
                <a:lnTo>
                  <a:pt x="2080" y="572"/>
                </a:lnTo>
                <a:lnTo>
                  <a:pt x="2081" y="572"/>
                </a:lnTo>
                <a:lnTo>
                  <a:pt x="2082" y="572"/>
                </a:lnTo>
                <a:lnTo>
                  <a:pt x="2083" y="572"/>
                </a:lnTo>
                <a:lnTo>
                  <a:pt x="2084" y="573"/>
                </a:lnTo>
                <a:lnTo>
                  <a:pt x="2086" y="573"/>
                </a:lnTo>
                <a:lnTo>
                  <a:pt x="2087" y="573"/>
                </a:lnTo>
                <a:lnTo>
                  <a:pt x="2089" y="573"/>
                </a:lnTo>
                <a:lnTo>
                  <a:pt x="2091" y="573"/>
                </a:lnTo>
                <a:lnTo>
                  <a:pt x="2092" y="572"/>
                </a:lnTo>
                <a:lnTo>
                  <a:pt x="2094" y="572"/>
                </a:lnTo>
                <a:lnTo>
                  <a:pt x="2095" y="571"/>
                </a:lnTo>
                <a:lnTo>
                  <a:pt x="2095" y="570"/>
                </a:lnTo>
                <a:lnTo>
                  <a:pt x="2095" y="569"/>
                </a:lnTo>
                <a:lnTo>
                  <a:pt x="2095" y="567"/>
                </a:lnTo>
                <a:lnTo>
                  <a:pt x="2095" y="566"/>
                </a:lnTo>
                <a:lnTo>
                  <a:pt x="2096" y="566"/>
                </a:lnTo>
                <a:lnTo>
                  <a:pt x="2096" y="565"/>
                </a:lnTo>
                <a:lnTo>
                  <a:pt x="2097" y="565"/>
                </a:lnTo>
                <a:lnTo>
                  <a:pt x="2097" y="564"/>
                </a:lnTo>
                <a:lnTo>
                  <a:pt x="2098" y="564"/>
                </a:lnTo>
                <a:lnTo>
                  <a:pt x="2098" y="563"/>
                </a:lnTo>
                <a:lnTo>
                  <a:pt x="2099" y="563"/>
                </a:lnTo>
                <a:lnTo>
                  <a:pt x="2100" y="562"/>
                </a:lnTo>
                <a:lnTo>
                  <a:pt x="2101" y="562"/>
                </a:lnTo>
                <a:lnTo>
                  <a:pt x="2103" y="563"/>
                </a:lnTo>
                <a:lnTo>
                  <a:pt x="2104" y="563"/>
                </a:lnTo>
                <a:lnTo>
                  <a:pt x="2104" y="564"/>
                </a:lnTo>
                <a:lnTo>
                  <a:pt x="2105" y="564"/>
                </a:lnTo>
                <a:lnTo>
                  <a:pt x="2106" y="564"/>
                </a:lnTo>
                <a:lnTo>
                  <a:pt x="2107" y="564"/>
                </a:lnTo>
                <a:lnTo>
                  <a:pt x="2108" y="565"/>
                </a:lnTo>
                <a:lnTo>
                  <a:pt x="2109" y="565"/>
                </a:lnTo>
                <a:lnTo>
                  <a:pt x="2110" y="566"/>
                </a:lnTo>
                <a:lnTo>
                  <a:pt x="2112" y="567"/>
                </a:lnTo>
                <a:lnTo>
                  <a:pt x="2113" y="567"/>
                </a:lnTo>
                <a:lnTo>
                  <a:pt x="2115" y="566"/>
                </a:lnTo>
                <a:lnTo>
                  <a:pt x="2116" y="566"/>
                </a:lnTo>
                <a:lnTo>
                  <a:pt x="2117" y="567"/>
                </a:lnTo>
                <a:lnTo>
                  <a:pt x="2118" y="567"/>
                </a:lnTo>
                <a:lnTo>
                  <a:pt x="2120" y="569"/>
                </a:lnTo>
                <a:lnTo>
                  <a:pt x="2121" y="569"/>
                </a:lnTo>
                <a:lnTo>
                  <a:pt x="2122" y="569"/>
                </a:lnTo>
                <a:lnTo>
                  <a:pt x="2123" y="569"/>
                </a:lnTo>
                <a:lnTo>
                  <a:pt x="2124" y="569"/>
                </a:lnTo>
                <a:lnTo>
                  <a:pt x="2125" y="569"/>
                </a:lnTo>
                <a:lnTo>
                  <a:pt x="2126" y="569"/>
                </a:lnTo>
                <a:lnTo>
                  <a:pt x="2127" y="570"/>
                </a:lnTo>
                <a:lnTo>
                  <a:pt x="2129" y="570"/>
                </a:lnTo>
                <a:lnTo>
                  <a:pt x="2130" y="570"/>
                </a:lnTo>
                <a:lnTo>
                  <a:pt x="2131" y="570"/>
                </a:lnTo>
                <a:lnTo>
                  <a:pt x="2132" y="570"/>
                </a:lnTo>
                <a:lnTo>
                  <a:pt x="2133" y="570"/>
                </a:lnTo>
                <a:lnTo>
                  <a:pt x="2134" y="571"/>
                </a:lnTo>
                <a:lnTo>
                  <a:pt x="2135" y="571"/>
                </a:lnTo>
                <a:lnTo>
                  <a:pt x="2135" y="572"/>
                </a:lnTo>
                <a:lnTo>
                  <a:pt x="2137" y="572"/>
                </a:lnTo>
                <a:lnTo>
                  <a:pt x="2137" y="573"/>
                </a:lnTo>
                <a:lnTo>
                  <a:pt x="2138" y="573"/>
                </a:lnTo>
                <a:lnTo>
                  <a:pt x="2138" y="574"/>
                </a:lnTo>
                <a:lnTo>
                  <a:pt x="2139" y="574"/>
                </a:lnTo>
                <a:lnTo>
                  <a:pt x="2139" y="575"/>
                </a:lnTo>
                <a:lnTo>
                  <a:pt x="2139" y="577"/>
                </a:lnTo>
                <a:lnTo>
                  <a:pt x="2139" y="578"/>
                </a:lnTo>
                <a:lnTo>
                  <a:pt x="2140" y="578"/>
                </a:lnTo>
                <a:lnTo>
                  <a:pt x="2140" y="579"/>
                </a:lnTo>
                <a:lnTo>
                  <a:pt x="2141" y="579"/>
                </a:lnTo>
                <a:lnTo>
                  <a:pt x="2141" y="578"/>
                </a:lnTo>
                <a:lnTo>
                  <a:pt x="2142" y="578"/>
                </a:lnTo>
                <a:lnTo>
                  <a:pt x="2143" y="579"/>
                </a:lnTo>
                <a:lnTo>
                  <a:pt x="2144" y="579"/>
                </a:lnTo>
                <a:lnTo>
                  <a:pt x="2146" y="580"/>
                </a:lnTo>
                <a:lnTo>
                  <a:pt x="2147" y="580"/>
                </a:lnTo>
                <a:lnTo>
                  <a:pt x="2148" y="581"/>
                </a:lnTo>
                <a:lnTo>
                  <a:pt x="2149" y="581"/>
                </a:lnTo>
                <a:lnTo>
                  <a:pt x="2150" y="582"/>
                </a:lnTo>
                <a:lnTo>
                  <a:pt x="2151" y="582"/>
                </a:lnTo>
                <a:lnTo>
                  <a:pt x="2152" y="582"/>
                </a:lnTo>
                <a:lnTo>
                  <a:pt x="2152" y="583"/>
                </a:lnTo>
                <a:lnTo>
                  <a:pt x="2153" y="583"/>
                </a:lnTo>
                <a:lnTo>
                  <a:pt x="2153" y="585"/>
                </a:lnTo>
                <a:lnTo>
                  <a:pt x="2155" y="585"/>
                </a:lnTo>
                <a:lnTo>
                  <a:pt x="2156" y="585"/>
                </a:lnTo>
                <a:lnTo>
                  <a:pt x="2157" y="585"/>
                </a:lnTo>
                <a:lnTo>
                  <a:pt x="2158" y="585"/>
                </a:lnTo>
                <a:lnTo>
                  <a:pt x="2160" y="585"/>
                </a:lnTo>
                <a:lnTo>
                  <a:pt x="2163" y="585"/>
                </a:lnTo>
                <a:lnTo>
                  <a:pt x="2165" y="586"/>
                </a:lnTo>
                <a:lnTo>
                  <a:pt x="2168" y="587"/>
                </a:lnTo>
                <a:lnTo>
                  <a:pt x="2169" y="587"/>
                </a:lnTo>
                <a:lnTo>
                  <a:pt x="2170" y="587"/>
                </a:lnTo>
                <a:lnTo>
                  <a:pt x="2172" y="587"/>
                </a:lnTo>
                <a:lnTo>
                  <a:pt x="2174" y="586"/>
                </a:lnTo>
                <a:lnTo>
                  <a:pt x="2174" y="587"/>
                </a:lnTo>
                <a:lnTo>
                  <a:pt x="2175" y="587"/>
                </a:lnTo>
                <a:lnTo>
                  <a:pt x="2176" y="588"/>
                </a:lnTo>
                <a:lnTo>
                  <a:pt x="2177" y="589"/>
                </a:lnTo>
                <a:lnTo>
                  <a:pt x="2177" y="590"/>
                </a:lnTo>
                <a:lnTo>
                  <a:pt x="2178" y="590"/>
                </a:lnTo>
                <a:lnTo>
                  <a:pt x="2179" y="591"/>
                </a:lnTo>
                <a:lnTo>
                  <a:pt x="2181" y="591"/>
                </a:lnTo>
                <a:lnTo>
                  <a:pt x="2182" y="591"/>
                </a:lnTo>
                <a:lnTo>
                  <a:pt x="2183" y="592"/>
                </a:lnTo>
                <a:lnTo>
                  <a:pt x="2184" y="594"/>
                </a:lnTo>
                <a:lnTo>
                  <a:pt x="2185" y="595"/>
                </a:lnTo>
                <a:lnTo>
                  <a:pt x="2186" y="596"/>
                </a:lnTo>
                <a:lnTo>
                  <a:pt x="2187" y="597"/>
                </a:lnTo>
                <a:lnTo>
                  <a:pt x="2189" y="597"/>
                </a:lnTo>
                <a:lnTo>
                  <a:pt x="2190" y="597"/>
                </a:lnTo>
                <a:lnTo>
                  <a:pt x="2192" y="598"/>
                </a:lnTo>
                <a:lnTo>
                  <a:pt x="2194" y="598"/>
                </a:lnTo>
                <a:lnTo>
                  <a:pt x="2196" y="598"/>
                </a:lnTo>
                <a:lnTo>
                  <a:pt x="2199" y="598"/>
                </a:lnTo>
                <a:lnTo>
                  <a:pt x="2200" y="598"/>
                </a:lnTo>
                <a:lnTo>
                  <a:pt x="2201" y="598"/>
                </a:lnTo>
                <a:lnTo>
                  <a:pt x="2202" y="598"/>
                </a:lnTo>
                <a:lnTo>
                  <a:pt x="2206" y="599"/>
                </a:lnTo>
                <a:lnTo>
                  <a:pt x="2209" y="600"/>
                </a:lnTo>
                <a:lnTo>
                  <a:pt x="2211" y="602"/>
                </a:lnTo>
                <a:lnTo>
                  <a:pt x="2213" y="604"/>
                </a:lnTo>
                <a:lnTo>
                  <a:pt x="2216" y="605"/>
                </a:lnTo>
                <a:lnTo>
                  <a:pt x="2217" y="606"/>
                </a:lnTo>
                <a:lnTo>
                  <a:pt x="2218" y="606"/>
                </a:lnTo>
                <a:lnTo>
                  <a:pt x="2219" y="608"/>
                </a:lnTo>
                <a:lnTo>
                  <a:pt x="2220" y="608"/>
                </a:lnTo>
                <a:lnTo>
                  <a:pt x="2221" y="610"/>
                </a:lnTo>
                <a:lnTo>
                  <a:pt x="2222" y="610"/>
                </a:lnTo>
                <a:lnTo>
                  <a:pt x="2222" y="611"/>
                </a:lnTo>
                <a:lnTo>
                  <a:pt x="2225" y="612"/>
                </a:lnTo>
                <a:lnTo>
                  <a:pt x="2226" y="613"/>
                </a:lnTo>
                <a:lnTo>
                  <a:pt x="2226" y="614"/>
                </a:lnTo>
                <a:lnTo>
                  <a:pt x="2226" y="615"/>
                </a:lnTo>
                <a:lnTo>
                  <a:pt x="2226" y="616"/>
                </a:lnTo>
                <a:lnTo>
                  <a:pt x="2226" y="617"/>
                </a:lnTo>
                <a:lnTo>
                  <a:pt x="2227" y="619"/>
                </a:lnTo>
                <a:lnTo>
                  <a:pt x="2227" y="620"/>
                </a:lnTo>
                <a:lnTo>
                  <a:pt x="2228" y="621"/>
                </a:lnTo>
                <a:lnTo>
                  <a:pt x="2230" y="623"/>
                </a:lnTo>
                <a:lnTo>
                  <a:pt x="2230" y="624"/>
                </a:lnTo>
                <a:lnTo>
                  <a:pt x="2232" y="624"/>
                </a:lnTo>
                <a:lnTo>
                  <a:pt x="2233" y="625"/>
                </a:lnTo>
                <a:lnTo>
                  <a:pt x="2235" y="625"/>
                </a:lnTo>
                <a:lnTo>
                  <a:pt x="2236" y="627"/>
                </a:lnTo>
                <a:lnTo>
                  <a:pt x="2237" y="627"/>
                </a:lnTo>
                <a:lnTo>
                  <a:pt x="2238" y="627"/>
                </a:lnTo>
                <a:lnTo>
                  <a:pt x="2241" y="627"/>
                </a:lnTo>
                <a:lnTo>
                  <a:pt x="2243" y="625"/>
                </a:lnTo>
                <a:lnTo>
                  <a:pt x="2245" y="625"/>
                </a:lnTo>
                <a:lnTo>
                  <a:pt x="2246" y="627"/>
                </a:lnTo>
                <a:lnTo>
                  <a:pt x="2247" y="627"/>
                </a:lnTo>
                <a:lnTo>
                  <a:pt x="2248" y="628"/>
                </a:lnTo>
                <a:lnTo>
                  <a:pt x="2251" y="629"/>
                </a:lnTo>
                <a:lnTo>
                  <a:pt x="2252" y="630"/>
                </a:lnTo>
                <a:lnTo>
                  <a:pt x="2253" y="630"/>
                </a:lnTo>
                <a:lnTo>
                  <a:pt x="2254" y="631"/>
                </a:lnTo>
                <a:lnTo>
                  <a:pt x="2254" y="632"/>
                </a:lnTo>
                <a:lnTo>
                  <a:pt x="2255" y="632"/>
                </a:lnTo>
                <a:lnTo>
                  <a:pt x="2255" y="633"/>
                </a:lnTo>
                <a:lnTo>
                  <a:pt x="2256" y="633"/>
                </a:lnTo>
                <a:lnTo>
                  <a:pt x="2258" y="633"/>
                </a:lnTo>
                <a:lnTo>
                  <a:pt x="2259" y="632"/>
                </a:lnTo>
                <a:lnTo>
                  <a:pt x="2260" y="632"/>
                </a:lnTo>
                <a:lnTo>
                  <a:pt x="2261" y="632"/>
                </a:lnTo>
                <a:lnTo>
                  <a:pt x="2262" y="633"/>
                </a:lnTo>
                <a:lnTo>
                  <a:pt x="2263" y="635"/>
                </a:lnTo>
                <a:lnTo>
                  <a:pt x="2264" y="637"/>
                </a:lnTo>
                <a:lnTo>
                  <a:pt x="2265" y="638"/>
                </a:lnTo>
                <a:lnTo>
                  <a:pt x="2265" y="639"/>
                </a:lnTo>
                <a:lnTo>
                  <a:pt x="2267" y="639"/>
                </a:lnTo>
                <a:lnTo>
                  <a:pt x="2268" y="639"/>
                </a:lnTo>
                <a:lnTo>
                  <a:pt x="2269" y="639"/>
                </a:lnTo>
                <a:lnTo>
                  <a:pt x="2270" y="641"/>
                </a:lnTo>
                <a:lnTo>
                  <a:pt x="2270" y="642"/>
                </a:lnTo>
                <a:lnTo>
                  <a:pt x="2269" y="642"/>
                </a:lnTo>
                <a:lnTo>
                  <a:pt x="2269" y="644"/>
                </a:lnTo>
                <a:lnTo>
                  <a:pt x="2268" y="644"/>
                </a:lnTo>
                <a:lnTo>
                  <a:pt x="2268" y="645"/>
                </a:lnTo>
                <a:lnTo>
                  <a:pt x="2269" y="646"/>
                </a:lnTo>
                <a:lnTo>
                  <a:pt x="2269" y="647"/>
                </a:lnTo>
                <a:lnTo>
                  <a:pt x="2270" y="648"/>
                </a:lnTo>
                <a:lnTo>
                  <a:pt x="2271" y="649"/>
                </a:lnTo>
                <a:lnTo>
                  <a:pt x="2272" y="649"/>
                </a:lnTo>
                <a:lnTo>
                  <a:pt x="2272" y="648"/>
                </a:lnTo>
                <a:lnTo>
                  <a:pt x="2273" y="648"/>
                </a:lnTo>
                <a:lnTo>
                  <a:pt x="2273" y="647"/>
                </a:lnTo>
                <a:lnTo>
                  <a:pt x="2275" y="646"/>
                </a:lnTo>
                <a:lnTo>
                  <a:pt x="2276" y="646"/>
                </a:lnTo>
                <a:lnTo>
                  <a:pt x="2276" y="647"/>
                </a:lnTo>
                <a:lnTo>
                  <a:pt x="2277" y="648"/>
                </a:lnTo>
                <a:lnTo>
                  <a:pt x="2277" y="649"/>
                </a:lnTo>
                <a:lnTo>
                  <a:pt x="2277" y="650"/>
                </a:lnTo>
                <a:lnTo>
                  <a:pt x="2278" y="652"/>
                </a:lnTo>
                <a:lnTo>
                  <a:pt x="2279" y="652"/>
                </a:lnTo>
                <a:lnTo>
                  <a:pt x="2281" y="653"/>
                </a:lnTo>
                <a:lnTo>
                  <a:pt x="2281" y="654"/>
                </a:lnTo>
                <a:lnTo>
                  <a:pt x="2281" y="655"/>
                </a:lnTo>
                <a:lnTo>
                  <a:pt x="2282" y="655"/>
                </a:lnTo>
                <a:lnTo>
                  <a:pt x="2285" y="655"/>
                </a:lnTo>
                <a:lnTo>
                  <a:pt x="2286" y="655"/>
                </a:lnTo>
                <a:lnTo>
                  <a:pt x="2287" y="655"/>
                </a:lnTo>
                <a:lnTo>
                  <a:pt x="2287" y="656"/>
                </a:lnTo>
                <a:lnTo>
                  <a:pt x="2288" y="657"/>
                </a:lnTo>
                <a:lnTo>
                  <a:pt x="2289" y="658"/>
                </a:lnTo>
                <a:lnTo>
                  <a:pt x="2290" y="658"/>
                </a:lnTo>
                <a:lnTo>
                  <a:pt x="2290" y="659"/>
                </a:lnTo>
                <a:lnTo>
                  <a:pt x="2291" y="662"/>
                </a:lnTo>
                <a:lnTo>
                  <a:pt x="2291" y="663"/>
                </a:lnTo>
                <a:lnTo>
                  <a:pt x="2291" y="664"/>
                </a:lnTo>
                <a:lnTo>
                  <a:pt x="2293" y="664"/>
                </a:lnTo>
                <a:lnTo>
                  <a:pt x="2293" y="665"/>
                </a:lnTo>
                <a:lnTo>
                  <a:pt x="2294" y="667"/>
                </a:lnTo>
                <a:lnTo>
                  <a:pt x="2295" y="667"/>
                </a:lnTo>
                <a:lnTo>
                  <a:pt x="2295" y="671"/>
                </a:lnTo>
                <a:lnTo>
                  <a:pt x="2296" y="671"/>
                </a:lnTo>
                <a:lnTo>
                  <a:pt x="2296" y="672"/>
                </a:lnTo>
                <a:lnTo>
                  <a:pt x="2296" y="673"/>
                </a:lnTo>
                <a:lnTo>
                  <a:pt x="2298" y="674"/>
                </a:lnTo>
                <a:lnTo>
                  <a:pt x="2303" y="679"/>
                </a:lnTo>
                <a:lnTo>
                  <a:pt x="2304" y="679"/>
                </a:lnTo>
                <a:lnTo>
                  <a:pt x="2304" y="680"/>
                </a:lnTo>
                <a:lnTo>
                  <a:pt x="2305" y="681"/>
                </a:lnTo>
                <a:lnTo>
                  <a:pt x="2306" y="681"/>
                </a:lnTo>
                <a:lnTo>
                  <a:pt x="2306" y="682"/>
                </a:lnTo>
                <a:lnTo>
                  <a:pt x="2307" y="682"/>
                </a:lnTo>
                <a:lnTo>
                  <a:pt x="2307" y="683"/>
                </a:lnTo>
                <a:lnTo>
                  <a:pt x="2306" y="684"/>
                </a:lnTo>
                <a:lnTo>
                  <a:pt x="2306" y="686"/>
                </a:lnTo>
                <a:lnTo>
                  <a:pt x="2306" y="687"/>
                </a:lnTo>
                <a:lnTo>
                  <a:pt x="2307" y="687"/>
                </a:lnTo>
                <a:lnTo>
                  <a:pt x="2307" y="688"/>
                </a:lnTo>
                <a:lnTo>
                  <a:pt x="2308" y="688"/>
                </a:lnTo>
                <a:lnTo>
                  <a:pt x="2308" y="689"/>
                </a:lnTo>
                <a:lnTo>
                  <a:pt x="2308" y="690"/>
                </a:lnTo>
                <a:lnTo>
                  <a:pt x="2310" y="691"/>
                </a:lnTo>
                <a:lnTo>
                  <a:pt x="2311" y="694"/>
                </a:lnTo>
                <a:lnTo>
                  <a:pt x="2312" y="696"/>
                </a:lnTo>
                <a:lnTo>
                  <a:pt x="2313" y="697"/>
                </a:lnTo>
                <a:lnTo>
                  <a:pt x="2313" y="699"/>
                </a:lnTo>
                <a:lnTo>
                  <a:pt x="2312" y="702"/>
                </a:lnTo>
                <a:lnTo>
                  <a:pt x="2312" y="704"/>
                </a:lnTo>
                <a:lnTo>
                  <a:pt x="2313" y="706"/>
                </a:lnTo>
                <a:lnTo>
                  <a:pt x="2314" y="707"/>
                </a:lnTo>
                <a:lnTo>
                  <a:pt x="2314" y="709"/>
                </a:lnTo>
                <a:lnTo>
                  <a:pt x="2314" y="711"/>
                </a:lnTo>
                <a:lnTo>
                  <a:pt x="2314" y="712"/>
                </a:lnTo>
                <a:lnTo>
                  <a:pt x="2313" y="714"/>
                </a:lnTo>
                <a:lnTo>
                  <a:pt x="2312" y="716"/>
                </a:lnTo>
                <a:lnTo>
                  <a:pt x="2311" y="717"/>
                </a:lnTo>
                <a:lnTo>
                  <a:pt x="2310" y="719"/>
                </a:lnTo>
                <a:lnTo>
                  <a:pt x="2310" y="720"/>
                </a:lnTo>
                <a:lnTo>
                  <a:pt x="2311" y="721"/>
                </a:lnTo>
                <a:lnTo>
                  <a:pt x="2313" y="723"/>
                </a:lnTo>
                <a:lnTo>
                  <a:pt x="2314" y="724"/>
                </a:lnTo>
                <a:lnTo>
                  <a:pt x="2315" y="725"/>
                </a:lnTo>
                <a:lnTo>
                  <a:pt x="2316" y="726"/>
                </a:lnTo>
                <a:lnTo>
                  <a:pt x="2317" y="728"/>
                </a:lnTo>
                <a:lnTo>
                  <a:pt x="2319" y="729"/>
                </a:lnTo>
                <a:lnTo>
                  <a:pt x="2319" y="728"/>
                </a:lnTo>
                <a:lnTo>
                  <a:pt x="2320" y="728"/>
                </a:lnTo>
                <a:lnTo>
                  <a:pt x="2321" y="726"/>
                </a:lnTo>
                <a:lnTo>
                  <a:pt x="2321" y="725"/>
                </a:lnTo>
                <a:lnTo>
                  <a:pt x="2322" y="725"/>
                </a:lnTo>
                <a:lnTo>
                  <a:pt x="2323" y="725"/>
                </a:lnTo>
                <a:lnTo>
                  <a:pt x="2324" y="725"/>
                </a:lnTo>
                <a:lnTo>
                  <a:pt x="2325" y="726"/>
                </a:lnTo>
                <a:lnTo>
                  <a:pt x="2327" y="726"/>
                </a:lnTo>
                <a:lnTo>
                  <a:pt x="2327" y="728"/>
                </a:lnTo>
                <a:lnTo>
                  <a:pt x="2328" y="728"/>
                </a:lnTo>
                <a:lnTo>
                  <a:pt x="2329" y="728"/>
                </a:lnTo>
                <a:lnTo>
                  <a:pt x="2330" y="729"/>
                </a:lnTo>
                <a:lnTo>
                  <a:pt x="2331" y="729"/>
                </a:lnTo>
                <a:lnTo>
                  <a:pt x="2331" y="730"/>
                </a:lnTo>
                <a:lnTo>
                  <a:pt x="2331" y="731"/>
                </a:lnTo>
                <a:lnTo>
                  <a:pt x="2331" y="732"/>
                </a:lnTo>
                <a:lnTo>
                  <a:pt x="2331" y="733"/>
                </a:lnTo>
                <a:lnTo>
                  <a:pt x="2331" y="734"/>
                </a:lnTo>
                <a:lnTo>
                  <a:pt x="2333" y="736"/>
                </a:lnTo>
                <a:lnTo>
                  <a:pt x="2334" y="737"/>
                </a:lnTo>
                <a:lnTo>
                  <a:pt x="2336" y="737"/>
                </a:lnTo>
                <a:lnTo>
                  <a:pt x="2337" y="738"/>
                </a:lnTo>
                <a:lnTo>
                  <a:pt x="2338" y="740"/>
                </a:lnTo>
                <a:lnTo>
                  <a:pt x="2339" y="740"/>
                </a:lnTo>
                <a:lnTo>
                  <a:pt x="2340" y="740"/>
                </a:lnTo>
                <a:lnTo>
                  <a:pt x="2341" y="740"/>
                </a:lnTo>
                <a:lnTo>
                  <a:pt x="2342" y="739"/>
                </a:lnTo>
                <a:lnTo>
                  <a:pt x="2344" y="738"/>
                </a:lnTo>
                <a:lnTo>
                  <a:pt x="2345" y="738"/>
                </a:lnTo>
                <a:lnTo>
                  <a:pt x="2346" y="738"/>
                </a:lnTo>
                <a:lnTo>
                  <a:pt x="2347" y="737"/>
                </a:lnTo>
                <a:lnTo>
                  <a:pt x="2348" y="737"/>
                </a:lnTo>
                <a:lnTo>
                  <a:pt x="2349" y="737"/>
                </a:lnTo>
                <a:lnTo>
                  <a:pt x="2350" y="737"/>
                </a:lnTo>
                <a:lnTo>
                  <a:pt x="2351" y="737"/>
                </a:lnTo>
                <a:lnTo>
                  <a:pt x="2353" y="738"/>
                </a:lnTo>
                <a:lnTo>
                  <a:pt x="2354" y="738"/>
                </a:lnTo>
                <a:lnTo>
                  <a:pt x="2355" y="738"/>
                </a:lnTo>
                <a:lnTo>
                  <a:pt x="2355" y="739"/>
                </a:lnTo>
                <a:lnTo>
                  <a:pt x="2356" y="739"/>
                </a:lnTo>
                <a:lnTo>
                  <a:pt x="2357" y="740"/>
                </a:lnTo>
                <a:lnTo>
                  <a:pt x="2358" y="741"/>
                </a:lnTo>
                <a:lnTo>
                  <a:pt x="2359" y="742"/>
                </a:lnTo>
                <a:lnTo>
                  <a:pt x="2362" y="744"/>
                </a:lnTo>
                <a:lnTo>
                  <a:pt x="2364" y="745"/>
                </a:lnTo>
                <a:lnTo>
                  <a:pt x="2366" y="745"/>
                </a:lnTo>
                <a:lnTo>
                  <a:pt x="2368" y="745"/>
                </a:lnTo>
                <a:lnTo>
                  <a:pt x="2370" y="745"/>
                </a:lnTo>
                <a:lnTo>
                  <a:pt x="2372" y="745"/>
                </a:lnTo>
                <a:lnTo>
                  <a:pt x="2373" y="745"/>
                </a:lnTo>
                <a:lnTo>
                  <a:pt x="2393" y="745"/>
                </a:lnTo>
                <a:lnTo>
                  <a:pt x="2398" y="753"/>
                </a:lnTo>
                <a:lnTo>
                  <a:pt x="2401" y="757"/>
                </a:lnTo>
                <a:lnTo>
                  <a:pt x="2411" y="765"/>
                </a:lnTo>
                <a:lnTo>
                  <a:pt x="2413" y="766"/>
                </a:lnTo>
                <a:lnTo>
                  <a:pt x="2425" y="784"/>
                </a:lnTo>
                <a:lnTo>
                  <a:pt x="2429" y="788"/>
                </a:lnTo>
                <a:lnTo>
                  <a:pt x="2437" y="796"/>
                </a:lnTo>
                <a:lnTo>
                  <a:pt x="2444" y="818"/>
                </a:lnTo>
                <a:lnTo>
                  <a:pt x="2457" y="830"/>
                </a:lnTo>
                <a:lnTo>
                  <a:pt x="2455" y="856"/>
                </a:lnTo>
                <a:lnTo>
                  <a:pt x="2505" y="897"/>
                </a:lnTo>
                <a:lnTo>
                  <a:pt x="2520" y="904"/>
                </a:lnTo>
                <a:lnTo>
                  <a:pt x="2528" y="924"/>
                </a:lnTo>
                <a:lnTo>
                  <a:pt x="2558" y="938"/>
                </a:lnTo>
                <a:lnTo>
                  <a:pt x="2569" y="943"/>
                </a:lnTo>
                <a:lnTo>
                  <a:pt x="2561" y="988"/>
                </a:lnTo>
                <a:lnTo>
                  <a:pt x="2560" y="991"/>
                </a:lnTo>
                <a:lnTo>
                  <a:pt x="2555" y="1017"/>
                </a:lnTo>
                <a:lnTo>
                  <a:pt x="2591" y="1030"/>
                </a:lnTo>
                <a:lnTo>
                  <a:pt x="2591" y="1031"/>
                </a:lnTo>
                <a:lnTo>
                  <a:pt x="2592" y="1031"/>
                </a:lnTo>
                <a:lnTo>
                  <a:pt x="2592" y="1032"/>
                </a:lnTo>
                <a:lnTo>
                  <a:pt x="2593" y="1033"/>
                </a:lnTo>
                <a:lnTo>
                  <a:pt x="2593" y="1034"/>
                </a:lnTo>
                <a:lnTo>
                  <a:pt x="2595" y="1034"/>
                </a:lnTo>
                <a:lnTo>
                  <a:pt x="2595" y="1035"/>
                </a:lnTo>
                <a:lnTo>
                  <a:pt x="2595" y="1037"/>
                </a:lnTo>
                <a:lnTo>
                  <a:pt x="2595" y="1038"/>
                </a:lnTo>
                <a:lnTo>
                  <a:pt x="2595" y="1039"/>
                </a:lnTo>
                <a:lnTo>
                  <a:pt x="2595" y="1040"/>
                </a:lnTo>
                <a:lnTo>
                  <a:pt x="2595" y="1041"/>
                </a:lnTo>
                <a:lnTo>
                  <a:pt x="2596" y="1042"/>
                </a:lnTo>
                <a:lnTo>
                  <a:pt x="2596" y="1043"/>
                </a:lnTo>
                <a:lnTo>
                  <a:pt x="2596" y="1045"/>
                </a:lnTo>
                <a:lnTo>
                  <a:pt x="2595" y="1046"/>
                </a:lnTo>
                <a:lnTo>
                  <a:pt x="2593" y="1047"/>
                </a:lnTo>
                <a:lnTo>
                  <a:pt x="2593" y="1048"/>
                </a:lnTo>
                <a:lnTo>
                  <a:pt x="2593" y="1049"/>
                </a:lnTo>
                <a:lnTo>
                  <a:pt x="2593" y="1050"/>
                </a:lnTo>
                <a:lnTo>
                  <a:pt x="2593" y="1052"/>
                </a:lnTo>
                <a:lnTo>
                  <a:pt x="2595" y="1052"/>
                </a:lnTo>
                <a:lnTo>
                  <a:pt x="2595" y="1054"/>
                </a:lnTo>
                <a:lnTo>
                  <a:pt x="2595" y="1055"/>
                </a:lnTo>
                <a:lnTo>
                  <a:pt x="2593" y="1055"/>
                </a:lnTo>
                <a:lnTo>
                  <a:pt x="2593" y="1056"/>
                </a:lnTo>
                <a:lnTo>
                  <a:pt x="2592" y="1058"/>
                </a:lnTo>
                <a:lnTo>
                  <a:pt x="2592" y="1059"/>
                </a:lnTo>
                <a:lnTo>
                  <a:pt x="2590" y="1062"/>
                </a:lnTo>
                <a:lnTo>
                  <a:pt x="2590" y="1063"/>
                </a:lnTo>
                <a:lnTo>
                  <a:pt x="2589" y="1064"/>
                </a:lnTo>
                <a:lnTo>
                  <a:pt x="2589" y="1065"/>
                </a:lnTo>
                <a:lnTo>
                  <a:pt x="2589" y="1066"/>
                </a:lnTo>
                <a:lnTo>
                  <a:pt x="2588" y="1067"/>
                </a:lnTo>
                <a:lnTo>
                  <a:pt x="2588" y="1068"/>
                </a:lnTo>
                <a:lnTo>
                  <a:pt x="2588" y="1069"/>
                </a:lnTo>
                <a:lnTo>
                  <a:pt x="2588" y="1071"/>
                </a:lnTo>
                <a:lnTo>
                  <a:pt x="2588" y="1072"/>
                </a:lnTo>
                <a:lnTo>
                  <a:pt x="2587" y="1073"/>
                </a:lnTo>
                <a:lnTo>
                  <a:pt x="2587" y="1074"/>
                </a:lnTo>
                <a:lnTo>
                  <a:pt x="2586" y="1074"/>
                </a:lnTo>
                <a:lnTo>
                  <a:pt x="2586" y="1075"/>
                </a:lnTo>
                <a:lnTo>
                  <a:pt x="2584" y="1075"/>
                </a:lnTo>
                <a:lnTo>
                  <a:pt x="2584" y="1076"/>
                </a:lnTo>
                <a:lnTo>
                  <a:pt x="2584" y="1077"/>
                </a:lnTo>
                <a:lnTo>
                  <a:pt x="2583" y="1079"/>
                </a:lnTo>
                <a:lnTo>
                  <a:pt x="2583" y="1080"/>
                </a:lnTo>
                <a:lnTo>
                  <a:pt x="2582" y="1081"/>
                </a:lnTo>
                <a:lnTo>
                  <a:pt x="2581" y="1082"/>
                </a:lnTo>
                <a:lnTo>
                  <a:pt x="2580" y="1082"/>
                </a:lnTo>
                <a:lnTo>
                  <a:pt x="2579" y="1083"/>
                </a:lnTo>
                <a:lnTo>
                  <a:pt x="2578" y="1083"/>
                </a:lnTo>
                <a:lnTo>
                  <a:pt x="2578" y="1084"/>
                </a:lnTo>
                <a:lnTo>
                  <a:pt x="2578" y="1085"/>
                </a:lnTo>
                <a:lnTo>
                  <a:pt x="2578" y="1087"/>
                </a:lnTo>
                <a:lnTo>
                  <a:pt x="2578" y="1088"/>
                </a:lnTo>
                <a:lnTo>
                  <a:pt x="2578" y="1089"/>
                </a:lnTo>
                <a:lnTo>
                  <a:pt x="2578" y="1090"/>
                </a:lnTo>
                <a:lnTo>
                  <a:pt x="2578" y="1091"/>
                </a:lnTo>
                <a:lnTo>
                  <a:pt x="2578" y="1092"/>
                </a:lnTo>
                <a:lnTo>
                  <a:pt x="2578" y="1093"/>
                </a:lnTo>
                <a:lnTo>
                  <a:pt x="2577" y="1094"/>
                </a:lnTo>
                <a:lnTo>
                  <a:pt x="2577" y="1096"/>
                </a:lnTo>
                <a:lnTo>
                  <a:pt x="2578" y="1097"/>
                </a:lnTo>
                <a:lnTo>
                  <a:pt x="2578" y="1098"/>
                </a:lnTo>
                <a:lnTo>
                  <a:pt x="2577" y="1098"/>
                </a:lnTo>
                <a:lnTo>
                  <a:pt x="2577" y="1099"/>
                </a:lnTo>
                <a:lnTo>
                  <a:pt x="2575" y="1099"/>
                </a:lnTo>
                <a:lnTo>
                  <a:pt x="2574" y="1100"/>
                </a:lnTo>
                <a:lnTo>
                  <a:pt x="2574" y="1101"/>
                </a:lnTo>
                <a:lnTo>
                  <a:pt x="2573" y="1101"/>
                </a:lnTo>
                <a:lnTo>
                  <a:pt x="2573" y="1102"/>
                </a:lnTo>
                <a:lnTo>
                  <a:pt x="2573" y="1104"/>
                </a:lnTo>
                <a:lnTo>
                  <a:pt x="2574" y="1105"/>
                </a:lnTo>
                <a:lnTo>
                  <a:pt x="2575" y="1107"/>
                </a:lnTo>
                <a:lnTo>
                  <a:pt x="2577" y="1109"/>
                </a:lnTo>
                <a:lnTo>
                  <a:pt x="2578" y="1110"/>
                </a:lnTo>
                <a:lnTo>
                  <a:pt x="2578" y="1112"/>
                </a:lnTo>
                <a:lnTo>
                  <a:pt x="2579" y="1113"/>
                </a:lnTo>
                <a:lnTo>
                  <a:pt x="2580" y="1113"/>
                </a:lnTo>
                <a:lnTo>
                  <a:pt x="2581" y="1114"/>
                </a:lnTo>
                <a:lnTo>
                  <a:pt x="2583" y="1114"/>
                </a:lnTo>
                <a:lnTo>
                  <a:pt x="2584" y="1115"/>
                </a:lnTo>
                <a:lnTo>
                  <a:pt x="2586" y="1116"/>
                </a:lnTo>
                <a:lnTo>
                  <a:pt x="2588" y="1117"/>
                </a:lnTo>
                <a:lnTo>
                  <a:pt x="2589" y="1118"/>
                </a:lnTo>
                <a:lnTo>
                  <a:pt x="2590" y="1119"/>
                </a:lnTo>
                <a:lnTo>
                  <a:pt x="2591" y="1119"/>
                </a:lnTo>
                <a:lnTo>
                  <a:pt x="2592" y="1121"/>
                </a:lnTo>
                <a:lnTo>
                  <a:pt x="2593" y="1121"/>
                </a:lnTo>
                <a:lnTo>
                  <a:pt x="2596" y="1121"/>
                </a:lnTo>
                <a:lnTo>
                  <a:pt x="2597" y="1121"/>
                </a:lnTo>
                <a:lnTo>
                  <a:pt x="2599" y="1122"/>
                </a:lnTo>
                <a:lnTo>
                  <a:pt x="2600" y="1122"/>
                </a:lnTo>
                <a:lnTo>
                  <a:pt x="2603" y="1122"/>
                </a:lnTo>
                <a:lnTo>
                  <a:pt x="2604" y="1122"/>
                </a:lnTo>
                <a:lnTo>
                  <a:pt x="2605" y="1122"/>
                </a:lnTo>
                <a:lnTo>
                  <a:pt x="2606" y="1122"/>
                </a:lnTo>
                <a:lnTo>
                  <a:pt x="2607" y="1122"/>
                </a:lnTo>
                <a:lnTo>
                  <a:pt x="2608" y="1123"/>
                </a:lnTo>
                <a:lnTo>
                  <a:pt x="2609" y="1123"/>
                </a:lnTo>
                <a:lnTo>
                  <a:pt x="2612" y="1123"/>
                </a:lnTo>
                <a:lnTo>
                  <a:pt x="2613" y="1123"/>
                </a:lnTo>
                <a:lnTo>
                  <a:pt x="2614" y="1123"/>
                </a:lnTo>
                <a:lnTo>
                  <a:pt x="2616" y="1124"/>
                </a:lnTo>
                <a:lnTo>
                  <a:pt x="2617" y="1124"/>
                </a:lnTo>
                <a:lnTo>
                  <a:pt x="2618" y="1125"/>
                </a:lnTo>
                <a:lnTo>
                  <a:pt x="2619" y="1125"/>
                </a:lnTo>
                <a:lnTo>
                  <a:pt x="2619" y="1126"/>
                </a:lnTo>
                <a:lnTo>
                  <a:pt x="2621" y="1129"/>
                </a:lnTo>
                <a:lnTo>
                  <a:pt x="2621" y="1130"/>
                </a:lnTo>
                <a:lnTo>
                  <a:pt x="2621" y="1131"/>
                </a:lnTo>
                <a:lnTo>
                  <a:pt x="2618" y="1132"/>
                </a:lnTo>
                <a:lnTo>
                  <a:pt x="2617" y="1133"/>
                </a:lnTo>
                <a:lnTo>
                  <a:pt x="2617" y="1134"/>
                </a:lnTo>
                <a:lnTo>
                  <a:pt x="2615" y="1134"/>
                </a:lnTo>
                <a:lnTo>
                  <a:pt x="2614" y="1134"/>
                </a:lnTo>
                <a:lnTo>
                  <a:pt x="2612" y="1135"/>
                </a:lnTo>
                <a:lnTo>
                  <a:pt x="2607" y="1136"/>
                </a:lnTo>
                <a:lnTo>
                  <a:pt x="2605" y="1138"/>
                </a:lnTo>
                <a:lnTo>
                  <a:pt x="2604" y="1139"/>
                </a:lnTo>
                <a:lnTo>
                  <a:pt x="2603" y="1139"/>
                </a:lnTo>
                <a:lnTo>
                  <a:pt x="2603" y="1140"/>
                </a:lnTo>
                <a:lnTo>
                  <a:pt x="2601" y="1140"/>
                </a:lnTo>
                <a:lnTo>
                  <a:pt x="2599" y="1139"/>
                </a:lnTo>
                <a:lnTo>
                  <a:pt x="2598" y="1139"/>
                </a:lnTo>
                <a:lnTo>
                  <a:pt x="2597" y="1139"/>
                </a:lnTo>
                <a:lnTo>
                  <a:pt x="2596" y="1139"/>
                </a:lnTo>
                <a:lnTo>
                  <a:pt x="2595" y="1139"/>
                </a:lnTo>
                <a:lnTo>
                  <a:pt x="2593" y="1139"/>
                </a:lnTo>
                <a:lnTo>
                  <a:pt x="2592" y="1139"/>
                </a:lnTo>
                <a:lnTo>
                  <a:pt x="2591" y="1139"/>
                </a:lnTo>
                <a:lnTo>
                  <a:pt x="2590" y="1139"/>
                </a:lnTo>
                <a:lnTo>
                  <a:pt x="2589" y="1139"/>
                </a:lnTo>
                <a:lnTo>
                  <a:pt x="2588" y="1139"/>
                </a:lnTo>
                <a:lnTo>
                  <a:pt x="2588" y="1140"/>
                </a:lnTo>
                <a:lnTo>
                  <a:pt x="2588" y="1141"/>
                </a:lnTo>
                <a:lnTo>
                  <a:pt x="2589" y="1142"/>
                </a:lnTo>
                <a:lnTo>
                  <a:pt x="2590" y="1144"/>
                </a:lnTo>
                <a:lnTo>
                  <a:pt x="2591" y="1146"/>
                </a:lnTo>
                <a:lnTo>
                  <a:pt x="2591" y="1148"/>
                </a:lnTo>
                <a:lnTo>
                  <a:pt x="2592" y="1150"/>
                </a:lnTo>
                <a:lnTo>
                  <a:pt x="2593" y="1151"/>
                </a:lnTo>
                <a:lnTo>
                  <a:pt x="2596" y="1151"/>
                </a:lnTo>
                <a:lnTo>
                  <a:pt x="2598" y="1152"/>
                </a:lnTo>
                <a:lnTo>
                  <a:pt x="2599" y="1152"/>
                </a:lnTo>
                <a:lnTo>
                  <a:pt x="2600" y="1152"/>
                </a:lnTo>
                <a:lnTo>
                  <a:pt x="2601" y="1152"/>
                </a:lnTo>
                <a:lnTo>
                  <a:pt x="2603" y="1151"/>
                </a:lnTo>
                <a:lnTo>
                  <a:pt x="2606" y="1151"/>
                </a:lnTo>
                <a:lnTo>
                  <a:pt x="2607" y="1150"/>
                </a:lnTo>
                <a:lnTo>
                  <a:pt x="2608" y="1150"/>
                </a:lnTo>
                <a:lnTo>
                  <a:pt x="2609" y="1150"/>
                </a:lnTo>
                <a:lnTo>
                  <a:pt x="2610" y="1149"/>
                </a:lnTo>
                <a:lnTo>
                  <a:pt x="2613" y="1149"/>
                </a:lnTo>
                <a:lnTo>
                  <a:pt x="2614" y="1149"/>
                </a:lnTo>
                <a:lnTo>
                  <a:pt x="2615" y="1149"/>
                </a:lnTo>
                <a:lnTo>
                  <a:pt x="2615" y="1148"/>
                </a:lnTo>
                <a:lnTo>
                  <a:pt x="2616" y="1148"/>
                </a:lnTo>
                <a:lnTo>
                  <a:pt x="2618" y="1148"/>
                </a:lnTo>
                <a:lnTo>
                  <a:pt x="2619" y="1147"/>
                </a:lnTo>
                <a:lnTo>
                  <a:pt x="2621" y="1147"/>
                </a:lnTo>
                <a:lnTo>
                  <a:pt x="2622" y="1146"/>
                </a:lnTo>
                <a:lnTo>
                  <a:pt x="2623" y="1146"/>
                </a:lnTo>
                <a:lnTo>
                  <a:pt x="2624" y="1147"/>
                </a:lnTo>
                <a:lnTo>
                  <a:pt x="2625" y="1147"/>
                </a:lnTo>
                <a:lnTo>
                  <a:pt x="2626" y="1149"/>
                </a:lnTo>
                <a:lnTo>
                  <a:pt x="2627" y="1150"/>
                </a:lnTo>
                <a:lnTo>
                  <a:pt x="2629" y="1151"/>
                </a:lnTo>
                <a:lnTo>
                  <a:pt x="2629" y="1152"/>
                </a:lnTo>
                <a:lnTo>
                  <a:pt x="2627" y="1154"/>
                </a:lnTo>
                <a:lnTo>
                  <a:pt x="2627" y="1155"/>
                </a:lnTo>
                <a:lnTo>
                  <a:pt x="2625" y="1157"/>
                </a:lnTo>
                <a:lnTo>
                  <a:pt x="2623" y="1158"/>
                </a:lnTo>
                <a:lnTo>
                  <a:pt x="2622" y="1159"/>
                </a:lnTo>
                <a:lnTo>
                  <a:pt x="2622" y="1160"/>
                </a:lnTo>
                <a:lnTo>
                  <a:pt x="2619" y="1163"/>
                </a:lnTo>
                <a:lnTo>
                  <a:pt x="2618" y="1164"/>
                </a:lnTo>
                <a:lnTo>
                  <a:pt x="2617" y="1165"/>
                </a:lnTo>
                <a:lnTo>
                  <a:pt x="2615" y="1167"/>
                </a:lnTo>
                <a:lnTo>
                  <a:pt x="2614" y="1168"/>
                </a:lnTo>
                <a:lnTo>
                  <a:pt x="2613" y="1168"/>
                </a:lnTo>
                <a:lnTo>
                  <a:pt x="2612" y="1171"/>
                </a:lnTo>
                <a:lnTo>
                  <a:pt x="2610" y="1172"/>
                </a:lnTo>
                <a:lnTo>
                  <a:pt x="2609" y="1173"/>
                </a:lnTo>
                <a:lnTo>
                  <a:pt x="2608" y="1173"/>
                </a:lnTo>
                <a:lnTo>
                  <a:pt x="2608" y="1174"/>
                </a:lnTo>
                <a:lnTo>
                  <a:pt x="2608" y="1175"/>
                </a:lnTo>
                <a:lnTo>
                  <a:pt x="2608" y="1176"/>
                </a:lnTo>
                <a:lnTo>
                  <a:pt x="2608" y="1179"/>
                </a:lnTo>
                <a:lnTo>
                  <a:pt x="2609" y="1180"/>
                </a:lnTo>
                <a:lnTo>
                  <a:pt x="2610" y="1182"/>
                </a:lnTo>
                <a:lnTo>
                  <a:pt x="2614" y="1184"/>
                </a:lnTo>
                <a:lnTo>
                  <a:pt x="2616" y="1186"/>
                </a:lnTo>
                <a:lnTo>
                  <a:pt x="2618" y="1189"/>
                </a:lnTo>
                <a:lnTo>
                  <a:pt x="2621" y="1191"/>
                </a:lnTo>
                <a:lnTo>
                  <a:pt x="2622" y="1193"/>
                </a:lnTo>
                <a:lnTo>
                  <a:pt x="2623" y="1193"/>
                </a:lnTo>
                <a:lnTo>
                  <a:pt x="2624" y="1194"/>
                </a:lnTo>
                <a:lnTo>
                  <a:pt x="2624" y="1196"/>
                </a:lnTo>
                <a:lnTo>
                  <a:pt x="2626" y="1198"/>
                </a:lnTo>
                <a:lnTo>
                  <a:pt x="2626" y="1199"/>
                </a:lnTo>
                <a:lnTo>
                  <a:pt x="2627" y="1199"/>
                </a:lnTo>
                <a:lnTo>
                  <a:pt x="2627" y="1200"/>
                </a:lnTo>
                <a:lnTo>
                  <a:pt x="2629" y="1201"/>
                </a:lnTo>
                <a:lnTo>
                  <a:pt x="2630" y="1202"/>
                </a:lnTo>
                <a:lnTo>
                  <a:pt x="2631" y="1202"/>
                </a:lnTo>
                <a:lnTo>
                  <a:pt x="2632" y="1202"/>
                </a:lnTo>
                <a:lnTo>
                  <a:pt x="2633" y="1202"/>
                </a:lnTo>
                <a:lnTo>
                  <a:pt x="2638" y="1201"/>
                </a:lnTo>
                <a:lnTo>
                  <a:pt x="2640" y="1200"/>
                </a:lnTo>
                <a:lnTo>
                  <a:pt x="2642" y="1200"/>
                </a:lnTo>
                <a:lnTo>
                  <a:pt x="2643" y="1199"/>
                </a:lnTo>
                <a:lnTo>
                  <a:pt x="2644" y="1199"/>
                </a:lnTo>
                <a:lnTo>
                  <a:pt x="2646" y="1200"/>
                </a:lnTo>
                <a:lnTo>
                  <a:pt x="2647" y="1200"/>
                </a:lnTo>
                <a:lnTo>
                  <a:pt x="2648" y="1201"/>
                </a:lnTo>
                <a:lnTo>
                  <a:pt x="2649" y="1201"/>
                </a:lnTo>
                <a:lnTo>
                  <a:pt x="2650" y="1201"/>
                </a:lnTo>
                <a:lnTo>
                  <a:pt x="2651" y="1201"/>
                </a:lnTo>
                <a:lnTo>
                  <a:pt x="2658" y="1201"/>
                </a:lnTo>
                <a:lnTo>
                  <a:pt x="2662" y="1201"/>
                </a:lnTo>
                <a:lnTo>
                  <a:pt x="2664" y="1201"/>
                </a:lnTo>
                <a:lnTo>
                  <a:pt x="2665" y="1201"/>
                </a:lnTo>
                <a:lnTo>
                  <a:pt x="2666" y="1201"/>
                </a:lnTo>
                <a:lnTo>
                  <a:pt x="2667" y="1201"/>
                </a:lnTo>
                <a:lnTo>
                  <a:pt x="2668" y="1201"/>
                </a:lnTo>
                <a:lnTo>
                  <a:pt x="2669" y="1201"/>
                </a:lnTo>
                <a:lnTo>
                  <a:pt x="2670" y="1201"/>
                </a:lnTo>
                <a:lnTo>
                  <a:pt x="2672" y="1201"/>
                </a:lnTo>
                <a:lnTo>
                  <a:pt x="2673" y="1201"/>
                </a:lnTo>
                <a:lnTo>
                  <a:pt x="2676" y="1202"/>
                </a:lnTo>
                <a:lnTo>
                  <a:pt x="2677" y="1202"/>
                </a:lnTo>
                <a:lnTo>
                  <a:pt x="2678" y="1202"/>
                </a:lnTo>
                <a:lnTo>
                  <a:pt x="2679" y="1202"/>
                </a:lnTo>
                <a:lnTo>
                  <a:pt x="2681" y="1204"/>
                </a:lnTo>
                <a:lnTo>
                  <a:pt x="2682" y="1204"/>
                </a:lnTo>
                <a:lnTo>
                  <a:pt x="2682" y="1205"/>
                </a:lnTo>
                <a:lnTo>
                  <a:pt x="2682" y="1206"/>
                </a:lnTo>
                <a:lnTo>
                  <a:pt x="2683" y="1206"/>
                </a:lnTo>
                <a:lnTo>
                  <a:pt x="2684" y="1206"/>
                </a:lnTo>
                <a:lnTo>
                  <a:pt x="2685" y="1207"/>
                </a:lnTo>
                <a:lnTo>
                  <a:pt x="2686" y="1207"/>
                </a:lnTo>
                <a:lnTo>
                  <a:pt x="2687" y="1207"/>
                </a:lnTo>
                <a:lnTo>
                  <a:pt x="2688" y="1207"/>
                </a:lnTo>
                <a:lnTo>
                  <a:pt x="2690" y="1207"/>
                </a:lnTo>
                <a:lnTo>
                  <a:pt x="2691" y="1207"/>
                </a:lnTo>
                <a:lnTo>
                  <a:pt x="2691" y="1208"/>
                </a:lnTo>
                <a:lnTo>
                  <a:pt x="2692" y="1208"/>
                </a:lnTo>
                <a:lnTo>
                  <a:pt x="2694" y="1208"/>
                </a:lnTo>
                <a:lnTo>
                  <a:pt x="2695" y="1208"/>
                </a:lnTo>
                <a:lnTo>
                  <a:pt x="2696" y="1208"/>
                </a:lnTo>
                <a:lnTo>
                  <a:pt x="2698" y="1209"/>
                </a:lnTo>
                <a:lnTo>
                  <a:pt x="2699" y="1209"/>
                </a:lnTo>
                <a:lnTo>
                  <a:pt x="2699" y="1210"/>
                </a:lnTo>
                <a:lnTo>
                  <a:pt x="2700" y="1210"/>
                </a:lnTo>
                <a:lnTo>
                  <a:pt x="2700" y="1211"/>
                </a:lnTo>
                <a:lnTo>
                  <a:pt x="2701" y="1211"/>
                </a:lnTo>
                <a:lnTo>
                  <a:pt x="2702" y="1213"/>
                </a:lnTo>
                <a:lnTo>
                  <a:pt x="2702" y="1214"/>
                </a:lnTo>
                <a:lnTo>
                  <a:pt x="2703" y="1215"/>
                </a:lnTo>
                <a:lnTo>
                  <a:pt x="2704" y="1215"/>
                </a:lnTo>
                <a:lnTo>
                  <a:pt x="2704" y="1216"/>
                </a:lnTo>
                <a:lnTo>
                  <a:pt x="2705" y="1216"/>
                </a:lnTo>
                <a:lnTo>
                  <a:pt x="2707" y="1216"/>
                </a:lnTo>
                <a:lnTo>
                  <a:pt x="2708" y="1216"/>
                </a:lnTo>
                <a:lnTo>
                  <a:pt x="2709" y="1216"/>
                </a:lnTo>
                <a:lnTo>
                  <a:pt x="2710" y="1216"/>
                </a:lnTo>
                <a:lnTo>
                  <a:pt x="2711" y="1216"/>
                </a:lnTo>
                <a:lnTo>
                  <a:pt x="2712" y="1216"/>
                </a:lnTo>
                <a:lnTo>
                  <a:pt x="2712" y="1217"/>
                </a:lnTo>
                <a:lnTo>
                  <a:pt x="2713" y="1218"/>
                </a:lnTo>
                <a:lnTo>
                  <a:pt x="2713" y="1219"/>
                </a:lnTo>
                <a:lnTo>
                  <a:pt x="2715" y="1219"/>
                </a:lnTo>
                <a:lnTo>
                  <a:pt x="2716" y="1219"/>
                </a:lnTo>
                <a:lnTo>
                  <a:pt x="2717" y="1221"/>
                </a:lnTo>
                <a:lnTo>
                  <a:pt x="2718" y="1219"/>
                </a:lnTo>
                <a:lnTo>
                  <a:pt x="2719" y="1219"/>
                </a:lnTo>
                <a:lnTo>
                  <a:pt x="2720" y="1219"/>
                </a:lnTo>
                <a:lnTo>
                  <a:pt x="2721" y="1219"/>
                </a:lnTo>
                <a:lnTo>
                  <a:pt x="2722" y="1221"/>
                </a:lnTo>
                <a:lnTo>
                  <a:pt x="2722" y="1222"/>
                </a:lnTo>
                <a:lnTo>
                  <a:pt x="2722" y="1223"/>
                </a:lnTo>
                <a:lnTo>
                  <a:pt x="2724" y="1223"/>
                </a:lnTo>
                <a:lnTo>
                  <a:pt x="2725" y="1224"/>
                </a:lnTo>
                <a:lnTo>
                  <a:pt x="2725" y="1225"/>
                </a:lnTo>
                <a:lnTo>
                  <a:pt x="2726" y="1225"/>
                </a:lnTo>
                <a:lnTo>
                  <a:pt x="2727" y="1225"/>
                </a:lnTo>
                <a:lnTo>
                  <a:pt x="2728" y="1225"/>
                </a:lnTo>
                <a:lnTo>
                  <a:pt x="2729" y="1225"/>
                </a:lnTo>
                <a:lnTo>
                  <a:pt x="2729" y="1224"/>
                </a:lnTo>
                <a:lnTo>
                  <a:pt x="2730" y="1224"/>
                </a:lnTo>
                <a:lnTo>
                  <a:pt x="2731" y="1224"/>
                </a:lnTo>
                <a:lnTo>
                  <a:pt x="2733" y="1224"/>
                </a:lnTo>
                <a:lnTo>
                  <a:pt x="2734" y="1224"/>
                </a:lnTo>
                <a:lnTo>
                  <a:pt x="2735" y="1223"/>
                </a:lnTo>
                <a:lnTo>
                  <a:pt x="2736" y="1223"/>
                </a:lnTo>
                <a:lnTo>
                  <a:pt x="2737" y="1223"/>
                </a:lnTo>
                <a:lnTo>
                  <a:pt x="2738" y="1223"/>
                </a:lnTo>
                <a:lnTo>
                  <a:pt x="2739" y="1224"/>
                </a:lnTo>
                <a:lnTo>
                  <a:pt x="2741" y="1224"/>
                </a:lnTo>
                <a:lnTo>
                  <a:pt x="2741" y="1225"/>
                </a:lnTo>
                <a:lnTo>
                  <a:pt x="2742" y="1225"/>
                </a:lnTo>
                <a:lnTo>
                  <a:pt x="2742" y="1226"/>
                </a:lnTo>
                <a:lnTo>
                  <a:pt x="2743" y="1226"/>
                </a:lnTo>
                <a:lnTo>
                  <a:pt x="2744" y="1227"/>
                </a:lnTo>
                <a:lnTo>
                  <a:pt x="2745" y="1227"/>
                </a:lnTo>
                <a:lnTo>
                  <a:pt x="2745" y="1228"/>
                </a:lnTo>
                <a:lnTo>
                  <a:pt x="2746" y="1228"/>
                </a:lnTo>
                <a:lnTo>
                  <a:pt x="2747" y="1230"/>
                </a:lnTo>
                <a:lnTo>
                  <a:pt x="2748" y="1231"/>
                </a:lnTo>
                <a:lnTo>
                  <a:pt x="2748" y="1232"/>
                </a:lnTo>
                <a:lnTo>
                  <a:pt x="2750" y="1233"/>
                </a:lnTo>
                <a:lnTo>
                  <a:pt x="2750" y="1234"/>
                </a:lnTo>
                <a:lnTo>
                  <a:pt x="2748" y="1235"/>
                </a:lnTo>
                <a:lnTo>
                  <a:pt x="2748" y="1236"/>
                </a:lnTo>
                <a:lnTo>
                  <a:pt x="2747" y="1238"/>
                </a:lnTo>
                <a:lnTo>
                  <a:pt x="2747" y="1239"/>
                </a:lnTo>
                <a:lnTo>
                  <a:pt x="2746" y="1240"/>
                </a:lnTo>
                <a:lnTo>
                  <a:pt x="2746" y="1241"/>
                </a:lnTo>
                <a:lnTo>
                  <a:pt x="2746" y="1242"/>
                </a:lnTo>
                <a:lnTo>
                  <a:pt x="2745" y="1243"/>
                </a:lnTo>
                <a:lnTo>
                  <a:pt x="2745" y="1244"/>
                </a:lnTo>
                <a:lnTo>
                  <a:pt x="2745" y="1246"/>
                </a:lnTo>
                <a:lnTo>
                  <a:pt x="2745" y="1247"/>
                </a:lnTo>
                <a:lnTo>
                  <a:pt x="2745" y="1248"/>
                </a:lnTo>
                <a:lnTo>
                  <a:pt x="2745" y="1249"/>
                </a:lnTo>
                <a:lnTo>
                  <a:pt x="2745" y="1250"/>
                </a:lnTo>
                <a:lnTo>
                  <a:pt x="2745" y="1251"/>
                </a:lnTo>
                <a:lnTo>
                  <a:pt x="2745" y="1252"/>
                </a:lnTo>
                <a:lnTo>
                  <a:pt x="2744" y="1253"/>
                </a:lnTo>
                <a:lnTo>
                  <a:pt x="2743" y="1255"/>
                </a:lnTo>
                <a:lnTo>
                  <a:pt x="2742" y="1258"/>
                </a:lnTo>
                <a:lnTo>
                  <a:pt x="2742" y="1259"/>
                </a:lnTo>
                <a:lnTo>
                  <a:pt x="2741" y="1260"/>
                </a:lnTo>
                <a:lnTo>
                  <a:pt x="2739" y="1263"/>
                </a:lnTo>
                <a:lnTo>
                  <a:pt x="2737" y="1267"/>
                </a:lnTo>
                <a:lnTo>
                  <a:pt x="2737" y="1268"/>
                </a:lnTo>
                <a:lnTo>
                  <a:pt x="2737" y="1269"/>
                </a:lnTo>
                <a:lnTo>
                  <a:pt x="2736" y="1271"/>
                </a:lnTo>
                <a:lnTo>
                  <a:pt x="2736" y="1272"/>
                </a:lnTo>
                <a:lnTo>
                  <a:pt x="2735" y="1272"/>
                </a:lnTo>
                <a:lnTo>
                  <a:pt x="2735" y="1273"/>
                </a:lnTo>
                <a:lnTo>
                  <a:pt x="2734" y="1274"/>
                </a:lnTo>
                <a:lnTo>
                  <a:pt x="2734" y="1275"/>
                </a:lnTo>
                <a:lnTo>
                  <a:pt x="2733" y="1277"/>
                </a:lnTo>
                <a:lnTo>
                  <a:pt x="2731" y="1281"/>
                </a:lnTo>
                <a:lnTo>
                  <a:pt x="2730" y="1282"/>
                </a:lnTo>
                <a:lnTo>
                  <a:pt x="2730" y="1283"/>
                </a:lnTo>
                <a:lnTo>
                  <a:pt x="2731" y="1283"/>
                </a:lnTo>
                <a:lnTo>
                  <a:pt x="2731" y="1284"/>
                </a:lnTo>
                <a:lnTo>
                  <a:pt x="2731" y="1288"/>
                </a:lnTo>
                <a:lnTo>
                  <a:pt x="2730" y="1291"/>
                </a:lnTo>
                <a:lnTo>
                  <a:pt x="2730" y="1292"/>
                </a:lnTo>
                <a:lnTo>
                  <a:pt x="2731" y="1294"/>
                </a:lnTo>
                <a:lnTo>
                  <a:pt x="2731" y="1295"/>
                </a:lnTo>
                <a:lnTo>
                  <a:pt x="2731" y="1297"/>
                </a:lnTo>
                <a:lnTo>
                  <a:pt x="2733" y="1297"/>
                </a:lnTo>
                <a:lnTo>
                  <a:pt x="2733" y="1298"/>
                </a:lnTo>
                <a:lnTo>
                  <a:pt x="2734" y="1300"/>
                </a:lnTo>
                <a:lnTo>
                  <a:pt x="2735" y="1302"/>
                </a:lnTo>
                <a:lnTo>
                  <a:pt x="2735" y="1305"/>
                </a:lnTo>
                <a:lnTo>
                  <a:pt x="2736" y="1307"/>
                </a:lnTo>
                <a:lnTo>
                  <a:pt x="2736" y="1308"/>
                </a:lnTo>
                <a:lnTo>
                  <a:pt x="2736" y="1309"/>
                </a:lnTo>
                <a:lnTo>
                  <a:pt x="2737" y="1309"/>
                </a:lnTo>
                <a:lnTo>
                  <a:pt x="2737" y="1310"/>
                </a:lnTo>
                <a:lnTo>
                  <a:pt x="2738" y="1310"/>
                </a:lnTo>
                <a:lnTo>
                  <a:pt x="2739" y="1310"/>
                </a:lnTo>
                <a:lnTo>
                  <a:pt x="2743" y="1310"/>
                </a:lnTo>
                <a:lnTo>
                  <a:pt x="2747" y="1310"/>
                </a:lnTo>
                <a:lnTo>
                  <a:pt x="2750" y="1310"/>
                </a:lnTo>
                <a:lnTo>
                  <a:pt x="2755" y="1314"/>
                </a:lnTo>
                <a:lnTo>
                  <a:pt x="2756" y="1314"/>
                </a:lnTo>
                <a:lnTo>
                  <a:pt x="2757" y="1314"/>
                </a:lnTo>
                <a:lnTo>
                  <a:pt x="2762" y="1316"/>
                </a:lnTo>
                <a:lnTo>
                  <a:pt x="2764" y="1316"/>
                </a:lnTo>
                <a:lnTo>
                  <a:pt x="2768" y="1316"/>
                </a:lnTo>
                <a:lnTo>
                  <a:pt x="2769" y="1317"/>
                </a:lnTo>
                <a:lnTo>
                  <a:pt x="2770" y="1317"/>
                </a:lnTo>
                <a:lnTo>
                  <a:pt x="2771" y="1317"/>
                </a:lnTo>
                <a:lnTo>
                  <a:pt x="2774" y="1316"/>
                </a:lnTo>
                <a:lnTo>
                  <a:pt x="2776" y="1316"/>
                </a:lnTo>
                <a:lnTo>
                  <a:pt x="2779" y="1315"/>
                </a:lnTo>
                <a:lnTo>
                  <a:pt x="2784" y="1316"/>
                </a:lnTo>
                <a:lnTo>
                  <a:pt x="2789" y="1316"/>
                </a:lnTo>
                <a:lnTo>
                  <a:pt x="2791" y="1318"/>
                </a:lnTo>
                <a:lnTo>
                  <a:pt x="2794" y="1319"/>
                </a:lnTo>
                <a:lnTo>
                  <a:pt x="2795" y="1322"/>
                </a:lnTo>
                <a:lnTo>
                  <a:pt x="2796" y="1327"/>
                </a:lnTo>
                <a:lnTo>
                  <a:pt x="2797" y="1331"/>
                </a:lnTo>
                <a:lnTo>
                  <a:pt x="2798" y="1333"/>
                </a:lnTo>
                <a:lnTo>
                  <a:pt x="2799" y="1334"/>
                </a:lnTo>
                <a:lnTo>
                  <a:pt x="2803" y="1335"/>
                </a:lnTo>
                <a:lnTo>
                  <a:pt x="2819" y="1339"/>
                </a:lnTo>
                <a:lnTo>
                  <a:pt x="2830" y="1340"/>
                </a:lnTo>
                <a:lnTo>
                  <a:pt x="2833" y="1341"/>
                </a:lnTo>
                <a:lnTo>
                  <a:pt x="2836" y="1340"/>
                </a:lnTo>
                <a:lnTo>
                  <a:pt x="2851" y="1332"/>
                </a:lnTo>
                <a:lnTo>
                  <a:pt x="2852" y="1331"/>
                </a:lnTo>
                <a:lnTo>
                  <a:pt x="2855" y="1332"/>
                </a:lnTo>
                <a:lnTo>
                  <a:pt x="2857" y="1334"/>
                </a:lnTo>
                <a:lnTo>
                  <a:pt x="2859" y="1338"/>
                </a:lnTo>
                <a:lnTo>
                  <a:pt x="2864" y="1343"/>
                </a:lnTo>
                <a:lnTo>
                  <a:pt x="2864" y="1347"/>
                </a:lnTo>
                <a:lnTo>
                  <a:pt x="2863" y="1349"/>
                </a:lnTo>
                <a:lnTo>
                  <a:pt x="2856" y="1351"/>
                </a:lnTo>
                <a:lnTo>
                  <a:pt x="2850" y="1352"/>
                </a:lnTo>
                <a:lnTo>
                  <a:pt x="2849" y="1353"/>
                </a:lnTo>
                <a:lnTo>
                  <a:pt x="2849" y="1356"/>
                </a:lnTo>
                <a:lnTo>
                  <a:pt x="2850" y="1360"/>
                </a:lnTo>
                <a:lnTo>
                  <a:pt x="2851" y="1361"/>
                </a:lnTo>
                <a:lnTo>
                  <a:pt x="2851" y="1369"/>
                </a:lnTo>
                <a:lnTo>
                  <a:pt x="2848" y="1378"/>
                </a:lnTo>
                <a:lnTo>
                  <a:pt x="2843" y="1380"/>
                </a:lnTo>
                <a:lnTo>
                  <a:pt x="2837" y="1384"/>
                </a:lnTo>
                <a:lnTo>
                  <a:pt x="2829" y="1392"/>
                </a:lnTo>
                <a:lnTo>
                  <a:pt x="2829" y="1393"/>
                </a:lnTo>
                <a:lnTo>
                  <a:pt x="2828" y="1394"/>
                </a:lnTo>
                <a:lnTo>
                  <a:pt x="2826" y="1397"/>
                </a:lnTo>
                <a:lnTo>
                  <a:pt x="2823" y="1401"/>
                </a:lnTo>
                <a:lnTo>
                  <a:pt x="2821" y="1406"/>
                </a:lnTo>
                <a:lnTo>
                  <a:pt x="2820" y="1408"/>
                </a:lnTo>
                <a:lnTo>
                  <a:pt x="2821" y="1410"/>
                </a:lnTo>
                <a:lnTo>
                  <a:pt x="2829" y="1415"/>
                </a:lnTo>
                <a:lnTo>
                  <a:pt x="2836" y="1418"/>
                </a:lnTo>
                <a:lnTo>
                  <a:pt x="2837" y="1418"/>
                </a:lnTo>
                <a:lnTo>
                  <a:pt x="2856" y="1430"/>
                </a:lnTo>
                <a:lnTo>
                  <a:pt x="2871" y="1439"/>
                </a:lnTo>
                <a:lnTo>
                  <a:pt x="2874" y="1440"/>
                </a:lnTo>
                <a:lnTo>
                  <a:pt x="2880" y="1440"/>
                </a:lnTo>
                <a:lnTo>
                  <a:pt x="2883" y="1439"/>
                </a:lnTo>
                <a:lnTo>
                  <a:pt x="2888" y="1434"/>
                </a:lnTo>
                <a:lnTo>
                  <a:pt x="2891" y="1427"/>
                </a:lnTo>
                <a:lnTo>
                  <a:pt x="2894" y="1423"/>
                </a:lnTo>
                <a:lnTo>
                  <a:pt x="2899" y="1419"/>
                </a:lnTo>
                <a:lnTo>
                  <a:pt x="2903" y="1418"/>
                </a:lnTo>
                <a:lnTo>
                  <a:pt x="2907" y="1419"/>
                </a:lnTo>
                <a:lnTo>
                  <a:pt x="2916" y="1419"/>
                </a:lnTo>
                <a:lnTo>
                  <a:pt x="2920" y="1418"/>
                </a:lnTo>
                <a:lnTo>
                  <a:pt x="2921" y="1418"/>
                </a:lnTo>
                <a:lnTo>
                  <a:pt x="2921" y="1417"/>
                </a:lnTo>
                <a:lnTo>
                  <a:pt x="2934" y="1408"/>
                </a:lnTo>
                <a:lnTo>
                  <a:pt x="2937" y="1405"/>
                </a:lnTo>
                <a:lnTo>
                  <a:pt x="2941" y="1398"/>
                </a:lnTo>
                <a:lnTo>
                  <a:pt x="2942" y="1397"/>
                </a:lnTo>
                <a:lnTo>
                  <a:pt x="2943" y="1397"/>
                </a:lnTo>
                <a:lnTo>
                  <a:pt x="2943" y="1395"/>
                </a:lnTo>
                <a:lnTo>
                  <a:pt x="2944" y="1395"/>
                </a:lnTo>
                <a:lnTo>
                  <a:pt x="2945" y="1393"/>
                </a:lnTo>
                <a:lnTo>
                  <a:pt x="2957" y="1387"/>
                </a:lnTo>
                <a:lnTo>
                  <a:pt x="2967" y="1382"/>
                </a:lnTo>
                <a:lnTo>
                  <a:pt x="2971" y="1383"/>
                </a:lnTo>
                <a:lnTo>
                  <a:pt x="2974" y="1384"/>
                </a:lnTo>
                <a:lnTo>
                  <a:pt x="2975" y="1386"/>
                </a:lnTo>
                <a:lnTo>
                  <a:pt x="2977" y="1394"/>
                </a:lnTo>
                <a:lnTo>
                  <a:pt x="2980" y="1401"/>
                </a:lnTo>
                <a:lnTo>
                  <a:pt x="2988" y="1408"/>
                </a:lnTo>
                <a:lnTo>
                  <a:pt x="2998" y="1414"/>
                </a:lnTo>
                <a:lnTo>
                  <a:pt x="3017" y="1422"/>
                </a:lnTo>
                <a:lnTo>
                  <a:pt x="3018" y="1422"/>
                </a:lnTo>
                <a:lnTo>
                  <a:pt x="3018" y="1423"/>
                </a:lnTo>
                <a:lnTo>
                  <a:pt x="3020" y="1425"/>
                </a:lnTo>
                <a:lnTo>
                  <a:pt x="3022" y="1428"/>
                </a:lnTo>
                <a:lnTo>
                  <a:pt x="3023" y="1432"/>
                </a:lnTo>
                <a:lnTo>
                  <a:pt x="3023" y="1435"/>
                </a:lnTo>
                <a:lnTo>
                  <a:pt x="3030" y="1443"/>
                </a:lnTo>
                <a:lnTo>
                  <a:pt x="3031" y="1447"/>
                </a:lnTo>
                <a:lnTo>
                  <a:pt x="3032" y="1451"/>
                </a:lnTo>
                <a:lnTo>
                  <a:pt x="3033" y="1453"/>
                </a:lnTo>
                <a:lnTo>
                  <a:pt x="3033" y="1455"/>
                </a:lnTo>
                <a:lnTo>
                  <a:pt x="3035" y="1457"/>
                </a:lnTo>
                <a:lnTo>
                  <a:pt x="3037" y="1457"/>
                </a:lnTo>
                <a:lnTo>
                  <a:pt x="3043" y="1457"/>
                </a:lnTo>
                <a:lnTo>
                  <a:pt x="3055" y="1457"/>
                </a:lnTo>
                <a:lnTo>
                  <a:pt x="3062" y="1458"/>
                </a:lnTo>
                <a:lnTo>
                  <a:pt x="3072" y="1464"/>
                </a:lnTo>
                <a:lnTo>
                  <a:pt x="3075" y="1465"/>
                </a:lnTo>
                <a:lnTo>
                  <a:pt x="3078" y="1465"/>
                </a:lnTo>
                <a:lnTo>
                  <a:pt x="3087" y="1466"/>
                </a:lnTo>
                <a:lnTo>
                  <a:pt x="3097" y="1465"/>
                </a:lnTo>
                <a:lnTo>
                  <a:pt x="3117" y="1458"/>
                </a:lnTo>
                <a:lnTo>
                  <a:pt x="3125" y="1455"/>
                </a:lnTo>
                <a:lnTo>
                  <a:pt x="3136" y="1450"/>
                </a:lnTo>
                <a:lnTo>
                  <a:pt x="3143" y="1447"/>
                </a:lnTo>
                <a:lnTo>
                  <a:pt x="3145" y="1444"/>
                </a:lnTo>
                <a:lnTo>
                  <a:pt x="3160" y="1432"/>
                </a:lnTo>
                <a:lnTo>
                  <a:pt x="3164" y="1430"/>
                </a:lnTo>
                <a:lnTo>
                  <a:pt x="3165" y="1428"/>
                </a:lnTo>
                <a:lnTo>
                  <a:pt x="3168" y="1430"/>
                </a:lnTo>
                <a:close/>
              </a:path>
            </a:pathLst>
          </a:custGeom>
          <a:solidFill>
            <a:srgbClr val="4BACC6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036" name="Freeform 1644">
            <a:extLst>
              <a:ext uri="{FF2B5EF4-FFF2-40B4-BE49-F238E27FC236}">
                <a16:creationId xmlns:a16="http://schemas.microsoft.com/office/drawing/2014/main" id="{6C5F2AF5-DD89-36B9-1A08-392738BBD147}"/>
              </a:ext>
            </a:extLst>
          </p:cNvPr>
          <p:cNvSpPr>
            <a:spLocks noEditPoints="1"/>
          </p:cNvSpPr>
          <p:nvPr/>
        </p:nvSpPr>
        <p:spPr bwMode="auto">
          <a:xfrm>
            <a:off x="2506798" y="2568577"/>
            <a:ext cx="589989" cy="574966"/>
          </a:xfrm>
          <a:custGeom>
            <a:avLst/>
            <a:gdLst>
              <a:gd name="T0" fmla="*/ 356 w 432"/>
              <a:gd name="T1" fmla="*/ 60 h 421"/>
              <a:gd name="T2" fmla="*/ 369 w 432"/>
              <a:gd name="T3" fmla="*/ 65 h 421"/>
              <a:gd name="T4" fmla="*/ 383 w 432"/>
              <a:gd name="T5" fmla="*/ 90 h 421"/>
              <a:gd name="T6" fmla="*/ 411 w 432"/>
              <a:gd name="T7" fmla="*/ 94 h 421"/>
              <a:gd name="T8" fmla="*/ 418 w 432"/>
              <a:gd name="T9" fmla="*/ 112 h 421"/>
              <a:gd name="T10" fmla="*/ 397 w 432"/>
              <a:gd name="T11" fmla="*/ 138 h 421"/>
              <a:gd name="T12" fmla="*/ 389 w 432"/>
              <a:gd name="T13" fmla="*/ 202 h 421"/>
              <a:gd name="T14" fmla="*/ 374 w 432"/>
              <a:gd name="T15" fmla="*/ 213 h 421"/>
              <a:gd name="T16" fmla="*/ 371 w 432"/>
              <a:gd name="T17" fmla="*/ 253 h 421"/>
              <a:gd name="T18" fmla="*/ 389 w 432"/>
              <a:gd name="T19" fmla="*/ 260 h 421"/>
              <a:gd name="T20" fmla="*/ 411 w 432"/>
              <a:gd name="T21" fmla="*/ 269 h 421"/>
              <a:gd name="T22" fmla="*/ 394 w 432"/>
              <a:gd name="T23" fmla="*/ 272 h 421"/>
              <a:gd name="T24" fmla="*/ 374 w 432"/>
              <a:gd name="T25" fmla="*/ 305 h 421"/>
              <a:gd name="T26" fmla="*/ 356 w 432"/>
              <a:gd name="T27" fmla="*/ 311 h 421"/>
              <a:gd name="T28" fmla="*/ 345 w 432"/>
              <a:gd name="T29" fmla="*/ 296 h 421"/>
              <a:gd name="T30" fmla="*/ 350 w 432"/>
              <a:gd name="T31" fmla="*/ 279 h 421"/>
              <a:gd name="T32" fmla="*/ 342 w 432"/>
              <a:gd name="T33" fmla="*/ 245 h 421"/>
              <a:gd name="T34" fmla="*/ 347 w 432"/>
              <a:gd name="T35" fmla="*/ 291 h 421"/>
              <a:gd name="T36" fmla="*/ 324 w 432"/>
              <a:gd name="T37" fmla="*/ 324 h 421"/>
              <a:gd name="T38" fmla="*/ 340 w 432"/>
              <a:gd name="T39" fmla="*/ 352 h 421"/>
              <a:gd name="T40" fmla="*/ 345 w 432"/>
              <a:gd name="T41" fmla="*/ 347 h 421"/>
              <a:gd name="T42" fmla="*/ 350 w 432"/>
              <a:gd name="T43" fmla="*/ 367 h 421"/>
              <a:gd name="T44" fmla="*/ 329 w 432"/>
              <a:gd name="T45" fmla="*/ 364 h 421"/>
              <a:gd name="T46" fmla="*/ 311 w 432"/>
              <a:gd name="T47" fmla="*/ 350 h 421"/>
              <a:gd name="T48" fmla="*/ 291 w 432"/>
              <a:gd name="T49" fmla="*/ 333 h 421"/>
              <a:gd name="T50" fmla="*/ 261 w 432"/>
              <a:gd name="T51" fmla="*/ 329 h 421"/>
              <a:gd name="T52" fmla="*/ 287 w 432"/>
              <a:gd name="T53" fmla="*/ 352 h 421"/>
              <a:gd name="T54" fmla="*/ 320 w 432"/>
              <a:gd name="T55" fmla="*/ 387 h 421"/>
              <a:gd name="T56" fmla="*/ 250 w 432"/>
              <a:gd name="T57" fmla="*/ 360 h 421"/>
              <a:gd name="T58" fmla="*/ 228 w 432"/>
              <a:gd name="T59" fmla="*/ 383 h 421"/>
              <a:gd name="T60" fmla="*/ 186 w 432"/>
              <a:gd name="T61" fmla="*/ 421 h 421"/>
              <a:gd name="T62" fmla="*/ 125 w 432"/>
              <a:gd name="T63" fmla="*/ 399 h 421"/>
              <a:gd name="T64" fmla="*/ 73 w 432"/>
              <a:gd name="T65" fmla="*/ 346 h 421"/>
              <a:gd name="T66" fmla="*/ 28 w 432"/>
              <a:gd name="T67" fmla="*/ 333 h 421"/>
              <a:gd name="T68" fmla="*/ 12 w 432"/>
              <a:gd name="T69" fmla="*/ 321 h 421"/>
              <a:gd name="T70" fmla="*/ 7 w 432"/>
              <a:gd name="T71" fmla="*/ 302 h 421"/>
              <a:gd name="T72" fmla="*/ 23 w 432"/>
              <a:gd name="T73" fmla="*/ 316 h 421"/>
              <a:gd name="T74" fmla="*/ 44 w 432"/>
              <a:gd name="T75" fmla="*/ 293 h 421"/>
              <a:gd name="T76" fmla="*/ 69 w 432"/>
              <a:gd name="T77" fmla="*/ 247 h 421"/>
              <a:gd name="T78" fmla="*/ 72 w 432"/>
              <a:gd name="T79" fmla="*/ 216 h 421"/>
              <a:gd name="T80" fmla="*/ 76 w 432"/>
              <a:gd name="T81" fmla="*/ 193 h 421"/>
              <a:gd name="T82" fmla="*/ 81 w 432"/>
              <a:gd name="T83" fmla="*/ 169 h 421"/>
              <a:gd name="T84" fmla="*/ 101 w 432"/>
              <a:gd name="T85" fmla="*/ 141 h 421"/>
              <a:gd name="T86" fmla="*/ 98 w 432"/>
              <a:gd name="T87" fmla="*/ 112 h 421"/>
              <a:gd name="T88" fmla="*/ 104 w 432"/>
              <a:gd name="T89" fmla="*/ 86 h 421"/>
              <a:gd name="T90" fmla="*/ 159 w 432"/>
              <a:gd name="T91" fmla="*/ 71 h 421"/>
              <a:gd name="T92" fmla="*/ 149 w 432"/>
              <a:gd name="T93" fmla="*/ 25 h 421"/>
              <a:gd name="T94" fmla="*/ 176 w 432"/>
              <a:gd name="T95" fmla="*/ 28 h 421"/>
              <a:gd name="T96" fmla="*/ 225 w 432"/>
              <a:gd name="T97" fmla="*/ 8 h 421"/>
              <a:gd name="T98" fmla="*/ 251 w 432"/>
              <a:gd name="T99" fmla="*/ 54 h 421"/>
              <a:gd name="T100" fmla="*/ 277 w 432"/>
              <a:gd name="T101" fmla="*/ 76 h 421"/>
              <a:gd name="T102" fmla="*/ 328 w 432"/>
              <a:gd name="T103" fmla="*/ 92 h 421"/>
              <a:gd name="T104" fmla="*/ 166 w 432"/>
              <a:gd name="T105" fmla="*/ 229 h 421"/>
              <a:gd name="T106" fmla="*/ 177 w 432"/>
              <a:gd name="T107" fmla="*/ 287 h 421"/>
              <a:gd name="T108" fmla="*/ 214 w 432"/>
              <a:gd name="T109" fmla="*/ 288 h 421"/>
              <a:gd name="T110" fmla="*/ 256 w 432"/>
              <a:gd name="T111" fmla="*/ 235 h 421"/>
              <a:gd name="T112" fmla="*/ 271 w 432"/>
              <a:gd name="T113" fmla="*/ 194 h 421"/>
              <a:gd name="T114" fmla="*/ 242 w 432"/>
              <a:gd name="T115" fmla="*/ 178 h 421"/>
              <a:gd name="T116" fmla="*/ 185 w 432"/>
              <a:gd name="T117" fmla="*/ 165 h 421"/>
              <a:gd name="T118" fmla="*/ 37 w 432"/>
              <a:gd name="T119" fmla="*/ 328 h 4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32" h="421">
                <a:moveTo>
                  <a:pt x="329" y="52"/>
                </a:moveTo>
                <a:lnTo>
                  <a:pt x="330" y="52"/>
                </a:lnTo>
                <a:lnTo>
                  <a:pt x="337" y="54"/>
                </a:lnTo>
                <a:lnTo>
                  <a:pt x="338" y="56"/>
                </a:lnTo>
                <a:lnTo>
                  <a:pt x="340" y="56"/>
                </a:lnTo>
                <a:lnTo>
                  <a:pt x="345" y="56"/>
                </a:lnTo>
                <a:lnTo>
                  <a:pt x="350" y="56"/>
                </a:lnTo>
                <a:lnTo>
                  <a:pt x="350" y="60"/>
                </a:lnTo>
                <a:lnTo>
                  <a:pt x="351" y="60"/>
                </a:lnTo>
                <a:lnTo>
                  <a:pt x="351" y="56"/>
                </a:lnTo>
                <a:lnTo>
                  <a:pt x="352" y="56"/>
                </a:lnTo>
                <a:lnTo>
                  <a:pt x="355" y="56"/>
                </a:lnTo>
                <a:lnTo>
                  <a:pt x="356" y="56"/>
                </a:lnTo>
                <a:lnTo>
                  <a:pt x="355" y="60"/>
                </a:lnTo>
                <a:lnTo>
                  <a:pt x="356" y="60"/>
                </a:lnTo>
                <a:lnTo>
                  <a:pt x="357" y="60"/>
                </a:lnTo>
                <a:lnTo>
                  <a:pt x="357" y="59"/>
                </a:lnTo>
                <a:lnTo>
                  <a:pt x="357" y="56"/>
                </a:lnTo>
                <a:lnTo>
                  <a:pt x="360" y="57"/>
                </a:lnTo>
                <a:lnTo>
                  <a:pt x="362" y="57"/>
                </a:lnTo>
                <a:lnTo>
                  <a:pt x="364" y="57"/>
                </a:lnTo>
                <a:lnTo>
                  <a:pt x="366" y="58"/>
                </a:lnTo>
                <a:lnTo>
                  <a:pt x="367" y="59"/>
                </a:lnTo>
                <a:lnTo>
                  <a:pt x="368" y="59"/>
                </a:lnTo>
                <a:lnTo>
                  <a:pt x="369" y="60"/>
                </a:lnTo>
                <a:lnTo>
                  <a:pt x="371" y="60"/>
                </a:lnTo>
                <a:lnTo>
                  <a:pt x="372" y="60"/>
                </a:lnTo>
                <a:lnTo>
                  <a:pt x="369" y="62"/>
                </a:lnTo>
                <a:lnTo>
                  <a:pt x="369" y="63"/>
                </a:lnTo>
                <a:lnTo>
                  <a:pt x="369" y="65"/>
                </a:lnTo>
                <a:lnTo>
                  <a:pt x="369" y="66"/>
                </a:lnTo>
                <a:lnTo>
                  <a:pt x="371" y="66"/>
                </a:lnTo>
                <a:lnTo>
                  <a:pt x="377" y="67"/>
                </a:lnTo>
                <a:lnTo>
                  <a:pt x="383" y="68"/>
                </a:lnTo>
                <a:lnTo>
                  <a:pt x="383" y="76"/>
                </a:lnTo>
                <a:lnTo>
                  <a:pt x="384" y="76"/>
                </a:lnTo>
                <a:lnTo>
                  <a:pt x="384" y="75"/>
                </a:lnTo>
                <a:lnTo>
                  <a:pt x="385" y="75"/>
                </a:lnTo>
                <a:lnTo>
                  <a:pt x="383" y="81"/>
                </a:lnTo>
                <a:lnTo>
                  <a:pt x="382" y="83"/>
                </a:lnTo>
                <a:lnTo>
                  <a:pt x="382" y="84"/>
                </a:lnTo>
                <a:lnTo>
                  <a:pt x="381" y="85"/>
                </a:lnTo>
                <a:lnTo>
                  <a:pt x="381" y="86"/>
                </a:lnTo>
                <a:lnTo>
                  <a:pt x="382" y="87"/>
                </a:lnTo>
                <a:lnTo>
                  <a:pt x="383" y="90"/>
                </a:lnTo>
                <a:lnTo>
                  <a:pt x="383" y="92"/>
                </a:lnTo>
                <a:lnTo>
                  <a:pt x="392" y="94"/>
                </a:lnTo>
                <a:lnTo>
                  <a:pt x="393" y="94"/>
                </a:lnTo>
                <a:lnTo>
                  <a:pt x="394" y="94"/>
                </a:lnTo>
                <a:lnTo>
                  <a:pt x="398" y="95"/>
                </a:lnTo>
                <a:lnTo>
                  <a:pt x="399" y="93"/>
                </a:lnTo>
                <a:lnTo>
                  <a:pt x="400" y="93"/>
                </a:lnTo>
                <a:lnTo>
                  <a:pt x="402" y="94"/>
                </a:lnTo>
                <a:lnTo>
                  <a:pt x="404" y="95"/>
                </a:lnTo>
                <a:lnTo>
                  <a:pt x="408" y="96"/>
                </a:lnTo>
                <a:lnTo>
                  <a:pt x="410" y="96"/>
                </a:lnTo>
                <a:lnTo>
                  <a:pt x="411" y="98"/>
                </a:lnTo>
                <a:lnTo>
                  <a:pt x="411" y="96"/>
                </a:lnTo>
                <a:lnTo>
                  <a:pt x="411" y="95"/>
                </a:lnTo>
                <a:lnTo>
                  <a:pt x="411" y="94"/>
                </a:lnTo>
                <a:lnTo>
                  <a:pt x="417" y="93"/>
                </a:lnTo>
                <a:lnTo>
                  <a:pt x="418" y="95"/>
                </a:lnTo>
                <a:lnTo>
                  <a:pt x="418" y="96"/>
                </a:lnTo>
                <a:lnTo>
                  <a:pt x="420" y="99"/>
                </a:lnTo>
                <a:lnTo>
                  <a:pt x="421" y="100"/>
                </a:lnTo>
                <a:lnTo>
                  <a:pt x="424" y="102"/>
                </a:lnTo>
                <a:lnTo>
                  <a:pt x="425" y="103"/>
                </a:lnTo>
                <a:lnTo>
                  <a:pt x="427" y="105"/>
                </a:lnTo>
                <a:lnTo>
                  <a:pt x="425" y="108"/>
                </a:lnTo>
                <a:lnTo>
                  <a:pt x="427" y="110"/>
                </a:lnTo>
                <a:lnTo>
                  <a:pt x="428" y="111"/>
                </a:lnTo>
                <a:lnTo>
                  <a:pt x="428" y="112"/>
                </a:lnTo>
                <a:lnTo>
                  <a:pt x="427" y="115"/>
                </a:lnTo>
                <a:lnTo>
                  <a:pt x="425" y="117"/>
                </a:lnTo>
                <a:lnTo>
                  <a:pt x="418" y="112"/>
                </a:lnTo>
                <a:lnTo>
                  <a:pt x="418" y="113"/>
                </a:lnTo>
                <a:lnTo>
                  <a:pt x="421" y="117"/>
                </a:lnTo>
                <a:lnTo>
                  <a:pt x="426" y="120"/>
                </a:lnTo>
                <a:lnTo>
                  <a:pt x="432" y="125"/>
                </a:lnTo>
                <a:lnTo>
                  <a:pt x="432" y="126"/>
                </a:lnTo>
                <a:lnTo>
                  <a:pt x="432" y="127"/>
                </a:lnTo>
                <a:lnTo>
                  <a:pt x="432" y="129"/>
                </a:lnTo>
                <a:lnTo>
                  <a:pt x="432" y="130"/>
                </a:lnTo>
                <a:lnTo>
                  <a:pt x="428" y="129"/>
                </a:lnTo>
                <a:lnTo>
                  <a:pt x="428" y="132"/>
                </a:lnTo>
                <a:lnTo>
                  <a:pt x="417" y="132"/>
                </a:lnTo>
                <a:lnTo>
                  <a:pt x="414" y="132"/>
                </a:lnTo>
                <a:lnTo>
                  <a:pt x="412" y="133"/>
                </a:lnTo>
                <a:lnTo>
                  <a:pt x="410" y="134"/>
                </a:lnTo>
                <a:lnTo>
                  <a:pt x="397" y="138"/>
                </a:lnTo>
                <a:lnTo>
                  <a:pt x="393" y="153"/>
                </a:lnTo>
                <a:lnTo>
                  <a:pt x="392" y="160"/>
                </a:lnTo>
                <a:lnTo>
                  <a:pt x="390" y="177"/>
                </a:lnTo>
                <a:lnTo>
                  <a:pt x="389" y="182"/>
                </a:lnTo>
                <a:lnTo>
                  <a:pt x="391" y="183"/>
                </a:lnTo>
                <a:lnTo>
                  <a:pt x="390" y="185"/>
                </a:lnTo>
                <a:lnTo>
                  <a:pt x="389" y="186"/>
                </a:lnTo>
                <a:lnTo>
                  <a:pt x="386" y="187"/>
                </a:lnTo>
                <a:lnTo>
                  <a:pt x="388" y="188"/>
                </a:lnTo>
                <a:lnTo>
                  <a:pt x="386" y="191"/>
                </a:lnTo>
                <a:lnTo>
                  <a:pt x="386" y="192"/>
                </a:lnTo>
                <a:lnTo>
                  <a:pt x="389" y="194"/>
                </a:lnTo>
                <a:lnTo>
                  <a:pt x="392" y="196"/>
                </a:lnTo>
                <a:lnTo>
                  <a:pt x="393" y="197"/>
                </a:lnTo>
                <a:lnTo>
                  <a:pt x="389" y="202"/>
                </a:lnTo>
                <a:lnTo>
                  <a:pt x="388" y="202"/>
                </a:lnTo>
                <a:lnTo>
                  <a:pt x="388" y="203"/>
                </a:lnTo>
                <a:lnTo>
                  <a:pt x="389" y="203"/>
                </a:lnTo>
                <a:lnTo>
                  <a:pt x="388" y="203"/>
                </a:lnTo>
                <a:lnTo>
                  <a:pt x="386" y="204"/>
                </a:lnTo>
                <a:lnTo>
                  <a:pt x="385" y="205"/>
                </a:lnTo>
                <a:lnTo>
                  <a:pt x="386" y="207"/>
                </a:lnTo>
                <a:lnTo>
                  <a:pt x="386" y="208"/>
                </a:lnTo>
                <a:lnTo>
                  <a:pt x="385" y="209"/>
                </a:lnTo>
                <a:lnTo>
                  <a:pt x="384" y="210"/>
                </a:lnTo>
                <a:lnTo>
                  <a:pt x="383" y="211"/>
                </a:lnTo>
                <a:lnTo>
                  <a:pt x="381" y="209"/>
                </a:lnTo>
                <a:lnTo>
                  <a:pt x="381" y="208"/>
                </a:lnTo>
                <a:lnTo>
                  <a:pt x="376" y="211"/>
                </a:lnTo>
                <a:lnTo>
                  <a:pt x="374" y="213"/>
                </a:lnTo>
                <a:lnTo>
                  <a:pt x="372" y="216"/>
                </a:lnTo>
                <a:lnTo>
                  <a:pt x="367" y="218"/>
                </a:lnTo>
                <a:lnTo>
                  <a:pt x="364" y="220"/>
                </a:lnTo>
                <a:lnTo>
                  <a:pt x="358" y="225"/>
                </a:lnTo>
                <a:lnTo>
                  <a:pt x="360" y="228"/>
                </a:lnTo>
                <a:lnTo>
                  <a:pt x="360" y="229"/>
                </a:lnTo>
                <a:lnTo>
                  <a:pt x="359" y="228"/>
                </a:lnTo>
                <a:lnTo>
                  <a:pt x="358" y="229"/>
                </a:lnTo>
                <a:lnTo>
                  <a:pt x="362" y="233"/>
                </a:lnTo>
                <a:lnTo>
                  <a:pt x="363" y="234"/>
                </a:lnTo>
                <a:lnTo>
                  <a:pt x="363" y="235"/>
                </a:lnTo>
                <a:lnTo>
                  <a:pt x="362" y="236"/>
                </a:lnTo>
                <a:lnTo>
                  <a:pt x="360" y="238"/>
                </a:lnTo>
                <a:lnTo>
                  <a:pt x="365" y="245"/>
                </a:lnTo>
                <a:lnTo>
                  <a:pt x="371" y="253"/>
                </a:lnTo>
                <a:lnTo>
                  <a:pt x="369" y="254"/>
                </a:lnTo>
                <a:lnTo>
                  <a:pt x="367" y="252"/>
                </a:lnTo>
                <a:lnTo>
                  <a:pt x="364" y="254"/>
                </a:lnTo>
                <a:lnTo>
                  <a:pt x="366" y="257"/>
                </a:lnTo>
                <a:lnTo>
                  <a:pt x="365" y="257"/>
                </a:lnTo>
                <a:lnTo>
                  <a:pt x="363" y="259"/>
                </a:lnTo>
                <a:lnTo>
                  <a:pt x="365" y="261"/>
                </a:lnTo>
                <a:lnTo>
                  <a:pt x="366" y="263"/>
                </a:lnTo>
                <a:lnTo>
                  <a:pt x="369" y="267"/>
                </a:lnTo>
                <a:lnTo>
                  <a:pt x="374" y="271"/>
                </a:lnTo>
                <a:lnTo>
                  <a:pt x="378" y="266"/>
                </a:lnTo>
                <a:lnTo>
                  <a:pt x="381" y="268"/>
                </a:lnTo>
                <a:lnTo>
                  <a:pt x="382" y="268"/>
                </a:lnTo>
                <a:lnTo>
                  <a:pt x="388" y="260"/>
                </a:lnTo>
                <a:lnTo>
                  <a:pt x="389" y="260"/>
                </a:lnTo>
                <a:lnTo>
                  <a:pt x="390" y="258"/>
                </a:lnTo>
                <a:lnTo>
                  <a:pt x="400" y="246"/>
                </a:lnTo>
                <a:lnTo>
                  <a:pt x="402" y="244"/>
                </a:lnTo>
                <a:lnTo>
                  <a:pt x="401" y="247"/>
                </a:lnTo>
                <a:lnTo>
                  <a:pt x="400" y="251"/>
                </a:lnTo>
                <a:lnTo>
                  <a:pt x="399" y="255"/>
                </a:lnTo>
                <a:lnTo>
                  <a:pt x="400" y="259"/>
                </a:lnTo>
                <a:lnTo>
                  <a:pt x="400" y="260"/>
                </a:lnTo>
                <a:lnTo>
                  <a:pt x="401" y="261"/>
                </a:lnTo>
                <a:lnTo>
                  <a:pt x="401" y="263"/>
                </a:lnTo>
                <a:lnTo>
                  <a:pt x="401" y="265"/>
                </a:lnTo>
                <a:lnTo>
                  <a:pt x="401" y="267"/>
                </a:lnTo>
                <a:lnTo>
                  <a:pt x="402" y="268"/>
                </a:lnTo>
                <a:lnTo>
                  <a:pt x="410" y="269"/>
                </a:lnTo>
                <a:lnTo>
                  <a:pt x="411" y="269"/>
                </a:lnTo>
                <a:lnTo>
                  <a:pt x="412" y="269"/>
                </a:lnTo>
                <a:lnTo>
                  <a:pt x="417" y="270"/>
                </a:lnTo>
                <a:lnTo>
                  <a:pt x="418" y="270"/>
                </a:lnTo>
                <a:lnTo>
                  <a:pt x="428" y="277"/>
                </a:lnTo>
                <a:lnTo>
                  <a:pt x="421" y="285"/>
                </a:lnTo>
                <a:lnTo>
                  <a:pt x="421" y="286"/>
                </a:lnTo>
                <a:lnTo>
                  <a:pt x="419" y="291"/>
                </a:lnTo>
                <a:lnTo>
                  <a:pt x="409" y="283"/>
                </a:lnTo>
                <a:lnTo>
                  <a:pt x="408" y="283"/>
                </a:lnTo>
                <a:lnTo>
                  <a:pt x="407" y="282"/>
                </a:lnTo>
                <a:lnTo>
                  <a:pt x="404" y="279"/>
                </a:lnTo>
                <a:lnTo>
                  <a:pt x="403" y="279"/>
                </a:lnTo>
                <a:lnTo>
                  <a:pt x="398" y="275"/>
                </a:lnTo>
                <a:lnTo>
                  <a:pt x="395" y="274"/>
                </a:lnTo>
                <a:lnTo>
                  <a:pt x="394" y="272"/>
                </a:lnTo>
                <a:lnTo>
                  <a:pt x="390" y="279"/>
                </a:lnTo>
                <a:lnTo>
                  <a:pt x="389" y="280"/>
                </a:lnTo>
                <a:lnTo>
                  <a:pt x="388" y="282"/>
                </a:lnTo>
                <a:lnTo>
                  <a:pt x="386" y="283"/>
                </a:lnTo>
                <a:lnTo>
                  <a:pt x="388" y="284"/>
                </a:lnTo>
                <a:lnTo>
                  <a:pt x="388" y="285"/>
                </a:lnTo>
                <a:lnTo>
                  <a:pt x="383" y="291"/>
                </a:lnTo>
                <a:lnTo>
                  <a:pt x="381" y="293"/>
                </a:lnTo>
                <a:lnTo>
                  <a:pt x="380" y="294"/>
                </a:lnTo>
                <a:lnTo>
                  <a:pt x="380" y="295"/>
                </a:lnTo>
                <a:lnTo>
                  <a:pt x="381" y="300"/>
                </a:lnTo>
                <a:lnTo>
                  <a:pt x="378" y="301"/>
                </a:lnTo>
                <a:lnTo>
                  <a:pt x="375" y="304"/>
                </a:lnTo>
                <a:lnTo>
                  <a:pt x="374" y="304"/>
                </a:lnTo>
                <a:lnTo>
                  <a:pt x="374" y="305"/>
                </a:lnTo>
                <a:lnTo>
                  <a:pt x="373" y="308"/>
                </a:lnTo>
                <a:lnTo>
                  <a:pt x="373" y="309"/>
                </a:lnTo>
                <a:lnTo>
                  <a:pt x="371" y="310"/>
                </a:lnTo>
                <a:lnTo>
                  <a:pt x="371" y="311"/>
                </a:lnTo>
                <a:lnTo>
                  <a:pt x="368" y="310"/>
                </a:lnTo>
                <a:lnTo>
                  <a:pt x="367" y="309"/>
                </a:lnTo>
                <a:lnTo>
                  <a:pt x="365" y="308"/>
                </a:lnTo>
                <a:lnTo>
                  <a:pt x="364" y="308"/>
                </a:lnTo>
                <a:lnTo>
                  <a:pt x="364" y="311"/>
                </a:lnTo>
                <a:lnTo>
                  <a:pt x="365" y="311"/>
                </a:lnTo>
                <a:lnTo>
                  <a:pt x="365" y="312"/>
                </a:lnTo>
                <a:lnTo>
                  <a:pt x="363" y="312"/>
                </a:lnTo>
                <a:lnTo>
                  <a:pt x="363" y="316"/>
                </a:lnTo>
                <a:lnTo>
                  <a:pt x="355" y="314"/>
                </a:lnTo>
                <a:lnTo>
                  <a:pt x="356" y="311"/>
                </a:lnTo>
                <a:lnTo>
                  <a:pt x="356" y="310"/>
                </a:lnTo>
                <a:lnTo>
                  <a:pt x="357" y="309"/>
                </a:lnTo>
                <a:lnTo>
                  <a:pt x="358" y="308"/>
                </a:lnTo>
                <a:lnTo>
                  <a:pt x="359" y="307"/>
                </a:lnTo>
                <a:lnTo>
                  <a:pt x="360" y="307"/>
                </a:lnTo>
                <a:lnTo>
                  <a:pt x="362" y="307"/>
                </a:lnTo>
                <a:lnTo>
                  <a:pt x="362" y="305"/>
                </a:lnTo>
                <a:lnTo>
                  <a:pt x="357" y="303"/>
                </a:lnTo>
                <a:lnTo>
                  <a:pt x="356" y="303"/>
                </a:lnTo>
                <a:lnTo>
                  <a:pt x="354" y="302"/>
                </a:lnTo>
                <a:lnTo>
                  <a:pt x="352" y="302"/>
                </a:lnTo>
                <a:lnTo>
                  <a:pt x="348" y="300"/>
                </a:lnTo>
                <a:lnTo>
                  <a:pt x="347" y="301"/>
                </a:lnTo>
                <a:lnTo>
                  <a:pt x="345" y="299"/>
                </a:lnTo>
                <a:lnTo>
                  <a:pt x="345" y="296"/>
                </a:lnTo>
                <a:lnTo>
                  <a:pt x="346" y="295"/>
                </a:lnTo>
                <a:lnTo>
                  <a:pt x="346" y="294"/>
                </a:lnTo>
                <a:lnTo>
                  <a:pt x="347" y="293"/>
                </a:lnTo>
                <a:lnTo>
                  <a:pt x="348" y="292"/>
                </a:lnTo>
                <a:lnTo>
                  <a:pt x="349" y="288"/>
                </a:lnTo>
                <a:lnTo>
                  <a:pt x="349" y="287"/>
                </a:lnTo>
                <a:lnTo>
                  <a:pt x="350" y="288"/>
                </a:lnTo>
                <a:lnTo>
                  <a:pt x="360" y="294"/>
                </a:lnTo>
                <a:lnTo>
                  <a:pt x="363" y="291"/>
                </a:lnTo>
                <a:lnTo>
                  <a:pt x="360" y="291"/>
                </a:lnTo>
                <a:lnTo>
                  <a:pt x="372" y="280"/>
                </a:lnTo>
                <a:lnTo>
                  <a:pt x="368" y="277"/>
                </a:lnTo>
                <a:lnTo>
                  <a:pt x="358" y="287"/>
                </a:lnTo>
                <a:lnTo>
                  <a:pt x="351" y="280"/>
                </a:lnTo>
                <a:lnTo>
                  <a:pt x="350" y="279"/>
                </a:lnTo>
                <a:lnTo>
                  <a:pt x="352" y="277"/>
                </a:lnTo>
                <a:lnTo>
                  <a:pt x="354" y="276"/>
                </a:lnTo>
                <a:lnTo>
                  <a:pt x="362" y="271"/>
                </a:lnTo>
                <a:lnTo>
                  <a:pt x="359" y="270"/>
                </a:lnTo>
                <a:lnTo>
                  <a:pt x="358" y="268"/>
                </a:lnTo>
                <a:lnTo>
                  <a:pt x="354" y="262"/>
                </a:lnTo>
                <a:lnTo>
                  <a:pt x="358" y="260"/>
                </a:lnTo>
                <a:lnTo>
                  <a:pt x="354" y="254"/>
                </a:lnTo>
                <a:lnTo>
                  <a:pt x="348" y="246"/>
                </a:lnTo>
                <a:lnTo>
                  <a:pt x="347" y="246"/>
                </a:lnTo>
                <a:lnTo>
                  <a:pt x="346" y="243"/>
                </a:lnTo>
                <a:lnTo>
                  <a:pt x="347" y="242"/>
                </a:lnTo>
                <a:lnTo>
                  <a:pt x="343" y="244"/>
                </a:lnTo>
                <a:lnTo>
                  <a:pt x="342" y="244"/>
                </a:lnTo>
                <a:lnTo>
                  <a:pt x="342" y="245"/>
                </a:lnTo>
                <a:lnTo>
                  <a:pt x="341" y="245"/>
                </a:lnTo>
                <a:lnTo>
                  <a:pt x="341" y="247"/>
                </a:lnTo>
                <a:lnTo>
                  <a:pt x="337" y="257"/>
                </a:lnTo>
                <a:lnTo>
                  <a:pt x="334" y="254"/>
                </a:lnTo>
                <a:lnTo>
                  <a:pt x="332" y="253"/>
                </a:lnTo>
                <a:lnTo>
                  <a:pt x="328" y="261"/>
                </a:lnTo>
                <a:lnTo>
                  <a:pt x="326" y="261"/>
                </a:lnTo>
                <a:lnTo>
                  <a:pt x="330" y="265"/>
                </a:lnTo>
                <a:lnTo>
                  <a:pt x="330" y="266"/>
                </a:lnTo>
                <a:lnTo>
                  <a:pt x="329" y="267"/>
                </a:lnTo>
                <a:lnTo>
                  <a:pt x="325" y="269"/>
                </a:lnTo>
                <a:lnTo>
                  <a:pt x="325" y="270"/>
                </a:lnTo>
                <a:lnTo>
                  <a:pt x="350" y="285"/>
                </a:lnTo>
                <a:lnTo>
                  <a:pt x="348" y="288"/>
                </a:lnTo>
                <a:lnTo>
                  <a:pt x="347" y="291"/>
                </a:lnTo>
                <a:lnTo>
                  <a:pt x="347" y="292"/>
                </a:lnTo>
                <a:lnTo>
                  <a:pt x="347" y="293"/>
                </a:lnTo>
                <a:lnTo>
                  <a:pt x="346" y="294"/>
                </a:lnTo>
                <a:lnTo>
                  <a:pt x="343" y="295"/>
                </a:lnTo>
                <a:lnTo>
                  <a:pt x="341" y="296"/>
                </a:lnTo>
                <a:lnTo>
                  <a:pt x="343" y="296"/>
                </a:lnTo>
                <a:lnTo>
                  <a:pt x="343" y="297"/>
                </a:lnTo>
                <a:lnTo>
                  <a:pt x="343" y="299"/>
                </a:lnTo>
                <a:lnTo>
                  <a:pt x="343" y="301"/>
                </a:lnTo>
                <a:lnTo>
                  <a:pt x="343" y="302"/>
                </a:lnTo>
                <a:lnTo>
                  <a:pt x="342" y="312"/>
                </a:lnTo>
                <a:lnTo>
                  <a:pt x="337" y="311"/>
                </a:lnTo>
                <a:lnTo>
                  <a:pt x="326" y="309"/>
                </a:lnTo>
                <a:lnTo>
                  <a:pt x="323" y="324"/>
                </a:lnTo>
                <a:lnTo>
                  <a:pt x="324" y="324"/>
                </a:lnTo>
                <a:lnTo>
                  <a:pt x="325" y="324"/>
                </a:lnTo>
                <a:lnTo>
                  <a:pt x="330" y="325"/>
                </a:lnTo>
                <a:lnTo>
                  <a:pt x="329" y="327"/>
                </a:lnTo>
                <a:lnTo>
                  <a:pt x="329" y="328"/>
                </a:lnTo>
                <a:lnTo>
                  <a:pt x="324" y="333"/>
                </a:lnTo>
                <a:lnTo>
                  <a:pt x="326" y="335"/>
                </a:lnTo>
                <a:lnTo>
                  <a:pt x="326" y="336"/>
                </a:lnTo>
                <a:lnTo>
                  <a:pt x="328" y="336"/>
                </a:lnTo>
                <a:lnTo>
                  <a:pt x="331" y="341"/>
                </a:lnTo>
                <a:lnTo>
                  <a:pt x="331" y="342"/>
                </a:lnTo>
                <a:lnTo>
                  <a:pt x="335" y="347"/>
                </a:lnTo>
                <a:lnTo>
                  <a:pt x="335" y="346"/>
                </a:lnTo>
                <a:lnTo>
                  <a:pt x="337" y="347"/>
                </a:lnTo>
                <a:lnTo>
                  <a:pt x="340" y="351"/>
                </a:lnTo>
                <a:lnTo>
                  <a:pt x="340" y="352"/>
                </a:lnTo>
                <a:lnTo>
                  <a:pt x="342" y="350"/>
                </a:lnTo>
                <a:lnTo>
                  <a:pt x="351" y="333"/>
                </a:lnTo>
                <a:lnTo>
                  <a:pt x="355" y="326"/>
                </a:lnTo>
                <a:lnTo>
                  <a:pt x="359" y="326"/>
                </a:lnTo>
                <a:lnTo>
                  <a:pt x="360" y="326"/>
                </a:lnTo>
                <a:lnTo>
                  <a:pt x="364" y="326"/>
                </a:lnTo>
                <a:lnTo>
                  <a:pt x="365" y="326"/>
                </a:lnTo>
                <a:lnTo>
                  <a:pt x="364" y="329"/>
                </a:lnTo>
                <a:lnTo>
                  <a:pt x="367" y="332"/>
                </a:lnTo>
                <a:lnTo>
                  <a:pt x="364" y="336"/>
                </a:lnTo>
                <a:lnTo>
                  <a:pt x="359" y="344"/>
                </a:lnTo>
                <a:lnTo>
                  <a:pt x="357" y="347"/>
                </a:lnTo>
                <a:lnTo>
                  <a:pt x="349" y="344"/>
                </a:lnTo>
                <a:lnTo>
                  <a:pt x="348" y="343"/>
                </a:lnTo>
                <a:lnTo>
                  <a:pt x="345" y="347"/>
                </a:lnTo>
                <a:lnTo>
                  <a:pt x="346" y="347"/>
                </a:lnTo>
                <a:lnTo>
                  <a:pt x="348" y="350"/>
                </a:lnTo>
                <a:lnTo>
                  <a:pt x="350" y="350"/>
                </a:lnTo>
                <a:lnTo>
                  <a:pt x="349" y="351"/>
                </a:lnTo>
                <a:lnTo>
                  <a:pt x="348" y="351"/>
                </a:lnTo>
                <a:lnTo>
                  <a:pt x="347" y="352"/>
                </a:lnTo>
                <a:lnTo>
                  <a:pt x="347" y="353"/>
                </a:lnTo>
                <a:lnTo>
                  <a:pt x="350" y="354"/>
                </a:lnTo>
                <a:lnTo>
                  <a:pt x="351" y="354"/>
                </a:lnTo>
                <a:lnTo>
                  <a:pt x="354" y="353"/>
                </a:lnTo>
                <a:lnTo>
                  <a:pt x="355" y="353"/>
                </a:lnTo>
                <a:lnTo>
                  <a:pt x="355" y="354"/>
                </a:lnTo>
                <a:lnTo>
                  <a:pt x="352" y="362"/>
                </a:lnTo>
                <a:lnTo>
                  <a:pt x="351" y="366"/>
                </a:lnTo>
                <a:lnTo>
                  <a:pt x="350" y="367"/>
                </a:lnTo>
                <a:lnTo>
                  <a:pt x="350" y="369"/>
                </a:lnTo>
                <a:lnTo>
                  <a:pt x="349" y="370"/>
                </a:lnTo>
                <a:lnTo>
                  <a:pt x="349" y="371"/>
                </a:lnTo>
                <a:lnTo>
                  <a:pt x="349" y="374"/>
                </a:lnTo>
                <a:lnTo>
                  <a:pt x="348" y="372"/>
                </a:lnTo>
                <a:lnTo>
                  <a:pt x="347" y="370"/>
                </a:lnTo>
                <a:lnTo>
                  <a:pt x="341" y="364"/>
                </a:lnTo>
                <a:lnTo>
                  <a:pt x="340" y="362"/>
                </a:lnTo>
                <a:lnTo>
                  <a:pt x="339" y="361"/>
                </a:lnTo>
                <a:lnTo>
                  <a:pt x="338" y="364"/>
                </a:lnTo>
                <a:lnTo>
                  <a:pt x="338" y="366"/>
                </a:lnTo>
                <a:lnTo>
                  <a:pt x="335" y="367"/>
                </a:lnTo>
                <a:lnTo>
                  <a:pt x="331" y="366"/>
                </a:lnTo>
                <a:lnTo>
                  <a:pt x="330" y="366"/>
                </a:lnTo>
                <a:lnTo>
                  <a:pt x="329" y="364"/>
                </a:lnTo>
                <a:lnTo>
                  <a:pt x="329" y="366"/>
                </a:lnTo>
                <a:lnTo>
                  <a:pt x="328" y="366"/>
                </a:lnTo>
                <a:lnTo>
                  <a:pt x="326" y="364"/>
                </a:lnTo>
                <a:lnTo>
                  <a:pt x="324" y="363"/>
                </a:lnTo>
                <a:lnTo>
                  <a:pt x="315" y="361"/>
                </a:lnTo>
                <a:lnTo>
                  <a:pt x="314" y="360"/>
                </a:lnTo>
                <a:lnTo>
                  <a:pt x="315" y="356"/>
                </a:lnTo>
                <a:lnTo>
                  <a:pt x="316" y="355"/>
                </a:lnTo>
                <a:lnTo>
                  <a:pt x="316" y="354"/>
                </a:lnTo>
                <a:lnTo>
                  <a:pt x="319" y="353"/>
                </a:lnTo>
                <a:lnTo>
                  <a:pt x="320" y="352"/>
                </a:lnTo>
                <a:lnTo>
                  <a:pt x="320" y="351"/>
                </a:lnTo>
                <a:lnTo>
                  <a:pt x="320" y="350"/>
                </a:lnTo>
                <a:lnTo>
                  <a:pt x="319" y="350"/>
                </a:lnTo>
                <a:lnTo>
                  <a:pt x="311" y="350"/>
                </a:lnTo>
                <a:lnTo>
                  <a:pt x="309" y="350"/>
                </a:lnTo>
                <a:lnTo>
                  <a:pt x="307" y="349"/>
                </a:lnTo>
                <a:lnTo>
                  <a:pt x="306" y="349"/>
                </a:lnTo>
                <a:lnTo>
                  <a:pt x="305" y="349"/>
                </a:lnTo>
                <a:lnTo>
                  <a:pt x="304" y="347"/>
                </a:lnTo>
                <a:lnTo>
                  <a:pt x="303" y="347"/>
                </a:lnTo>
                <a:lnTo>
                  <a:pt x="302" y="346"/>
                </a:lnTo>
                <a:lnTo>
                  <a:pt x="299" y="344"/>
                </a:lnTo>
                <a:lnTo>
                  <a:pt x="298" y="342"/>
                </a:lnTo>
                <a:lnTo>
                  <a:pt x="297" y="339"/>
                </a:lnTo>
                <a:lnTo>
                  <a:pt x="295" y="335"/>
                </a:lnTo>
                <a:lnTo>
                  <a:pt x="294" y="335"/>
                </a:lnTo>
                <a:lnTo>
                  <a:pt x="293" y="334"/>
                </a:lnTo>
                <a:lnTo>
                  <a:pt x="293" y="333"/>
                </a:lnTo>
                <a:lnTo>
                  <a:pt x="291" y="333"/>
                </a:lnTo>
                <a:lnTo>
                  <a:pt x="289" y="332"/>
                </a:lnTo>
                <a:lnTo>
                  <a:pt x="285" y="332"/>
                </a:lnTo>
                <a:lnTo>
                  <a:pt x="283" y="332"/>
                </a:lnTo>
                <a:lnTo>
                  <a:pt x="282" y="330"/>
                </a:lnTo>
                <a:lnTo>
                  <a:pt x="282" y="329"/>
                </a:lnTo>
                <a:lnTo>
                  <a:pt x="281" y="328"/>
                </a:lnTo>
                <a:lnTo>
                  <a:pt x="278" y="324"/>
                </a:lnTo>
                <a:lnTo>
                  <a:pt x="267" y="329"/>
                </a:lnTo>
                <a:lnTo>
                  <a:pt x="265" y="329"/>
                </a:lnTo>
                <a:lnTo>
                  <a:pt x="265" y="330"/>
                </a:lnTo>
                <a:lnTo>
                  <a:pt x="264" y="330"/>
                </a:lnTo>
                <a:lnTo>
                  <a:pt x="263" y="330"/>
                </a:lnTo>
                <a:lnTo>
                  <a:pt x="263" y="329"/>
                </a:lnTo>
                <a:lnTo>
                  <a:pt x="262" y="329"/>
                </a:lnTo>
                <a:lnTo>
                  <a:pt x="261" y="329"/>
                </a:lnTo>
                <a:lnTo>
                  <a:pt x="261" y="332"/>
                </a:lnTo>
                <a:lnTo>
                  <a:pt x="262" y="334"/>
                </a:lnTo>
                <a:lnTo>
                  <a:pt x="265" y="334"/>
                </a:lnTo>
                <a:lnTo>
                  <a:pt x="265" y="335"/>
                </a:lnTo>
                <a:lnTo>
                  <a:pt x="268" y="335"/>
                </a:lnTo>
                <a:lnTo>
                  <a:pt x="269" y="336"/>
                </a:lnTo>
                <a:lnTo>
                  <a:pt x="270" y="337"/>
                </a:lnTo>
                <a:lnTo>
                  <a:pt x="271" y="337"/>
                </a:lnTo>
                <a:lnTo>
                  <a:pt x="271" y="338"/>
                </a:lnTo>
                <a:lnTo>
                  <a:pt x="273" y="339"/>
                </a:lnTo>
                <a:lnTo>
                  <a:pt x="277" y="343"/>
                </a:lnTo>
                <a:lnTo>
                  <a:pt x="279" y="346"/>
                </a:lnTo>
                <a:lnTo>
                  <a:pt x="283" y="350"/>
                </a:lnTo>
                <a:lnTo>
                  <a:pt x="285" y="351"/>
                </a:lnTo>
                <a:lnTo>
                  <a:pt x="287" y="352"/>
                </a:lnTo>
                <a:lnTo>
                  <a:pt x="289" y="353"/>
                </a:lnTo>
                <a:lnTo>
                  <a:pt x="293" y="354"/>
                </a:lnTo>
                <a:lnTo>
                  <a:pt x="294" y="354"/>
                </a:lnTo>
                <a:lnTo>
                  <a:pt x="293" y="355"/>
                </a:lnTo>
                <a:lnTo>
                  <a:pt x="299" y="356"/>
                </a:lnTo>
                <a:lnTo>
                  <a:pt x="317" y="363"/>
                </a:lnTo>
                <a:lnTo>
                  <a:pt x="325" y="366"/>
                </a:lnTo>
                <a:lnTo>
                  <a:pt x="329" y="367"/>
                </a:lnTo>
                <a:lnTo>
                  <a:pt x="330" y="368"/>
                </a:lnTo>
                <a:lnTo>
                  <a:pt x="330" y="369"/>
                </a:lnTo>
                <a:lnTo>
                  <a:pt x="330" y="370"/>
                </a:lnTo>
                <a:lnTo>
                  <a:pt x="330" y="371"/>
                </a:lnTo>
                <a:lnTo>
                  <a:pt x="330" y="372"/>
                </a:lnTo>
                <a:lnTo>
                  <a:pt x="329" y="374"/>
                </a:lnTo>
                <a:lnTo>
                  <a:pt x="320" y="387"/>
                </a:lnTo>
                <a:lnTo>
                  <a:pt x="319" y="389"/>
                </a:lnTo>
                <a:lnTo>
                  <a:pt x="316" y="391"/>
                </a:lnTo>
                <a:lnTo>
                  <a:pt x="313" y="393"/>
                </a:lnTo>
                <a:lnTo>
                  <a:pt x="312" y="393"/>
                </a:lnTo>
                <a:lnTo>
                  <a:pt x="304" y="386"/>
                </a:lnTo>
                <a:lnTo>
                  <a:pt x="300" y="383"/>
                </a:lnTo>
                <a:lnTo>
                  <a:pt x="296" y="381"/>
                </a:lnTo>
                <a:lnTo>
                  <a:pt x="276" y="376"/>
                </a:lnTo>
                <a:lnTo>
                  <a:pt x="273" y="375"/>
                </a:lnTo>
                <a:lnTo>
                  <a:pt x="271" y="374"/>
                </a:lnTo>
                <a:lnTo>
                  <a:pt x="265" y="374"/>
                </a:lnTo>
                <a:lnTo>
                  <a:pt x="260" y="372"/>
                </a:lnTo>
                <a:lnTo>
                  <a:pt x="254" y="360"/>
                </a:lnTo>
                <a:lnTo>
                  <a:pt x="253" y="358"/>
                </a:lnTo>
                <a:lnTo>
                  <a:pt x="250" y="360"/>
                </a:lnTo>
                <a:lnTo>
                  <a:pt x="248" y="360"/>
                </a:lnTo>
                <a:lnTo>
                  <a:pt x="245" y="359"/>
                </a:lnTo>
                <a:lnTo>
                  <a:pt x="244" y="359"/>
                </a:lnTo>
                <a:lnTo>
                  <a:pt x="242" y="359"/>
                </a:lnTo>
                <a:lnTo>
                  <a:pt x="240" y="359"/>
                </a:lnTo>
                <a:lnTo>
                  <a:pt x="239" y="359"/>
                </a:lnTo>
                <a:lnTo>
                  <a:pt x="238" y="359"/>
                </a:lnTo>
                <a:lnTo>
                  <a:pt x="237" y="359"/>
                </a:lnTo>
                <a:lnTo>
                  <a:pt x="234" y="368"/>
                </a:lnTo>
                <a:lnTo>
                  <a:pt x="233" y="372"/>
                </a:lnTo>
                <a:lnTo>
                  <a:pt x="231" y="372"/>
                </a:lnTo>
                <a:lnTo>
                  <a:pt x="231" y="376"/>
                </a:lnTo>
                <a:lnTo>
                  <a:pt x="230" y="378"/>
                </a:lnTo>
                <a:lnTo>
                  <a:pt x="229" y="380"/>
                </a:lnTo>
                <a:lnTo>
                  <a:pt x="228" y="383"/>
                </a:lnTo>
                <a:lnTo>
                  <a:pt x="228" y="384"/>
                </a:lnTo>
                <a:lnTo>
                  <a:pt x="227" y="384"/>
                </a:lnTo>
                <a:lnTo>
                  <a:pt x="227" y="385"/>
                </a:lnTo>
                <a:lnTo>
                  <a:pt x="229" y="391"/>
                </a:lnTo>
                <a:lnTo>
                  <a:pt x="230" y="391"/>
                </a:lnTo>
                <a:lnTo>
                  <a:pt x="231" y="394"/>
                </a:lnTo>
                <a:lnTo>
                  <a:pt x="211" y="389"/>
                </a:lnTo>
                <a:lnTo>
                  <a:pt x="199" y="387"/>
                </a:lnTo>
                <a:lnTo>
                  <a:pt x="196" y="393"/>
                </a:lnTo>
                <a:lnTo>
                  <a:pt x="195" y="395"/>
                </a:lnTo>
                <a:lnTo>
                  <a:pt x="193" y="403"/>
                </a:lnTo>
                <a:lnTo>
                  <a:pt x="191" y="410"/>
                </a:lnTo>
                <a:lnTo>
                  <a:pt x="187" y="418"/>
                </a:lnTo>
                <a:lnTo>
                  <a:pt x="187" y="421"/>
                </a:lnTo>
                <a:lnTo>
                  <a:pt x="186" y="421"/>
                </a:lnTo>
                <a:lnTo>
                  <a:pt x="182" y="419"/>
                </a:lnTo>
                <a:lnTo>
                  <a:pt x="178" y="418"/>
                </a:lnTo>
                <a:lnTo>
                  <a:pt x="175" y="418"/>
                </a:lnTo>
                <a:lnTo>
                  <a:pt x="170" y="417"/>
                </a:lnTo>
                <a:lnTo>
                  <a:pt x="169" y="417"/>
                </a:lnTo>
                <a:lnTo>
                  <a:pt x="160" y="417"/>
                </a:lnTo>
                <a:lnTo>
                  <a:pt x="158" y="417"/>
                </a:lnTo>
                <a:lnTo>
                  <a:pt x="156" y="416"/>
                </a:lnTo>
                <a:lnTo>
                  <a:pt x="152" y="416"/>
                </a:lnTo>
                <a:lnTo>
                  <a:pt x="150" y="414"/>
                </a:lnTo>
                <a:lnTo>
                  <a:pt x="148" y="413"/>
                </a:lnTo>
                <a:lnTo>
                  <a:pt x="145" y="412"/>
                </a:lnTo>
                <a:lnTo>
                  <a:pt x="142" y="410"/>
                </a:lnTo>
                <a:lnTo>
                  <a:pt x="140" y="409"/>
                </a:lnTo>
                <a:lnTo>
                  <a:pt x="125" y="399"/>
                </a:lnTo>
                <a:lnTo>
                  <a:pt x="123" y="396"/>
                </a:lnTo>
                <a:lnTo>
                  <a:pt x="118" y="393"/>
                </a:lnTo>
                <a:lnTo>
                  <a:pt x="115" y="391"/>
                </a:lnTo>
                <a:lnTo>
                  <a:pt x="113" y="388"/>
                </a:lnTo>
                <a:lnTo>
                  <a:pt x="110" y="386"/>
                </a:lnTo>
                <a:lnTo>
                  <a:pt x="108" y="383"/>
                </a:lnTo>
                <a:lnTo>
                  <a:pt x="105" y="380"/>
                </a:lnTo>
                <a:lnTo>
                  <a:pt x="105" y="379"/>
                </a:lnTo>
                <a:lnTo>
                  <a:pt x="101" y="375"/>
                </a:lnTo>
                <a:lnTo>
                  <a:pt x="92" y="364"/>
                </a:lnTo>
                <a:lnTo>
                  <a:pt x="91" y="363"/>
                </a:lnTo>
                <a:lnTo>
                  <a:pt x="89" y="361"/>
                </a:lnTo>
                <a:lnTo>
                  <a:pt x="88" y="360"/>
                </a:lnTo>
                <a:lnTo>
                  <a:pt x="76" y="350"/>
                </a:lnTo>
                <a:lnTo>
                  <a:pt x="73" y="346"/>
                </a:lnTo>
                <a:lnTo>
                  <a:pt x="69" y="343"/>
                </a:lnTo>
                <a:lnTo>
                  <a:pt x="66" y="342"/>
                </a:lnTo>
                <a:lnTo>
                  <a:pt x="64" y="341"/>
                </a:lnTo>
                <a:lnTo>
                  <a:pt x="62" y="338"/>
                </a:lnTo>
                <a:lnTo>
                  <a:pt x="60" y="337"/>
                </a:lnTo>
                <a:lnTo>
                  <a:pt x="58" y="336"/>
                </a:lnTo>
                <a:lnTo>
                  <a:pt x="56" y="335"/>
                </a:lnTo>
                <a:lnTo>
                  <a:pt x="53" y="334"/>
                </a:lnTo>
                <a:lnTo>
                  <a:pt x="49" y="333"/>
                </a:lnTo>
                <a:lnTo>
                  <a:pt x="43" y="329"/>
                </a:lnTo>
                <a:lnTo>
                  <a:pt x="41" y="329"/>
                </a:lnTo>
                <a:lnTo>
                  <a:pt x="38" y="327"/>
                </a:lnTo>
                <a:lnTo>
                  <a:pt x="37" y="328"/>
                </a:lnTo>
                <a:lnTo>
                  <a:pt x="35" y="335"/>
                </a:lnTo>
                <a:lnTo>
                  <a:pt x="28" y="333"/>
                </a:lnTo>
                <a:lnTo>
                  <a:pt x="27" y="333"/>
                </a:lnTo>
                <a:lnTo>
                  <a:pt x="26" y="332"/>
                </a:lnTo>
                <a:lnTo>
                  <a:pt x="26" y="330"/>
                </a:lnTo>
                <a:lnTo>
                  <a:pt x="26" y="329"/>
                </a:lnTo>
                <a:lnTo>
                  <a:pt x="26" y="328"/>
                </a:lnTo>
                <a:lnTo>
                  <a:pt x="26" y="327"/>
                </a:lnTo>
                <a:lnTo>
                  <a:pt x="26" y="326"/>
                </a:lnTo>
                <a:lnTo>
                  <a:pt x="26" y="325"/>
                </a:lnTo>
                <a:lnTo>
                  <a:pt x="26" y="324"/>
                </a:lnTo>
                <a:lnTo>
                  <a:pt x="26" y="322"/>
                </a:lnTo>
                <a:lnTo>
                  <a:pt x="24" y="322"/>
                </a:lnTo>
                <a:lnTo>
                  <a:pt x="21" y="321"/>
                </a:lnTo>
                <a:lnTo>
                  <a:pt x="18" y="321"/>
                </a:lnTo>
                <a:lnTo>
                  <a:pt x="15" y="321"/>
                </a:lnTo>
                <a:lnTo>
                  <a:pt x="12" y="321"/>
                </a:lnTo>
                <a:lnTo>
                  <a:pt x="9" y="320"/>
                </a:lnTo>
                <a:lnTo>
                  <a:pt x="5" y="320"/>
                </a:lnTo>
                <a:lnTo>
                  <a:pt x="5" y="319"/>
                </a:lnTo>
                <a:lnTo>
                  <a:pt x="4" y="318"/>
                </a:lnTo>
                <a:lnTo>
                  <a:pt x="3" y="314"/>
                </a:lnTo>
                <a:lnTo>
                  <a:pt x="2" y="311"/>
                </a:lnTo>
                <a:lnTo>
                  <a:pt x="2" y="310"/>
                </a:lnTo>
                <a:lnTo>
                  <a:pt x="1" y="309"/>
                </a:lnTo>
                <a:lnTo>
                  <a:pt x="1" y="308"/>
                </a:lnTo>
                <a:lnTo>
                  <a:pt x="1" y="305"/>
                </a:lnTo>
                <a:lnTo>
                  <a:pt x="0" y="305"/>
                </a:lnTo>
                <a:lnTo>
                  <a:pt x="3" y="304"/>
                </a:lnTo>
                <a:lnTo>
                  <a:pt x="4" y="302"/>
                </a:lnTo>
                <a:lnTo>
                  <a:pt x="4" y="301"/>
                </a:lnTo>
                <a:lnTo>
                  <a:pt x="7" y="302"/>
                </a:lnTo>
                <a:lnTo>
                  <a:pt x="10" y="302"/>
                </a:lnTo>
                <a:lnTo>
                  <a:pt x="11" y="303"/>
                </a:lnTo>
                <a:lnTo>
                  <a:pt x="12" y="303"/>
                </a:lnTo>
                <a:lnTo>
                  <a:pt x="14" y="303"/>
                </a:lnTo>
                <a:lnTo>
                  <a:pt x="14" y="304"/>
                </a:lnTo>
                <a:lnTo>
                  <a:pt x="14" y="305"/>
                </a:lnTo>
                <a:lnTo>
                  <a:pt x="15" y="308"/>
                </a:lnTo>
                <a:lnTo>
                  <a:pt x="15" y="309"/>
                </a:lnTo>
                <a:lnTo>
                  <a:pt x="17" y="309"/>
                </a:lnTo>
                <a:lnTo>
                  <a:pt x="18" y="310"/>
                </a:lnTo>
                <a:lnTo>
                  <a:pt x="19" y="311"/>
                </a:lnTo>
                <a:lnTo>
                  <a:pt x="20" y="312"/>
                </a:lnTo>
                <a:lnTo>
                  <a:pt x="20" y="313"/>
                </a:lnTo>
                <a:lnTo>
                  <a:pt x="21" y="314"/>
                </a:lnTo>
                <a:lnTo>
                  <a:pt x="23" y="316"/>
                </a:lnTo>
                <a:lnTo>
                  <a:pt x="24" y="318"/>
                </a:lnTo>
                <a:lnTo>
                  <a:pt x="27" y="319"/>
                </a:lnTo>
                <a:lnTo>
                  <a:pt x="28" y="321"/>
                </a:lnTo>
                <a:lnTo>
                  <a:pt x="29" y="321"/>
                </a:lnTo>
                <a:lnTo>
                  <a:pt x="30" y="320"/>
                </a:lnTo>
                <a:lnTo>
                  <a:pt x="31" y="318"/>
                </a:lnTo>
                <a:lnTo>
                  <a:pt x="33" y="316"/>
                </a:lnTo>
                <a:lnTo>
                  <a:pt x="35" y="313"/>
                </a:lnTo>
                <a:lnTo>
                  <a:pt x="36" y="312"/>
                </a:lnTo>
                <a:lnTo>
                  <a:pt x="37" y="311"/>
                </a:lnTo>
                <a:lnTo>
                  <a:pt x="37" y="310"/>
                </a:lnTo>
                <a:lnTo>
                  <a:pt x="40" y="297"/>
                </a:lnTo>
                <a:lnTo>
                  <a:pt x="41" y="295"/>
                </a:lnTo>
                <a:lnTo>
                  <a:pt x="43" y="294"/>
                </a:lnTo>
                <a:lnTo>
                  <a:pt x="44" y="293"/>
                </a:lnTo>
                <a:lnTo>
                  <a:pt x="45" y="291"/>
                </a:lnTo>
                <a:lnTo>
                  <a:pt x="53" y="283"/>
                </a:lnTo>
                <a:lnTo>
                  <a:pt x="54" y="280"/>
                </a:lnTo>
                <a:lnTo>
                  <a:pt x="55" y="280"/>
                </a:lnTo>
                <a:lnTo>
                  <a:pt x="55" y="279"/>
                </a:lnTo>
                <a:lnTo>
                  <a:pt x="61" y="274"/>
                </a:lnTo>
                <a:lnTo>
                  <a:pt x="62" y="272"/>
                </a:lnTo>
                <a:lnTo>
                  <a:pt x="63" y="271"/>
                </a:lnTo>
                <a:lnTo>
                  <a:pt x="64" y="270"/>
                </a:lnTo>
                <a:lnTo>
                  <a:pt x="64" y="269"/>
                </a:lnTo>
                <a:lnTo>
                  <a:pt x="66" y="267"/>
                </a:lnTo>
                <a:lnTo>
                  <a:pt x="71" y="261"/>
                </a:lnTo>
                <a:lnTo>
                  <a:pt x="70" y="252"/>
                </a:lnTo>
                <a:lnTo>
                  <a:pt x="70" y="249"/>
                </a:lnTo>
                <a:lnTo>
                  <a:pt x="69" y="247"/>
                </a:lnTo>
                <a:lnTo>
                  <a:pt x="69" y="243"/>
                </a:lnTo>
                <a:lnTo>
                  <a:pt x="67" y="234"/>
                </a:lnTo>
                <a:lnTo>
                  <a:pt x="67" y="233"/>
                </a:lnTo>
                <a:lnTo>
                  <a:pt x="67" y="230"/>
                </a:lnTo>
                <a:lnTo>
                  <a:pt x="66" y="227"/>
                </a:lnTo>
                <a:lnTo>
                  <a:pt x="66" y="226"/>
                </a:lnTo>
                <a:lnTo>
                  <a:pt x="66" y="225"/>
                </a:lnTo>
                <a:lnTo>
                  <a:pt x="66" y="224"/>
                </a:lnTo>
                <a:lnTo>
                  <a:pt x="67" y="222"/>
                </a:lnTo>
                <a:lnTo>
                  <a:pt x="69" y="218"/>
                </a:lnTo>
                <a:lnTo>
                  <a:pt x="69" y="217"/>
                </a:lnTo>
                <a:lnTo>
                  <a:pt x="72" y="217"/>
                </a:lnTo>
                <a:lnTo>
                  <a:pt x="73" y="217"/>
                </a:lnTo>
                <a:lnTo>
                  <a:pt x="73" y="216"/>
                </a:lnTo>
                <a:lnTo>
                  <a:pt x="72" y="216"/>
                </a:lnTo>
                <a:lnTo>
                  <a:pt x="70" y="215"/>
                </a:lnTo>
                <a:lnTo>
                  <a:pt x="70" y="213"/>
                </a:lnTo>
                <a:lnTo>
                  <a:pt x="72" y="205"/>
                </a:lnTo>
                <a:lnTo>
                  <a:pt x="73" y="203"/>
                </a:lnTo>
                <a:lnTo>
                  <a:pt x="81" y="205"/>
                </a:lnTo>
                <a:lnTo>
                  <a:pt x="82" y="202"/>
                </a:lnTo>
                <a:lnTo>
                  <a:pt x="81" y="202"/>
                </a:lnTo>
                <a:lnTo>
                  <a:pt x="79" y="201"/>
                </a:lnTo>
                <a:lnTo>
                  <a:pt x="74" y="200"/>
                </a:lnTo>
                <a:lnTo>
                  <a:pt x="75" y="199"/>
                </a:lnTo>
                <a:lnTo>
                  <a:pt x="75" y="196"/>
                </a:lnTo>
                <a:lnTo>
                  <a:pt x="76" y="196"/>
                </a:lnTo>
                <a:lnTo>
                  <a:pt x="78" y="194"/>
                </a:lnTo>
                <a:lnTo>
                  <a:pt x="78" y="193"/>
                </a:lnTo>
                <a:lnTo>
                  <a:pt x="76" y="193"/>
                </a:lnTo>
                <a:lnTo>
                  <a:pt x="76" y="192"/>
                </a:lnTo>
                <a:lnTo>
                  <a:pt x="75" y="190"/>
                </a:lnTo>
                <a:lnTo>
                  <a:pt x="74" y="186"/>
                </a:lnTo>
                <a:lnTo>
                  <a:pt x="73" y="184"/>
                </a:lnTo>
                <a:lnTo>
                  <a:pt x="73" y="183"/>
                </a:lnTo>
                <a:lnTo>
                  <a:pt x="73" y="182"/>
                </a:lnTo>
                <a:lnTo>
                  <a:pt x="73" y="180"/>
                </a:lnTo>
                <a:lnTo>
                  <a:pt x="74" y="180"/>
                </a:lnTo>
                <a:lnTo>
                  <a:pt x="74" y="179"/>
                </a:lnTo>
                <a:lnTo>
                  <a:pt x="76" y="178"/>
                </a:lnTo>
                <a:lnTo>
                  <a:pt x="78" y="178"/>
                </a:lnTo>
                <a:lnTo>
                  <a:pt x="78" y="176"/>
                </a:lnTo>
                <a:lnTo>
                  <a:pt x="79" y="175"/>
                </a:lnTo>
                <a:lnTo>
                  <a:pt x="80" y="173"/>
                </a:lnTo>
                <a:lnTo>
                  <a:pt x="81" y="169"/>
                </a:lnTo>
                <a:lnTo>
                  <a:pt x="81" y="167"/>
                </a:lnTo>
                <a:lnTo>
                  <a:pt x="82" y="166"/>
                </a:lnTo>
                <a:lnTo>
                  <a:pt x="83" y="165"/>
                </a:lnTo>
                <a:lnTo>
                  <a:pt x="83" y="162"/>
                </a:lnTo>
                <a:lnTo>
                  <a:pt x="84" y="161"/>
                </a:lnTo>
                <a:lnTo>
                  <a:pt x="86" y="160"/>
                </a:lnTo>
                <a:lnTo>
                  <a:pt x="90" y="159"/>
                </a:lnTo>
                <a:lnTo>
                  <a:pt x="91" y="158"/>
                </a:lnTo>
                <a:lnTo>
                  <a:pt x="92" y="158"/>
                </a:lnTo>
                <a:lnTo>
                  <a:pt x="95" y="155"/>
                </a:lnTo>
                <a:lnTo>
                  <a:pt x="96" y="155"/>
                </a:lnTo>
                <a:lnTo>
                  <a:pt x="98" y="155"/>
                </a:lnTo>
                <a:lnTo>
                  <a:pt x="99" y="152"/>
                </a:lnTo>
                <a:lnTo>
                  <a:pt x="101" y="143"/>
                </a:lnTo>
                <a:lnTo>
                  <a:pt x="101" y="141"/>
                </a:lnTo>
                <a:lnTo>
                  <a:pt x="102" y="138"/>
                </a:lnTo>
                <a:lnTo>
                  <a:pt x="101" y="136"/>
                </a:lnTo>
                <a:lnTo>
                  <a:pt x="101" y="133"/>
                </a:lnTo>
                <a:lnTo>
                  <a:pt x="101" y="129"/>
                </a:lnTo>
                <a:lnTo>
                  <a:pt x="101" y="128"/>
                </a:lnTo>
                <a:lnTo>
                  <a:pt x="100" y="128"/>
                </a:lnTo>
                <a:lnTo>
                  <a:pt x="98" y="127"/>
                </a:lnTo>
                <a:lnTo>
                  <a:pt x="96" y="127"/>
                </a:lnTo>
                <a:lnTo>
                  <a:pt x="98" y="120"/>
                </a:lnTo>
                <a:lnTo>
                  <a:pt x="98" y="119"/>
                </a:lnTo>
                <a:lnTo>
                  <a:pt x="98" y="118"/>
                </a:lnTo>
                <a:lnTo>
                  <a:pt x="99" y="118"/>
                </a:lnTo>
                <a:lnTo>
                  <a:pt x="99" y="117"/>
                </a:lnTo>
                <a:lnTo>
                  <a:pt x="99" y="116"/>
                </a:lnTo>
                <a:lnTo>
                  <a:pt x="98" y="112"/>
                </a:lnTo>
                <a:lnTo>
                  <a:pt x="97" y="105"/>
                </a:lnTo>
                <a:lnTo>
                  <a:pt x="97" y="104"/>
                </a:lnTo>
                <a:lnTo>
                  <a:pt x="97" y="103"/>
                </a:lnTo>
                <a:lnTo>
                  <a:pt x="98" y="101"/>
                </a:lnTo>
                <a:lnTo>
                  <a:pt x="99" y="100"/>
                </a:lnTo>
                <a:lnTo>
                  <a:pt x="91" y="96"/>
                </a:lnTo>
                <a:lnTo>
                  <a:pt x="95" y="93"/>
                </a:lnTo>
                <a:lnTo>
                  <a:pt x="96" y="92"/>
                </a:lnTo>
                <a:lnTo>
                  <a:pt x="97" y="90"/>
                </a:lnTo>
                <a:lnTo>
                  <a:pt x="97" y="88"/>
                </a:lnTo>
                <a:lnTo>
                  <a:pt x="99" y="90"/>
                </a:lnTo>
                <a:lnTo>
                  <a:pt x="100" y="88"/>
                </a:lnTo>
                <a:lnTo>
                  <a:pt x="101" y="87"/>
                </a:lnTo>
                <a:lnTo>
                  <a:pt x="102" y="86"/>
                </a:lnTo>
                <a:lnTo>
                  <a:pt x="104" y="86"/>
                </a:lnTo>
                <a:lnTo>
                  <a:pt x="105" y="82"/>
                </a:lnTo>
                <a:lnTo>
                  <a:pt x="116" y="82"/>
                </a:lnTo>
                <a:lnTo>
                  <a:pt x="118" y="82"/>
                </a:lnTo>
                <a:lnTo>
                  <a:pt x="119" y="87"/>
                </a:lnTo>
                <a:lnTo>
                  <a:pt x="121" y="90"/>
                </a:lnTo>
                <a:lnTo>
                  <a:pt x="140" y="84"/>
                </a:lnTo>
                <a:lnTo>
                  <a:pt x="141" y="84"/>
                </a:lnTo>
                <a:lnTo>
                  <a:pt x="147" y="83"/>
                </a:lnTo>
                <a:lnTo>
                  <a:pt x="151" y="82"/>
                </a:lnTo>
                <a:lnTo>
                  <a:pt x="155" y="81"/>
                </a:lnTo>
                <a:lnTo>
                  <a:pt x="157" y="78"/>
                </a:lnTo>
                <a:lnTo>
                  <a:pt x="159" y="76"/>
                </a:lnTo>
                <a:lnTo>
                  <a:pt x="160" y="76"/>
                </a:lnTo>
                <a:lnTo>
                  <a:pt x="162" y="75"/>
                </a:lnTo>
                <a:lnTo>
                  <a:pt x="159" y="71"/>
                </a:lnTo>
                <a:lnTo>
                  <a:pt x="156" y="69"/>
                </a:lnTo>
                <a:lnTo>
                  <a:pt x="151" y="65"/>
                </a:lnTo>
                <a:lnTo>
                  <a:pt x="147" y="60"/>
                </a:lnTo>
                <a:lnTo>
                  <a:pt x="140" y="56"/>
                </a:lnTo>
                <a:lnTo>
                  <a:pt x="130" y="48"/>
                </a:lnTo>
                <a:lnTo>
                  <a:pt x="133" y="45"/>
                </a:lnTo>
                <a:lnTo>
                  <a:pt x="134" y="44"/>
                </a:lnTo>
                <a:lnTo>
                  <a:pt x="138" y="42"/>
                </a:lnTo>
                <a:lnTo>
                  <a:pt x="139" y="42"/>
                </a:lnTo>
                <a:lnTo>
                  <a:pt x="140" y="40"/>
                </a:lnTo>
                <a:lnTo>
                  <a:pt x="143" y="32"/>
                </a:lnTo>
                <a:lnTo>
                  <a:pt x="144" y="31"/>
                </a:lnTo>
                <a:lnTo>
                  <a:pt x="147" y="27"/>
                </a:lnTo>
                <a:lnTo>
                  <a:pt x="147" y="26"/>
                </a:lnTo>
                <a:lnTo>
                  <a:pt x="149" y="25"/>
                </a:lnTo>
                <a:lnTo>
                  <a:pt x="152" y="23"/>
                </a:lnTo>
                <a:lnTo>
                  <a:pt x="153" y="21"/>
                </a:lnTo>
                <a:lnTo>
                  <a:pt x="153" y="20"/>
                </a:lnTo>
                <a:lnTo>
                  <a:pt x="155" y="19"/>
                </a:lnTo>
                <a:lnTo>
                  <a:pt x="156" y="16"/>
                </a:lnTo>
                <a:lnTo>
                  <a:pt x="156" y="15"/>
                </a:lnTo>
                <a:lnTo>
                  <a:pt x="157" y="14"/>
                </a:lnTo>
                <a:lnTo>
                  <a:pt x="159" y="11"/>
                </a:lnTo>
                <a:lnTo>
                  <a:pt x="167" y="18"/>
                </a:lnTo>
                <a:lnTo>
                  <a:pt x="169" y="20"/>
                </a:lnTo>
                <a:lnTo>
                  <a:pt x="170" y="21"/>
                </a:lnTo>
                <a:lnTo>
                  <a:pt x="171" y="23"/>
                </a:lnTo>
                <a:lnTo>
                  <a:pt x="171" y="24"/>
                </a:lnTo>
                <a:lnTo>
                  <a:pt x="175" y="27"/>
                </a:lnTo>
                <a:lnTo>
                  <a:pt x="176" y="28"/>
                </a:lnTo>
                <a:lnTo>
                  <a:pt x="178" y="33"/>
                </a:lnTo>
                <a:lnTo>
                  <a:pt x="179" y="34"/>
                </a:lnTo>
                <a:lnTo>
                  <a:pt x="184" y="12"/>
                </a:lnTo>
                <a:lnTo>
                  <a:pt x="184" y="10"/>
                </a:lnTo>
                <a:lnTo>
                  <a:pt x="196" y="10"/>
                </a:lnTo>
                <a:lnTo>
                  <a:pt x="202" y="11"/>
                </a:lnTo>
                <a:lnTo>
                  <a:pt x="205" y="12"/>
                </a:lnTo>
                <a:lnTo>
                  <a:pt x="208" y="11"/>
                </a:lnTo>
                <a:lnTo>
                  <a:pt x="209" y="9"/>
                </a:lnTo>
                <a:lnTo>
                  <a:pt x="210" y="8"/>
                </a:lnTo>
                <a:lnTo>
                  <a:pt x="216" y="0"/>
                </a:lnTo>
                <a:lnTo>
                  <a:pt x="218" y="1"/>
                </a:lnTo>
                <a:lnTo>
                  <a:pt x="226" y="7"/>
                </a:lnTo>
                <a:lnTo>
                  <a:pt x="225" y="7"/>
                </a:lnTo>
                <a:lnTo>
                  <a:pt x="225" y="8"/>
                </a:lnTo>
                <a:lnTo>
                  <a:pt x="220" y="12"/>
                </a:lnTo>
                <a:lnTo>
                  <a:pt x="219" y="14"/>
                </a:lnTo>
                <a:lnTo>
                  <a:pt x="233" y="24"/>
                </a:lnTo>
                <a:lnTo>
                  <a:pt x="234" y="24"/>
                </a:lnTo>
                <a:lnTo>
                  <a:pt x="237" y="24"/>
                </a:lnTo>
                <a:lnTo>
                  <a:pt x="239" y="25"/>
                </a:lnTo>
                <a:lnTo>
                  <a:pt x="242" y="26"/>
                </a:lnTo>
                <a:lnTo>
                  <a:pt x="251" y="28"/>
                </a:lnTo>
                <a:lnTo>
                  <a:pt x="251" y="33"/>
                </a:lnTo>
                <a:lnTo>
                  <a:pt x="252" y="35"/>
                </a:lnTo>
                <a:lnTo>
                  <a:pt x="252" y="36"/>
                </a:lnTo>
                <a:lnTo>
                  <a:pt x="252" y="40"/>
                </a:lnTo>
                <a:lnTo>
                  <a:pt x="252" y="41"/>
                </a:lnTo>
                <a:lnTo>
                  <a:pt x="252" y="42"/>
                </a:lnTo>
                <a:lnTo>
                  <a:pt x="251" y="54"/>
                </a:lnTo>
                <a:lnTo>
                  <a:pt x="250" y="56"/>
                </a:lnTo>
                <a:lnTo>
                  <a:pt x="250" y="59"/>
                </a:lnTo>
                <a:lnTo>
                  <a:pt x="250" y="61"/>
                </a:lnTo>
                <a:lnTo>
                  <a:pt x="251" y="66"/>
                </a:lnTo>
                <a:lnTo>
                  <a:pt x="251" y="67"/>
                </a:lnTo>
                <a:lnTo>
                  <a:pt x="251" y="69"/>
                </a:lnTo>
                <a:lnTo>
                  <a:pt x="251" y="78"/>
                </a:lnTo>
                <a:lnTo>
                  <a:pt x="255" y="77"/>
                </a:lnTo>
                <a:lnTo>
                  <a:pt x="257" y="74"/>
                </a:lnTo>
                <a:lnTo>
                  <a:pt x="262" y="70"/>
                </a:lnTo>
                <a:lnTo>
                  <a:pt x="267" y="66"/>
                </a:lnTo>
                <a:lnTo>
                  <a:pt x="268" y="65"/>
                </a:lnTo>
                <a:lnTo>
                  <a:pt x="268" y="66"/>
                </a:lnTo>
                <a:lnTo>
                  <a:pt x="272" y="71"/>
                </a:lnTo>
                <a:lnTo>
                  <a:pt x="277" y="76"/>
                </a:lnTo>
                <a:lnTo>
                  <a:pt x="285" y="85"/>
                </a:lnTo>
                <a:lnTo>
                  <a:pt x="288" y="90"/>
                </a:lnTo>
                <a:lnTo>
                  <a:pt x="294" y="96"/>
                </a:lnTo>
                <a:lnTo>
                  <a:pt x="296" y="99"/>
                </a:lnTo>
                <a:lnTo>
                  <a:pt x="296" y="100"/>
                </a:lnTo>
                <a:lnTo>
                  <a:pt x="297" y="101"/>
                </a:lnTo>
                <a:lnTo>
                  <a:pt x="297" y="102"/>
                </a:lnTo>
                <a:lnTo>
                  <a:pt x="308" y="102"/>
                </a:lnTo>
                <a:lnTo>
                  <a:pt x="314" y="102"/>
                </a:lnTo>
                <a:lnTo>
                  <a:pt x="317" y="102"/>
                </a:lnTo>
                <a:lnTo>
                  <a:pt x="325" y="101"/>
                </a:lnTo>
                <a:lnTo>
                  <a:pt x="326" y="101"/>
                </a:lnTo>
                <a:lnTo>
                  <a:pt x="326" y="100"/>
                </a:lnTo>
                <a:lnTo>
                  <a:pt x="328" y="96"/>
                </a:lnTo>
                <a:lnTo>
                  <a:pt x="328" y="92"/>
                </a:lnTo>
                <a:lnTo>
                  <a:pt x="328" y="90"/>
                </a:lnTo>
                <a:lnTo>
                  <a:pt x="328" y="87"/>
                </a:lnTo>
                <a:lnTo>
                  <a:pt x="329" y="84"/>
                </a:lnTo>
                <a:lnTo>
                  <a:pt x="329" y="77"/>
                </a:lnTo>
                <a:lnTo>
                  <a:pt x="329" y="70"/>
                </a:lnTo>
                <a:lnTo>
                  <a:pt x="329" y="67"/>
                </a:lnTo>
                <a:lnTo>
                  <a:pt x="329" y="66"/>
                </a:lnTo>
                <a:lnTo>
                  <a:pt x="328" y="58"/>
                </a:lnTo>
                <a:lnTo>
                  <a:pt x="329" y="53"/>
                </a:lnTo>
                <a:lnTo>
                  <a:pt x="329" y="52"/>
                </a:lnTo>
                <a:close/>
                <a:moveTo>
                  <a:pt x="170" y="219"/>
                </a:moveTo>
                <a:lnTo>
                  <a:pt x="169" y="225"/>
                </a:lnTo>
                <a:lnTo>
                  <a:pt x="168" y="226"/>
                </a:lnTo>
                <a:lnTo>
                  <a:pt x="168" y="227"/>
                </a:lnTo>
                <a:lnTo>
                  <a:pt x="166" y="229"/>
                </a:lnTo>
                <a:lnTo>
                  <a:pt x="161" y="235"/>
                </a:lnTo>
                <a:lnTo>
                  <a:pt x="160" y="237"/>
                </a:lnTo>
                <a:lnTo>
                  <a:pt x="166" y="237"/>
                </a:lnTo>
                <a:lnTo>
                  <a:pt x="164" y="241"/>
                </a:lnTo>
                <a:lnTo>
                  <a:pt x="159" y="240"/>
                </a:lnTo>
                <a:lnTo>
                  <a:pt x="158" y="240"/>
                </a:lnTo>
                <a:lnTo>
                  <a:pt x="157" y="242"/>
                </a:lnTo>
                <a:lnTo>
                  <a:pt x="156" y="245"/>
                </a:lnTo>
                <a:lnTo>
                  <a:pt x="155" y="245"/>
                </a:lnTo>
                <a:lnTo>
                  <a:pt x="169" y="259"/>
                </a:lnTo>
                <a:lnTo>
                  <a:pt x="169" y="274"/>
                </a:lnTo>
                <a:lnTo>
                  <a:pt x="170" y="274"/>
                </a:lnTo>
                <a:lnTo>
                  <a:pt x="176" y="285"/>
                </a:lnTo>
                <a:lnTo>
                  <a:pt x="176" y="286"/>
                </a:lnTo>
                <a:lnTo>
                  <a:pt x="177" y="287"/>
                </a:lnTo>
                <a:lnTo>
                  <a:pt x="181" y="288"/>
                </a:lnTo>
                <a:lnTo>
                  <a:pt x="184" y="289"/>
                </a:lnTo>
                <a:lnTo>
                  <a:pt x="183" y="295"/>
                </a:lnTo>
                <a:lnTo>
                  <a:pt x="187" y="300"/>
                </a:lnTo>
                <a:lnTo>
                  <a:pt x="198" y="303"/>
                </a:lnTo>
                <a:lnTo>
                  <a:pt x="201" y="303"/>
                </a:lnTo>
                <a:lnTo>
                  <a:pt x="208" y="303"/>
                </a:lnTo>
                <a:lnTo>
                  <a:pt x="209" y="303"/>
                </a:lnTo>
                <a:lnTo>
                  <a:pt x="209" y="302"/>
                </a:lnTo>
                <a:lnTo>
                  <a:pt x="209" y="301"/>
                </a:lnTo>
                <a:lnTo>
                  <a:pt x="210" y="299"/>
                </a:lnTo>
                <a:lnTo>
                  <a:pt x="211" y="295"/>
                </a:lnTo>
                <a:lnTo>
                  <a:pt x="212" y="293"/>
                </a:lnTo>
                <a:lnTo>
                  <a:pt x="213" y="291"/>
                </a:lnTo>
                <a:lnTo>
                  <a:pt x="214" y="288"/>
                </a:lnTo>
                <a:lnTo>
                  <a:pt x="217" y="286"/>
                </a:lnTo>
                <a:lnTo>
                  <a:pt x="218" y="284"/>
                </a:lnTo>
                <a:lnTo>
                  <a:pt x="219" y="283"/>
                </a:lnTo>
                <a:lnTo>
                  <a:pt x="220" y="280"/>
                </a:lnTo>
                <a:lnTo>
                  <a:pt x="222" y="279"/>
                </a:lnTo>
                <a:lnTo>
                  <a:pt x="233" y="270"/>
                </a:lnTo>
                <a:lnTo>
                  <a:pt x="238" y="266"/>
                </a:lnTo>
                <a:lnTo>
                  <a:pt x="240" y="263"/>
                </a:lnTo>
                <a:lnTo>
                  <a:pt x="242" y="262"/>
                </a:lnTo>
                <a:lnTo>
                  <a:pt x="244" y="259"/>
                </a:lnTo>
                <a:lnTo>
                  <a:pt x="248" y="252"/>
                </a:lnTo>
                <a:lnTo>
                  <a:pt x="253" y="244"/>
                </a:lnTo>
                <a:lnTo>
                  <a:pt x="256" y="238"/>
                </a:lnTo>
                <a:lnTo>
                  <a:pt x="256" y="237"/>
                </a:lnTo>
                <a:lnTo>
                  <a:pt x="256" y="235"/>
                </a:lnTo>
                <a:lnTo>
                  <a:pt x="257" y="234"/>
                </a:lnTo>
                <a:lnTo>
                  <a:pt x="259" y="229"/>
                </a:lnTo>
                <a:lnTo>
                  <a:pt x="260" y="222"/>
                </a:lnTo>
                <a:lnTo>
                  <a:pt x="260" y="218"/>
                </a:lnTo>
                <a:lnTo>
                  <a:pt x="260" y="217"/>
                </a:lnTo>
                <a:lnTo>
                  <a:pt x="261" y="215"/>
                </a:lnTo>
                <a:lnTo>
                  <a:pt x="261" y="213"/>
                </a:lnTo>
                <a:lnTo>
                  <a:pt x="262" y="213"/>
                </a:lnTo>
                <a:lnTo>
                  <a:pt x="263" y="211"/>
                </a:lnTo>
                <a:lnTo>
                  <a:pt x="265" y="204"/>
                </a:lnTo>
                <a:lnTo>
                  <a:pt x="264" y="204"/>
                </a:lnTo>
                <a:lnTo>
                  <a:pt x="264" y="202"/>
                </a:lnTo>
                <a:lnTo>
                  <a:pt x="265" y="201"/>
                </a:lnTo>
                <a:lnTo>
                  <a:pt x="269" y="197"/>
                </a:lnTo>
                <a:lnTo>
                  <a:pt x="271" y="194"/>
                </a:lnTo>
                <a:lnTo>
                  <a:pt x="272" y="193"/>
                </a:lnTo>
                <a:lnTo>
                  <a:pt x="270" y="192"/>
                </a:lnTo>
                <a:lnTo>
                  <a:pt x="265" y="188"/>
                </a:lnTo>
                <a:lnTo>
                  <a:pt x="264" y="188"/>
                </a:lnTo>
                <a:lnTo>
                  <a:pt x="263" y="188"/>
                </a:lnTo>
                <a:lnTo>
                  <a:pt x="263" y="187"/>
                </a:lnTo>
                <a:lnTo>
                  <a:pt x="264" y="184"/>
                </a:lnTo>
                <a:lnTo>
                  <a:pt x="265" y="180"/>
                </a:lnTo>
                <a:lnTo>
                  <a:pt x="264" y="180"/>
                </a:lnTo>
                <a:lnTo>
                  <a:pt x="262" y="180"/>
                </a:lnTo>
                <a:lnTo>
                  <a:pt x="259" y="180"/>
                </a:lnTo>
                <a:lnTo>
                  <a:pt x="255" y="179"/>
                </a:lnTo>
                <a:lnTo>
                  <a:pt x="253" y="179"/>
                </a:lnTo>
                <a:lnTo>
                  <a:pt x="251" y="179"/>
                </a:lnTo>
                <a:lnTo>
                  <a:pt x="242" y="178"/>
                </a:lnTo>
                <a:lnTo>
                  <a:pt x="236" y="178"/>
                </a:lnTo>
                <a:lnTo>
                  <a:pt x="231" y="178"/>
                </a:lnTo>
                <a:lnTo>
                  <a:pt x="228" y="178"/>
                </a:lnTo>
                <a:lnTo>
                  <a:pt x="227" y="178"/>
                </a:lnTo>
                <a:lnTo>
                  <a:pt x="226" y="178"/>
                </a:lnTo>
                <a:lnTo>
                  <a:pt x="220" y="178"/>
                </a:lnTo>
                <a:lnTo>
                  <a:pt x="218" y="177"/>
                </a:lnTo>
                <a:lnTo>
                  <a:pt x="217" y="177"/>
                </a:lnTo>
                <a:lnTo>
                  <a:pt x="213" y="176"/>
                </a:lnTo>
                <a:lnTo>
                  <a:pt x="210" y="175"/>
                </a:lnTo>
                <a:lnTo>
                  <a:pt x="207" y="174"/>
                </a:lnTo>
                <a:lnTo>
                  <a:pt x="201" y="170"/>
                </a:lnTo>
                <a:lnTo>
                  <a:pt x="196" y="169"/>
                </a:lnTo>
                <a:lnTo>
                  <a:pt x="193" y="167"/>
                </a:lnTo>
                <a:lnTo>
                  <a:pt x="185" y="165"/>
                </a:lnTo>
                <a:lnTo>
                  <a:pt x="184" y="170"/>
                </a:lnTo>
                <a:lnTo>
                  <a:pt x="181" y="182"/>
                </a:lnTo>
                <a:lnTo>
                  <a:pt x="179" y="185"/>
                </a:lnTo>
                <a:lnTo>
                  <a:pt x="175" y="201"/>
                </a:lnTo>
                <a:lnTo>
                  <a:pt x="174" y="205"/>
                </a:lnTo>
                <a:lnTo>
                  <a:pt x="174" y="209"/>
                </a:lnTo>
                <a:lnTo>
                  <a:pt x="171" y="217"/>
                </a:lnTo>
                <a:lnTo>
                  <a:pt x="170" y="219"/>
                </a:lnTo>
                <a:close/>
                <a:moveTo>
                  <a:pt x="37" y="328"/>
                </a:moveTo>
                <a:lnTo>
                  <a:pt x="37" y="327"/>
                </a:lnTo>
                <a:lnTo>
                  <a:pt x="36" y="327"/>
                </a:lnTo>
                <a:lnTo>
                  <a:pt x="36" y="328"/>
                </a:lnTo>
                <a:lnTo>
                  <a:pt x="35" y="330"/>
                </a:lnTo>
                <a:lnTo>
                  <a:pt x="36" y="330"/>
                </a:lnTo>
                <a:lnTo>
                  <a:pt x="37" y="328"/>
                </a:lnTo>
                <a:close/>
              </a:path>
            </a:pathLst>
          </a:custGeom>
          <a:solidFill>
            <a:schemeClr val="accent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2040" name="Freeform 1648">
            <a:extLst>
              <a:ext uri="{FF2B5EF4-FFF2-40B4-BE49-F238E27FC236}">
                <a16:creationId xmlns:a16="http://schemas.microsoft.com/office/drawing/2014/main" id="{C3F40ACC-893D-4931-CC2E-909CA78B9D66}"/>
              </a:ext>
            </a:extLst>
          </p:cNvPr>
          <p:cNvSpPr>
            <a:spLocks/>
          </p:cNvSpPr>
          <p:nvPr/>
        </p:nvSpPr>
        <p:spPr bwMode="auto">
          <a:xfrm>
            <a:off x="2108009" y="2160228"/>
            <a:ext cx="714269" cy="763435"/>
          </a:xfrm>
          <a:custGeom>
            <a:avLst/>
            <a:gdLst>
              <a:gd name="T0" fmla="*/ 426 w 523"/>
              <a:gd name="T1" fmla="*/ 67 h 559"/>
              <a:gd name="T2" fmla="*/ 449 w 523"/>
              <a:gd name="T3" fmla="*/ 86 h 559"/>
              <a:gd name="T4" fmla="*/ 468 w 523"/>
              <a:gd name="T5" fmla="*/ 96 h 559"/>
              <a:gd name="T6" fmla="*/ 492 w 523"/>
              <a:gd name="T7" fmla="*/ 98 h 559"/>
              <a:gd name="T8" fmla="*/ 512 w 523"/>
              <a:gd name="T9" fmla="*/ 101 h 559"/>
              <a:gd name="T10" fmla="*/ 522 w 523"/>
              <a:gd name="T11" fmla="*/ 116 h 559"/>
              <a:gd name="T12" fmla="*/ 511 w 523"/>
              <a:gd name="T13" fmla="*/ 133 h 559"/>
              <a:gd name="T14" fmla="*/ 497 w 523"/>
              <a:gd name="T15" fmla="*/ 154 h 559"/>
              <a:gd name="T16" fmla="*/ 501 w 523"/>
              <a:gd name="T17" fmla="*/ 186 h 559"/>
              <a:gd name="T18" fmla="*/ 478 w 523"/>
              <a:gd name="T19" fmla="*/ 177 h 559"/>
              <a:gd name="T20" fmla="*/ 479 w 523"/>
              <a:gd name="T21" fmla="*/ 202 h 559"/>
              <a:gd name="T22" fmla="*/ 475 w 523"/>
              <a:gd name="T23" fmla="*/ 225 h 559"/>
              <a:gd name="T24" fmla="*/ 471 w 523"/>
              <a:gd name="T25" fmla="*/ 260 h 559"/>
              <a:gd name="T26" fmla="*/ 447 w 523"/>
              <a:gd name="T27" fmla="*/ 309 h 559"/>
              <a:gd name="T28" fmla="*/ 430 w 523"/>
              <a:gd name="T29" fmla="*/ 332 h 559"/>
              <a:gd name="T30" fmla="*/ 402 w 523"/>
              <a:gd name="T31" fmla="*/ 352 h 559"/>
              <a:gd name="T32" fmla="*/ 378 w 523"/>
              <a:gd name="T33" fmla="*/ 345 h 559"/>
              <a:gd name="T34" fmla="*/ 358 w 523"/>
              <a:gd name="T35" fmla="*/ 350 h 559"/>
              <a:gd name="T36" fmla="*/ 337 w 523"/>
              <a:gd name="T37" fmla="*/ 373 h 559"/>
              <a:gd name="T38" fmla="*/ 328 w 523"/>
              <a:gd name="T39" fmla="*/ 391 h 559"/>
              <a:gd name="T40" fmla="*/ 299 w 523"/>
              <a:gd name="T41" fmla="*/ 411 h 559"/>
              <a:gd name="T42" fmla="*/ 287 w 523"/>
              <a:gd name="T43" fmla="*/ 434 h 559"/>
              <a:gd name="T44" fmla="*/ 263 w 523"/>
              <a:gd name="T45" fmla="*/ 445 h 559"/>
              <a:gd name="T46" fmla="*/ 238 w 523"/>
              <a:gd name="T47" fmla="*/ 454 h 559"/>
              <a:gd name="T48" fmla="*/ 233 w 523"/>
              <a:gd name="T49" fmla="*/ 484 h 559"/>
              <a:gd name="T50" fmla="*/ 245 w 523"/>
              <a:gd name="T51" fmla="*/ 498 h 559"/>
              <a:gd name="T52" fmla="*/ 245 w 523"/>
              <a:gd name="T53" fmla="*/ 525 h 559"/>
              <a:gd name="T54" fmla="*/ 220 w 523"/>
              <a:gd name="T55" fmla="*/ 528 h 559"/>
              <a:gd name="T56" fmla="*/ 199 w 523"/>
              <a:gd name="T57" fmla="*/ 521 h 559"/>
              <a:gd name="T58" fmla="*/ 181 w 523"/>
              <a:gd name="T59" fmla="*/ 543 h 559"/>
              <a:gd name="T60" fmla="*/ 142 w 523"/>
              <a:gd name="T61" fmla="*/ 516 h 559"/>
              <a:gd name="T62" fmla="*/ 131 w 523"/>
              <a:gd name="T63" fmla="*/ 495 h 559"/>
              <a:gd name="T64" fmla="*/ 117 w 523"/>
              <a:gd name="T65" fmla="*/ 474 h 559"/>
              <a:gd name="T66" fmla="*/ 116 w 523"/>
              <a:gd name="T67" fmla="*/ 433 h 559"/>
              <a:gd name="T68" fmla="*/ 70 w 523"/>
              <a:gd name="T69" fmla="*/ 407 h 559"/>
              <a:gd name="T70" fmla="*/ 51 w 523"/>
              <a:gd name="T71" fmla="*/ 372 h 559"/>
              <a:gd name="T72" fmla="*/ 29 w 523"/>
              <a:gd name="T73" fmla="*/ 373 h 559"/>
              <a:gd name="T74" fmla="*/ 8 w 523"/>
              <a:gd name="T75" fmla="*/ 372 h 559"/>
              <a:gd name="T76" fmla="*/ 1 w 523"/>
              <a:gd name="T77" fmla="*/ 347 h 559"/>
              <a:gd name="T78" fmla="*/ 14 w 523"/>
              <a:gd name="T79" fmla="*/ 324 h 559"/>
              <a:gd name="T80" fmla="*/ 35 w 523"/>
              <a:gd name="T81" fmla="*/ 308 h 559"/>
              <a:gd name="T82" fmla="*/ 46 w 523"/>
              <a:gd name="T83" fmla="*/ 290 h 559"/>
              <a:gd name="T84" fmla="*/ 66 w 523"/>
              <a:gd name="T85" fmla="*/ 261 h 559"/>
              <a:gd name="T86" fmla="*/ 89 w 523"/>
              <a:gd name="T87" fmla="*/ 249 h 559"/>
              <a:gd name="T88" fmla="*/ 95 w 523"/>
              <a:gd name="T89" fmla="*/ 223 h 559"/>
              <a:gd name="T90" fmla="*/ 78 w 523"/>
              <a:gd name="T91" fmla="*/ 177 h 559"/>
              <a:gd name="T92" fmla="*/ 121 w 523"/>
              <a:gd name="T93" fmla="*/ 184 h 559"/>
              <a:gd name="T94" fmla="*/ 149 w 523"/>
              <a:gd name="T95" fmla="*/ 189 h 559"/>
              <a:gd name="T96" fmla="*/ 156 w 523"/>
              <a:gd name="T97" fmla="*/ 167 h 559"/>
              <a:gd name="T98" fmla="*/ 152 w 523"/>
              <a:gd name="T99" fmla="*/ 129 h 559"/>
              <a:gd name="T100" fmla="*/ 159 w 523"/>
              <a:gd name="T101" fmla="*/ 93 h 559"/>
              <a:gd name="T102" fmla="*/ 171 w 523"/>
              <a:gd name="T103" fmla="*/ 94 h 559"/>
              <a:gd name="T104" fmla="*/ 185 w 523"/>
              <a:gd name="T105" fmla="*/ 86 h 559"/>
              <a:gd name="T106" fmla="*/ 193 w 523"/>
              <a:gd name="T107" fmla="*/ 62 h 559"/>
              <a:gd name="T108" fmla="*/ 211 w 523"/>
              <a:gd name="T109" fmla="*/ 57 h 559"/>
              <a:gd name="T110" fmla="*/ 232 w 523"/>
              <a:gd name="T111" fmla="*/ 44 h 559"/>
              <a:gd name="T112" fmla="*/ 237 w 523"/>
              <a:gd name="T113" fmla="*/ 26 h 559"/>
              <a:gd name="T114" fmla="*/ 263 w 523"/>
              <a:gd name="T115" fmla="*/ 29 h 559"/>
              <a:gd name="T116" fmla="*/ 275 w 523"/>
              <a:gd name="T117" fmla="*/ 42 h 559"/>
              <a:gd name="T118" fmla="*/ 289 w 523"/>
              <a:gd name="T119" fmla="*/ 30 h 559"/>
              <a:gd name="T120" fmla="*/ 309 w 523"/>
              <a:gd name="T121" fmla="*/ 12 h 559"/>
              <a:gd name="T122" fmla="*/ 327 w 523"/>
              <a:gd name="T123" fmla="*/ 5 h 559"/>
              <a:gd name="T124" fmla="*/ 392 w 523"/>
              <a:gd name="T125" fmla="*/ 31 h 5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23" h="559">
                <a:moveTo>
                  <a:pt x="426" y="40"/>
                </a:moveTo>
                <a:lnTo>
                  <a:pt x="430" y="41"/>
                </a:lnTo>
                <a:lnTo>
                  <a:pt x="434" y="44"/>
                </a:lnTo>
                <a:lnTo>
                  <a:pt x="433" y="47"/>
                </a:lnTo>
                <a:lnTo>
                  <a:pt x="433" y="48"/>
                </a:lnTo>
                <a:lnTo>
                  <a:pt x="432" y="48"/>
                </a:lnTo>
                <a:lnTo>
                  <a:pt x="431" y="49"/>
                </a:lnTo>
                <a:lnTo>
                  <a:pt x="431" y="50"/>
                </a:lnTo>
                <a:lnTo>
                  <a:pt x="431" y="51"/>
                </a:lnTo>
                <a:lnTo>
                  <a:pt x="431" y="52"/>
                </a:lnTo>
                <a:lnTo>
                  <a:pt x="431" y="54"/>
                </a:lnTo>
                <a:lnTo>
                  <a:pt x="431" y="55"/>
                </a:lnTo>
                <a:lnTo>
                  <a:pt x="430" y="56"/>
                </a:lnTo>
                <a:lnTo>
                  <a:pt x="428" y="57"/>
                </a:lnTo>
                <a:lnTo>
                  <a:pt x="427" y="58"/>
                </a:lnTo>
                <a:lnTo>
                  <a:pt x="427" y="59"/>
                </a:lnTo>
                <a:lnTo>
                  <a:pt x="426" y="60"/>
                </a:lnTo>
                <a:lnTo>
                  <a:pt x="426" y="62"/>
                </a:lnTo>
                <a:lnTo>
                  <a:pt x="426" y="63"/>
                </a:lnTo>
                <a:lnTo>
                  <a:pt x="427" y="64"/>
                </a:lnTo>
                <a:lnTo>
                  <a:pt x="426" y="65"/>
                </a:lnTo>
                <a:lnTo>
                  <a:pt x="426" y="66"/>
                </a:lnTo>
                <a:lnTo>
                  <a:pt x="426" y="67"/>
                </a:lnTo>
                <a:lnTo>
                  <a:pt x="426" y="68"/>
                </a:lnTo>
                <a:lnTo>
                  <a:pt x="428" y="71"/>
                </a:lnTo>
                <a:lnTo>
                  <a:pt x="431" y="73"/>
                </a:lnTo>
                <a:lnTo>
                  <a:pt x="432" y="74"/>
                </a:lnTo>
                <a:lnTo>
                  <a:pt x="434" y="75"/>
                </a:lnTo>
                <a:lnTo>
                  <a:pt x="435" y="75"/>
                </a:lnTo>
                <a:lnTo>
                  <a:pt x="435" y="76"/>
                </a:lnTo>
                <a:lnTo>
                  <a:pt x="436" y="77"/>
                </a:lnTo>
                <a:lnTo>
                  <a:pt x="436" y="79"/>
                </a:lnTo>
                <a:lnTo>
                  <a:pt x="437" y="79"/>
                </a:lnTo>
                <a:lnTo>
                  <a:pt x="437" y="80"/>
                </a:lnTo>
                <a:lnTo>
                  <a:pt x="439" y="81"/>
                </a:lnTo>
                <a:lnTo>
                  <a:pt x="440" y="82"/>
                </a:lnTo>
                <a:lnTo>
                  <a:pt x="441" y="82"/>
                </a:lnTo>
                <a:lnTo>
                  <a:pt x="441" y="83"/>
                </a:lnTo>
                <a:lnTo>
                  <a:pt x="442" y="84"/>
                </a:lnTo>
                <a:lnTo>
                  <a:pt x="443" y="84"/>
                </a:lnTo>
                <a:lnTo>
                  <a:pt x="444" y="85"/>
                </a:lnTo>
                <a:lnTo>
                  <a:pt x="445" y="85"/>
                </a:lnTo>
                <a:lnTo>
                  <a:pt x="447" y="85"/>
                </a:lnTo>
                <a:lnTo>
                  <a:pt x="448" y="85"/>
                </a:lnTo>
                <a:lnTo>
                  <a:pt x="448" y="86"/>
                </a:lnTo>
                <a:lnTo>
                  <a:pt x="449" y="86"/>
                </a:lnTo>
                <a:lnTo>
                  <a:pt x="449" y="88"/>
                </a:lnTo>
                <a:lnTo>
                  <a:pt x="450" y="89"/>
                </a:lnTo>
                <a:lnTo>
                  <a:pt x="451" y="89"/>
                </a:lnTo>
                <a:lnTo>
                  <a:pt x="452" y="90"/>
                </a:lnTo>
                <a:lnTo>
                  <a:pt x="453" y="91"/>
                </a:lnTo>
                <a:lnTo>
                  <a:pt x="453" y="92"/>
                </a:lnTo>
                <a:lnTo>
                  <a:pt x="453" y="93"/>
                </a:lnTo>
                <a:lnTo>
                  <a:pt x="454" y="94"/>
                </a:lnTo>
                <a:lnTo>
                  <a:pt x="454" y="96"/>
                </a:lnTo>
                <a:lnTo>
                  <a:pt x="456" y="96"/>
                </a:lnTo>
                <a:lnTo>
                  <a:pt x="457" y="96"/>
                </a:lnTo>
                <a:lnTo>
                  <a:pt x="457" y="94"/>
                </a:lnTo>
                <a:lnTo>
                  <a:pt x="458" y="94"/>
                </a:lnTo>
                <a:lnTo>
                  <a:pt x="459" y="96"/>
                </a:lnTo>
                <a:lnTo>
                  <a:pt x="460" y="96"/>
                </a:lnTo>
                <a:lnTo>
                  <a:pt x="461" y="96"/>
                </a:lnTo>
                <a:lnTo>
                  <a:pt x="461" y="97"/>
                </a:lnTo>
                <a:lnTo>
                  <a:pt x="462" y="96"/>
                </a:lnTo>
                <a:lnTo>
                  <a:pt x="463" y="96"/>
                </a:lnTo>
                <a:lnTo>
                  <a:pt x="465" y="94"/>
                </a:lnTo>
                <a:lnTo>
                  <a:pt x="466" y="94"/>
                </a:lnTo>
                <a:lnTo>
                  <a:pt x="467" y="96"/>
                </a:lnTo>
                <a:lnTo>
                  <a:pt x="468" y="96"/>
                </a:lnTo>
                <a:lnTo>
                  <a:pt x="470" y="97"/>
                </a:lnTo>
                <a:lnTo>
                  <a:pt x="470" y="98"/>
                </a:lnTo>
                <a:lnTo>
                  <a:pt x="471" y="98"/>
                </a:lnTo>
                <a:lnTo>
                  <a:pt x="473" y="98"/>
                </a:lnTo>
                <a:lnTo>
                  <a:pt x="474" y="98"/>
                </a:lnTo>
                <a:lnTo>
                  <a:pt x="474" y="99"/>
                </a:lnTo>
                <a:lnTo>
                  <a:pt x="475" y="99"/>
                </a:lnTo>
                <a:lnTo>
                  <a:pt x="475" y="100"/>
                </a:lnTo>
                <a:lnTo>
                  <a:pt x="475" y="99"/>
                </a:lnTo>
                <a:lnTo>
                  <a:pt x="476" y="100"/>
                </a:lnTo>
                <a:lnTo>
                  <a:pt x="477" y="100"/>
                </a:lnTo>
                <a:lnTo>
                  <a:pt x="478" y="100"/>
                </a:lnTo>
                <a:lnTo>
                  <a:pt x="479" y="100"/>
                </a:lnTo>
                <a:lnTo>
                  <a:pt x="482" y="99"/>
                </a:lnTo>
                <a:lnTo>
                  <a:pt x="484" y="99"/>
                </a:lnTo>
                <a:lnTo>
                  <a:pt x="485" y="99"/>
                </a:lnTo>
                <a:lnTo>
                  <a:pt x="486" y="99"/>
                </a:lnTo>
                <a:lnTo>
                  <a:pt x="487" y="99"/>
                </a:lnTo>
                <a:lnTo>
                  <a:pt x="487" y="98"/>
                </a:lnTo>
                <a:lnTo>
                  <a:pt x="488" y="98"/>
                </a:lnTo>
                <a:lnTo>
                  <a:pt x="490" y="98"/>
                </a:lnTo>
                <a:lnTo>
                  <a:pt x="491" y="98"/>
                </a:lnTo>
                <a:lnTo>
                  <a:pt x="492" y="98"/>
                </a:lnTo>
                <a:lnTo>
                  <a:pt x="492" y="97"/>
                </a:lnTo>
                <a:lnTo>
                  <a:pt x="492" y="96"/>
                </a:lnTo>
                <a:lnTo>
                  <a:pt x="492" y="94"/>
                </a:lnTo>
                <a:lnTo>
                  <a:pt x="493" y="94"/>
                </a:lnTo>
                <a:lnTo>
                  <a:pt x="494" y="94"/>
                </a:lnTo>
                <a:lnTo>
                  <a:pt x="495" y="94"/>
                </a:lnTo>
                <a:lnTo>
                  <a:pt x="496" y="94"/>
                </a:lnTo>
                <a:lnTo>
                  <a:pt x="497" y="93"/>
                </a:lnTo>
                <a:lnTo>
                  <a:pt x="497" y="94"/>
                </a:lnTo>
                <a:lnTo>
                  <a:pt x="499" y="94"/>
                </a:lnTo>
                <a:lnTo>
                  <a:pt x="501" y="97"/>
                </a:lnTo>
                <a:lnTo>
                  <a:pt x="502" y="98"/>
                </a:lnTo>
                <a:lnTo>
                  <a:pt x="503" y="98"/>
                </a:lnTo>
                <a:lnTo>
                  <a:pt x="503" y="99"/>
                </a:lnTo>
                <a:lnTo>
                  <a:pt x="504" y="100"/>
                </a:lnTo>
                <a:lnTo>
                  <a:pt x="505" y="100"/>
                </a:lnTo>
                <a:lnTo>
                  <a:pt x="506" y="100"/>
                </a:lnTo>
                <a:lnTo>
                  <a:pt x="508" y="100"/>
                </a:lnTo>
                <a:lnTo>
                  <a:pt x="509" y="101"/>
                </a:lnTo>
                <a:lnTo>
                  <a:pt x="509" y="102"/>
                </a:lnTo>
                <a:lnTo>
                  <a:pt x="510" y="102"/>
                </a:lnTo>
                <a:lnTo>
                  <a:pt x="511" y="101"/>
                </a:lnTo>
                <a:lnTo>
                  <a:pt x="512" y="101"/>
                </a:lnTo>
                <a:lnTo>
                  <a:pt x="512" y="102"/>
                </a:lnTo>
                <a:lnTo>
                  <a:pt x="513" y="102"/>
                </a:lnTo>
                <a:lnTo>
                  <a:pt x="514" y="104"/>
                </a:lnTo>
                <a:lnTo>
                  <a:pt x="516" y="104"/>
                </a:lnTo>
                <a:lnTo>
                  <a:pt x="517" y="104"/>
                </a:lnTo>
                <a:lnTo>
                  <a:pt x="517" y="105"/>
                </a:lnTo>
                <a:lnTo>
                  <a:pt x="518" y="105"/>
                </a:lnTo>
                <a:lnTo>
                  <a:pt x="519" y="105"/>
                </a:lnTo>
                <a:lnTo>
                  <a:pt x="521" y="106"/>
                </a:lnTo>
                <a:lnTo>
                  <a:pt x="522" y="107"/>
                </a:lnTo>
                <a:lnTo>
                  <a:pt x="523" y="107"/>
                </a:lnTo>
                <a:lnTo>
                  <a:pt x="522" y="107"/>
                </a:lnTo>
                <a:lnTo>
                  <a:pt x="522" y="108"/>
                </a:lnTo>
                <a:lnTo>
                  <a:pt x="522" y="109"/>
                </a:lnTo>
                <a:lnTo>
                  <a:pt x="523" y="109"/>
                </a:lnTo>
                <a:lnTo>
                  <a:pt x="523" y="110"/>
                </a:lnTo>
                <a:lnTo>
                  <a:pt x="523" y="111"/>
                </a:lnTo>
                <a:lnTo>
                  <a:pt x="523" y="113"/>
                </a:lnTo>
                <a:lnTo>
                  <a:pt x="522" y="113"/>
                </a:lnTo>
                <a:lnTo>
                  <a:pt x="522" y="114"/>
                </a:lnTo>
                <a:lnTo>
                  <a:pt x="523" y="115"/>
                </a:lnTo>
                <a:lnTo>
                  <a:pt x="522" y="115"/>
                </a:lnTo>
                <a:lnTo>
                  <a:pt x="522" y="116"/>
                </a:lnTo>
                <a:lnTo>
                  <a:pt x="521" y="117"/>
                </a:lnTo>
                <a:lnTo>
                  <a:pt x="521" y="118"/>
                </a:lnTo>
                <a:lnTo>
                  <a:pt x="522" y="118"/>
                </a:lnTo>
                <a:lnTo>
                  <a:pt x="522" y="119"/>
                </a:lnTo>
                <a:lnTo>
                  <a:pt x="522" y="122"/>
                </a:lnTo>
                <a:lnTo>
                  <a:pt x="522" y="123"/>
                </a:lnTo>
                <a:lnTo>
                  <a:pt x="521" y="123"/>
                </a:lnTo>
                <a:lnTo>
                  <a:pt x="521" y="125"/>
                </a:lnTo>
                <a:lnTo>
                  <a:pt x="520" y="125"/>
                </a:lnTo>
                <a:lnTo>
                  <a:pt x="519" y="126"/>
                </a:lnTo>
                <a:lnTo>
                  <a:pt x="519" y="127"/>
                </a:lnTo>
                <a:lnTo>
                  <a:pt x="519" y="126"/>
                </a:lnTo>
                <a:lnTo>
                  <a:pt x="518" y="127"/>
                </a:lnTo>
                <a:lnTo>
                  <a:pt x="517" y="129"/>
                </a:lnTo>
                <a:lnTo>
                  <a:pt x="517" y="127"/>
                </a:lnTo>
                <a:lnTo>
                  <a:pt x="516" y="129"/>
                </a:lnTo>
                <a:lnTo>
                  <a:pt x="514" y="130"/>
                </a:lnTo>
                <a:lnTo>
                  <a:pt x="514" y="131"/>
                </a:lnTo>
                <a:lnTo>
                  <a:pt x="513" y="131"/>
                </a:lnTo>
                <a:lnTo>
                  <a:pt x="513" y="132"/>
                </a:lnTo>
                <a:lnTo>
                  <a:pt x="512" y="132"/>
                </a:lnTo>
                <a:lnTo>
                  <a:pt x="512" y="133"/>
                </a:lnTo>
                <a:lnTo>
                  <a:pt x="511" y="133"/>
                </a:lnTo>
                <a:lnTo>
                  <a:pt x="511" y="134"/>
                </a:lnTo>
                <a:lnTo>
                  <a:pt x="510" y="135"/>
                </a:lnTo>
                <a:lnTo>
                  <a:pt x="509" y="136"/>
                </a:lnTo>
                <a:lnTo>
                  <a:pt x="508" y="136"/>
                </a:lnTo>
                <a:lnTo>
                  <a:pt x="508" y="138"/>
                </a:lnTo>
                <a:lnTo>
                  <a:pt x="506" y="139"/>
                </a:lnTo>
                <a:lnTo>
                  <a:pt x="505" y="139"/>
                </a:lnTo>
                <a:lnTo>
                  <a:pt x="505" y="140"/>
                </a:lnTo>
                <a:lnTo>
                  <a:pt x="504" y="141"/>
                </a:lnTo>
                <a:lnTo>
                  <a:pt x="503" y="142"/>
                </a:lnTo>
                <a:lnTo>
                  <a:pt x="503" y="143"/>
                </a:lnTo>
                <a:lnTo>
                  <a:pt x="502" y="144"/>
                </a:lnTo>
                <a:lnTo>
                  <a:pt x="502" y="146"/>
                </a:lnTo>
                <a:lnTo>
                  <a:pt x="501" y="146"/>
                </a:lnTo>
                <a:lnTo>
                  <a:pt x="501" y="147"/>
                </a:lnTo>
                <a:lnTo>
                  <a:pt x="500" y="147"/>
                </a:lnTo>
                <a:lnTo>
                  <a:pt x="499" y="147"/>
                </a:lnTo>
                <a:lnTo>
                  <a:pt x="497" y="148"/>
                </a:lnTo>
                <a:lnTo>
                  <a:pt x="496" y="150"/>
                </a:lnTo>
                <a:lnTo>
                  <a:pt x="497" y="150"/>
                </a:lnTo>
                <a:lnTo>
                  <a:pt x="499" y="151"/>
                </a:lnTo>
                <a:lnTo>
                  <a:pt x="499" y="154"/>
                </a:lnTo>
                <a:lnTo>
                  <a:pt x="497" y="154"/>
                </a:lnTo>
                <a:lnTo>
                  <a:pt x="497" y="155"/>
                </a:lnTo>
                <a:lnTo>
                  <a:pt x="500" y="157"/>
                </a:lnTo>
                <a:lnTo>
                  <a:pt x="501" y="158"/>
                </a:lnTo>
                <a:lnTo>
                  <a:pt x="501" y="159"/>
                </a:lnTo>
                <a:lnTo>
                  <a:pt x="502" y="160"/>
                </a:lnTo>
                <a:lnTo>
                  <a:pt x="503" y="161"/>
                </a:lnTo>
                <a:lnTo>
                  <a:pt x="504" y="163"/>
                </a:lnTo>
                <a:lnTo>
                  <a:pt x="504" y="165"/>
                </a:lnTo>
                <a:lnTo>
                  <a:pt x="504" y="167"/>
                </a:lnTo>
                <a:lnTo>
                  <a:pt x="504" y="168"/>
                </a:lnTo>
                <a:lnTo>
                  <a:pt x="504" y="169"/>
                </a:lnTo>
                <a:lnTo>
                  <a:pt x="504" y="171"/>
                </a:lnTo>
                <a:lnTo>
                  <a:pt x="504" y="172"/>
                </a:lnTo>
                <a:lnTo>
                  <a:pt x="505" y="173"/>
                </a:lnTo>
                <a:lnTo>
                  <a:pt x="505" y="174"/>
                </a:lnTo>
                <a:lnTo>
                  <a:pt x="505" y="175"/>
                </a:lnTo>
                <a:lnTo>
                  <a:pt x="504" y="176"/>
                </a:lnTo>
                <a:lnTo>
                  <a:pt x="503" y="178"/>
                </a:lnTo>
                <a:lnTo>
                  <a:pt x="503" y="180"/>
                </a:lnTo>
                <a:lnTo>
                  <a:pt x="503" y="181"/>
                </a:lnTo>
                <a:lnTo>
                  <a:pt x="503" y="182"/>
                </a:lnTo>
                <a:lnTo>
                  <a:pt x="502" y="185"/>
                </a:lnTo>
                <a:lnTo>
                  <a:pt x="501" y="186"/>
                </a:lnTo>
                <a:lnTo>
                  <a:pt x="500" y="188"/>
                </a:lnTo>
                <a:lnTo>
                  <a:pt x="497" y="189"/>
                </a:lnTo>
                <a:lnTo>
                  <a:pt x="495" y="188"/>
                </a:lnTo>
                <a:lnTo>
                  <a:pt x="493" y="188"/>
                </a:lnTo>
                <a:lnTo>
                  <a:pt x="492" y="188"/>
                </a:lnTo>
                <a:lnTo>
                  <a:pt x="491" y="188"/>
                </a:lnTo>
                <a:lnTo>
                  <a:pt x="491" y="186"/>
                </a:lnTo>
                <a:lnTo>
                  <a:pt x="490" y="188"/>
                </a:lnTo>
                <a:lnTo>
                  <a:pt x="490" y="186"/>
                </a:lnTo>
                <a:lnTo>
                  <a:pt x="488" y="186"/>
                </a:lnTo>
                <a:lnTo>
                  <a:pt x="490" y="185"/>
                </a:lnTo>
                <a:lnTo>
                  <a:pt x="490" y="184"/>
                </a:lnTo>
                <a:lnTo>
                  <a:pt x="490" y="183"/>
                </a:lnTo>
                <a:lnTo>
                  <a:pt x="488" y="183"/>
                </a:lnTo>
                <a:lnTo>
                  <a:pt x="487" y="181"/>
                </a:lnTo>
                <a:lnTo>
                  <a:pt x="486" y="181"/>
                </a:lnTo>
                <a:lnTo>
                  <a:pt x="485" y="181"/>
                </a:lnTo>
                <a:lnTo>
                  <a:pt x="484" y="180"/>
                </a:lnTo>
                <a:lnTo>
                  <a:pt x="483" y="180"/>
                </a:lnTo>
                <a:lnTo>
                  <a:pt x="482" y="178"/>
                </a:lnTo>
                <a:lnTo>
                  <a:pt x="480" y="177"/>
                </a:lnTo>
                <a:lnTo>
                  <a:pt x="479" y="177"/>
                </a:lnTo>
                <a:lnTo>
                  <a:pt x="478" y="177"/>
                </a:lnTo>
                <a:lnTo>
                  <a:pt x="477" y="177"/>
                </a:lnTo>
                <a:lnTo>
                  <a:pt x="476" y="178"/>
                </a:lnTo>
                <a:lnTo>
                  <a:pt x="476" y="181"/>
                </a:lnTo>
                <a:lnTo>
                  <a:pt x="475" y="181"/>
                </a:lnTo>
                <a:lnTo>
                  <a:pt x="474" y="181"/>
                </a:lnTo>
                <a:lnTo>
                  <a:pt x="473" y="182"/>
                </a:lnTo>
                <a:lnTo>
                  <a:pt x="473" y="183"/>
                </a:lnTo>
                <a:lnTo>
                  <a:pt x="474" y="185"/>
                </a:lnTo>
                <a:lnTo>
                  <a:pt x="473" y="186"/>
                </a:lnTo>
                <a:lnTo>
                  <a:pt x="473" y="188"/>
                </a:lnTo>
                <a:lnTo>
                  <a:pt x="473" y="189"/>
                </a:lnTo>
                <a:lnTo>
                  <a:pt x="473" y="190"/>
                </a:lnTo>
                <a:lnTo>
                  <a:pt x="471" y="191"/>
                </a:lnTo>
                <a:lnTo>
                  <a:pt x="470" y="192"/>
                </a:lnTo>
                <a:lnTo>
                  <a:pt x="469" y="193"/>
                </a:lnTo>
                <a:lnTo>
                  <a:pt x="469" y="194"/>
                </a:lnTo>
                <a:lnTo>
                  <a:pt x="470" y="196"/>
                </a:lnTo>
                <a:lnTo>
                  <a:pt x="473" y="197"/>
                </a:lnTo>
                <a:lnTo>
                  <a:pt x="474" y="197"/>
                </a:lnTo>
                <a:lnTo>
                  <a:pt x="475" y="199"/>
                </a:lnTo>
                <a:lnTo>
                  <a:pt x="477" y="199"/>
                </a:lnTo>
                <a:lnTo>
                  <a:pt x="478" y="201"/>
                </a:lnTo>
                <a:lnTo>
                  <a:pt x="479" y="202"/>
                </a:lnTo>
                <a:lnTo>
                  <a:pt x="480" y="203"/>
                </a:lnTo>
                <a:lnTo>
                  <a:pt x="479" y="205"/>
                </a:lnTo>
                <a:lnTo>
                  <a:pt x="478" y="205"/>
                </a:lnTo>
                <a:lnTo>
                  <a:pt x="477" y="205"/>
                </a:lnTo>
                <a:lnTo>
                  <a:pt x="476" y="205"/>
                </a:lnTo>
                <a:lnTo>
                  <a:pt x="476" y="206"/>
                </a:lnTo>
                <a:lnTo>
                  <a:pt x="475" y="208"/>
                </a:lnTo>
                <a:lnTo>
                  <a:pt x="474" y="209"/>
                </a:lnTo>
                <a:lnTo>
                  <a:pt x="474" y="210"/>
                </a:lnTo>
                <a:lnTo>
                  <a:pt x="473" y="211"/>
                </a:lnTo>
                <a:lnTo>
                  <a:pt x="471" y="211"/>
                </a:lnTo>
                <a:lnTo>
                  <a:pt x="471" y="214"/>
                </a:lnTo>
                <a:lnTo>
                  <a:pt x="470" y="215"/>
                </a:lnTo>
                <a:lnTo>
                  <a:pt x="470" y="216"/>
                </a:lnTo>
                <a:lnTo>
                  <a:pt x="470" y="217"/>
                </a:lnTo>
                <a:lnTo>
                  <a:pt x="470" y="218"/>
                </a:lnTo>
                <a:lnTo>
                  <a:pt x="471" y="218"/>
                </a:lnTo>
                <a:lnTo>
                  <a:pt x="473" y="218"/>
                </a:lnTo>
                <a:lnTo>
                  <a:pt x="474" y="218"/>
                </a:lnTo>
                <a:lnTo>
                  <a:pt x="474" y="219"/>
                </a:lnTo>
                <a:lnTo>
                  <a:pt x="475" y="221"/>
                </a:lnTo>
                <a:lnTo>
                  <a:pt x="475" y="222"/>
                </a:lnTo>
                <a:lnTo>
                  <a:pt x="475" y="225"/>
                </a:lnTo>
                <a:lnTo>
                  <a:pt x="475" y="227"/>
                </a:lnTo>
                <a:lnTo>
                  <a:pt x="474" y="228"/>
                </a:lnTo>
                <a:lnTo>
                  <a:pt x="474" y="230"/>
                </a:lnTo>
                <a:lnTo>
                  <a:pt x="474" y="231"/>
                </a:lnTo>
                <a:lnTo>
                  <a:pt x="474" y="232"/>
                </a:lnTo>
                <a:lnTo>
                  <a:pt x="475" y="233"/>
                </a:lnTo>
                <a:lnTo>
                  <a:pt x="475" y="234"/>
                </a:lnTo>
                <a:lnTo>
                  <a:pt x="475" y="238"/>
                </a:lnTo>
                <a:lnTo>
                  <a:pt x="476" y="239"/>
                </a:lnTo>
                <a:lnTo>
                  <a:pt x="476" y="241"/>
                </a:lnTo>
                <a:lnTo>
                  <a:pt x="477" y="241"/>
                </a:lnTo>
                <a:lnTo>
                  <a:pt x="477" y="242"/>
                </a:lnTo>
                <a:lnTo>
                  <a:pt x="475" y="245"/>
                </a:lnTo>
                <a:lnTo>
                  <a:pt x="475" y="247"/>
                </a:lnTo>
                <a:lnTo>
                  <a:pt x="475" y="248"/>
                </a:lnTo>
                <a:lnTo>
                  <a:pt x="476" y="251"/>
                </a:lnTo>
                <a:lnTo>
                  <a:pt x="475" y="252"/>
                </a:lnTo>
                <a:lnTo>
                  <a:pt x="475" y="253"/>
                </a:lnTo>
                <a:lnTo>
                  <a:pt x="475" y="255"/>
                </a:lnTo>
                <a:lnTo>
                  <a:pt x="475" y="256"/>
                </a:lnTo>
                <a:lnTo>
                  <a:pt x="474" y="257"/>
                </a:lnTo>
                <a:lnTo>
                  <a:pt x="473" y="259"/>
                </a:lnTo>
                <a:lnTo>
                  <a:pt x="471" y="260"/>
                </a:lnTo>
                <a:lnTo>
                  <a:pt x="470" y="261"/>
                </a:lnTo>
                <a:lnTo>
                  <a:pt x="469" y="261"/>
                </a:lnTo>
                <a:lnTo>
                  <a:pt x="468" y="263"/>
                </a:lnTo>
                <a:lnTo>
                  <a:pt x="467" y="263"/>
                </a:lnTo>
                <a:lnTo>
                  <a:pt x="466" y="261"/>
                </a:lnTo>
                <a:lnTo>
                  <a:pt x="465" y="261"/>
                </a:lnTo>
                <a:lnTo>
                  <a:pt x="463" y="259"/>
                </a:lnTo>
                <a:lnTo>
                  <a:pt x="463" y="258"/>
                </a:lnTo>
                <a:lnTo>
                  <a:pt x="460" y="258"/>
                </a:lnTo>
                <a:lnTo>
                  <a:pt x="460" y="257"/>
                </a:lnTo>
                <a:lnTo>
                  <a:pt x="459" y="256"/>
                </a:lnTo>
                <a:lnTo>
                  <a:pt x="457" y="255"/>
                </a:lnTo>
                <a:lnTo>
                  <a:pt x="456" y="256"/>
                </a:lnTo>
                <a:lnTo>
                  <a:pt x="451" y="265"/>
                </a:lnTo>
                <a:lnTo>
                  <a:pt x="449" y="273"/>
                </a:lnTo>
                <a:lnTo>
                  <a:pt x="451" y="276"/>
                </a:lnTo>
                <a:lnTo>
                  <a:pt x="458" y="288"/>
                </a:lnTo>
                <a:lnTo>
                  <a:pt x="449" y="298"/>
                </a:lnTo>
                <a:lnTo>
                  <a:pt x="449" y="302"/>
                </a:lnTo>
                <a:lnTo>
                  <a:pt x="448" y="305"/>
                </a:lnTo>
                <a:lnTo>
                  <a:pt x="447" y="307"/>
                </a:lnTo>
                <a:lnTo>
                  <a:pt x="447" y="308"/>
                </a:lnTo>
                <a:lnTo>
                  <a:pt x="447" y="309"/>
                </a:lnTo>
                <a:lnTo>
                  <a:pt x="445" y="310"/>
                </a:lnTo>
                <a:lnTo>
                  <a:pt x="444" y="311"/>
                </a:lnTo>
                <a:lnTo>
                  <a:pt x="442" y="311"/>
                </a:lnTo>
                <a:lnTo>
                  <a:pt x="441" y="313"/>
                </a:lnTo>
                <a:lnTo>
                  <a:pt x="441" y="314"/>
                </a:lnTo>
                <a:lnTo>
                  <a:pt x="440" y="314"/>
                </a:lnTo>
                <a:lnTo>
                  <a:pt x="437" y="314"/>
                </a:lnTo>
                <a:lnTo>
                  <a:pt x="436" y="315"/>
                </a:lnTo>
                <a:lnTo>
                  <a:pt x="435" y="316"/>
                </a:lnTo>
                <a:lnTo>
                  <a:pt x="434" y="317"/>
                </a:lnTo>
                <a:lnTo>
                  <a:pt x="432" y="317"/>
                </a:lnTo>
                <a:lnTo>
                  <a:pt x="431" y="316"/>
                </a:lnTo>
                <a:lnTo>
                  <a:pt x="430" y="317"/>
                </a:lnTo>
                <a:lnTo>
                  <a:pt x="428" y="319"/>
                </a:lnTo>
                <a:lnTo>
                  <a:pt x="428" y="320"/>
                </a:lnTo>
                <a:lnTo>
                  <a:pt x="428" y="323"/>
                </a:lnTo>
                <a:lnTo>
                  <a:pt x="427" y="324"/>
                </a:lnTo>
                <a:lnTo>
                  <a:pt x="428" y="325"/>
                </a:lnTo>
                <a:lnTo>
                  <a:pt x="428" y="326"/>
                </a:lnTo>
                <a:lnTo>
                  <a:pt x="428" y="327"/>
                </a:lnTo>
                <a:lnTo>
                  <a:pt x="428" y="328"/>
                </a:lnTo>
                <a:lnTo>
                  <a:pt x="431" y="331"/>
                </a:lnTo>
                <a:lnTo>
                  <a:pt x="430" y="332"/>
                </a:lnTo>
                <a:lnTo>
                  <a:pt x="427" y="334"/>
                </a:lnTo>
                <a:lnTo>
                  <a:pt x="425" y="335"/>
                </a:lnTo>
                <a:lnTo>
                  <a:pt x="425" y="336"/>
                </a:lnTo>
                <a:lnTo>
                  <a:pt x="424" y="339"/>
                </a:lnTo>
                <a:lnTo>
                  <a:pt x="423" y="340"/>
                </a:lnTo>
                <a:lnTo>
                  <a:pt x="422" y="340"/>
                </a:lnTo>
                <a:lnTo>
                  <a:pt x="422" y="341"/>
                </a:lnTo>
                <a:lnTo>
                  <a:pt x="422" y="342"/>
                </a:lnTo>
                <a:lnTo>
                  <a:pt x="422" y="343"/>
                </a:lnTo>
                <a:lnTo>
                  <a:pt x="422" y="344"/>
                </a:lnTo>
                <a:lnTo>
                  <a:pt x="421" y="345"/>
                </a:lnTo>
                <a:lnTo>
                  <a:pt x="419" y="345"/>
                </a:lnTo>
                <a:lnTo>
                  <a:pt x="419" y="347"/>
                </a:lnTo>
                <a:lnTo>
                  <a:pt x="418" y="348"/>
                </a:lnTo>
                <a:lnTo>
                  <a:pt x="414" y="349"/>
                </a:lnTo>
                <a:lnTo>
                  <a:pt x="413" y="349"/>
                </a:lnTo>
                <a:lnTo>
                  <a:pt x="409" y="350"/>
                </a:lnTo>
                <a:lnTo>
                  <a:pt x="407" y="351"/>
                </a:lnTo>
                <a:lnTo>
                  <a:pt x="406" y="351"/>
                </a:lnTo>
                <a:lnTo>
                  <a:pt x="406" y="352"/>
                </a:lnTo>
                <a:lnTo>
                  <a:pt x="406" y="353"/>
                </a:lnTo>
                <a:lnTo>
                  <a:pt x="404" y="353"/>
                </a:lnTo>
                <a:lnTo>
                  <a:pt x="402" y="352"/>
                </a:lnTo>
                <a:lnTo>
                  <a:pt x="400" y="352"/>
                </a:lnTo>
                <a:lnTo>
                  <a:pt x="398" y="352"/>
                </a:lnTo>
                <a:lnTo>
                  <a:pt x="398" y="351"/>
                </a:lnTo>
                <a:lnTo>
                  <a:pt x="398" y="350"/>
                </a:lnTo>
                <a:lnTo>
                  <a:pt x="399" y="350"/>
                </a:lnTo>
                <a:lnTo>
                  <a:pt x="399" y="349"/>
                </a:lnTo>
                <a:lnTo>
                  <a:pt x="398" y="349"/>
                </a:lnTo>
                <a:lnTo>
                  <a:pt x="397" y="349"/>
                </a:lnTo>
                <a:lnTo>
                  <a:pt x="394" y="349"/>
                </a:lnTo>
                <a:lnTo>
                  <a:pt x="394" y="348"/>
                </a:lnTo>
                <a:lnTo>
                  <a:pt x="393" y="348"/>
                </a:lnTo>
                <a:lnTo>
                  <a:pt x="393" y="347"/>
                </a:lnTo>
                <a:lnTo>
                  <a:pt x="392" y="347"/>
                </a:lnTo>
                <a:lnTo>
                  <a:pt x="391" y="347"/>
                </a:lnTo>
                <a:lnTo>
                  <a:pt x="391" y="348"/>
                </a:lnTo>
                <a:lnTo>
                  <a:pt x="390" y="348"/>
                </a:lnTo>
                <a:lnTo>
                  <a:pt x="389" y="348"/>
                </a:lnTo>
                <a:lnTo>
                  <a:pt x="385" y="348"/>
                </a:lnTo>
                <a:lnTo>
                  <a:pt x="383" y="348"/>
                </a:lnTo>
                <a:lnTo>
                  <a:pt x="381" y="347"/>
                </a:lnTo>
                <a:lnTo>
                  <a:pt x="380" y="347"/>
                </a:lnTo>
                <a:lnTo>
                  <a:pt x="379" y="345"/>
                </a:lnTo>
                <a:lnTo>
                  <a:pt x="378" y="345"/>
                </a:lnTo>
                <a:lnTo>
                  <a:pt x="375" y="347"/>
                </a:lnTo>
                <a:lnTo>
                  <a:pt x="374" y="345"/>
                </a:lnTo>
                <a:lnTo>
                  <a:pt x="372" y="345"/>
                </a:lnTo>
                <a:lnTo>
                  <a:pt x="370" y="345"/>
                </a:lnTo>
                <a:lnTo>
                  <a:pt x="368" y="345"/>
                </a:lnTo>
                <a:lnTo>
                  <a:pt x="367" y="344"/>
                </a:lnTo>
                <a:lnTo>
                  <a:pt x="366" y="344"/>
                </a:lnTo>
                <a:lnTo>
                  <a:pt x="364" y="344"/>
                </a:lnTo>
                <a:lnTo>
                  <a:pt x="363" y="345"/>
                </a:lnTo>
                <a:lnTo>
                  <a:pt x="362" y="345"/>
                </a:lnTo>
                <a:lnTo>
                  <a:pt x="361" y="347"/>
                </a:lnTo>
                <a:lnTo>
                  <a:pt x="359" y="348"/>
                </a:lnTo>
                <a:lnTo>
                  <a:pt x="358" y="348"/>
                </a:lnTo>
                <a:lnTo>
                  <a:pt x="357" y="349"/>
                </a:lnTo>
                <a:lnTo>
                  <a:pt x="358" y="349"/>
                </a:lnTo>
                <a:lnTo>
                  <a:pt x="359" y="348"/>
                </a:lnTo>
                <a:lnTo>
                  <a:pt x="361" y="348"/>
                </a:lnTo>
                <a:lnTo>
                  <a:pt x="359" y="349"/>
                </a:lnTo>
                <a:lnTo>
                  <a:pt x="359" y="350"/>
                </a:lnTo>
                <a:lnTo>
                  <a:pt x="359" y="351"/>
                </a:lnTo>
                <a:lnTo>
                  <a:pt x="358" y="352"/>
                </a:lnTo>
                <a:lnTo>
                  <a:pt x="358" y="351"/>
                </a:lnTo>
                <a:lnTo>
                  <a:pt x="358" y="350"/>
                </a:lnTo>
                <a:lnTo>
                  <a:pt x="357" y="351"/>
                </a:lnTo>
                <a:lnTo>
                  <a:pt x="357" y="352"/>
                </a:lnTo>
                <a:lnTo>
                  <a:pt x="356" y="352"/>
                </a:lnTo>
                <a:lnTo>
                  <a:pt x="354" y="352"/>
                </a:lnTo>
                <a:lnTo>
                  <a:pt x="353" y="352"/>
                </a:lnTo>
                <a:lnTo>
                  <a:pt x="352" y="353"/>
                </a:lnTo>
                <a:lnTo>
                  <a:pt x="348" y="355"/>
                </a:lnTo>
                <a:lnTo>
                  <a:pt x="346" y="355"/>
                </a:lnTo>
                <a:lnTo>
                  <a:pt x="346" y="356"/>
                </a:lnTo>
                <a:lnTo>
                  <a:pt x="345" y="356"/>
                </a:lnTo>
                <a:lnTo>
                  <a:pt x="345" y="357"/>
                </a:lnTo>
                <a:lnTo>
                  <a:pt x="345" y="358"/>
                </a:lnTo>
                <a:lnTo>
                  <a:pt x="344" y="359"/>
                </a:lnTo>
                <a:lnTo>
                  <a:pt x="341" y="360"/>
                </a:lnTo>
                <a:lnTo>
                  <a:pt x="340" y="361"/>
                </a:lnTo>
                <a:lnTo>
                  <a:pt x="339" y="362"/>
                </a:lnTo>
                <a:lnTo>
                  <a:pt x="337" y="366"/>
                </a:lnTo>
                <a:lnTo>
                  <a:pt x="337" y="367"/>
                </a:lnTo>
                <a:lnTo>
                  <a:pt x="337" y="368"/>
                </a:lnTo>
                <a:lnTo>
                  <a:pt x="337" y="369"/>
                </a:lnTo>
                <a:lnTo>
                  <a:pt x="338" y="370"/>
                </a:lnTo>
                <a:lnTo>
                  <a:pt x="338" y="372"/>
                </a:lnTo>
                <a:lnTo>
                  <a:pt x="337" y="373"/>
                </a:lnTo>
                <a:lnTo>
                  <a:pt x="337" y="374"/>
                </a:lnTo>
                <a:lnTo>
                  <a:pt x="337" y="375"/>
                </a:lnTo>
                <a:lnTo>
                  <a:pt x="336" y="375"/>
                </a:lnTo>
                <a:lnTo>
                  <a:pt x="335" y="375"/>
                </a:lnTo>
                <a:lnTo>
                  <a:pt x="333" y="375"/>
                </a:lnTo>
                <a:lnTo>
                  <a:pt x="331" y="375"/>
                </a:lnTo>
                <a:lnTo>
                  <a:pt x="331" y="374"/>
                </a:lnTo>
                <a:lnTo>
                  <a:pt x="330" y="374"/>
                </a:lnTo>
                <a:lnTo>
                  <a:pt x="329" y="374"/>
                </a:lnTo>
                <a:lnTo>
                  <a:pt x="328" y="374"/>
                </a:lnTo>
                <a:lnTo>
                  <a:pt x="327" y="376"/>
                </a:lnTo>
                <a:lnTo>
                  <a:pt x="325" y="377"/>
                </a:lnTo>
                <a:lnTo>
                  <a:pt x="324" y="378"/>
                </a:lnTo>
                <a:lnTo>
                  <a:pt x="324" y="380"/>
                </a:lnTo>
                <a:lnTo>
                  <a:pt x="324" y="381"/>
                </a:lnTo>
                <a:lnTo>
                  <a:pt x="324" y="382"/>
                </a:lnTo>
                <a:lnTo>
                  <a:pt x="324" y="384"/>
                </a:lnTo>
                <a:lnTo>
                  <a:pt x="324" y="386"/>
                </a:lnTo>
                <a:lnTo>
                  <a:pt x="325" y="386"/>
                </a:lnTo>
                <a:lnTo>
                  <a:pt x="325" y="387"/>
                </a:lnTo>
                <a:lnTo>
                  <a:pt x="327" y="389"/>
                </a:lnTo>
                <a:lnTo>
                  <a:pt x="328" y="390"/>
                </a:lnTo>
                <a:lnTo>
                  <a:pt x="328" y="391"/>
                </a:lnTo>
                <a:lnTo>
                  <a:pt x="328" y="392"/>
                </a:lnTo>
                <a:lnTo>
                  <a:pt x="327" y="393"/>
                </a:lnTo>
                <a:lnTo>
                  <a:pt x="327" y="394"/>
                </a:lnTo>
                <a:lnTo>
                  <a:pt x="325" y="394"/>
                </a:lnTo>
                <a:lnTo>
                  <a:pt x="324" y="394"/>
                </a:lnTo>
                <a:lnTo>
                  <a:pt x="323" y="394"/>
                </a:lnTo>
                <a:lnTo>
                  <a:pt x="321" y="394"/>
                </a:lnTo>
                <a:lnTo>
                  <a:pt x="314" y="395"/>
                </a:lnTo>
                <a:lnTo>
                  <a:pt x="312" y="397"/>
                </a:lnTo>
                <a:lnTo>
                  <a:pt x="311" y="397"/>
                </a:lnTo>
                <a:lnTo>
                  <a:pt x="309" y="398"/>
                </a:lnTo>
                <a:lnTo>
                  <a:pt x="305" y="399"/>
                </a:lnTo>
                <a:lnTo>
                  <a:pt x="304" y="400"/>
                </a:lnTo>
                <a:lnTo>
                  <a:pt x="303" y="401"/>
                </a:lnTo>
                <a:lnTo>
                  <a:pt x="302" y="401"/>
                </a:lnTo>
                <a:lnTo>
                  <a:pt x="301" y="402"/>
                </a:lnTo>
                <a:lnTo>
                  <a:pt x="299" y="402"/>
                </a:lnTo>
                <a:lnTo>
                  <a:pt x="298" y="403"/>
                </a:lnTo>
                <a:lnTo>
                  <a:pt x="297" y="404"/>
                </a:lnTo>
                <a:lnTo>
                  <a:pt x="297" y="407"/>
                </a:lnTo>
                <a:lnTo>
                  <a:pt x="297" y="408"/>
                </a:lnTo>
                <a:lnTo>
                  <a:pt x="297" y="409"/>
                </a:lnTo>
                <a:lnTo>
                  <a:pt x="299" y="411"/>
                </a:lnTo>
                <a:lnTo>
                  <a:pt x="301" y="412"/>
                </a:lnTo>
                <a:lnTo>
                  <a:pt x="302" y="415"/>
                </a:lnTo>
                <a:lnTo>
                  <a:pt x="302" y="416"/>
                </a:lnTo>
                <a:lnTo>
                  <a:pt x="302" y="417"/>
                </a:lnTo>
                <a:lnTo>
                  <a:pt x="301" y="417"/>
                </a:lnTo>
                <a:lnTo>
                  <a:pt x="299" y="416"/>
                </a:lnTo>
                <a:lnTo>
                  <a:pt x="298" y="416"/>
                </a:lnTo>
                <a:lnTo>
                  <a:pt x="297" y="417"/>
                </a:lnTo>
                <a:lnTo>
                  <a:pt x="296" y="417"/>
                </a:lnTo>
                <a:lnTo>
                  <a:pt x="295" y="418"/>
                </a:lnTo>
                <a:lnTo>
                  <a:pt x="294" y="419"/>
                </a:lnTo>
                <a:lnTo>
                  <a:pt x="292" y="419"/>
                </a:lnTo>
                <a:lnTo>
                  <a:pt x="292" y="420"/>
                </a:lnTo>
                <a:lnTo>
                  <a:pt x="292" y="422"/>
                </a:lnTo>
                <a:lnTo>
                  <a:pt x="290" y="422"/>
                </a:lnTo>
                <a:lnTo>
                  <a:pt x="292" y="423"/>
                </a:lnTo>
                <a:lnTo>
                  <a:pt x="292" y="424"/>
                </a:lnTo>
                <a:lnTo>
                  <a:pt x="292" y="425"/>
                </a:lnTo>
                <a:lnTo>
                  <a:pt x="292" y="427"/>
                </a:lnTo>
                <a:lnTo>
                  <a:pt x="290" y="429"/>
                </a:lnTo>
                <a:lnTo>
                  <a:pt x="289" y="429"/>
                </a:lnTo>
                <a:lnTo>
                  <a:pt x="289" y="432"/>
                </a:lnTo>
                <a:lnTo>
                  <a:pt x="287" y="434"/>
                </a:lnTo>
                <a:lnTo>
                  <a:pt x="285" y="436"/>
                </a:lnTo>
                <a:lnTo>
                  <a:pt x="285" y="439"/>
                </a:lnTo>
                <a:lnTo>
                  <a:pt x="284" y="439"/>
                </a:lnTo>
                <a:lnTo>
                  <a:pt x="284" y="440"/>
                </a:lnTo>
                <a:lnTo>
                  <a:pt x="283" y="440"/>
                </a:lnTo>
                <a:lnTo>
                  <a:pt x="281" y="440"/>
                </a:lnTo>
                <a:lnTo>
                  <a:pt x="280" y="440"/>
                </a:lnTo>
                <a:lnTo>
                  <a:pt x="279" y="440"/>
                </a:lnTo>
                <a:lnTo>
                  <a:pt x="277" y="440"/>
                </a:lnTo>
                <a:lnTo>
                  <a:pt x="276" y="440"/>
                </a:lnTo>
                <a:lnTo>
                  <a:pt x="273" y="441"/>
                </a:lnTo>
                <a:lnTo>
                  <a:pt x="272" y="442"/>
                </a:lnTo>
                <a:lnTo>
                  <a:pt x="271" y="442"/>
                </a:lnTo>
                <a:lnTo>
                  <a:pt x="270" y="443"/>
                </a:lnTo>
                <a:lnTo>
                  <a:pt x="269" y="443"/>
                </a:lnTo>
                <a:lnTo>
                  <a:pt x="267" y="443"/>
                </a:lnTo>
                <a:lnTo>
                  <a:pt x="266" y="443"/>
                </a:lnTo>
                <a:lnTo>
                  <a:pt x="264" y="442"/>
                </a:lnTo>
                <a:lnTo>
                  <a:pt x="263" y="442"/>
                </a:lnTo>
                <a:lnTo>
                  <a:pt x="262" y="442"/>
                </a:lnTo>
                <a:lnTo>
                  <a:pt x="262" y="443"/>
                </a:lnTo>
                <a:lnTo>
                  <a:pt x="263" y="444"/>
                </a:lnTo>
                <a:lnTo>
                  <a:pt x="263" y="445"/>
                </a:lnTo>
                <a:lnTo>
                  <a:pt x="262" y="445"/>
                </a:lnTo>
                <a:lnTo>
                  <a:pt x="261" y="445"/>
                </a:lnTo>
                <a:lnTo>
                  <a:pt x="259" y="445"/>
                </a:lnTo>
                <a:lnTo>
                  <a:pt x="256" y="445"/>
                </a:lnTo>
                <a:lnTo>
                  <a:pt x="256" y="444"/>
                </a:lnTo>
                <a:lnTo>
                  <a:pt x="255" y="443"/>
                </a:lnTo>
                <a:lnTo>
                  <a:pt x="254" y="443"/>
                </a:lnTo>
                <a:lnTo>
                  <a:pt x="253" y="444"/>
                </a:lnTo>
                <a:lnTo>
                  <a:pt x="252" y="444"/>
                </a:lnTo>
                <a:lnTo>
                  <a:pt x="251" y="444"/>
                </a:lnTo>
                <a:lnTo>
                  <a:pt x="250" y="444"/>
                </a:lnTo>
                <a:lnTo>
                  <a:pt x="249" y="444"/>
                </a:lnTo>
                <a:lnTo>
                  <a:pt x="247" y="444"/>
                </a:lnTo>
                <a:lnTo>
                  <a:pt x="247" y="443"/>
                </a:lnTo>
                <a:lnTo>
                  <a:pt x="246" y="442"/>
                </a:lnTo>
                <a:lnTo>
                  <a:pt x="246" y="441"/>
                </a:lnTo>
                <a:lnTo>
                  <a:pt x="244" y="442"/>
                </a:lnTo>
                <a:lnTo>
                  <a:pt x="243" y="442"/>
                </a:lnTo>
                <a:lnTo>
                  <a:pt x="243" y="443"/>
                </a:lnTo>
                <a:lnTo>
                  <a:pt x="242" y="445"/>
                </a:lnTo>
                <a:lnTo>
                  <a:pt x="241" y="447"/>
                </a:lnTo>
                <a:lnTo>
                  <a:pt x="241" y="450"/>
                </a:lnTo>
                <a:lnTo>
                  <a:pt x="238" y="454"/>
                </a:lnTo>
                <a:lnTo>
                  <a:pt x="238" y="456"/>
                </a:lnTo>
                <a:lnTo>
                  <a:pt x="238" y="457"/>
                </a:lnTo>
                <a:lnTo>
                  <a:pt x="238" y="458"/>
                </a:lnTo>
                <a:lnTo>
                  <a:pt x="238" y="459"/>
                </a:lnTo>
                <a:lnTo>
                  <a:pt x="238" y="460"/>
                </a:lnTo>
                <a:lnTo>
                  <a:pt x="236" y="461"/>
                </a:lnTo>
                <a:lnTo>
                  <a:pt x="236" y="462"/>
                </a:lnTo>
                <a:lnTo>
                  <a:pt x="236" y="465"/>
                </a:lnTo>
                <a:lnTo>
                  <a:pt x="237" y="466"/>
                </a:lnTo>
                <a:lnTo>
                  <a:pt x="238" y="467"/>
                </a:lnTo>
                <a:lnTo>
                  <a:pt x="241" y="468"/>
                </a:lnTo>
                <a:lnTo>
                  <a:pt x="241" y="469"/>
                </a:lnTo>
                <a:lnTo>
                  <a:pt x="240" y="472"/>
                </a:lnTo>
                <a:lnTo>
                  <a:pt x="241" y="473"/>
                </a:lnTo>
                <a:lnTo>
                  <a:pt x="241" y="474"/>
                </a:lnTo>
                <a:lnTo>
                  <a:pt x="240" y="475"/>
                </a:lnTo>
                <a:lnTo>
                  <a:pt x="238" y="476"/>
                </a:lnTo>
                <a:lnTo>
                  <a:pt x="237" y="477"/>
                </a:lnTo>
                <a:lnTo>
                  <a:pt x="236" y="478"/>
                </a:lnTo>
                <a:lnTo>
                  <a:pt x="236" y="479"/>
                </a:lnTo>
                <a:lnTo>
                  <a:pt x="235" y="481"/>
                </a:lnTo>
                <a:lnTo>
                  <a:pt x="234" y="483"/>
                </a:lnTo>
                <a:lnTo>
                  <a:pt x="233" y="484"/>
                </a:lnTo>
                <a:lnTo>
                  <a:pt x="232" y="484"/>
                </a:lnTo>
                <a:lnTo>
                  <a:pt x="230" y="484"/>
                </a:lnTo>
                <a:lnTo>
                  <a:pt x="228" y="486"/>
                </a:lnTo>
                <a:lnTo>
                  <a:pt x="227" y="487"/>
                </a:lnTo>
                <a:lnTo>
                  <a:pt x="226" y="490"/>
                </a:lnTo>
                <a:lnTo>
                  <a:pt x="225" y="492"/>
                </a:lnTo>
                <a:lnTo>
                  <a:pt x="224" y="494"/>
                </a:lnTo>
                <a:lnTo>
                  <a:pt x="223" y="495"/>
                </a:lnTo>
                <a:lnTo>
                  <a:pt x="223" y="496"/>
                </a:lnTo>
                <a:lnTo>
                  <a:pt x="224" y="498"/>
                </a:lnTo>
                <a:lnTo>
                  <a:pt x="226" y="499"/>
                </a:lnTo>
                <a:lnTo>
                  <a:pt x="228" y="501"/>
                </a:lnTo>
                <a:lnTo>
                  <a:pt x="229" y="501"/>
                </a:lnTo>
                <a:lnTo>
                  <a:pt x="229" y="500"/>
                </a:lnTo>
                <a:lnTo>
                  <a:pt x="230" y="499"/>
                </a:lnTo>
                <a:lnTo>
                  <a:pt x="232" y="498"/>
                </a:lnTo>
                <a:lnTo>
                  <a:pt x="233" y="496"/>
                </a:lnTo>
                <a:lnTo>
                  <a:pt x="234" y="496"/>
                </a:lnTo>
                <a:lnTo>
                  <a:pt x="238" y="496"/>
                </a:lnTo>
                <a:lnTo>
                  <a:pt x="242" y="496"/>
                </a:lnTo>
                <a:lnTo>
                  <a:pt x="244" y="496"/>
                </a:lnTo>
                <a:lnTo>
                  <a:pt x="245" y="496"/>
                </a:lnTo>
                <a:lnTo>
                  <a:pt x="245" y="498"/>
                </a:lnTo>
                <a:lnTo>
                  <a:pt x="246" y="498"/>
                </a:lnTo>
                <a:lnTo>
                  <a:pt x="246" y="499"/>
                </a:lnTo>
                <a:lnTo>
                  <a:pt x="246" y="500"/>
                </a:lnTo>
                <a:lnTo>
                  <a:pt x="246" y="501"/>
                </a:lnTo>
                <a:lnTo>
                  <a:pt x="246" y="503"/>
                </a:lnTo>
                <a:lnTo>
                  <a:pt x="247" y="503"/>
                </a:lnTo>
                <a:lnTo>
                  <a:pt x="247" y="504"/>
                </a:lnTo>
                <a:lnTo>
                  <a:pt x="246" y="508"/>
                </a:lnTo>
                <a:lnTo>
                  <a:pt x="247" y="509"/>
                </a:lnTo>
                <a:lnTo>
                  <a:pt x="247" y="510"/>
                </a:lnTo>
                <a:lnTo>
                  <a:pt x="246" y="511"/>
                </a:lnTo>
                <a:lnTo>
                  <a:pt x="245" y="512"/>
                </a:lnTo>
                <a:lnTo>
                  <a:pt x="245" y="514"/>
                </a:lnTo>
                <a:lnTo>
                  <a:pt x="245" y="515"/>
                </a:lnTo>
                <a:lnTo>
                  <a:pt x="245" y="516"/>
                </a:lnTo>
                <a:lnTo>
                  <a:pt x="244" y="518"/>
                </a:lnTo>
                <a:lnTo>
                  <a:pt x="245" y="519"/>
                </a:lnTo>
                <a:lnTo>
                  <a:pt x="246" y="520"/>
                </a:lnTo>
                <a:lnTo>
                  <a:pt x="247" y="521"/>
                </a:lnTo>
                <a:lnTo>
                  <a:pt x="247" y="524"/>
                </a:lnTo>
                <a:lnTo>
                  <a:pt x="247" y="525"/>
                </a:lnTo>
                <a:lnTo>
                  <a:pt x="246" y="525"/>
                </a:lnTo>
                <a:lnTo>
                  <a:pt x="245" y="525"/>
                </a:lnTo>
                <a:lnTo>
                  <a:pt x="244" y="526"/>
                </a:lnTo>
                <a:lnTo>
                  <a:pt x="242" y="527"/>
                </a:lnTo>
                <a:lnTo>
                  <a:pt x="241" y="527"/>
                </a:lnTo>
                <a:lnTo>
                  <a:pt x="238" y="527"/>
                </a:lnTo>
                <a:lnTo>
                  <a:pt x="238" y="526"/>
                </a:lnTo>
                <a:lnTo>
                  <a:pt x="237" y="526"/>
                </a:lnTo>
                <a:lnTo>
                  <a:pt x="237" y="525"/>
                </a:lnTo>
                <a:lnTo>
                  <a:pt x="236" y="525"/>
                </a:lnTo>
                <a:lnTo>
                  <a:pt x="235" y="526"/>
                </a:lnTo>
                <a:lnTo>
                  <a:pt x="234" y="527"/>
                </a:lnTo>
                <a:lnTo>
                  <a:pt x="234" y="526"/>
                </a:lnTo>
                <a:lnTo>
                  <a:pt x="233" y="526"/>
                </a:lnTo>
                <a:lnTo>
                  <a:pt x="233" y="525"/>
                </a:lnTo>
                <a:lnTo>
                  <a:pt x="232" y="525"/>
                </a:lnTo>
                <a:lnTo>
                  <a:pt x="230" y="526"/>
                </a:lnTo>
                <a:lnTo>
                  <a:pt x="227" y="528"/>
                </a:lnTo>
                <a:lnTo>
                  <a:pt x="226" y="527"/>
                </a:lnTo>
                <a:lnTo>
                  <a:pt x="225" y="527"/>
                </a:lnTo>
                <a:lnTo>
                  <a:pt x="225" y="528"/>
                </a:lnTo>
                <a:lnTo>
                  <a:pt x="224" y="528"/>
                </a:lnTo>
                <a:lnTo>
                  <a:pt x="223" y="528"/>
                </a:lnTo>
                <a:lnTo>
                  <a:pt x="221" y="528"/>
                </a:lnTo>
                <a:lnTo>
                  <a:pt x="220" y="528"/>
                </a:lnTo>
                <a:lnTo>
                  <a:pt x="217" y="526"/>
                </a:lnTo>
                <a:lnTo>
                  <a:pt x="215" y="526"/>
                </a:lnTo>
                <a:lnTo>
                  <a:pt x="214" y="526"/>
                </a:lnTo>
                <a:lnTo>
                  <a:pt x="212" y="526"/>
                </a:lnTo>
                <a:lnTo>
                  <a:pt x="211" y="526"/>
                </a:lnTo>
                <a:lnTo>
                  <a:pt x="210" y="527"/>
                </a:lnTo>
                <a:lnTo>
                  <a:pt x="209" y="528"/>
                </a:lnTo>
                <a:lnTo>
                  <a:pt x="208" y="529"/>
                </a:lnTo>
                <a:lnTo>
                  <a:pt x="208" y="531"/>
                </a:lnTo>
                <a:lnTo>
                  <a:pt x="207" y="531"/>
                </a:lnTo>
                <a:lnTo>
                  <a:pt x="206" y="531"/>
                </a:lnTo>
                <a:lnTo>
                  <a:pt x="204" y="531"/>
                </a:lnTo>
                <a:lnTo>
                  <a:pt x="203" y="529"/>
                </a:lnTo>
                <a:lnTo>
                  <a:pt x="202" y="529"/>
                </a:lnTo>
                <a:lnTo>
                  <a:pt x="201" y="528"/>
                </a:lnTo>
                <a:lnTo>
                  <a:pt x="201" y="527"/>
                </a:lnTo>
                <a:lnTo>
                  <a:pt x="201" y="526"/>
                </a:lnTo>
                <a:lnTo>
                  <a:pt x="201" y="525"/>
                </a:lnTo>
                <a:lnTo>
                  <a:pt x="201" y="524"/>
                </a:lnTo>
                <a:lnTo>
                  <a:pt x="201" y="523"/>
                </a:lnTo>
                <a:lnTo>
                  <a:pt x="200" y="523"/>
                </a:lnTo>
                <a:lnTo>
                  <a:pt x="200" y="521"/>
                </a:lnTo>
                <a:lnTo>
                  <a:pt x="199" y="521"/>
                </a:lnTo>
                <a:lnTo>
                  <a:pt x="197" y="521"/>
                </a:lnTo>
                <a:lnTo>
                  <a:pt x="194" y="520"/>
                </a:lnTo>
                <a:lnTo>
                  <a:pt x="191" y="520"/>
                </a:lnTo>
                <a:lnTo>
                  <a:pt x="190" y="520"/>
                </a:lnTo>
                <a:lnTo>
                  <a:pt x="190" y="519"/>
                </a:lnTo>
                <a:lnTo>
                  <a:pt x="190" y="520"/>
                </a:lnTo>
                <a:lnTo>
                  <a:pt x="189" y="520"/>
                </a:lnTo>
                <a:lnTo>
                  <a:pt x="188" y="520"/>
                </a:lnTo>
                <a:lnTo>
                  <a:pt x="185" y="519"/>
                </a:lnTo>
                <a:lnTo>
                  <a:pt x="184" y="519"/>
                </a:lnTo>
                <a:lnTo>
                  <a:pt x="183" y="519"/>
                </a:lnTo>
                <a:lnTo>
                  <a:pt x="182" y="519"/>
                </a:lnTo>
                <a:lnTo>
                  <a:pt x="182" y="520"/>
                </a:lnTo>
                <a:lnTo>
                  <a:pt x="184" y="525"/>
                </a:lnTo>
                <a:lnTo>
                  <a:pt x="185" y="526"/>
                </a:lnTo>
                <a:lnTo>
                  <a:pt x="185" y="527"/>
                </a:lnTo>
                <a:lnTo>
                  <a:pt x="183" y="528"/>
                </a:lnTo>
                <a:lnTo>
                  <a:pt x="183" y="529"/>
                </a:lnTo>
                <a:lnTo>
                  <a:pt x="182" y="533"/>
                </a:lnTo>
                <a:lnTo>
                  <a:pt x="181" y="536"/>
                </a:lnTo>
                <a:lnTo>
                  <a:pt x="181" y="537"/>
                </a:lnTo>
                <a:lnTo>
                  <a:pt x="181" y="540"/>
                </a:lnTo>
                <a:lnTo>
                  <a:pt x="181" y="543"/>
                </a:lnTo>
                <a:lnTo>
                  <a:pt x="181" y="544"/>
                </a:lnTo>
                <a:lnTo>
                  <a:pt x="181" y="546"/>
                </a:lnTo>
                <a:lnTo>
                  <a:pt x="182" y="549"/>
                </a:lnTo>
                <a:lnTo>
                  <a:pt x="183" y="549"/>
                </a:lnTo>
                <a:lnTo>
                  <a:pt x="182" y="550"/>
                </a:lnTo>
                <a:lnTo>
                  <a:pt x="182" y="551"/>
                </a:lnTo>
                <a:lnTo>
                  <a:pt x="183" y="552"/>
                </a:lnTo>
                <a:lnTo>
                  <a:pt x="184" y="553"/>
                </a:lnTo>
                <a:lnTo>
                  <a:pt x="185" y="554"/>
                </a:lnTo>
                <a:lnTo>
                  <a:pt x="185" y="556"/>
                </a:lnTo>
                <a:lnTo>
                  <a:pt x="184" y="557"/>
                </a:lnTo>
                <a:lnTo>
                  <a:pt x="184" y="558"/>
                </a:lnTo>
                <a:lnTo>
                  <a:pt x="184" y="559"/>
                </a:lnTo>
                <a:lnTo>
                  <a:pt x="156" y="535"/>
                </a:lnTo>
                <a:lnTo>
                  <a:pt x="140" y="523"/>
                </a:lnTo>
                <a:lnTo>
                  <a:pt x="141" y="521"/>
                </a:lnTo>
                <a:lnTo>
                  <a:pt x="141" y="520"/>
                </a:lnTo>
                <a:lnTo>
                  <a:pt x="142" y="519"/>
                </a:lnTo>
                <a:lnTo>
                  <a:pt x="142" y="518"/>
                </a:lnTo>
                <a:lnTo>
                  <a:pt x="142" y="517"/>
                </a:lnTo>
                <a:lnTo>
                  <a:pt x="143" y="517"/>
                </a:lnTo>
                <a:lnTo>
                  <a:pt x="143" y="516"/>
                </a:lnTo>
                <a:lnTo>
                  <a:pt x="142" y="516"/>
                </a:lnTo>
                <a:lnTo>
                  <a:pt x="142" y="515"/>
                </a:lnTo>
                <a:lnTo>
                  <a:pt x="143" y="515"/>
                </a:lnTo>
                <a:lnTo>
                  <a:pt x="143" y="514"/>
                </a:lnTo>
                <a:lnTo>
                  <a:pt x="142" y="512"/>
                </a:lnTo>
                <a:lnTo>
                  <a:pt x="141" y="509"/>
                </a:lnTo>
                <a:lnTo>
                  <a:pt x="141" y="507"/>
                </a:lnTo>
                <a:lnTo>
                  <a:pt x="140" y="506"/>
                </a:lnTo>
                <a:lnTo>
                  <a:pt x="140" y="504"/>
                </a:lnTo>
                <a:lnTo>
                  <a:pt x="141" y="504"/>
                </a:lnTo>
                <a:lnTo>
                  <a:pt x="140" y="503"/>
                </a:lnTo>
                <a:lnTo>
                  <a:pt x="139" y="503"/>
                </a:lnTo>
                <a:lnTo>
                  <a:pt x="139" y="502"/>
                </a:lnTo>
                <a:lnTo>
                  <a:pt x="140" y="502"/>
                </a:lnTo>
                <a:lnTo>
                  <a:pt x="139" y="501"/>
                </a:lnTo>
                <a:lnTo>
                  <a:pt x="138" y="501"/>
                </a:lnTo>
                <a:lnTo>
                  <a:pt x="137" y="500"/>
                </a:lnTo>
                <a:lnTo>
                  <a:pt x="137" y="499"/>
                </a:lnTo>
                <a:lnTo>
                  <a:pt x="135" y="499"/>
                </a:lnTo>
                <a:lnTo>
                  <a:pt x="135" y="498"/>
                </a:lnTo>
                <a:lnTo>
                  <a:pt x="134" y="498"/>
                </a:lnTo>
                <a:lnTo>
                  <a:pt x="133" y="498"/>
                </a:lnTo>
                <a:lnTo>
                  <a:pt x="133" y="496"/>
                </a:lnTo>
                <a:lnTo>
                  <a:pt x="131" y="495"/>
                </a:lnTo>
                <a:lnTo>
                  <a:pt x="130" y="495"/>
                </a:lnTo>
                <a:lnTo>
                  <a:pt x="129" y="495"/>
                </a:lnTo>
                <a:lnTo>
                  <a:pt x="129" y="494"/>
                </a:lnTo>
                <a:lnTo>
                  <a:pt x="128" y="492"/>
                </a:lnTo>
                <a:lnTo>
                  <a:pt x="128" y="491"/>
                </a:lnTo>
                <a:lnTo>
                  <a:pt x="126" y="490"/>
                </a:lnTo>
                <a:lnTo>
                  <a:pt x="126" y="489"/>
                </a:lnTo>
                <a:lnTo>
                  <a:pt x="125" y="490"/>
                </a:lnTo>
                <a:lnTo>
                  <a:pt x="125" y="489"/>
                </a:lnTo>
                <a:lnTo>
                  <a:pt x="124" y="489"/>
                </a:lnTo>
                <a:lnTo>
                  <a:pt x="124" y="487"/>
                </a:lnTo>
                <a:lnTo>
                  <a:pt x="124" y="486"/>
                </a:lnTo>
                <a:lnTo>
                  <a:pt x="123" y="485"/>
                </a:lnTo>
                <a:lnTo>
                  <a:pt x="122" y="484"/>
                </a:lnTo>
                <a:lnTo>
                  <a:pt x="122" y="483"/>
                </a:lnTo>
                <a:lnTo>
                  <a:pt x="121" y="483"/>
                </a:lnTo>
                <a:lnTo>
                  <a:pt x="122" y="482"/>
                </a:lnTo>
                <a:lnTo>
                  <a:pt x="121" y="479"/>
                </a:lnTo>
                <a:lnTo>
                  <a:pt x="120" y="479"/>
                </a:lnTo>
                <a:lnTo>
                  <a:pt x="119" y="478"/>
                </a:lnTo>
                <a:lnTo>
                  <a:pt x="117" y="476"/>
                </a:lnTo>
                <a:lnTo>
                  <a:pt x="117" y="475"/>
                </a:lnTo>
                <a:lnTo>
                  <a:pt x="117" y="474"/>
                </a:lnTo>
                <a:lnTo>
                  <a:pt x="117" y="473"/>
                </a:lnTo>
                <a:lnTo>
                  <a:pt x="117" y="472"/>
                </a:lnTo>
                <a:lnTo>
                  <a:pt x="117" y="470"/>
                </a:lnTo>
                <a:lnTo>
                  <a:pt x="117" y="469"/>
                </a:lnTo>
                <a:lnTo>
                  <a:pt x="116" y="469"/>
                </a:lnTo>
                <a:lnTo>
                  <a:pt x="115" y="468"/>
                </a:lnTo>
                <a:lnTo>
                  <a:pt x="116" y="467"/>
                </a:lnTo>
                <a:lnTo>
                  <a:pt x="116" y="465"/>
                </a:lnTo>
                <a:lnTo>
                  <a:pt x="116" y="462"/>
                </a:lnTo>
                <a:lnTo>
                  <a:pt x="117" y="460"/>
                </a:lnTo>
                <a:lnTo>
                  <a:pt x="117" y="458"/>
                </a:lnTo>
                <a:lnTo>
                  <a:pt x="119" y="456"/>
                </a:lnTo>
                <a:lnTo>
                  <a:pt x="122" y="451"/>
                </a:lnTo>
                <a:lnTo>
                  <a:pt x="122" y="450"/>
                </a:lnTo>
                <a:lnTo>
                  <a:pt x="125" y="443"/>
                </a:lnTo>
                <a:lnTo>
                  <a:pt x="126" y="442"/>
                </a:lnTo>
                <a:lnTo>
                  <a:pt x="129" y="436"/>
                </a:lnTo>
                <a:lnTo>
                  <a:pt x="128" y="434"/>
                </a:lnTo>
                <a:lnTo>
                  <a:pt x="125" y="433"/>
                </a:lnTo>
                <a:lnTo>
                  <a:pt x="123" y="433"/>
                </a:lnTo>
                <a:lnTo>
                  <a:pt x="121" y="433"/>
                </a:lnTo>
                <a:lnTo>
                  <a:pt x="119" y="433"/>
                </a:lnTo>
                <a:lnTo>
                  <a:pt x="116" y="433"/>
                </a:lnTo>
                <a:lnTo>
                  <a:pt x="112" y="432"/>
                </a:lnTo>
                <a:lnTo>
                  <a:pt x="109" y="432"/>
                </a:lnTo>
                <a:lnTo>
                  <a:pt x="108" y="432"/>
                </a:lnTo>
                <a:lnTo>
                  <a:pt x="103" y="432"/>
                </a:lnTo>
                <a:lnTo>
                  <a:pt x="102" y="432"/>
                </a:lnTo>
                <a:lnTo>
                  <a:pt x="99" y="429"/>
                </a:lnTo>
                <a:lnTo>
                  <a:pt x="97" y="427"/>
                </a:lnTo>
                <a:lnTo>
                  <a:pt x="96" y="425"/>
                </a:lnTo>
                <a:lnTo>
                  <a:pt x="94" y="423"/>
                </a:lnTo>
                <a:lnTo>
                  <a:pt x="92" y="423"/>
                </a:lnTo>
                <a:lnTo>
                  <a:pt x="91" y="423"/>
                </a:lnTo>
                <a:lnTo>
                  <a:pt x="89" y="423"/>
                </a:lnTo>
                <a:lnTo>
                  <a:pt x="86" y="424"/>
                </a:lnTo>
                <a:lnTo>
                  <a:pt x="85" y="424"/>
                </a:lnTo>
                <a:lnTo>
                  <a:pt x="82" y="422"/>
                </a:lnTo>
                <a:lnTo>
                  <a:pt x="81" y="419"/>
                </a:lnTo>
                <a:lnTo>
                  <a:pt x="78" y="417"/>
                </a:lnTo>
                <a:lnTo>
                  <a:pt x="78" y="416"/>
                </a:lnTo>
                <a:lnTo>
                  <a:pt x="77" y="415"/>
                </a:lnTo>
                <a:lnTo>
                  <a:pt x="74" y="412"/>
                </a:lnTo>
                <a:lnTo>
                  <a:pt x="72" y="410"/>
                </a:lnTo>
                <a:lnTo>
                  <a:pt x="71" y="409"/>
                </a:lnTo>
                <a:lnTo>
                  <a:pt x="70" y="407"/>
                </a:lnTo>
                <a:lnTo>
                  <a:pt x="68" y="406"/>
                </a:lnTo>
                <a:lnTo>
                  <a:pt x="66" y="402"/>
                </a:lnTo>
                <a:lnTo>
                  <a:pt x="64" y="401"/>
                </a:lnTo>
                <a:lnTo>
                  <a:pt x="64" y="400"/>
                </a:lnTo>
                <a:lnTo>
                  <a:pt x="62" y="399"/>
                </a:lnTo>
                <a:lnTo>
                  <a:pt x="61" y="398"/>
                </a:lnTo>
                <a:lnTo>
                  <a:pt x="59" y="398"/>
                </a:lnTo>
                <a:lnTo>
                  <a:pt x="56" y="398"/>
                </a:lnTo>
                <a:lnTo>
                  <a:pt x="55" y="397"/>
                </a:lnTo>
                <a:lnTo>
                  <a:pt x="54" y="397"/>
                </a:lnTo>
                <a:lnTo>
                  <a:pt x="52" y="398"/>
                </a:lnTo>
                <a:lnTo>
                  <a:pt x="50" y="398"/>
                </a:lnTo>
                <a:lnTo>
                  <a:pt x="48" y="399"/>
                </a:lnTo>
                <a:lnTo>
                  <a:pt x="47" y="399"/>
                </a:lnTo>
                <a:lnTo>
                  <a:pt x="46" y="400"/>
                </a:lnTo>
                <a:lnTo>
                  <a:pt x="45" y="401"/>
                </a:lnTo>
                <a:lnTo>
                  <a:pt x="44" y="403"/>
                </a:lnTo>
                <a:lnTo>
                  <a:pt x="43" y="402"/>
                </a:lnTo>
                <a:lnTo>
                  <a:pt x="45" y="383"/>
                </a:lnTo>
                <a:lnTo>
                  <a:pt x="45" y="378"/>
                </a:lnTo>
                <a:lnTo>
                  <a:pt x="54" y="373"/>
                </a:lnTo>
                <a:lnTo>
                  <a:pt x="53" y="373"/>
                </a:lnTo>
                <a:lnTo>
                  <a:pt x="51" y="372"/>
                </a:lnTo>
                <a:lnTo>
                  <a:pt x="50" y="372"/>
                </a:lnTo>
                <a:lnTo>
                  <a:pt x="48" y="372"/>
                </a:lnTo>
                <a:lnTo>
                  <a:pt x="48" y="373"/>
                </a:lnTo>
                <a:lnTo>
                  <a:pt x="47" y="373"/>
                </a:lnTo>
                <a:lnTo>
                  <a:pt x="45" y="373"/>
                </a:lnTo>
                <a:lnTo>
                  <a:pt x="44" y="373"/>
                </a:lnTo>
                <a:lnTo>
                  <a:pt x="43" y="373"/>
                </a:lnTo>
                <a:lnTo>
                  <a:pt x="42" y="373"/>
                </a:lnTo>
                <a:lnTo>
                  <a:pt x="40" y="374"/>
                </a:lnTo>
                <a:lnTo>
                  <a:pt x="39" y="373"/>
                </a:lnTo>
                <a:lnTo>
                  <a:pt x="39" y="374"/>
                </a:lnTo>
                <a:lnTo>
                  <a:pt x="38" y="373"/>
                </a:lnTo>
                <a:lnTo>
                  <a:pt x="38" y="374"/>
                </a:lnTo>
                <a:lnTo>
                  <a:pt x="37" y="374"/>
                </a:lnTo>
                <a:lnTo>
                  <a:pt x="36" y="374"/>
                </a:lnTo>
                <a:lnTo>
                  <a:pt x="35" y="374"/>
                </a:lnTo>
                <a:lnTo>
                  <a:pt x="34" y="374"/>
                </a:lnTo>
                <a:lnTo>
                  <a:pt x="33" y="374"/>
                </a:lnTo>
                <a:lnTo>
                  <a:pt x="31" y="373"/>
                </a:lnTo>
                <a:lnTo>
                  <a:pt x="30" y="373"/>
                </a:lnTo>
                <a:lnTo>
                  <a:pt x="30" y="372"/>
                </a:lnTo>
                <a:lnTo>
                  <a:pt x="29" y="372"/>
                </a:lnTo>
                <a:lnTo>
                  <a:pt x="29" y="373"/>
                </a:lnTo>
                <a:lnTo>
                  <a:pt x="28" y="373"/>
                </a:lnTo>
                <a:lnTo>
                  <a:pt x="28" y="372"/>
                </a:lnTo>
                <a:lnTo>
                  <a:pt x="27" y="372"/>
                </a:lnTo>
                <a:lnTo>
                  <a:pt x="27" y="373"/>
                </a:lnTo>
                <a:lnTo>
                  <a:pt x="26" y="373"/>
                </a:lnTo>
                <a:lnTo>
                  <a:pt x="23" y="373"/>
                </a:lnTo>
                <a:lnTo>
                  <a:pt x="22" y="373"/>
                </a:lnTo>
                <a:lnTo>
                  <a:pt x="21" y="373"/>
                </a:lnTo>
                <a:lnTo>
                  <a:pt x="20" y="373"/>
                </a:lnTo>
                <a:lnTo>
                  <a:pt x="20" y="374"/>
                </a:lnTo>
                <a:lnTo>
                  <a:pt x="19" y="374"/>
                </a:lnTo>
                <a:lnTo>
                  <a:pt x="19" y="375"/>
                </a:lnTo>
                <a:lnTo>
                  <a:pt x="18" y="376"/>
                </a:lnTo>
                <a:lnTo>
                  <a:pt x="17" y="376"/>
                </a:lnTo>
                <a:lnTo>
                  <a:pt x="16" y="375"/>
                </a:lnTo>
                <a:lnTo>
                  <a:pt x="14" y="375"/>
                </a:lnTo>
                <a:lnTo>
                  <a:pt x="13" y="375"/>
                </a:lnTo>
                <a:lnTo>
                  <a:pt x="12" y="375"/>
                </a:lnTo>
                <a:lnTo>
                  <a:pt x="12" y="374"/>
                </a:lnTo>
                <a:lnTo>
                  <a:pt x="11" y="375"/>
                </a:lnTo>
                <a:lnTo>
                  <a:pt x="10" y="374"/>
                </a:lnTo>
                <a:lnTo>
                  <a:pt x="9" y="373"/>
                </a:lnTo>
                <a:lnTo>
                  <a:pt x="8" y="372"/>
                </a:lnTo>
                <a:lnTo>
                  <a:pt x="5" y="370"/>
                </a:lnTo>
                <a:lnTo>
                  <a:pt x="5" y="369"/>
                </a:lnTo>
                <a:lnTo>
                  <a:pt x="5" y="368"/>
                </a:lnTo>
                <a:lnTo>
                  <a:pt x="5" y="367"/>
                </a:lnTo>
                <a:lnTo>
                  <a:pt x="4" y="367"/>
                </a:lnTo>
                <a:lnTo>
                  <a:pt x="4" y="366"/>
                </a:lnTo>
                <a:lnTo>
                  <a:pt x="4" y="365"/>
                </a:lnTo>
                <a:lnTo>
                  <a:pt x="4" y="364"/>
                </a:lnTo>
                <a:lnTo>
                  <a:pt x="4" y="362"/>
                </a:lnTo>
                <a:lnTo>
                  <a:pt x="5" y="362"/>
                </a:lnTo>
                <a:lnTo>
                  <a:pt x="5" y="361"/>
                </a:lnTo>
                <a:lnTo>
                  <a:pt x="4" y="360"/>
                </a:lnTo>
                <a:lnTo>
                  <a:pt x="2" y="359"/>
                </a:lnTo>
                <a:lnTo>
                  <a:pt x="1" y="359"/>
                </a:lnTo>
                <a:lnTo>
                  <a:pt x="1" y="358"/>
                </a:lnTo>
                <a:lnTo>
                  <a:pt x="1" y="357"/>
                </a:lnTo>
                <a:lnTo>
                  <a:pt x="0" y="356"/>
                </a:lnTo>
                <a:lnTo>
                  <a:pt x="1" y="355"/>
                </a:lnTo>
                <a:lnTo>
                  <a:pt x="0" y="353"/>
                </a:lnTo>
                <a:lnTo>
                  <a:pt x="1" y="352"/>
                </a:lnTo>
                <a:lnTo>
                  <a:pt x="1" y="351"/>
                </a:lnTo>
                <a:lnTo>
                  <a:pt x="1" y="348"/>
                </a:lnTo>
                <a:lnTo>
                  <a:pt x="1" y="347"/>
                </a:lnTo>
                <a:lnTo>
                  <a:pt x="1" y="345"/>
                </a:lnTo>
                <a:lnTo>
                  <a:pt x="2" y="344"/>
                </a:lnTo>
                <a:lnTo>
                  <a:pt x="2" y="343"/>
                </a:lnTo>
                <a:lnTo>
                  <a:pt x="2" y="342"/>
                </a:lnTo>
                <a:lnTo>
                  <a:pt x="2" y="341"/>
                </a:lnTo>
                <a:lnTo>
                  <a:pt x="2" y="337"/>
                </a:lnTo>
                <a:lnTo>
                  <a:pt x="1" y="337"/>
                </a:lnTo>
                <a:lnTo>
                  <a:pt x="1" y="336"/>
                </a:lnTo>
                <a:lnTo>
                  <a:pt x="2" y="336"/>
                </a:lnTo>
                <a:lnTo>
                  <a:pt x="2" y="335"/>
                </a:lnTo>
                <a:lnTo>
                  <a:pt x="3" y="335"/>
                </a:lnTo>
                <a:lnTo>
                  <a:pt x="3" y="334"/>
                </a:lnTo>
                <a:lnTo>
                  <a:pt x="3" y="333"/>
                </a:lnTo>
                <a:lnTo>
                  <a:pt x="4" y="333"/>
                </a:lnTo>
                <a:lnTo>
                  <a:pt x="4" y="332"/>
                </a:lnTo>
                <a:lnTo>
                  <a:pt x="5" y="331"/>
                </a:lnTo>
                <a:lnTo>
                  <a:pt x="7" y="330"/>
                </a:lnTo>
                <a:lnTo>
                  <a:pt x="8" y="328"/>
                </a:lnTo>
                <a:lnTo>
                  <a:pt x="9" y="326"/>
                </a:lnTo>
                <a:lnTo>
                  <a:pt x="10" y="326"/>
                </a:lnTo>
                <a:lnTo>
                  <a:pt x="11" y="324"/>
                </a:lnTo>
                <a:lnTo>
                  <a:pt x="12" y="324"/>
                </a:lnTo>
                <a:lnTo>
                  <a:pt x="14" y="324"/>
                </a:lnTo>
                <a:lnTo>
                  <a:pt x="16" y="324"/>
                </a:lnTo>
                <a:lnTo>
                  <a:pt x="18" y="324"/>
                </a:lnTo>
                <a:lnTo>
                  <a:pt x="19" y="324"/>
                </a:lnTo>
                <a:lnTo>
                  <a:pt x="20" y="324"/>
                </a:lnTo>
                <a:lnTo>
                  <a:pt x="21" y="324"/>
                </a:lnTo>
                <a:lnTo>
                  <a:pt x="21" y="323"/>
                </a:lnTo>
                <a:lnTo>
                  <a:pt x="22" y="322"/>
                </a:lnTo>
                <a:lnTo>
                  <a:pt x="25" y="319"/>
                </a:lnTo>
                <a:lnTo>
                  <a:pt x="26" y="318"/>
                </a:lnTo>
                <a:lnTo>
                  <a:pt x="26" y="317"/>
                </a:lnTo>
                <a:lnTo>
                  <a:pt x="27" y="317"/>
                </a:lnTo>
                <a:lnTo>
                  <a:pt x="28" y="316"/>
                </a:lnTo>
                <a:lnTo>
                  <a:pt x="28" y="315"/>
                </a:lnTo>
                <a:lnTo>
                  <a:pt x="28" y="313"/>
                </a:lnTo>
                <a:lnTo>
                  <a:pt x="28" y="311"/>
                </a:lnTo>
                <a:lnTo>
                  <a:pt x="28" y="310"/>
                </a:lnTo>
                <a:lnTo>
                  <a:pt x="29" y="309"/>
                </a:lnTo>
                <a:lnTo>
                  <a:pt x="30" y="309"/>
                </a:lnTo>
                <a:lnTo>
                  <a:pt x="30" y="308"/>
                </a:lnTo>
                <a:lnTo>
                  <a:pt x="31" y="308"/>
                </a:lnTo>
                <a:lnTo>
                  <a:pt x="33" y="308"/>
                </a:lnTo>
                <a:lnTo>
                  <a:pt x="34" y="309"/>
                </a:lnTo>
                <a:lnTo>
                  <a:pt x="35" y="308"/>
                </a:lnTo>
                <a:lnTo>
                  <a:pt x="35" y="307"/>
                </a:lnTo>
                <a:lnTo>
                  <a:pt x="36" y="306"/>
                </a:lnTo>
                <a:lnTo>
                  <a:pt x="37" y="305"/>
                </a:lnTo>
                <a:lnTo>
                  <a:pt x="38" y="306"/>
                </a:lnTo>
                <a:lnTo>
                  <a:pt x="38" y="305"/>
                </a:lnTo>
                <a:lnTo>
                  <a:pt x="40" y="305"/>
                </a:lnTo>
                <a:lnTo>
                  <a:pt x="40" y="303"/>
                </a:lnTo>
                <a:lnTo>
                  <a:pt x="39" y="302"/>
                </a:lnTo>
                <a:lnTo>
                  <a:pt x="40" y="302"/>
                </a:lnTo>
                <a:lnTo>
                  <a:pt x="42" y="302"/>
                </a:lnTo>
                <a:lnTo>
                  <a:pt x="42" y="301"/>
                </a:lnTo>
                <a:lnTo>
                  <a:pt x="42" y="300"/>
                </a:lnTo>
                <a:lnTo>
                  <a:pt x="40" y="300"/>
                </a:lnTo>
                <a:lnTo>
                  <a:pt x="40" y="299"/>
                </a:lnTo>
                <a:lnTo>
                  <a:pt x="42" y="299"/>
                </a:lnTo>
                <a:lnTo>
                  <a:pt x="43" y="298"/>
                </a:lnTo>
                <a:lnTo>
                  <a:pt x="44" y="297"/>
                </a:lnTo>
                <a:lnTo>
                  <a:pt x="44" y="295"/>
                </a:lnTo>
                <a:lnTo>
                  <a:pt x="44" y="294"/>
                </a:lnTo>
                <a:lnTo>
                  <a:pt x="44" y="293"/>
                </a:lnTo>
                <a:lnTo>
                  <a:pt x="44" y="292"/>
                </a:lnTo>
                <a:lnTo>
                  <a:pt x="45" y="291"/>
                </a:lnTo>
                <a:lnTo>
                  <a:pt x="46" y="290"/>
                </a:lnTo>
                <a:lnTo>
                  <a:pt x="47" y="290"/>
                </a:lnTo>
                <a:lnTo>
                  <a:pt x="48" y="289"/>
                </a:lnTo>
                <a:lnTo>
                  <a:pt x="50" y="285"/>
                </a:lnTo>
                <a:lnTo>
                  <a:pt x="51" y="284"/>
                </a:lnTo>
                <a:lnTo>
                  <a:pt x="53" y="284"/>
                </a:lnTo>
                <a:lnTo>
                  <a:pt x="54" y="284"/>
                </a:lnTo>
                <a:lnTo>
                  <a:pt x="55" y="284"/>
                </a:lnTo>
                <a:lnTo>
                  <a:pt x="56" y="283"/>
                </a:lnTo>
                <a:lnTo>
                  <a:pt x="60" y="278"/>
                </a:lnTo>
                <a:lnTo>
                  <a:pt x="60" y="276"/>
                </a:lnTo>
                <a:lnTo>
                  <a:pt x="60" y="275"/>
                </a:lnTo>
                <a:lnTo>
                  <a:pt x="59" y="275"/>
                </a:lnTo>
                <a:lnTo>
                  <a:pt x="59" y="274"/>
                </a:lnTo>
                <a:lnTo>
                  <a:pt x="60" y="272"/>
                </a:lnTo>
                <a:lnTo>
                  <a:pt x="60" y="270"/>
                </a:lnTo>
                <a:lnTo>
                  <a:pt x="60" y="269"/>
                </a:lnTo>
                <a:lnTo>
                  <a:pt x="61" y="268"/>
                </a:lnTo>
                <a:lnTo>
                  <a:pt x="62" y="268"/>
                </a:lnTo>
                <a:lnTo>
                  <a:pt x="63" y="267"/>
                </a:lnTo>
                <a:lnTo>
                  <a:pt x="63" y="265"/>
                </a:lnTo>
                <a:lnTo>
                  <a:pt x="64" y="264"/>
                </a:lnTo>
                <a:lnTo>
                  <a:pt x="64" y="263"/>
                </a:lnTo>
                <a:lnTo>
                  <a:pt x="66" y="261"/>
                </a:lnTo>
                <a:lnTo>
                  <a:pt x="66" y="260"/>
                </a:lnTo>
                <a:lnTo>
                  <a:pt x="64" y="259"/>
                </a:lnTo>
                <a:lnTo>
                  <a:pt x="65" y="258"/>
                </a:lnTo>
                <a:lnTo>
                  <a:pt x="68" y="256"/>
                </a:lnTo>
                <a:lnTo>
                  <a:pt x="69" y="256"/>
                </a:lnTo>
                <a:lnTo>
                  <a:pt x="71" y="256"/>
                </a:lnTo>
                <a:lnTo>
                  <a:pt x="73" y="258"/>
                </a:lnTo>
                <a:lnTo>
                  <a:pt x="74" y="259"/>
                </a:lnTo>
                <a:lnTo>
                  <a:pt x="76" y="260"/>
                </a:lnTo>
                <a:lnTo>
                  <a:pt x="77" y="259"/>
                </a:lnTo>
                <a:lnTo>
                  <a:pt x="78" y="259"/>
                </a:lnTo>
                <a:lnTo>
                  <a:pt x="80" y="259"/>
                </a:lnTo>
                <a:lnTo>
                  <a:pt x="81" y="259"/>
                </a:lnTo>
                <a:lnTo>
                  <a:pt x="82" y="259"/>
                </a:lnTo>
                <a:lnTo>
                  <a:pt x="83" y="258"/>
                </a:lnTo>
                <a:lnTo>
                  <a:pt x="85" y="257"/>
                </a:lnTo>
                <a:lnTo>
                  <a:pt x="86" y="257"/>
                </a:lnTo>
                <a:lnTo>
                  <a:pt x="86" y="256"/>
                </a:lnTo>
                <a:lnTo>
                  <a:pt x="87" y="253"/>
                </a:lnTo>
                <a:lnTo>
                  <a:pt x="88" y="251"/>
                </a:lnTo>
                <a:lnTo>
                  <a:pt x="89" y="251"/>
                </a:lnTo>
                <a:lnTo>
                  <a:pt x="89" y="250"/>
                </a:lnTo>
                <a:lnTo>
                  <a:pt x="89" y="249"/>
                </a:lnTo>
                <a:lnTo>
                  <a:pt x="89" y="248"/>
                </a:lnTo>
                <a:lnTo>
                  <a:pt x="88" y="248"/>
                </a:lnTo>
                <a:lnTo>
                  <a:pt x="88" y="245"/>
                </a:lnTo>
                <a:lnTo>
                  <a:pt x="87" y="245"/>
                </a:lnTo>
                <a:lnTo>
                  <a:pt x="83" y="242"/>
                </a:lnTo>
                <a:lnTo>
                  <a:pt x="83" y="241"/>
                </a:lnTo>
                <a:lnTo>
                  <a:pt x="83" y="239"/>
                </a:lnTo>
                <a:lnTo>
                  <a:pt x="83" y="236"/>
                </a:lnTo>
                <a:lnTo>
                  <a:pt x="83" y="235"/>
                </a:lnTo>
                <a:lnTo>
                  <a:pt x="85" y="234"/>
                </a:lnTo>
                <a:lnTo>
                  <a:pt x="85" y="233"/>
                </a:lnTo>
                <a:lnTo>
                  <a:pt x="85" y="232"/>
                </a:lnTo>
                <a:lnTo>
                  <a:pt x="85" y="231"/>
                </a:lnTo>
                <a:lnTo>
                  <a:pt x="86" y="231"/>
                </a:lnTo>
                <a:lnTo>
                  <a:pt x="87" y="230"/>
                </a:lnTo>
                <a:lnTo>
                  <a:pt x="88" y="228"/>
                </a:lnTo>
                <a:lnTo>
                  <a:pt x="89" y="228"/>
                </a:lnTo>
                <a:lnTo>
                  <a:pt x="90" y="227"/>
                </a:lnTo>
                <a:lnTo>
                  <a:pt x="90" y="225"/>
                </a:lnTo>
                <a:lnTo>
                  <a:pt x="91" y="223"/>
                </a:lnTo>
                <a:lnTo>
                  <a:pt x="92" y="222"/>
                </a:lnTo>
                <a:lnTo>
                  <a:pt x="94" y="223"/>
                </a:lnTo>
                <a:lnTo>
                  <a:pt x="95" y="223"/>
                </a:lnTo>
                <a:lnTo>
                  <a:pt x="96" y="222"/>
                </a:lnTo>
                <a:lnTo>
                  <a:pt x="97" y="221"/>
                </a:lnTo>
                <a:lnTo>
                  <a:pt x="98" y="217"/>
                </a:lnTo>
                <a:lnTo>
                  <a:pt x="99" y="215"/>
                </a:lnTo>
                <a:lnTo>
                  <a:pt x="100" y="213"/>
                </a:lnTo>
                <a:lnTo>
                  <a:pt x="102" y="210"/>
                </a:lnTo>
                <a:lnTo>
                  <a:pt x="102" y="208"/>
                </a:lnTo>
                <a:lnTo>
                  <a:pt x="104" y="201"/>
                </a:lnTo>
                <a:lnTo>
                  <a:pt x="104" y="200"/>
                </a:lnTo>
                <a:lnTo>
                  <a:pt x="103" y="198"/>
                </a:lnTo>
                <a:lnTo>
                  <a:pt x="102" y="197"/>
                </a:lnTo>
                <a:lnTo>
                  <a:pt x="99" y="197"/>
                </a:lnTo>
                <a:lnTo>
                  <a:pt x="90" y="197"/>
                </a:lnTo>
                <a:lnTo>
                  <a:pt x="80" y="197"/>
                </a:lnTo>
                <a:lnTo>
                  <a:pt x="78" y="194"/>
                </a:lnTo>
                <a:lnTo>
                  <a:pt x="78" y="193"/>
                </a:lnTo>
                <a:lnTo>
                  <a:pt x="79" y="193"/>
                </a:lnTo>
                <a:lnTo>
                  <a:pt x="81" y="190"/>
                </a:lnTo>
                <a:lnTo>
                  <a:pt x="85" y="185"/>
                </a:lnTo>
                <a:lnTo>
                  <a:pt x="83" y="184"/>
                </a:lnTo>
                <a:lnTo>
                  <a:pt x="80" y="183"/>
                </a:lnTo>
                <a:lnTo>
                  <a:pt x="78" y="181"/>
                </a:lnTo>
                <a:lnTo>
                  <a:pt x="78" y="177"/>
                </a:lnTo>
                <a:lnTo>
                  <a:pt x="77" y="175"/>
                </a:lnTo>
                <a:lnTo>
                  <a:pt x="76" y="175"/>
                </a:lnTo>
                <a:lnTo>
                  <a:pt x="76" y="176"/>
                </a:lnTo>
                <a:lnTo>
                  <a:pt x="73" y="175"/>
                </a:lnTo>
                <a:lnTo>
                  <a:pt x="73" y="174"/>
                </a:lnTo>
                <a:lnTo>
                  <a:pt x="73" y="171"/>
                </a:lnTo>
                <a:lnTo>
                  <a:pt x="76" y="168"/>
                </a:lnTo>
                <a:lnTo>
                  <a:pt x="90" y="163"/>
                </a:lnTo>
                <a:lnTo>
                  <a:pt x="94" y="163"/>
                </a:lnTo>
                <a:lnTo>
                  <a:pt x="107" y="169"/>
                </a:lnTo>
                <a:lnTo>
                  <a:pt x="108" y="169"/>
                </a:lnTo>
                <a:lnTo>
                  <a:pt x="109" y="171"/>
                </a:lnTo>
                <a:lnTo>
                  <a:pt x="109" y="172"/>
                </a:lnTo>
                <a:lnTo>
                  <a:pt x="109" y="173"/>
                </a:lnTo>
                <a:lnTo>
                  <a:pt x="109" y="174"/>
                </a:lnTo>
                <a:lnTo>
                  <a:pt x="111" y="175"/>
                </a:lnTo>
                <a:lnTo>
                  <a:pt x="112" y="176"/>
                </a:lnTo>
                <a:lnTo>
                  <a:pt x="113" y="176"/>
                </a:lnTo>
                <a:lnTo>
                  <a:pt x="114" y="178"/>
                </a:lnTo>
                <a:lnTo>
                  <a:pt x="116" y="181"/>
                </a:lnTo>
                <a:lnTo>
                  <a:pt x="117" y="182"/>
                </a:lnTo>
                <a:lnTo>
                  <a:pt x="120" y="183"/>
                </a:lnTo>
                <a:lnTo>
                  <a:pt x="121" y="184"/>
                </a:lnTo>
                <a:lnTo>
                  <a:pt x="122" y="186"/>
                </a:lnTo>
                <a:lnTo>
                  <a:pt x="123" y="188"/>
                </a:lnTo>
                <a:lnTo>
                  <a:pt x="124" y="193"/>
                </a:lnTo>
                <a:lnTo>
                  <a:pt x="124" y="196"/>
                </a:lnTo>
                <a:lnTo>
                  <a:pt x="124" y="198"/>
                </a:lnTo>
                <a:lnTo>
                  <a:pt x="125" y="199"/>
                </a:lnTo>
                <a:lnTo>
                  <a:pt x="128" y="198"/>
                </a:lnTo>
                <a:lnTo>
                  <a:pt x="129" y="198"/>
                </a:lnTo>
                <a:lnTo>
                  <a:pt x="130" y="197"/>
                </a:lnTo>
                <a:lnTo>
                  <a:pt x="133" y="196"/>
                </a:lnTo>
                <a:lnTo>
                  <a:pt x="134" y="194"/>
                </a:lnTo>
                <a:lnTo>
                  <a:pt x="135" y="194"/>
                </a:lnTo>
                <a:lnTo>
                  <a:pt x="137" y="194"/>
                </a:lnTo>
                <a:lnTo>
                  <a:pt x="138" y="196"/>
                </a:lnTo>
                <a:lnTo>
                  <a:pt x="139" y="196"/>
                </a:lnTo>
                <a:lnTo>
                  <a:pt x="141" y="194"/>
                </a:lnTo>
                <a:lnTo>
                  <a:pt x="142" y="194"/>
                </a:lnTo>
                <a:lnTo>
                  <a:pt x="143" y="193"/>
                </a:lnTo>
                <a:lnTo>
                  <a:pt x="145" y="192"/>
                </a:lnTo>
                <a:lnTo>
                  <a:pt x="146" y="192"/>
                </a:lnTo>
                <a:lnTo>
                  <a:pt x="147" y="191"/>
                </a:lnTo>
                <a:lnTo>
                  <a:pt x="148" y="190"/>
                </a:lnTo>
                <a:lnTo>
                  <a:pt x="149" y="189"/>
                </a:lnTo>
                <a:lnTo>
                  <a:pt x="150" y="188"/>
                </a:lnTo>
                <a:lnTo>
                  <a:pt x="151" y="188"/>
                </a:lnTo>
                <a:lnTo>
                  <a:pt x="151" y="186"/>
                </a:lnTo>
                <a:lnTo>
                  <a:pt x="152" y="186"/>
                </a:lnTo>
                <a:lnTo>
                  <a:pt x="154" y="185"/>
                </a:lnTo>
                <a:lnTo>
                  <a:pt x="157" y="183"/>
                </a:lnTo>
                <a:lnTo>
                  <a:pt x="158" y="182"/>
                </a:lnTo>
                <a:lnTo>
                  <a:pt x="159" y="181"/>
                </a:lnTo>
                <a:lnTo>
                  <a:pt x="160" y="176"/>
                </a:lnTo>
                <a:lnTo>
                  <a:pt x="160" y="174"/>
                </a:lnTo>
                <a:lnTo>
                  <a:pt x="160" y="173"/>
                </a:lnTo>
                <a:lnTo>
                  <a:pt x="161" y="172"/>
                </a:lnTo>
                <a:lnTo>
                  <a:pt x="163" y="172"/>
                </a:lnTo>
                <a:lnTo>
                  <a:pt x="166" y="173"/>
                </a:lnTo>
                <a:lnTo>
                  <a:pt x="166" y="172"/>
                </a:lnTo>
                <a:lnTo>
                  <a:pt x="166" y="171"/>
                </a:lnTo>
                <a:lnTo>
                  <a:pt x="166" y="169"/>
                </a:lnTo>
                <a:lnTo>
                  <a:pt x="167" y="168"/>
                </a:lnTo>
                <a:lnTo>
                  <a:pt x="167" y="167"/>
                </a:lnTo>
                <a:lnTo>
                  <a:pt x="163" y="168"/>
                </a:lnTo>
                <a:lnTo>
                  <a:pt x="160" y="168"/>
                </a:lnTo>
                <a:lnTo>
                  <a:pt x="158" y="168"/>
                </a:lnTo>
                <a:lnTo>
                  <a:pt x="156" y="167"/>
                </a:lnTo>
                <a:lnTo>
                  <a:pt x="157" y="165"/>
                </a:lnTo>
                <a:lnTo>
                  <a:pt x="161" y="160"/>
                </a:lnTo>
                <a:lnTo>
                  <a:pt x="164" y="157"/>
                </a:lnTo>
                <a:lnTo>
                  <a:pt x="164" y="156"/>
                </a:lnTo>
                <a:lnTo>
                  <a:pt x="164" y="155"/>
                </a:lnTo>
                <a:lnTo>
                  <a:pt x="164" y="152"/>
                </a:lnTo>
                <a:lnTo>
                  <a:pt x="163" y="151"/>
                </a:lnTo>
                <a:lnTo>
                  <a:pt x="161" y="152"/>
                </a:lnTo>
                <a:lnTo>
                  <a:pt x="161" y="154"/>
                </a:lnTo>
                <a:lnTo>
                  <a:pt x="161" y="155"/>
                </a:lnTo>
                <a:lnTo>
                  <a:pt x="159" y="158"/>
                </a:lnTo>
                <a:lnTo>
                  <a:pt x="156" y="157"/>
                </a:lnTo>
                <a:lnTo>
                  <a:pt x="152" y="154"/>
                </a:lnTo>
                <a:lnTo>
                  <a:pt x="150" y="151"/>
                </a:lnTo>
                <a:lnTo>
                  <a:pt x="148" y="150"/>
                </a:lnTo>
                <a:lnTo>
                  <a:pt x="148" y="147"/>
                </a:lnTo>
                <a:lnTo>
                  <a:pt x="149" y="144"/>
                </a:lnTo>
                <a:lnTo>
                  <a:pt x="150" y="141"/>
                </a:lnTo>
                <a:lnTo>
                  <a:pt x="150" y="136"/>
                </a:lnTo>
                <a:lnTo>
                  <a:pt x="150" y="134"/>
                </a:lnTo>
                <a:lnTo>
                  <a:pt x="151" y="132"/>
                </a:lnTo>
                <a:lnTo>
                  <a:pt x="151" y="130"/>
                </a:lnTo>
                <a:lnTo>
                  <a:pt x="152" y="129"/>
                </a:lnTo>
                <a:lnTo>
                  <a:pt x="151" y="129"/>
                </a:lnTo>
                <a:lnTo>
                  <a:pt x="149" y="127"/>
                </a:lnTo>
                <a:lnTo>
                  <a:pt x="148" y="125"/>
                </a:lnTo>
                <a:lnTo>
                  <a:pt x="147" y="124"/>
                </a:lnTo>
                <a:lnTo>
                  <a:pt x="147" y="121"/>
                </a:lnTo>
                <a:lnTo>
                  <a:pt x="146" y="117"/>
                </a:lnTo>
                <a:lnTo>
                  <a:pt x="148" y="115"/>
                </a:lnTo>
                <a:lnTo>
                  <a:pt x="149" y="115"/>
                </a:lnTo>
                <a:lnTo>
                  <a:pt x="151" y="115"/>
                </a:lnTo>
                <a:lnTo>
                  <a:pt x="152" y="113"/>
                </a:lnTo>
                <a:lnTo>
                  <a:pt x="154" y="114"/>
                </a:lnTo>
                <a:lnTo>
                  <a:pt x="154" y="108"/>
                </a:lnTo>
                <a:lnTo>
                  <a:pt x="155" y="108"/>
                </a:lnTo>
                <a:lnTo>
                  <a:pt x="155" y="107"/>
                </a:lnTo>
                <a:lnTo>
                  <a:pt x="156" y="106"/>
                </a:lnTo>
                <a:lnTo>
                  <a:pt x="158" y="105"/>
                </a:lnTo>
                <a:lnTo>
                  <a:pt x="160" y="104"/>
                </a:lnTo>
                <a:lnTo>
                  <a:pt x="160" y="102"/>
                </a:lnTo>
                <a:lnTo>
                  <a:pt x="160" y="101"/>
                </a:lnTo>
                <a:lnTo>
                  <a:pt x="160" y="99"/>
                </a:lnTo>
                <a:lnTo>
                  <a:pt x="159" y="96"/>
                </a:lnTo>
                <a:lnTo>
                  <a:pt x="159" y="94"/>
                </a:lnTo>
                <a:lnTo>
                  <a:pt x="159" y="93"/>
                </a:lnTo>
                <a:lnTo>
                  <a:pt x="160" y="92"/>
                </a:lnTo>
                <a:lnTo>
                  <a:pt x="160" y="91"/>
                </a:lnTo>
                <a:lnTo>
                  <a:pt x="159" y="90"/>
                </a:lnTo>
                <a:lnTo>
                  <a:pt x="159" y="89"/>
                </a:lnTo>
                <a:lnTo>
                  <a:pt x="160" y="89"/>
                </a:lnTo>
                <a:lnTo>
                  <a:pt x="160" y="88"/>
                </a:lnTo>
                <a:lnTo>
                  <a:pt x="160" y="85"/>
                </a:lnTo>
                <a:lnTo>
                  <a:pt x="160" y="84"/>
                </a:lnTo>
                <a:lnTo>
                  <a:pt x="163" y="84"/>
                </a:lnTo>
                <a:lnTo>
                  <a:pt x="163" y="83"/>
                </a:lnTo>
                <a:lnTo>
                  <a:pt x="165" y="83"/>
                </a:lnTo>
                <a:lnTo>
                  <a:pt x="166" y="83"/>
                </a:lnTo>
                <a:lnTo>
                  <a:pt x="167" y="82"/>
                </a:lnTo>
                <a:lnTo>
                  <a:pt x="168" y="81"/>
                </a:lnTo>
                <a:lnTo>
                  <a:pt x="168" y="83"/>
                </a:lnTo>
                <a:lnTo>
                  <a:pt x="169" y="83"/>
                </a:lnTo>
                <a:lnTo>
                  <a:pt x="169" y="84"/>
                </a:lnTo>
                <a:lnTo>
                  <a:pt x="171" y="85"/>
                </a:lnTo>
                <a:lnTo>
                  <a:pt x="171" y="86"/>
                </a:lnTo>
                <a:lnTo>
                  <a:pt x="171" y="88"/>
                </a:lnTo>
                <a:lnTo>
                  <a:pt x="171" y="90"/>
                </a:lnTo>
                <a:lnTo>
                  <a:pt x="171" y="93"/>
                </a:lnTo>
                <a:lnTo>
                  <a:pt x="171" y="94"/>
                </a:lnTo>
                <a:lnTo>
                  <a:pt x="169" y="96"/>
                </a:lnTo>
                <a:lnTo>
                  <a:pt x="171" y="96"/>
                </a:lnTo>
                <a:lnTo>
                  <a:pt x="171" y="97"/>
                </a:lnTo>
                <a:lnTo>
                  <a:pt x="172" y="97"/>
                </a:lnTo>
                <a:lnTo>
                  <a:pt x="173" y="97"/>
                </a:lnTo>
                <a:lnTo>
                  <a:pt x="174" y="96"/>
                </a:lnTo>
                <a:lnTo>
                  <a:pt x="175" y="94"/>
                </a:lnTo>
                <a:lnTo>
                  <a:pt x="176" y="96"/>
                </a:lnTo>
                <a:lnTo>
                  <a:pt x="177" y="97"/>
                </a:lnTo>
                <a:lnTo>
                  <a:pt x="178" y="97"/>
                </a:lnTo>
                <a:lnTo>
                  <a:pt x="180" y="97"/>
                </a:lnTo>
                <a:lnTo>
                  <a:pt x="181" y="96"/>
                </a:lnTo>
                <a:lnTo>
                  <a:pt x="181" y="94"/>
                </a:lnTo>
                <a:lnTo>
                  <a:pt x="182" y="94"/>
                </a:lnTo>
                <a:lnTo>
                  <a:pt x="183" y="93"/>
                </a:lnTo>
                <a:lnTo>
                  <a:pt x="183" y="92"/>
                </a:lnTo>
                <a:lnTo>
                  <a:pt x="182" y="92"/>
                </a:lnTo>
                <a:lnTo>
                  <a:pt x="181" y="91"/>
                </a:lnTo>
                <a:lnTo>
                  <a:pt x="182" y="91"/>
                </a:lnTo>
                <a:lnTo>
                  <a:pt x="183" y="91"/>
                </a:lnTo>
                <a:lnTo>
                  <a:pt x="183" y="89"/>
                </a:lnTo>
                <a:lnTo>
                  <a:pt x="184" y="88"/>
                </a:lnTo>
                <a:lnTo>
                  <a:pt x="185" y="86"/>
                </a:lnTo>
                <a:lnTo>
                  <a:pt x="185" y="84"/>
                </a:lnTo>
                <a:lnTo>
                  <a:pt x="186" y="84"/>
                </a:lnTo>
                <a:lnTo>
                  <a:pt x="188" y="84"/>
                </a:lnTo>
                <a:lnTo>
                  <a:pt x="189" y="84"/>
                </a:lnTo>
                <a:lnTo>
                  <a:pt x="189" y="83"/>
                </a:lnTo>
                <a:lnTo>
                  <a:pt x="190" y="83"/>
                </a:lnTo>
                <a:lnTo>
                  <a:pt x="190" y="82"/>
                </a:lnTo>
                <a:lnTo>
                  <a:pt x="191" y="81"/>
                </a:lnTo>
                <a:lnTo>
                  <a:pt x="191" y="80"/>
                </a:lnTo>
                <a:lnTo>
                  <a:pt x="192" y="80"/>
                </a:lnTo>
                <a:lnTo>
                  <a:pt x="193" y="79"/>
                </a:lnTo>
                <a:lnTo>
                  <a:pt x="195" y="75"/>
                </a:lnTo>
                <a:lnTo>
                  <a:pt x="197" y="74"/>
                </a:lnTo>
                <a:lnTo>
                  <a:pt x="197" y="73"/>
                </a:lnTo>
                <a:lnTo>
                  <a:pt x="198" y="71"/>
                </a:lnTo>
                <a:lnTo>
                  <a:pt x="197" y="69"/>
                </a:lnTo>
                <a:lnTo>
                  <a:pt x="198" y="68"/>
                </a:lnTo>
                <a:lnTo>
                  <a:pt x="198" y="66"/>
                </a:lnTo>
                <a:lnTo>
                  <a:pt x="197" y="65"/>
                </a:lnTo>
                <a:lnTo>
                  <a:pt x="195" y="64"/>
                </a:lnTo>
                <a:lnTo>
                  <a:pt x="194" y="64"/>
                </a:lnTo>
                <a:lnTo>
                  <a:pt x="193" y="63"/>
                </a:lnTo>
                <a:lnTo>
                  <a:pt x="193" y="62"/>
                </a:lnTo>
                <a:lnTo>
                  <a:pt x="194" y="62"/>
                </a:lnTo>
                <a:lnTo>
                  <a:pt x="194" y="60"/>
                </a:lnTo>
                <a:lnTo>
                  <a:pt x="195" y="60"/>
                </a:lnTo>
                <a:lnTo>
                  <a:pt x="195" y="59"/>
                </a:lnTo>
                <a:lnTo>
                  <a:pt x="194" y="59"/>
                </a:lnTo>
                <a:lnTo>
                  <a:pt x="194" y="58"/>
                </a:lnTo>
                <a:lnTo>
                  <a:pt x="195" y="57"/>
                </a:lnTo>
                <a:lnTo>
                  <a:pt x="197" y="57"/>
                </a:lnTo>
                <a:lnTo>
                  <a:pt x="198" y="57"/>
                </a:lnTo>
                <a:lnTo>
                  <a:pt x="199" y="58"/>
                </a:lnTo>
                <a:lnTo>
                  <a:pt x="200" y="59"/>
                </a:lnTo>
                <a:lnTo>
                  <a:pt x="202" y="59"/>
                </a:lnTo>
                <a:lnTo>
                  <a:pt x="202" y="58"/>
                </a:lnTo>
                <a:lnTo>
                  <a:pt x="203" y="58"/>
                </a:lnTo>
                <a:lnTo>
                  <a:pt x="203" y="57"/>
                </a:lnTo>
                <a:lnTo>
                  <a:pt x="204" y="57"/>
                </a:lnTo>
                <a:lnTo>
                  <a:pt x="206" y="57"/>
                </a:lnTo>
                <a:lnTo>
                  <a:pt x="208" y="56"/>
                </a:lnTo>
                <a:lnTo>
                  <a:pt x="209" y="56"/>
                </a:lnTo>
                <a:lnTo>
                  <a:pt x="210" y="57"/>
                </a:lnTo>
                <a:lnTo>
                  <a:pt x="210" y="58"/>
                </a:lnTo>
                <a:lnTo>
                  <a:pt x="211" y="58"/>
                </a:lnTo>
                <a:lnTo>
                  <a:pt x="211" y="57"/>
                </a:lnTo>
                <a:lnTo>
                  <a:pt x="212" y="56"/>
                </a:lnTo>
                <a:lnTo>
                  <a:pt x="215" y="55"/>
                </a:lnTo>
                <a:lnTo>
                  <a:pt x="216" y="54"/>
                </a:lnTo>
                <a:lnTo>
                  <a:pt x="217" y="54"/>
                </a:lnTo>
                <a:lnTo>
                  <a:pt x="217" y="52"/>
                </a:lnTo>
                <a:lnTo>
                  <a:pt x="218" y="52"/>
                </a:lnTo>
                <a:lnTo>
                  <a:pt x="218" y="51"/>
                </a:lnTo>
                <a:lnTo>
                  <a:pt x="219" y="51"/>
                </a:lnTo>
                <a:lnTo>
                  <a:pt x="220" y="50"/>
                </a:lnTo>
                <a:lnTo>
                  <a:pt x="221" y="50"/>
                </a:lnTo>
                <a:lnTo>
                  <a:pt x="223" y="50"/>
                </a:lnTo>
                <a:lnTo>
                  <a:pt x="224" y="50"/>
                </a:lnTo>
                <a:lnTo>
                  <a:pt x="225" y="50"/>
                </a:lnTo>
                <a:lnTo>
                  <a:pt x="226" y="50"/>
                </a:lnTo>
                <a:lnTo>
                  <a:pt x="227" y="50"/>
                </a:lnTo>
                <a:lnTo>
                  <a:pt x="229" y="49"/>
                </a:lnTo>
                <a:lnTo>
                  <a:pt x="229" y="48"/>
                </a:lnTo>
                <a:lnTo>
                  <a:pt x="230" y="48"/>
                </a:lnTo>
                <a:lnTo>
                  <a:pt x="230" y="47"/>
                </a:lnTo>
                <a:lnTo>
                  <a:pt x="229" y="46"/>
                </a:lnTo>
                <a:lnTo>
                  <a:pt x="230" y="46"/>
                </a:lnTo>
                <a:lnTo>
                  <a:pt x="230" y="44"/>
                </a:lnTo>
                <a:lnTo>
                  <a:pt x="232" y="44"/>
                </a:lnTo>
                <a:lnTo>
                  <a:pt x="232" y="43"/>
                </a:lnTo>
                <a:lnTo>
                  <a:pt x="230" y="43"/>
                </a:lnTo>
                <a:lnTo>
                  <a:pt x="230" y="42"/>
                </a:lnTo>
                <a:lnTo>
                  <a:pt x="230" y="41"/>
                </a:lnTo>
                <a:lnTo>
                  <a:pt x="232" y="40"/>
                </a:lnTo>
                <a:lnTo>
                  <a:pt x="232" y="39"/>
                </a:lnTo>
                <a:lnTo>
                  <a:pt x="232" y="38"/>
                </a:lnTo>
                <a:lnTo>
                  <a:pt x="232" y="34"/>
                </a:lnTo>
                <a:lnTo>
                  <a:pt x="232" y="33"/>
                </a:lnTo>
                <a:lnTo>
                  <a:pt x="233" y="33"/>
                </a:lnTo>
                <a:lnTo>
                  <a:pt x="233" y="34"/>
                </a:lnTo>
                <a:lnTo>
                  <a:pt x="234" y="34"/>
                </a:lnTo>
                <a:lnTo>
                  <a:pt x="234" y="33"/>
                </a:lnTo>
                <a:lnTo>
                  <a:pt x="234" y="31"/>
                </a:lnTo>
                <a:lnTo>
                  <a:pt x="235" y="31"/>
                </a:lnTo>
                <a:lnTo>
                  <a:pt x="236" y="31"/>
                </a:lnTo>
                <a:lnTo>
                  <a:pt x="236" y="30"/>
                </a:lnTo>
                <a:lnTo>
                  <a:pt x="237" y="30"/>
                </a:lnTo>
                <a:lnTo>
                  <a:pt x="237" y="29"/>
                </a:lnTo>
                <a:lnTo>
                  <a:pt x="236" y="29"/>
                </a:lnTo>
                <a:lnTo>
                  <a:pt x="236" y="27"/>
                </a:lnTo>
                <a:lnTo>
                  <a:pt x="237" y="27"/>
                </a:lnTo>
                <a:lnTo>
                  <a:pt x="237" y="26"/>
                </a:lnTo>
                <a:lnTo>
                  <a:pt x="238" y="26"/>
                </a:lnTo>
                <a:lnTo>
                  <a:pt x="240" y="27"/>
                </a:lnTo>
                <a:lnTo>
                  <a:pt x="241" y="26"/>
                </a:lnTo>
                <a:lnTo>
                  <a:pt x="242" y="26"/>
                </a:lnTo>
                <a:lnTo>
                  <a:pt x="242" y="27"/>
                </a:lnTo>
                <a:lnTo>
                  <a:pt x="243" y="29"/>
                </a:lnTo>
                <a:lnTo>
                  <a:pt x="244" y="29"/>
                </a:lnTo>
                <a:lnTo>
                  <a:pt x="245" y="29"/>
                </a:lnTo>
                <a:lnTo>
                  <a:pt x="246" y="27"/>
                </a:lnTo>
                <a:lnTo>
                  <a:pt x="250" y="27"/>
                </a:lnTo>
                <a:lnTo>
                  <a:pt x="251" y="26"/>
                </a:lnTo>
                <a:lnTo>
                  <a:pt x="252" y="27"/>
                </a:lnTo>
                <a:lnTo>
                  <a:pt x="253" y="27"/>
                </a:lnTo>
                <a:lnTo>
                  <a:pt x="254" y="29"/>
                </a:lnTo>
                <a:lnTo>
                  <a:pt x="255" y="29"/>
                </a:lnTo>
                <a:lnTo>
                  <a:pt x="255" y="27"/>
                </a:lnTo>
                <a:lnTo>
                  <a:pt x="255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6"/>
                </a:lnTo>
                <a:lnTo>
                  <a:pt x="262" y="27"/>
                </a:lnTo>
                <a:lnTo>
                  <a:pt x="263" y="27"/>
                </a:lnTo>
                <a:lnTo>
                  <a:pt x="263" y="29"/>
                </a:lnTo>
                <a:lnTo>
                  <a:pt x="264" y="30"/>
                </a:lnTo>
                <a:lnTo>
                  <a:pt x="264" y="31"/>
                </a:lnTo>
                <a:lnTo>
                  <a:pt x="264" y="32"/>
                </a:lnTo>
                <a:lnTo>
                  <a:pt x="266" y="32"/>
                </a:lnTo>
                <a:lnTo>
                  <a:pt x="266" y="33"/>
                </a:lnTo>
                <a:lnTo>
                  <a:pt x="264" y="34"/>
                </a:lnTo>
                <a:lnTo>
                  <a:pt x="264" y="35"/>
                </a:lnTo>
                <a:lnTo>
                  <a:pt x="266" y="35"/>
                </a:lnTo>
                <a:lnTo>
                  <a:pt x="264" y="37"/>
                </a:lnTo>
                <a:lnTo>
                  <a:pt x="266" y="37"/>
                </a:lnTo>
                <a:lnTo>
                  <a:pt x="267" y="38"/>
                </a:lnTo>
                <a:lnTo>
                  <a:pt x="267" y="39"/>
                </a:lnTo>
                <a:lnTo>
                  <a:pt x="268" y="39"/>
                </a:lnTo>
                <a:lnTo>
                  <a:pt x="269" y="40"/>
                </a:lnTo>
                <a:lnTo>
                  <a:pt x="268" y="40"/>
                </a:lnTo>
                <a:lnTo>
                  <a:pt x="269" y="40"/>
                </a:lnTo>
                <a:lnTo>
                  <a:pt x="269" y="41"/>
                </a:lnTo>
                <a:lnTo>
                  <a:pt x="269" y="40"/>
                </a:lnTo>
                <a:lnTo>
                  <a:pt x="270" y="41"/>
                </a:lnTo>
                <a:lnTo>
                  <a:pt x="271" y="41"/>
                </a:lnTo>
                <a:lnTo>
                  <a:pt x="272" y="41"/>
                </a:lnTo>
                <a:lnTo>
                  <a:pt x="273" y="42"/>
                </a:lnTo>
                <a:lnTo>
                  <a:pt x="275" y="42"/>
                </a:lnTo>
                <a:lnTo>
                  <a:pt x="275" y="41"/>
                </a:lnTo>
                <a:lnTo>
                  <a:pt x="276" y="41"/>
                </a:lnTo>
                <a:lnTo>
                  <a:pt x="276" y="42"/>
                </a:lnTo>
                <a:lnTo>
                  <a:pt x="277" y="42"/>
                </a:lnTo>
                <a:lnTo>
                  <a:pt x="277" y="41"/>
                </a:lnTo>
                <a:lnTo>
                  <a:pt x="278" y="41"/>
                </a:lnTo>
                <a:lnTo>
                  <a:pt x="278" y="42"/>
                </a:lnTo>
                <a:lnTo>
                  <a:pt x="279" y="41"/>
                </a:lnTo>
                <a:lnTo>
                  <a:pt x="280" y="41"/>
                </a:lnTo>
                <a:lnTo>
                  <a:pt x="280" y="40"/>
                </a:lnTo>
                <a:lnTo>
                  <a:pt x="281" y="40"/>
                </a:lnTo>
                <a:lnTo>
                  <a:pt x="281" y="39"/>
                </a:lnTo>
                <a:lnTo>
                  <a:pt x="283" y="39"/>
                </a:lnTo>
                <a:lnTo>
                  <a:pt x="281" y="39"/>
                </a:lnTo>
                <a:lnTo>
                  <a:pt x="283" y="38"/>
                </a:lnTo>
                <a:lnTo>
                  <a:pt x="284" y="38"/>
                </a:lnTo>
                <a:lnTo>
                  <a:pt x="284" y="37"/>
                </a:lnTo>
                <a:lnTo>
                  <a:pt x="285" y="35"/>
                </a:lnTo>
                <a:lnTo>
                  <a:pt x="286" y="35"/>
                </a:lnTo>
                <a:lnTo>
                  <a:pt x="286" y="34"/>
                </a:lnTo>
                <a:lnTo>
                  <a:pt x="287" y="33"/>
                </a:lnTo>
                <a:lnTo>
                  <a:pt x="288" y="31"/>
                </a:lnTo>
                <a:lnTo>
                  <a:pt x="289" y="30"/>
                </a:lnTo>
                <a:lnTo>
                  <a:pt x="290" y="27"/>
                </a:lnTo>
                <a:lnTo>
                  <a:pt x="292" y="26"/>
                </a:lnTo>
                <a:lnTo>
                  <a:pt x="293" y="25"/>
                </a:lnTo>
                <a:lnTo>
                  <a:pt x="293" y="24"/>
                </a:lnTo>
                <a:lnTo>
                  <a:pt x="293" y="25"/>
                </a:lnTo>
                <a:lnTo>
                  <a:pt x="294" y="24"/>
                </a:lnTo>
                <a:lnTo>
                  <a:pt x="294" y="23"/>
                </a:lnTo>
                <a:lnTo>
                  <a:pt x="294" y="22"/>
                </a:lnTo>
                <a:lnTo>
                  <a:pt x="295" y="23"/>
                </a:lnTo>
                <a:lnTo>
                  <a:pt x="295" y="22"/>
                </a:lnTo>
                <a:lnTo>
                  <a:pt x="296" y="22"/>
                </a:lnTo>
                <a:lnTo>
                  <a:pt x="297" y="22"/>
                </a:lnTo>
                <a:lnTo>
                  <a:pt x="297" y="21"/>
                </a:lnTo>
                <a:lnTo>
                  <a:pt x="298" y="21"/>
                </a:lnTo>
                <a:lnTo>
                  <a:pt x="299" y="19"/>
                </a:lnTo>
                <a:lnTo>
                  <a:pt x="301" y="19"/>
                </a:lnTo>
                <a:lnTo>
                  <a:pt x="301" y="18"/>
                </a:lnTo>
                <a:lnTo>
                  <a:pt x="302" y="18"/>
                </a:lnTo>
                <a:lnTo>
                  <a:pt x="303" y="17"/>
                </a:lnTo>
                <a:lnTo>
                  <a:pt x="307" y="14"/>
                </a:lnTo>
                <a:lnTo>
                  <a:pt x="307" y="13"/>
                </a:lnTo>
                <a:lnTo>
                  <a:pt x="309" y="13"/>
                </a:lnTo>
                <a:lnTo>
                  <a:pt x="309" y="12"/>
                </a:lnTo>
                <a:lnTo>
                  <a:pt x="310" y="12"/>
                </a:lnTo>
                <a:lnTo>
                  <a:pt x="310" y="10"/>
                </a:lnTo>
                <a:lnTo>
                  <a:pt x="311" y="10"/>
                </a:lnTo>
                <a:lnTo>
                  <a:pt x="312" y="12"/>
                </a:lnTo>
                <a:lnTo>
                  <a:pt x="313" y="12"/>
                </a:lnTo>
                <a:lnTo>
                  <a:pt x="314" y="12"/>
                </a:lnTo>
                <a:lnTo>
                  <a:pt x="314" y="10"/>
                </a:lnTo>
                <a:lnTo>
                  <a:pt x="315" y="9"/>
                </a:lnTo>
                <a:lnTo>
                  <a:pt x="315" y="8"/>
                </a:lnTo>
                <a:lnTo>
                  <a:pt x="316" y="8"/>
                </a:lnTo>
                <a:lnTo>
                  <a:pt x="318" y="8"/>
                </a:lnTo>
                <a:lnTo>
                  <a:pt x="318" y="7"/>
                </a:lnTo>
                <a:lnTo>
                  <a:pt x="319" y="7"/>
                </a:lnTo>
                <a:lnTo>
                  <a:pt x="319" y="6"/>
                </a:lnTo>
                <a:lnTo>
                  <a:pt x="321" y="7"/>
                </a:lnTo>
                <a:lnTo>
                  <a:pt x="322" y="7"/>
                </a:lnTo>
                <a:lnTo>
                  <a:pt x="323" y="7"/>
                </a:lnTo>
                <a:lnTo>
                  <a:pt x="323" y="8"/>
                </a:lnTo>
                <a:lnTo>
                  <a:pt x="324" y="8"/>
                </a:lnTo>
                <a:lnTo>
                  <a:pt x="324" y="7"/>
                </a:lnTo>
                <a:lnTo>
                  <a:pt x="325" y="7"/>
                </a:lnTo>
                <a:lnTo>
                  <a:pt x="325" y="6"/>
                </a:lnTo>
                <a:lnTo>
                  <a:pt x="327" y="5"/>
                </a:lnTo>
                <a:lnTo>
                  <a:pt x="327" y="4"/>
                </a:lnTo>
                <a:lnTo>
                  <a:pt x="328" y="4"/>
                </a:lnTo>
                <a:lnTo>
                  <a:pt x="328" y="2"/>
                </a:lnTo>
                <a:lnTo>
                  <a:pt x="328" y="1"/>
                </a:lnTo>
                <a:lnTo>
                  <a:pt x="329" y="0"/>
                </a:lnTo>
                <a:lnTo>
                  <a:pt x="333" y="2"/>
                </a:lnTo>
                <a:lnTo>
                  <a:pt x="335" y="4"/>
                </a:lnTo>
                <a:lnTo>
                  <a:pt x="336" y="5"/>
                </a:lnTo>
                <a:lnTo>
                  <a:pt x="337" y="6"/>
                </a:lnTo>
                <a:lnTo>
                  <a:pt x="338" y="7"/>
                </a:lnTo>
                <a:lnTo>
                  <a:pt x="339" y="7"/>
                </a:lnTo>
                <a:lnTo>
                  <a:pt x="354" y="16"/>
                </a:lnTo>
                <a:lnTo>
                  <a:pt x="358" y="19"/>
                </a:lnTo>
                <a:lnTo>
                  <a:pt x="362" y="21"/>
                </a:lnTo>
                <a:lnTo>
                  <a:pt x="363" y="22"/>
                </a:lnTo>
                <a:lnTo>
                  <a:pt x="370" y="25"/>
                </a:lnTo>
                <a:lnTo>
                  <a:pt x="378" y="29"/>
                </a:lnTo>
                <a:lnTo>
                  <a:pt x="379" y="30"/>
                </a:lnTo>
                <a:lnTo>
                  <a:pt x="380" y="30"/>
                </a:lnTo>
                <a:lnTo>
                  <a:pt x="383" y="30"/>
                </a:lnTo>
                <a:lnTo>
                  <a:pt x="384" y="30"/>
                </a:lnTo>
                <a:lnTo>
                  <a:pt x="389" y="31"/>
                </a:lnTo>
                <a:lnTo>
                  <a:pt x="392" y="31"/>
                </a:lnTo>
                <a:lnTo>
                  <a:pt x="397" y="31"/>
                </a:lnTo>
                <a:lnTo>
                  <a:pt x="402" y="32"/>
                </a:lnTo>
                <a:lnTo>
                  <a:pt x="407" y="32"/>
                </a:lnTo>
                <a:lnTo>
                  <a:pt x="410" y="33"/>
                </a:lnTo>
                <a:lnTo>
                  <a:pt x="415" y="34"/>
                </a:lnTo>
                <a:lnTo>
                  <a:pt x="419" y="37"/>
                </a:lnTo>
                <a:lnTo>
                  <a:pt x="426" y="40"/>
                </a:lnTo>
                <a:close/>
              </a:path>
            </a:pathLst>
          </a:custGeom>
          <a:solidFill>
            <a:srgbClr val="C3B99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1730" name="Freeform 1739">
            <a:extLst>
              <a:ext uri="{FF2B5EF4-FFF2-40B4-BE49-F238E27FC236}">
                <a16:creationId xmlns:a16="http://schemas.microsoft.com/office/drawing/2014/main" id="{5C527380-9CE5-4D3A-5BBC-7AC9468840E5}"/>
              </a:ext>
            </a:extLst>
          </p:cNvPr>
          <p:cNvSpPr>
            <a:spLocks/>
          </p:cNvSpPr>
          <p:nvPr/>
        </p:nvSpPr>
        <p:spPr bwMode="auto">
          <a:xfrm>
            <a:off x="3823347" y="3870104"/>
            <a:ext cx="622766" cy="348258"/>
          </a:xfrm>
          <a:custGeom>
            <a:avLst/>
            <a:gdLst>
              <a:gd name="T0" fmla="*/ 435 w 456"/>
              <a:gd name="T1" fmla="*/ 45 h 255"/>
              <a:gd name="T2" fmla="*/ 413 w 456"/>
              <a:gd name="T3" fmla="*/ 82 h 255"/>
              <a:gd name="T4" fmla="*/ 389 w 456"/>
              <a:gd name="T5" fmla="*/ 122 h 255"/>
              <a:gd name="T6" fmla="*/ 362 w 456"/>
              <a:gd name="T7" fmla="*/ 171 h 255"/>
              <a:gd name="T8" fmla="*/ 351 w 456"/>
              <a:gd name="T9" fmla="*/ 175 h 255"/>
              <a:gd name="T10" fmla="*/ 341 w 456"/>
              <a:gd name="T11" fmla="*/ 208 h 255"/>
              <a:gd name="T12" fmla="*/ 322 w 456"/>
              <a:gd name="T13" fmla="*/ 211 h 255"/>
              <a:gd name="T14" fmla="*/ 307 w 456"/>
              <a:gd name="T15" fmla="*/ 184 h 255"/>
              <a:gd name="T16" fmla="*/ 305 w 456"/>
              <a:gd name="T17" fmla="*/ 161 h 255"/>
              <a:gd name="T18" fmla="*/ 293 w 456"/>
              <a:gd name="T19" fmla="*/ 142 h 255"/>
              <a:gd name="T20" fmla="*/ 288 w 456"/>
              <a:gd name="T21" fmla="*/ 155 h 255"/>
              <a:gd name="T22" fmla="*/ 292 w 456"/>
              <a:gd name="T23" fmla="*/ 162 h 255"/>
              <a:gd name="T24" fmla="*/ 291 w 456"/>
              <a:gd name="T25" fmla="*/ 172 h 255"/>
              <a:gd name="T26" fmla="*/ 284 w 456"/>
              <a:gd name="T27" fmla="*/ 183 h 255"/>
              <a:gd name="T28" fmla="*/ 283 w 456"/>
              <a:gd name="T29" fmla="*/ 193 h 255"/>
              <a:gd name="T30" fmla="*/ 291 w 456"/>
              <a:gd name="T31" fmla="*/ 203 h 255"/>
              <a:gd name="T32" fmla="*/ 266 w 456"/>
              <a:gd name="T33" fmla="*/ 203 h 255"/>
              <a:gd name="T34" fmla="*/ 244 w 456"/>
              <a:gd name="T35" fmla="*/ 222 h 255"/>
              <a:gd name="T36" fmla="*/ 213 w 456"/>
              <a:gd name="T37" fmla="*/ 205 h 255"/>
              <a:gd name="T38" fmla="*/ 210 w 456"/>
              <a:gd name="T39" fmla="*/ 243 h 255"/>
              <a:gd name="T40" fmla="*/ 182 w 456"/>
              <a:gd name="T41" fmla="*/ 223 h 255"/>
              <a:gd name="T42" fmla="*/ 150 w 456"/>
              <a:gd name="T43" fmla="*/ 191 h 255"/>
              <a:gd name="T44" fmla="*/ 130 w 456"/>
              <a:gd name="T45" fmla="*/ 169 h 255"/>
              <a:gd name="T46" fmla="*/ 98 w 456"/>
              <a:gd name="T47" fmla="*/ 171 h 255"/>
              <a:gd name="T48" fmla="*/ 60 w 456"/>
              <a:gd name="T49" fmla="*/ 208 h 255"/>
              <a:gd name="T50" fmla="*/ 50 w 456"/>
              <a:gd name="T51" fmla="*/ 203 h 255"/>
              <a:gd name="T52" fmla="*/ 40 w 456"/>
              <a:gd name="T53" fmla="*/ 204 h 255"/>
              <a:gd name="T54" fmla="*/ 29 w 456"/>
              <a:gd name="T55" fmla="*/ 213 h 255"/>
              <a:gd name="T56" fmla="*/ 18 w 456"/>
              <a:gd name="T57" fmla="*/ 210 h 255"/>
              <a:gd name="T58" fmla="*/ 5 w 456"/>
              <a:gd name="T59" fmla="*/ 208 h 255"/>
              <a:gd name="T60" fmla="*/ 6 w 456"/>
              <a:gd name="T61" fmla="*/ 195 h 255"/>
              <a:gd name="T62" fmla="*/ 6 w 456"/>
              <a:gd name="T63" fmla="*/ 186 h 255"/>
              <a:gd name="T64" fmla="*/ 12 w 456"/>
              <a:gd name="T65" fmla="*/ 180 h 255"/>
              <a:gd name="T66" fmla="*/ 7 w 456"/>
              <a:gd name="T67" fmla="*/ 167 h 255"/>
              <a:gd name="T68" fmla="*/ 5 w 456"/>
              <a:gd name="T69" fmla="*/ 158 h 255"/>
              <a:gd name="T70" fmla="*/ 6 w 456"/>
              <a:gd name="T71" fmla="*/ 145 h 255"/>
              <a:gd name="T72" fmla="*/ 5 w 456"/>
              <a:gd name="T73" fmla="*/ 133 h 255"/>
              <a:gd name="T74" fmla="*/ 9 w 456"/>
              <a:gd name="T75" fmla="*/ 121 h 255"/>
              <a:gd name="T76" fmla="*/ 16 w 456"/>
              <a:gd name="T77" fmla="*/ 117 h 255"/>
              <a:gd name="T78" fmla="*/ 24 w 456"/>
              <a:gd name="T79" fmla="*/ 108 h 255"/>
              <a:gd name="T80" fmla="*/ 23 w 456"/>
              <a:gd name="T81" fmla="*/ 97 h 255"/>
              <a:gd name="T82" fmla="*/ 15 w 456"/>
              <a:gd name="T83" fmla="*/ 91 h 255"/>
              <a:gd name="T84" fmla="*/ 8 w 456"/>
              <a:gd name="T85" fmla="*/ 82 h 255"/>
              <a:gd name="T86" fmla="*/ 7 w 456"/>
              <a:gd name="T87" fmla="*/ 67 h 255"/>
              <a:gd name="T88" fmla="*/ 0 w 456"/>
              <a:gd name="T89" fmla="*/ 53 h 255"/>
              <a:gd name="T90" fmla="*/ 18 w 456"/>
              <a:gd name="T91" fmla="*/ 36 h 255"/>
              <a:gd name="T92" fmla="*/ 38 w 456"/>
              <a:gd name="T93" fmla="*/ 33 h 255"/>
              <a:gd name="T94" fmla="*/ 71 w 456"/>
              <a:gd name="T95" fmla="*/ 40 h 255"/>
              <a:gd name="T96" fmla="*/ 107 w 456"/>
              <a:gd name="T97" fmla="*/ 41 h 255"/>
              <a:gd name="T98" fmla="*/ 143 w 456"/>
              <a:gd name="T99" fmla="*/ 40 h 255"/>
              <a:gd name="T100" fmla="*/ 163 w 456"/>
              <a:gd name="T101" fmla="*/ 26 h 255"/>
              <a:gd name="T102" fmla="*/ 195 w 456"/>
              <a:gd name="T103" fmla="*/ 19 h 255"/>
              <a:gd name="T104" fmla="*/ 231 w 456"/>
              <a:gd name="T105" fmla="*/ 25 h 255"/>
              <a:gd name="T106" fmla="*/ 258 w 456"/>
              <a:gd name="T107" fmla="*/ 21 h 255"/>
              <a:gd name="T108" fmla="*/ 285 w 456"/>
              <a:gd name="T109" fmla="*/ 27 h 255"/>
              <a:gd name="T110" fmla="*/ 313 w 456"/>
              <a:gd name="T111" fmla="*/ 26 h 255"/>
              <a:gd name="T112" fmla="*/ 354 w 456"/>
              <a:gd name="T113" fmla="*/ 11 h 255"/>
              <a:gd name="T114" fmla="*/ 399 w 456"/>
              <a:gd name="T115" fmla="*/ 0 h 255"/>
              <a:gd name="T116" fmla="*/ 432 w 456"/>
              <a:gd name="T117" fmla="*/ 4 h 2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456" h="255">
                <a:moveTo>
                  <a:pt x="456" y="9"/>
                </a:moveTo>
                <a:lnTo>
                  <a:pt x="455" y="10"/>
                </a:lnTo>
                <a:lnTo>
                  <a:pt x="454" y="11"/>
                </a:lnTo>
                <a:lnTo>
                  <a:pt x="447" y="24"/>
                </a:lnTo>
                <a:lnTo>
                  <a:pt x="446" y="26"/>
                </a:lnTo>
                <a:lnTo>
                  <a:pt x="443" y="32"/>
                </a:lnTo>
                <a:lnTo>
                  <a:pt x="437" y="41"/>
                </a:lnTo>
                <a:lnTo>
                  <a:pt x="436" y="44"/>
                </a:lnTo>
                <a:lnTo>
                  <a:pt x="435" y="45"/>
                </a:lnTo>
                <a:lnTo>
                  <a:pt x="435" y="46"/>
                </a:lnTo>
                <a:lnTo>
                  <a:pt x="430" y="55"/>
                </a:lnTo>
                <a:lnTo>
                  <a:pt x="429" y="57"/>
                </a:lnTo>
                <a:lnTo>
                  <a:pt x="425" y="63"/>
                </a:lnTo>
                <a:lnTo>
                  <a:pt x="418" y="74"/>
                </a:lnTo>
                <a:lnTo>
                  <a:pt x="417" y="77"/>
                </a:lnTo>
                <a:lnTo>
                  <a:pt x="416" y="78"/>
                </a:lnTo>
                <a:lnTo>
                  <a:pt x="414" y="80"/>
                </a:lnTo>
                <a:lnTo>
                  <a:pt x="413" y="82"/>
                </a:lnTo>
                <a:lnTo>
                  <a:pt x="413" y="83"/>
                </a:lnTo>
                <a:lnTo>
                  <a:pt x="408" y="93"/>
                </a:lnTo>
                <a:lnTo>
                  <a:pt x="405" y="97"/>
                </a:lnTo>
                <a:lnTo>
                  <a:pt x="404" y="99"/>
                </a:lnTo>
                <a:lnTo>
                  <a:pt x="403" y="102"/>
                </a:lnTo>
                <a:lnTo>
                  <a:pt x="400" y="108"/>
                </a:lnTo>
                <a:lnTo>
                  <a:pt x="397" y="112"/>
                </a:lnTo>
                <a:lnTo>
                  <a:pt x="395" y="117"/>
                </a:lnTo>
                <a:lnTo>
                  <a:pt x="389" y="122"/>
                </a:lnTo>
                <a:lnTo>
                  <a:pt x="387" y="126"/>
                </a:lnTo>
                <a:lnTo>
                  <a:pt x="386" y="130"/>
                </a:lnTo>
                <a:lnTo>
                  <a:pt x="382" y="137"/>
                </a:lnTo>
                <a:lnTo>
                  <a:pt x="378" y="144"/>
                </a:lnTo>
                <a:lnTo>
                  <a:pt x="375" y="150"/>
                </a:lnTo>
                <a:lnTo>
                  <a:pt x="373" y="152"/>
                </a:lnTo>
                <a:lnTo>
                  <a:pt x="370" y="154"/>
                </a:lnTo>
                <a:lnTo>
                  <a:pt x="367" y="164"/>
                </a:lnTo>
                <a:lnTo>
                  <a:pt x="362" y="171"/>
                </a:lnTo>
                <a:lnTo>
                  <a:pt x="360" y="175"/>
                </a:lnTo>
                <a:lnTo>
                  <a:pt x="359" y="172"/>
                </a:lnTo>
                <a:lnTo>
                  <a:pt x="356" y="169"/>
                </a:lnTo>
                <a:lnTo>
                  <a:pt x="356" y="168"/>
                </a:lnTo>
                <a:lnTo>
                  <a:pt x="353" y="163"/>
                </a:lnTo>
                <a:lnTo>
                  <a:pt x="353" y="162"/>
                </a:lnTo>
                <a:lnTo>
                  <a:pt x="353" y="164"/>
                </a:lnTo>
                <a:lnTo>
                  <a:pt x="352" y="168"/>
                </a:lnTo>
                <a:lnTo>
                  <a:pt x="351" y="175"/>
                </a:lnTo>
                <a:lnTo>
                  <a:pt x="351" y="177"/>
                </a:lnTo>
                <a:lnTo>
                  <a:pt x="349" y="192"/>
                </a:lnTo>
                <a:lnTo>
                  <a:pt x="348" y="196"/>
                </a:lnTo>
                <a:lnTo>
                  <a:pt x="347" y="199"/>
                </a:lnTo>
                <a:lnTo>
                  <a:pt x="347" y="200"/>
                </a:lnTo>
                <a:lnTo>
                  <a:pt x="345" y="202"/>
                </a:lnTo>
                <a:lnTo>
                  <a:pt x="344" y="204"/>
                </a:lnTo>
                <a:lnTo>
                  <a:pt x="342" y="206"/>
                </a:lnTo>
                <a:lnTo>
                  <a:pt x="341" y="208"/>
                </a:lnTo>
                <a:lnTo>
                  <a:pt x="340" y="209"/>
                </a:lnTo>
                <a:lnTo>
                  <a:pt x="337" y="212"/>
                </a:lnTo>
                <a:lnTo>
                  <a:pt x="334" y="209"/>
                </a:lnTo>
                <a:lnTo>
                  <a:pt x="332" y="206"/>
                </a:lnTo>
                <a:lnTo>
                  <a:pt x="332" y="205"/>
                </a:lnTo>
                <a:lnTo>
                  <a:pt x="331" y="205"/>
                </a:lnTo>
                <a:lnTo>
                  <a:pt x="330" y="206"/>
                </a:lnTo>
                <a:lnTo>
                  <a:pt x="327" y="208"/>
                </a:lnTo>
                <a:lnTo>
                  <a:pt x="322" y="211"/>
                </a:lnTo>
                <a:lnTo>
                  <a:pt x="317" y="212"/>
                </a:lnTo>
                <a:lnTo>
                  <a:pt x="316" y="210"/>
                </a:lnTo>
                <a:lnTo>
                  <a:pt x="314" y="206"/>
                </a:lnTo>
                <a:lnTo>
                  <a:pt x="313" y="203"/>
                </a:lnTo>
                <a:lnTo>
                  <a:pt x="313" y="201"/>
                </a:lnTo>
                <a:lnTo>
                  <a:pt x="311" y="199"/>
                </a:lnTo>
                <a:lnTo>
                  <a:pt x="309" y="193"/>
                </a:lnTo>
                <a:lnTo>
                  <a:pt x="308" y="186"/>
                </a:lnTo>
                <a:lnTo>
                  <a:pt x="307" y="184"/>
                </a:lnTo>
                <a:lnTo>
                  <a:pt x="306" y="180"/>
                </a:lnTo>
                <a:lnTo>
                  <a:pt x="306" y="178"/>
                </a:lnTo>
                <a:lnTo>
                  <a:pt x="306" y="177"/>
                </a:lnTo>
                <a:lnTo>
                  <a:pt x="306" y="174"/>
                </a:lnTo>
                <a:lnTo>
                  <a:pt x="306" y="170"/>
                </a:lnTo>
                <a:lnTo>
                  <a:pt x="306" y="167"/>
                </a:lnTo>
                <a:lnTo>
                  <a:pt x="306" y="164"/>
                </a:lnTo>
                <a:lnTo>
                  <a:pt x="305" y="162"/>
                </a:lnTo>
                <a:lnTo>
                  <a:pt x="305" y="161"/>
                </a:lnTo>
                <a:lnTo>
                  <a:pt x="301" y="151"/>
                </a:lnTo>
                <a:lnTo>
                  <a:pt x="301" y="149"/>
                </a:lnTo>
                <a:lnTo>
                  <a:pt x="300" y="149"/>
                </a:lnTo>
                <a:lnTo>
                  <a:pt x="299" y="142"/>
                </a:lnTo>
                <a:lnTo>
                  <a:pt x="298" y="137"/>
                </a:lnTo>
                <a:lnTo>
                  <a:pt x="296" y="138"/>
                </a:lnTo>
                <a:lnTo>
                  <a:pt x="294" y="139"/>
                </a:lnTo>
                <a:lnTo>
                  <a:pt x="294" y="141"/>
                </a:lnTo>
                <a:lnTo>
                  <a:pt x="293" y="142"/>
                </a:lnTo>
                <a:lnTo>
                  <a:pt x="292" y="143"/>
                </a:lnTo>
                <a:lnTo>
                  <a:pt x="291" y="146"/>
                </a:lnTo>
                <a:lnTo>
                  <a:pt x="290" y="149"/>
                </a:lnTo>
                <a:lnTo>
                  <a:pt x="289" y="151"/>
                </a:lnTo>
                <a:lnTo>
                  <a:pt x="288" y="152"/>
                </a:lnTo>
                <a:lnTo>
                  <a:pt x="287" y="153"/>
                </a:lnTo>
                <a:lnTo>
                  <a:pt x="285" y="154"/>
                </a:lnTo>
                <a:lnTo>
                  <a:pt x="287" y="155"/>
                </a:lnTo>
                <a:lnTo>
                  <a:pt x="288" y="155"/>
                </a:lnTo>
                <a:lnTo>
                  <a:pt x="288" y="154"/>
                </a:lnTo>
                <a:lnTo>
                  <a:pt x="289" y="154"/>
                </a:lnTo>
                <a:lnTo>
                  <a:pt x="290" y="154"/>
                </a:lnTo>
                <a:lnTo>
                  <a:pt x="291" y="155"/>
                </a:lnTo>
                <a:lnTo>
                  <a:pt x="292" y="158"/>
                </a:lnTo>
                <a:lnTo>
                  <a:pt x="294" y="160"/>
                </a:lnTo>
                <a:lnTo>
                  <a:pt x="296" y="161"/>
                </a:lnTo>
                <a:lnTo>
                  <a:pt x="296" y="162"/>
                </a:lnTo>
                <a:lnTo>
                  <a:pt x="292" y="162"/>
                </a:lnTo>
                <a:lnTo>
                  <a:pt x="291" y="163"/>
                </a:lnTo>
                <a:lnTo>
                  <a:pt x="290" y="163"/>
                </a:lnTo>
                <a:lnTo>
                  <a:pt x="290" y="164"/>
                </a:lnTo>
                <a:lnTo>
                  <a:pt x="290" y="166"/>
                </a:lnTo>
                <a:lnTo>
                  <a:pt x="290" y="167"/>
                </a:lnTo>
                <a:lnTo>
                  <a:pt x="290" y="168"/>
                </a:lnTo>
                <a:lnTo>
                  <a:pt x="290" y="170"/>
                </a:lnTo>
                <a:lnTo>
                  <a:pt x="291" y="171"/>
                </a:lnTo>
                <a:lnTo>
                  <a:pt x="291" y="172"/>
                </a:lnTo>
                <a:lnTo>
                  <a:pt x="289" y="172"/>
                </a:lnTo>
                <a:lnTo>
                  <a:pt x="289" y="174"/>
                </a:lnTo>
                <a:lnTo>
                  <a:pt x="288" y="176"/>
                </a:lnTo>
                <a:lnTo>
                  <a:pt x="287" y="177"/>
                </a:lnTo>
                <a:lnTo>
                  <a:pt x="287" y="178"/>
                </a:lnTo>
                <a:lnTo>
                  <a:pt x="285" y="179"/>
                </a:lnTo>
                <a:lnTo>
                  <a:pt x="285" y="180"/>
                </a:lnTo>
                <a:lnTo>
                  <a:pt x="284" y="181"/>
                </a:lnTo>
                <a:lnTo>
                  <a:pt x="284" y="183"/>
                </a:lnTo>
                <a:lnTo>
                  <a:pt x="285" y="184"/>
                </a:lnTo>
                <a:lnTo>
                  <a:pt x="287" y="185"/>
                </a:lnTo>
                <a:lnTo>
                  <a:pt x="287" y="186"/>
                </a:lnTo>
                <a:lnTo>
                  <a:pt x="287" y="187"/>
                </a:lnTo>
                <a:lnTo>
                  <a:pt x="287" y="188"/>
                </a:lnTo>
                <a:lnTo>
                  <a:pt x="285" y="189"/>
                </a:lnTo>
                <a:lnTo>
                  <a:pt x="284" y="191"/>
                </a:lnTo>
                <a:lnTo>
                  <a:pt x="283" y="192"/>
                </a:lnTo>
                <a:lnTo>
                  <a:pt x="283" y="193"/>
                </a:lnTo>
                <a:lnTo>
                  <a:pt x="283" y="194"/>
                </a:lnTo>
                <a:lnTo>
                  <a:pt x="285" y="197"/>
                </a:lnTo>
                <a:lnTo>
                  <a:pt x="287" y="199"/>
                </a:lnTo>
                <a:lnTo>
                  <a:pt x="287" y="200"/>
                </a:lnTo>
                <a:lnTo>
                  <a:pt x="288" y="201"/>
                </a:lnTo>
                <a:lnTo>
                  <a:pt x="289" y="202"/>
                </a:lnTo>
                <a:lnTo>
                  <a:pt x="290" y="203"/>
                </a:lnTo>
                <a:lnTo>
                  <a:pt x="291" y="202"/>
                </a:lnTo>
                <a:lnTo>
                  <a:pt x="291" y="203"/>
                </a:lnTo>
                <a:lnTo>
                  <a:pt x="292" y="203"/>
                </a:lnTo>
                <a:lnTo>
                  <a:pt x="292" y="204"/>
                </a:lnTo>
                <a:lnTo>
                  <a:pt x="292" y="205"/>
                </a:lnTo>
                <a:lnTo>
                  <a:pt x="292" y="208"/>
                </a:lnTo>
                <a:lnTo>
                  <a:pt x="291" y="209"/>
                </a:lnTo>
                <a:lnTo>
                  <a:pt x="290" y="209"/>
                </a:lnTo>
                <a:lnTo>
                  <a:pt x="285" y="206"/>
                </a:lnTo>
                <a:lnTo>
                  <a:pt x="271" y="208"/>
                </a:lnTo>
                <a:lnTo>
                  <a:pt x="266" y="203"/>
                </a:lnTo>
                <a:lnTo>
                  <a:pt x="263" y="202"/>
                </a:lnTo>
                <a:lnTo>
                  <a:pt x="261" y="199"/>
                </a:lnTo>
                <a:lnTo>
                  <a:pt x="259" y="197"/>
                </a:lnTo>
                <a:lnTo>
                  <a:pt x="258" y="196"/>
                </a:lnTo>
                <a:lnTo>
                  <a:pt x="255" y="202"/>
                </a:lnTo>
                <a:lnTo>
                  <a:pt x="251" y="210"/>
                </a:lnTo>
                <a:lnTo>
                  <a:pt x="248" y="216"/>
                </a:lnTo>
                <a:lnTo>
                  <a:pt x="246" y="219"/>
                </a:lnTo>
                <a:lnTo>
                  <a:pt x="244" y="222"/>
                </a:lnTo>
                <a:lnTo>
                  <a:pt x="245" y="219"/>
                </a:lnTo>
                <a:lnTo>
                  <a:pt x="242" y="217"/>
                </a:lnTo>
                <a:lnTo>
                  <a:pt x="238" y="213"/>
                </a:lnTo>
                <a:lnTo>
                  <a:pt x="235" y="218"/>
                </a:lnTo>
                <a:lnTo>
                  <a:pt x="231" y="214"/>
                </a:lnTo>
                <a:lnTo>
                  <a:pt x="228" y="211"/>
                </a:lnTo>
                <a:lnTo>
                  <a:pt x="224" y="209"/>
                </a:lnTo>
                <a:lnTo>
                  <a:pt x="215" y="202"/>
                </a:lnTo>
                <a:lnTo>
                  <a:pt x="213" y="205"/>
                </a:lnTo>
                <a:lnTo>
                  <a:pt x="212" y="208"/>
                </a:lnTo>
                <a:lnTo>
                  <a:pt x="210" y="211"/>
                </a:lnTo>
                <a:lnTo>
                  <a:pt x="207" y="216"/>
                </a:lnTo>
                <a:lnTo>
                  <a:pt x="206" y="219"/>
                </a:lnTo>
                <a:lnTo>
                  <a:pt x="203" y="223"/>
                </a:lnTo>
                <a:lnTo>
                  <a:pt x="202" y="226"/>
                </a:lnTo>
                <a:lnTo>
                  <a:pt x="203" y="227"/>
                </a:lnTo>
                <a:lnTo>
                  <a:pt x="207" y="236"/>
                </a:lnTo>
                <a:lnTo>
                  <a:pt x="210" y="243"/>
                </a:lnTo>
                <a:lnTo>
                  <a:pt x="215" y="255"/>
                </a:lnTo>
                <a:lnTo>
                  <a:pt x="206" y="245"/>
                </a:lnTo>
                <a:lnTo>
                  <a:pt x="205" y="246"/>
                </a:lnTo>
                <a:lnTo>
                  <a:pt x="202" y="243"/>
                </a:lnTo>
                <a:lnTo>
                  <a:pt x="196" y="237"/>
                </a:lnTo>
                <a:lnTo>
                  <a:pt x="189" y="229"/>
                </a:lnTo>
                <a:lnTo>
                  <a:pt x="185" y="226"/>
                </a:lnTo>
                <a:lnTo>
                  <a:pt x="184" y="223"/>
                </a:lnTo>
                <a:lnTo>
                  <a:pt x="182" y="223"/>
                </a:lnTo>
                <a:lnTo>
                  <a:pt x="177" y="218"/>
                </a:lnTo>
                <a:lnTo>
                  <a:pt x="176" y="216"/>
                </a:lnTo>
                <a:lnTo>
                  <a:pt x="170" y="210"/>
                </a:lnTo>
                <a:lnTo>
                  <a:pt x="162" y="203"/>
                </a:lnTo>
                <a:lnTo>
                  <a:pt x="162" y="202"/>
                </a:lnTo>
                <a:lnTo>
                  <a:pt x="156" y="196"/>
                </a:lnTo>
                <a:lnTo>
                  <a:pt x="154" y="194"/>
                </a:lnTo>
                <a:lnTo>
                  <a:pt x="153" y="194"/>
                </a:lnTo>
                <a:lnTo>
                  <a:pt x="150" y="191"/>
                </a:lnTo>
                <a:lnTo>
                  <a:pt x="147" y="188"/>
                </a:lnTo>
                <a:lnTo>
                  <a:pt x="143" y="184"/>
                </a:lnTo>
                <a:lnTo>
                  <a:pt x="140" y="179"/>
                </a:lnTo>
                <a:lnTo>
                  <a:pt x="137" y="177"/>
                </a:lnTo>
                <a:lnTo>
                  <a:pt x="136" y="176"/>
                </a:lnTo>
                <a:lnTo>
                  <a:pt x="135" y="175"/>
                </a:lnTo>
                <a:lnTo>
                  <a:pt x="134" y="172"/>
                </a:lnTo>
                <a:lnTo>
                  <a:pt x="132" y="171"/>
                </a:lnTo>
                <a:lnTo>
                  <a:pt x="130" y="169"/>
                </a:lnTo>
                <a:lnTo>
                  <a:pt x="128" y="168"/>
                </a:lnTo>
                <a:lnTo>
                  <a:pt x="114" y="153"/>
                </a:lnTo>
                <a:lnTo>
                  <a:pt x="111" y="155"/>
                </a:lnTo>
                <a:lnTo>
                  <a:pt x="109" y="158"/>
                </a:lnTo>
                <a:lnTo>
                  <a:pt x="109" y="159"/>
                </a:lnTo>
                <a:lnTo>
                  <a:pt x="107" y="161"/>
                </a:lnTo>
                <a:lnTo>
                  <a:pt x="106" y="163"/>
                </a:lnTo>
                <a:lnTo>
                  <a:pt x="99" y="169"/>
                </a:lnTo>
                <a:lnTo>
                  <a:pt x="98" y="171"/>
                </a:lnTo>
                <a:lnTo>
                  <a:pt x="94" y="175"/>
                </a:lnTo>
                <a:lnTo>
                  <a:pt x="91" y="177"/>
                </a:lnTo>
                <a:lnTo>
                  <a:pt x="87" y="180"/>
                </a:lnTo>
                <a:lnTo>
                  <a:pt x="86" y="181"/>
                </a:lnTo>
                <a:lnTo>
                  <a:pt x="85" y="183"/>
                </a:lnTo>
                <a:lnTo>
                  <a:pt x="83" y="185"/>
                </a:lnTo>
                <a:lnTo>
                  <a:pt x="71" y="197"/>
                </a:lnTo>
                <a:lnTo>
                  <a:pt x="66" y="202"/>
                </a:lnTo>
                <a:lnTo>
                  <a:pt x="60" y="208"/>
                </a:lnTo>
                <a:lnTo>
                  <a:pt x="57" y="211"/>
                </a:lnTo>
                <a:lnTo>
                  <a:pt x="57" y="210"/>
                </a:lnTo>
                <a:lnTo>
                  <a:pt x="56" y="210"/>
                </a:lnTo>
                <a:lnTo>
                  <a:pt x="54" y="208"/>
                </a:lnTo>
                <a:lnTo>
                  <a:pt x="54" y="206"/>
                </a:lnTo>
                <a:lnTo>
                  <a:pt x="54" y="205"/>
                </a:lnTo>
                <a:lnTo>
                  <a:pt x="52" y="205"/>
                </a:lnTo>
                <a:lnTo>
                  <a:pt x="51" y="204"/>
                </a:lnTo>
                <a:lnTo>
                  <a:pt x="50" y="203"/>
                </a:lnTo>
                <a:lnTo>
                  <a:pt x="49" y="202"/>
                </a:lnTo>
                <a:lnTo>
                  <a:pt x="48" y="201"/>
                </a:lnTo>
                <a:lnTo>
                  <a:pt x="47" y="201"/>
                </a:lnTo>
                <a:lnTo>
                  <a:pt x="46" y="200"/>
                </a:lnTo>
                <a:lnTo>
                  <a:pt x="45" y="201"/>
                </a:lnTo>
                <a:lnTo>
                  <a:pt x="43" y="203"/>
                </a:lnTo>
                <a:lnTo>
                  <a:pt x="43" y="204"/>
                </a:lnTo>
                <a:lnTo>
                  <a:pt x="42" y="203"/>
                </a:lnTo>
                <a:lnTo>
                  <a:pt x="40" y="204"/>
                </a:lnTo>
                <a:lnTo>
                  <a:pt x="39" y="204"/>
                </a:lnTo>
                <a:lnTo>
                  <a:pt x="38" y="205"/>
                </a:lnTo>
                <a:lnTo>
                  <a:pt x="38" y="206"/>
                </a:lnTo>
                <a:lnTo>
                  <a:pt x="37" y="208"/>
                </a:lnTo>
                <a:lnTo>
                  <a:pt x="35" y="208"/>
                </a:lnTo>
                <a:lnTo>
                  <a:pt x="34" y="208"/>
                </a:lnTo>
                <a:lnTo>
                  <a:pt x="32" y="210"/>
                </a:lnTo>
                <a:lnTo>
                  <a:pt x="31" y="212"/>
                </a:lnTo>
                <a:lnTo>
                  <a:pt x="29" y="213"/>
                </a:lnTo>
                <a:lnTo>
                  <a:pt x="28" y="213"/>
                </a:lnTo>
                <a:lnTo>
                  <a:pt x="26" y="211"/>
                </a:lnTo>
                <a:lnTo>
                  <a:pt x="26" y="210"/>
                </a:lnTo>
                <a:lnTo>
                  <a:pt x="25" y="209"/>
                </a:lnTo>
                <a:lnTo>
                  <a:pt x="24" y="208"/>
                </a:lnTo>
                <a:lnTo>
                  <a:pt x="23" y="206"/>
                </a:lnTo>
                <a:lnTo>
                  <a:pt x="22" y="206"/>
                </a:lnTo>
                <a:lnTo>
                  <a:pt x="21" y="208"/>
                </a:lnTo>
                <a:lnTo>
                  <a:pt x="18" y="210"/>
                </a:lnTo>
                <a:lnTo>
                  <a:pt x="15" y="212"/>
                </a:lnTo>
                <a:lnTo>
                  <a:pt x="14" y="213"/>
                </a:lnTo>
                <a:lnTo>
                  <a:pt x="12" y="214"/>
                </a:lnTo>
                <a:lnTo>
                  <a:pt x="11" y="214"/>
                </a:lnTo>
                <a:lnTo>
                  <a:pt x="9" y="214"/>
                </a:lnTo>
                <a:lnTo>
                  <a:pt x="8" y="213"/>
                </a:lnTo>
                <a:lnTo>
                  <a:pt x="8" y="212"/>
                </a:lnTo>
                <a:lnTo>
                  <a:pt x="7" y="211"/>
                </a:lnTo>
                <a:lnTo>
                  <a:pt x="5" y="208"/>
                </a:lnTo>
                <a:lnTo>
                  <a:pt x="4" y="205"/>
                </a:lnTo>
                <a:lnTo>
                  <a:pt x="5" y="204"/>
                </a:lnTo>
                <a:lnTo>
                  <a:pt x="5" y="203"/>
                </a:lnTo>
                <a:lnTo>
                  <a:pt x="6" y="203"/>
                </a:lnTo>
                <a:lnTo>
                  <a:pt x="6" y="202"/>
                </a:lnTo>
                <a:lnTo>
                  <a:pt x="5" y="200"/>
                </a:lnTo>
                <a:lnTo>
                  <a:pt x="5" y="199"/>
                </a:lnTo>
                <a:lnTo>
                  <a:pt x="6" y="196"/>
                </a:lnTo>
                <a:lnTo>
                  <a:pt x="6" y="195"/>
                </a:lnTo>
                <a:lnTo>
                  <a:pt x="6" y="194"/>
                </a:lnTo>
                <a:lnTo>
                  <a:pt x="6" y="193"/>
                </a:lnTo>
                <a:lnTo>
                  <a:pt x="6" y="192"/>
                </a:lnTo>
                <a:lnTo>
                  <a:pt x="7" y="191"/>
                </a:lnTo>
                <a:lnTo>
                  <a:pt x="7" y="189"/>
                </a:lnTo>
                <a:lnTo>
                  <a:pt x="7" y="188"/>
                </a:lnTo>
                <a:lnTo>
                  <a:pt x="7" y="187"/>
                </a:lnTo>
                <a:lnTo>
                  <a:pt x="6" y="187"/>
                </a:lnTo>
                <a:lnTo>
                  <a:pt x="6" y="186"/>
                </a:lnTo>
                <a:lnTo>
                  <a:pt x="5" y="186"/>
                </a:lnTo>
                <a:lnTo>
                  <a:pt x="5" y="185"/>
                </a:lnTo>
                <a:lnTo>
                  <a:pt x="6" y="184"/>
                </a:lnTo>
                <a:lnTo>
                  <a:pt x="7" y="184"/>
                </a:lnTo>
                <a:lnTo>
                  <a:pt x="7" y="183"/>
                </a:lnTo>
                <a:lnTo>
                  <a:pt x="8" y="183"/>
                </a:lnTo>
                <a:lnTo>
                  <a:pt x="11" y="181"/>
                </a:lnTo>
                <a:lnTo>
                  <a:pt x="12" y="181"/>
                </a:lnTo>
                <a:lnTo>
                  <a:pt x="12" y="180"/>
                </a:lnTo>
                <a:lnTo>
                  <a:pt x="12" y="179"/>
                </a:lnTo>
                <a:lnTo>
                  <a:pt x="11" y="178"/>
                </a:lnTo>
                <a:lnTo>
                  <a:pt x="9" y="176"/>
                </a:lnTo>
                <a:lnTo>
                  <a:pt x="9" y="175"/>
                </a:lnTo>
                <a:lnTo>
                  <a:pt x="9" y="174"/>
                </a:lnTo>
                <a:lnTo>
                  <a:pt x="8" y="172"/>
                </a:lnTo>
                <a:lnTo>
                  <a:pt x="8" y="171"/>
                </a:lnTo>
                <a:lnTo>
                  <a:pt x="7" y="169"/>
                </a:lnTo>
                <a:lnTo>
                  <a:pt x="7" y="167"/>
                </a:lnTo>
                <a:lnTo>
                  <a:pt x="6" y="167"/>
                </a:lnTo>
                <a:lnTo>
                  <a:pt x="5" y="164"/>
                </a:lnTo>
                <a:lnTo>
                  <a:pt x="4" y="163"/>
                </a:lnTo>
                <a:lnTo>
                  <a:pt x="3" y="163"/>
                </a:lnTo>
                <a:lnTo>
                  <a:pt x="3" y="162"/>
                </a:lnTo>
                <a:lnTo>
                  <a:pt x="3" y="161"/>
                </a:lnTo>
                <a:lnTo>
                  <a:pt x="2" y="160"/>
                </a:lnTo>
                <a:lnTo>
                  <a:pt x="3" y="159"/>
                </a:lnTo>
                <a:lnTo>
                  <a:pt x="5" y="158"/>
                </a:lnTo>
                <a:lnTo>
                  <a:pt x="6" y="156"/>
                </a:lnTo>
                <a:lnTo>
                  <a:pt x="6" y="155"/>
                </a:lnTo>
                <a:lnTo>
                  <a:pt x="5" y="154"/>
                </a:lnTo>
                <a:lnTo>
                  <a:pt x="4" y="152"/>
                </a:lnTo>
                <a:lnTo>
                  <a:pt x="4" y="151"/>
                </a:lnTo>
                <a:lnTo>
                  <a:pt x="5" y="149"/>
                </a:lnTo>
                <a:lnTo>
                  <a:pt x="6" y="149"/>
                </a:lnTo>
                <a:lnTo>
                  <a:pt x="6" y="146"/>
                </a:lnTo>
                <a:lnTo>
                  <a:pt x="6" y="145"/>
                </a:lnTo>
                <a:lnTo>
                  <a:pt x="6" y="143"/>
                </a:lnTo>
                <a:lnTo>
                  <a:pt x="6" y="141"/>
                </a:lnTo>
                <a:lnTo>
                  <a:pt x="5" y="138"/>
                </a:lnTo>
                <a:lnTo>
                  <a:pt x="5" y="137"/>
                </a:lnTo>
                <a:lnTo>
                  <a:pt x="4" y="136"/>
                </a:lnTo>
                <a:lnTo>
                  <a:pt x="4" y="135"/>
                </a:lnTo>
                <a:lnTo>
                  <a:pt x="4" y="134"/>
                </a:lnTo>
                <a:lnTo>
                  <a:pt x="5" y="134"/>
                </a:lnTo>
                <a:lnTo>
                  <a:pt x="5" y="133"/>
                </a:lnTo>
                <a:lnTo>
                  <a:pt x="5" y="132"/>
                </a:lnTo>
                <a:lnTo>
                  <a:pt x="5" y="130"/>
                </a:lnTo>
                <a:lnTo>
                  <a:pt x="5" y="129"/>
                </a:lnTo>
                <a:lnTo>
                  <a:pt x="6" y="128"/>
                </a:lnTo>
                <a:lnTo>
                  <a:pt x="7" y="127"/>
                </a:lnTo>
                <a:lnTo>
                  <a:pt x="7" y="126"/>
                </a:lnTo>
                <a:lnTo>
                  <a:pt x="7" y="125"/>
                </a:lnTo>
                <a:lnTo>
                  <a:pt x="8" y="122"/>
                </a:lnTo>
                <a:lnTo>
                  <a:pt x="9" y="121"/>
                </a:lnTo>
                <a:lnTo>
                  <a:pt x="11" y="121"/>
                </a:lnTo>
                <a:lnTo>
                  <a:pt x="12" y="120"/>
                </a:lnTo>
                <a:lnTo>
                  <a:pt x="12" y="119"/>
                </a:lnTo>
                <a:lnTo>
                  <a:pt x="12" y="118"/>
                </a:lnTo>
                <a:lnTo>
                  <a:pt x="13" y="118"/>
                </a:lnTo>
                <a:lnTo>
                  <a:pt x="13" y="117"/>
                </a:lnTo>
                <a:lnTo>
                  <a:pt x="14" y="117"/>
                </a:lnTo>
                <a:lnTo>
                  <a:pt x="15" y="116"/>
                </a:lnTo>
                <a:lnTo>
                  <a:pt x="16" y="117"/>
                </a:lnTo>
                <a:lnTo>
                  <a:pt x="16" y="118"/>
                </a:lnTo>
                <a:lnTo>
                  <a:pt x="17" y="117"/>
                </a:lnTo>
                <a:lnTo>
                  <a:pt x="17" y="116"/>
                </a:lnTo>
                <a:lnTo>
                  <a:pt x="17" y="114"/>
                </a:lnTo>
                <a:lnTo>
                  <a:pt x="18" y="113"/>
                </a:lnTo>
                <a:lnTo>
                  <a:pt x="21" y="111"/>
                </a:lnTo>
                <a:lnTo>
                  <a:pt x="23" y="110"/>
                </a:lnTo>
                <a:lnTo>
                  <a:pt x="24" y="109"/>
                </a:lnTo>
                <a:lnTo>
                  <a:pt x="24" y="108"/>
                </a:lnTo>
                <a:lnTo>
                  <a:pt x="24" y="107"/>
                </a:lnTo>
                <a:lnTo>
                  <a:pt x="25" y="104"/>
                </a:lnTo>
                <a:lnTo>
                  <a:pt x="25" y="103"/>
                </a:lnTo>
                <a:lnTo>
                  <a:pt x="25" y="102"/>
                </a:lnTo>
                <a:lnTo>
                  <a:pt x="24" y="101"/>
                </a:lnTo>
                <a:lnTo>
                  <a:pt x="24" y="100"/>
                </a:lnTo>
                <a:lnTo>
                  <a:pt x="24" y="99"/>
                </a:lnTo>
                <a:lnTo>
                  <a:pt x="23" y="99"/>
                </a:lnTo>
                <a:lnTo>
                  <a:pt x="23" y="97"/>
                </a:lnTo>
                <a:lnTo>
                  <a:pt x="22" y="95"/>
                </a:lnTo>
                <a:lnTo>
                  <a:pt x="21" y="94"/>
                </a:lnTo>
                <a:lnTo>
                  <a:pt x="20" y="93"/>
                </a:lnTo>
                <a:lnTo>
                  <a:pt x="18" y="95"/>
                </a:lnTo>
                <a:lnTo>
                  <a:pt x="17" y="96"/>
                </a:lnTo>
                <a:lnTo>
                  <a:pt x="16" y="96"/>
                </a:lnTo>
                <a:lnTo>
                  <a:pt x="15" y="95"/>
                </a:lnTo>
                <a:lnTo>
                  <a:pt x="15" y="93"/>
                </a:lnTo>
                <a:lnTo>
                  <a:pt x="15" y="91"/>
                </a:lnTo>
                <a:lnTo>
                  <a:pt x="15" y="88"/>
                </a:lnTo>
                <a:lnTo>
                  <a:pt x="15" y="87"/>
                </a:lnTo>
                <a:lnTo>
                  <a:pt x="13" y="86"/>
                </a:lnTo>
                <a:lnTo>
                  <a:pt x="13" y="85"/>
                </a:lnTo>
                <a:lnTo>
                  <a:pt x="12" y="85"/>
                </a:lnTo>
                <a:lnTo>
                  <a:pt x="9" y="84"/>
                </a:lnTo>
                <a:lnTo>
                  <a:pt x="9" y="83"/>
                </a:lnTo>
                <a:lnTo>
                  <a:pt x="8" y="83"/>
                </a:lnTo>
                <a:lnTo>
                  <a:pt x="8" y="82"/>
                </a:lnTo>
                <a:lnTo>
                  <a:pt x="8" y="80"/>
                </a:lnTo>
                <a:lnTo>
                  <a:pt x="8" y="79"/>
                </a:lnTo>
                <a:lnTo>
                  <a:pt x="9" y="78"/>
                </a:lnTo>
                <a:lnTo>
                  <a:pt x="8" y="77"/>
                </a:lnTo>
                <a:lnTo>
                  <a:pt x="7" y="75"/>
                </a:lnTo>
                <a:lnTo>
                  <a:pt x="7" y="74"/>
                </a:lnTo>
                <a:lnTo>
                  <a:pt x="7" y="71"/>
                </a:lnTo>
                <a:lnTo>
                  <a:pt x="7" y="70"/>
                </a:lnTo>
                <a:lnTo>
                  <a:pt x="7" y="67"/>
                </a:lnTo>
                <a:lnTo>
                  <a:pt x="7" y="66"/>
                </a:lnTo>
                <a:lnTo>
                  <a:pt x="7" y="64"/>
                </a:lnTo>
                <a:lnTo>
                  <a:pt x="6" y="62"/>
                </a:lnTo>
                <a:lnTo>
                  <a:pt x="5" y="60"/>
                </a:lnTo>
                <a:lnTo>
                  <a:pt x="5" y="59"/>
                </a:lnTo>
                <a:lnTo>
                  <a:pt x="4" y="59"/>
                </a:lnTo>
                <a:lnTo>
                  <a:pt x="4" y="58"/>
                </a:lnTo>
                <a:lnTo>
                  <a:pt x="0" y="54"/>
                </a:lnTo>
                <a:lnTo>
                  <a:pt x="0" y="53"/>
                </a:lnTo>
                <a:lnTo>
                  <a:pt x="2" y="50"/>
                </a:lnTo>
                <a:lnTo>
                  <a:pt x="4" y="46"/>
                </a:lnTo>
                <a:lnTo>
                  <a:pt x="5" y="43"/>
                </a:lnTo>
                <a:lnTo>
                  <a:pt x="7" y="41"/>
                </a:lnTo>
                <a:lnTo>
                  <a:pt x="11" y="38"/>
                </a:lnTo>
                <a:lnTo>
                  <a:pt x="13" y="37"/>
                </a:lnTo>
                <a:lnTo>
                  <a:pt x="15" y="36"/>
                </a:lnTo>
                <a:lnTo>
                  <a:pt x="17" y="36"/>
                </a:lnTo>
                <a:lnTo>
                  <a:pt x="18" y="36"/>
                </a:lnTo>
                <a:lnTo>
                  <a:pt x="22" y="36"/>
                </a:lnTo>
                <a:lnTo>
                  <a:pt x="28" y="36"/>
                </a:lnTo>
                <a:lnTo>
                  <a:pt x="29" y="36"/>
                </a:lnTo>
                <a:lnTo>
                  <a:pt x="32" y="36"/>
                </a:lnTo>
                <a:lnTo>
                  <a:pt x="33" y="35"/>
                </a:lnTo>
                <a:lnTo>
                  <a:pt x="34" y="34"/>
                </a:lnTo>
                <a:lnTo>
                  <a:pt x="34" y="33"/>
                </a:lnTo>
                <a:lnTo>
                  <a:pt x="35" y="30"/>
                </a:lnTo>
                <a:lnTo>
                  <a:pt x="38" y="33"/>
                </a:lnTo>
                <a:lnTo>
                  <a:pt x="42" y="36"/>
                </a:lnTo>
                <a:lnTo>
                  <a:pt x="43" y="37"/>
                </a:lnTo>
                <a:lnTo>
                  <a:pt x="45" y="38"/>
                </a:lnTo>
                <a:lnTo>
                  <a:pt x="46" y="38"/>
                </a:lnTo>
                <a:lnTo>
                  <a:pt x="47" y="38"/>
                </a:lnTo>
                <a:lnTo>
                  <a:pt x="51" y="40"/>
                </a:lnTo>
                <a:lnTo>
                  <a:pt x="56" y="40"/>
                </a:lnTo>
                <a:lnTo>
                  <a:pt x="64" y="40"/>
                </a:lnTo>
                <a:lnTo>
                  <a:pt x="71" y="40"/>
                </a:lnTo>
                <a:lnTo>
                  <a:pt x="75" y="40"/>
                </a:lnTo>
                <a:lnTo>
                  <a:pt x="85" y="41"/>
                </a:lnTo>
                <a:lnTo>
                  <a:pt x="92" y="41"/>
                </a:lnTo>
                <a:lnTo>
                  <a:pt x="93" y="41"/>
                </a:lnTo>
                <a:lnTo>
                  <a:pt x="94" y="41"/>
                </a:lnTo>
                <a:lnTo>
                  <a:pt x="95" y="41"/>
                </a:lnTo>
                <a:lnTo>
                  <a:pt x="97" y="41"/>
                </a:lnTo>
                <a:lnTo>
                  <a:pt x="106" y="41"/>
                </a:lnTo>
                <a:lnTo>
                  <a:pt x="107" y="41"/>
                </a:lnTo>
                <a:lnTo>
                  <a:pt x="108" y="41"/>
                </a:lnTo>
                <a:lnTo>
                  <a:pt x="109" y="41"/>
                </a:lnTo>
                <a:lnTo>
                  <a:pt x="112" y="41"/>
                </a:lnTo>
                <a:lnTo>
                  <a:pt x="124" y="42"/>
                </a:lnTo>
                <a:lnTo>
                  <a:pt x="133" y="41"/>
                </a:lnTo>
                <a:lnTo>
                  <a:pt x="136" y="41"/>
                </a:lnTo>
                <a:lnTo>
                  <a:pt x="138" y="41"/>
                </a:lnTo>
                <a:lnTo>
                  <a:pt x="141" y="41"/>
                </a:lnTo>
                <a:lnTo>
                  <a:pt x="143" y="40"/>
                </a:lnTo>
                <a:lnTo>
                  <a:pt x="144" y="40"/>
                </a:lnTo>
                <a:lnTo>
                  <a:pt x="146" y="38"/>
                </a:lnTo>
                <a:lnTo>
                  <a:pt x="147" y="38"/>
                </a:lnTo>
                <a:lnTo>
                  <a:pt x="149" y="37"/>
                </a:lnTo>
                <a:lnTo>
                  <a:pt x="151" y="35"/>
                </a:lnTo>
                <a:lnTo>
                  <a:pt x="154" y="33"/>
                </a:lnTo>
                <a:lnTo>
                  <a:pt x="156" y="30"/>
                </a:lnTo>
                <a:lnTo>
                  <a:pt x="161" y="28"/>
                </a:lnTo>
                <a:lnTo>
                  <a:pt x="163" y="26"/>
                </a:lnTo>
                <a:lnTo>
                  <a:pt x="166" y="25"/>
                </a:lnTo>
                <a:lnTo>
                  <a:pt x="168" y="24"/>
                </a:lnTo>
                <a:lnTo>
                  <a:pt x="171" y="22"/>
                </a:lnTo>
                <a:lnTo>
                  <a:pt x="175" y="20"/>
                </a:lnTo>
                <a:lnTo>
                  <a:pt x="180" y="19"/>
                </a:lnTo>
                <a:lnTo>
                  <a:pt x="182" y="19"/>
                </a:lnTo>
                <a:lnTo>
                  <a:pt x="187" y="18"/>
                </a:lnTo>
                <a:lnTo>
                  <a:pt x="192" y="18"/>
                </a:lnTo>
                <a:lnTo>
                  <a:pt x="195" y="19"/>
                </a:lnTo>
                <a:lnTo>
                  <a:pt x="198" y="19"/>
                </a:lnTo>
                <a:lnTo>
                  <a:pt x="204" y="20"/>
                </a:lnTo>
                <a:lnTo>
                  <a:pt x="209" y="21"/>
                </a:lnTo>
                <a:lnTo>
                  <a:pt x="214" y="22"/>
                </a:lnTo>
                <a:lnTo>
                  <a:pt x="220" y="24"/>
                </a:lnTo>
                <a:lnTo>
                  <a:pt x="221" y="24"/>
                </a:lnTo>
                <a:lnTo>
                  <a:pt x="223" y="25"/>
                </a:lnTo>
                <a:lnTo>
                  <a:pt x="229" y="25"/>
                </a:lnTo>
                <a:lnTo>
                  <a:pt x="231" y="25"/>
                </a:lnTo>
                <a:lnTo>
                  <a:pt x="233" y="25"/>
                </a:lnTo>
                <a:lnTo>
                  <a:pt x="235" y="25"/>
                </a:lnTo>
                <a:lnTo>
                  <a:pt x="237" y="25"/>
                </a:lnTo>
                <a:lnTo>
                  <a:pt x="240" y="24"/>
                </a:lnTo>
                <a:lnTo>
                  <a:pt x="242" y="24"/>
                </a:lnTo>
                <a:lnTo>
                  <a:pt x="246" y="22"/>
                </a:lnTo>
                <a:lnTo>
                  <a:pt x="253" y="22"/>
                </a:lnTo>
                <a:lnTo>
                  <a:pt x="256" y="21"/>
                </a:lnTo>
                <a:lnTo>
                  <a:pt x="258" y="21"/>
                </a:lnTo>
                <a:lnTo>
                  <a:pt x="262" y="21"/>
                </a:lnTo>
                <a:lnTo>
                  <a:pt x="264" y="21"/>
                </a:lnTo>
                <a:lnTo>
                  <a:pt x="268" y="21"/>
                </a:lnTo>
                <a:lnTo>
                  <a:pt x="271" y="22"/>
                </a:lnTo>
                <a:lnTo>
                  <a:pt x="273" y="24"/>
                </a:lnTo>
                <a:lnTo>
                  <a:pt x="276" y="25"/>
                </a:lnTo>
                <a:lnTo>
                  <a:pt x="278" y="25"/>
                </a:lnTo>
                <a:lnTo>
                  <a:pt x="279" y="25"/>
                </a:lnTo>
                <a:lnTo>
                  <a:pt x="285" y="27"/>
                </a:lnTo>
                <a:lnTo>
                  <a:pt x="287" y="28"/>
                </a:lnTo>
                <a:lnTo>
                  <a:pt x="288" y="28"/>
                </a:lnTo>
                <a:lnTo>
                  <a:pt x="290" y="28"/>
                </a:lnTo>
                <a:lnTo>
                  <a:pt x="291" y="29"/>
                </a:lnTo>
                <a:lnTo>
                  <a:pt x="292" y="29"/>
                </a:lnTo>
                <a:lnTo>
                  <a:pt x="294" y="29"/>
                </a:lnTo>
                <a:lnTo>
                  <a:pt x="297" y="29"/>
                </a:lnTo>
                <a:lnTo>
                  <a:pt x="305" y="28"/>
                </a:lnTo>
                <a:lnTo>
                  <a:pt x="313" y="26"/>
                </a:lnTo>
                <a:lnTo>
                  <a:pt x="314" y="25"/>
                </a:lnTo>
                <a:lnTo>
                  <a:pt x="320" y="22"/>
                </a:lnTo>
                <a:lnTo>
                  <a:pt x="333" y="18"/>
                </a:lnTo>
                <a:lnTo>
                  <a:pt x="340" y="16"/>
                </a:lnTo>
                <a:lnTo>
                  <a:pt x="343" y="15"/>
                </a:lnTo>
                <a:lnTo>
                  <a:pt x="345" y="15"/>
                </a:lnTo>
                <a:lnTo>
                  <a:pt x="345" y="13"/>
                </a:lnTo>
                <a:lnTo>
                  <a:pt x="351" y="12"/>
                </a:lnTo>
                <a:lnTo>
                  <a:pt x="354" y="11"/>
                </a:lnTo>
                <a:lnTo>
                  <a:pt x="357" y="10"/>
                </a:lnTo>
                <a:lnTo>
                  <a:pt x="366" y="8"/>
                </a:lnTo>
                <a:lnTo>
                  <a:pt x="371" y="5"/>
                </a:lnTo>
                <a:lnTo>
                  <a:pt x="378" y="3"/>
                </a:lnTo>
                <a:lnTo>
                  <a:pt x="383" y="2"/>
                </a:lnTo>
                <a:lnTo>
                  <a:pt x="386" y="1"/>
                </a:lnTo>
                <a:lnTo>
                  <a:pt x="389" y="1"/>
                </a:lnTo>
                <a:lnTo>
                  <a:pt x="394" y="0"/>
                </a:lnTo>
                <a:lnTo>
                  <a:pt x="399" y="0"/>
                </a:lnTo>
                <a:lnTo>
                  <a:pt x="402" y="0"/>
                </a:lnTo>
                <a:lnTo>
                  <a:pt x="406" y="0"/>
                </a:lnTo>
                <a:lnTo>
                  <a:pt x="408" y="0"/>
                </a:lnTo>
                <a:lnTo>
                  <a:pt x="417" y="1"/>
                </a:lnTo>
                <a:lnTo>
                  <a:pt x="420" y="1"/>
                </a:lnTo>
                <a:lnTo>
                  <a:pt x="423" y="2"/>
                </a:lnTo>
                <a:lnTo>
                  <a:pt x="429" y="3"/>
                </a:lnTo>
                <a:lnTo>
                  <a:pt x="431" y="4"/>
                </a:lnTo>
                <a:lnTo>
                  <a:pt x="432" y="4"/>
                </a:lnTo>
                <a:lnTo>
                  <a:pt x="435" y="4"/>
                </a:lnTo>
                <a:lnTo>
                  <a:pt x="448" y="8"/>
                </a:lnTo>
                <a:lnTo>
                  <a:pt x="452" y="9"/>
                </a:lnTo>
                <a:lnTo>
                  <a:pt x="456" y="9"/>
                </a:lnTo>
                <a:close/>
              </a:path>
            </a:pathLst>
          </a:custGeom>
          <a:solidFill>
            <a:schemeClr val="accent3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4" name="Oval 25">
            <a:extLst>
              <a:ext uri="{FF2B5EF4-FFF2-40B4-BE49-F238E27FC236}">
                <a16:creationId xmlns:a16="http://schemas.microsoft.com/office/drawing/2014/main" id="{C07F1C71-33A9-E36F-424C-2701750D01FD}"/>
              </a:ext>
            </a:extLst>
          </p:cNvPr>
          <p:cNvSpPr>
            <a:spLocks noChangeArrowheads="1"/>
          </p:cNvSpPr>
          <p:nvPr/>
        </p:nvSpPr>
        <p:spPr bwMode="gray">
          <a:xfrm>
            <a:off x="2343237" y="2607889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5" name="肘形连接符 164">
            <a:extLst>
              <a:ext uri="{FF2B5EF4-FFF2-40B4-BE49-F238E27FC236}">
                <a16:creationId xmlns:a16="http://schemas.microsoft.com/office/drawing/2014/main" id="{42EC4FBB-C3D8-248D-485C-2E14E923F257}"/>
              </a:ext>
            </a:extLst>
          </p:cNvPr>
          <p:cNvCxnSpPr>
            <a:cxnSpLocks/>
            <a:stCxn id="6" idx="3"/>
            <a:endCxn id="4" idx="4"/>
          </p:cNvCxnSpPr>
          <p:nvPr/>
        </p:nvCxnSpPr>
        <p:spPr>
          <a:xfrm flipV="1">
            <a:off x="2108009" y="2692304"/>
            <a:ext cx="277436" cy="1102525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6" name="圆角矩形 45">
            <a:extLst>
              <a:ext uri="{FF2B5EF4-FFF2-40B4-BE49-F238E27FC236}">
                <a16:creationId xmlns:a16="http://schemas.microsoft.com/office/drawing/2014/main" id="{FBCFA5C5-432F-7512-6567-2FA0BB7B5F58}"/>
              </a:ext>
            </a:extLst>
          </p:cNvPr>
          <p:cNvSpPr/>
          <p:nvPr/>
        </p:nvSpPr>
        <p:spPr>
          <a:xfrm>
            <a:off x="776719" y="3630848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Germantown</a:t>
            </a:r>
          </a:p>
        </p:txBody>
      </p:sp>
      <p:sp>
        <p:nvSpPr>
          <p:cNvPr id="12" name="Oval 25">
            <a:extLst>
              <a:ext uri="{FF2B5EF4-FFF2-40B4-BE49-F238E27FC236}">
                <a16:creationId xmlns:a16="http://schemas.microsoft.com/office/drawing/2014/main" id="{1D812CD4-E8A0-64C5-81DC-2426F310C0DC}"/>
              </a:ext>
            </a:extLst>
          </p:cNvPr>
          <p:cNvSpPr>
            <a:spLocks noChangeArrowheads="1"/>
          </p:cNvSpPr>
          <p:nvPr/>
        </p:nvSpPr>
        <p:spPr bwMode="gray">
          <a:xfrm>
            <a:off x="2728383" y="3019411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13" name="肘形连接符 164">
            <a:extLst>
              <a:ext uri="{FF2B5EF4-FFF2-40B4-BE49-F238E27FC236}">
                <a16:creationId xmlns:a16="http://schemas.microsoft.com/office/drawing/2014/main" id="{03E2D681-333F-7903-64CC-A8248F038D53}"/>
              </a:ext>
            </a:extLst>
          </p:cNvPr>
          <p:cNvCxnSpPr>
            <a:cxnSpLocks/>
            <a:stCxn id="14" idx="3"/>
            <a:endCxn id="12" idx="4"/>
          </p:cNvCxnSpPr>
          <p:nvPr/>
        </p:nvCxnSpPr>
        <p:spPr>
          <a:xfrm flipV="1">
            <a:off x="2506798" y="3103826"/>
            <a:ext cx="263793" cy="1183471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4" name="圆角矩形 45">
            <a:extLst>
              <a:ext uri="{FF2B5EF4-FFF2-40B4-BE49-F238E27FC236}">
                <a16:creationId xmlns:a16="http://schemas.microsoft.com/office/drawing/2014/main" id="{482DB828-579A-40D0-2174-1C2C86B143FA}"/>
              </a:ext>
            </a:extLst>
          </p:cNvPr>
          <p:cNvSpPr/>
          <p:nvPr/>
        </p:nvSpPr>
        <p:spPr>
          <a:xfrm>
            <a:off x="1175508" y="4123316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Gaithersburg</a:t>
            </a:r>
          </a:p>
        </p:txBody>
      </p:sp>
      <p:sp>
        <p:nvSpPr>
          <p:cNvPr id="16" name="Oval 25">
            <a:extLst>
              <a:ext uri="{FF2B5EF4-FFF2-40B4-BE49-F238E27FC236}">
                <a16:creationId xmlns:a16="http://schemas.microsoft.com/office/drawing/2014/main" id="{8E1BF33C-3290-7256-B159-807DC1659D3B}"/>
              </a:ext>
            </a:extLst>
          </p:cNvPr>
          <p:cNvSpPr>
            <a:spLocks noChangeArrowheads="1"/>
          </p:cNvSpPr>
          <p:nvPr/>
        </p:nvSpPr>
        <p:spPr bwMode="gray">
          <a:xfrm>
            <a:off x="4076787" y="4036639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17" name="肘形连接符 164">
            <a:extLst>
              <a:ext uri="{FF2B5EF4-FFF2-40B4-BE49-F238E27FC236}">
                <a16:creationId xmlns:a16="http://schemas.microsoft.com/office/drawing/2014/main" id="{8CB8FF20-9E70-1C9F-D365-39D02A30EC56}"/>
              </a:ext>
            </a:extLst>
          </p:cNvPr>
          <p:cNvCxnSpPr>
            <a:cxnSpLocks/>
            <a:stCxn id="18" idx="3"/>
            <a:endCxn id="16" idx="4"/>
          </p:cNvCxnSpPr>
          <p:nvPr/>
        </p:nvCxnSpPr>
        <p:spPr>
          <a:xfrm flipV="1">
            <a:off x="3427120" y="4121054"/>
            <a:ext cx="691875" cy="630136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8" name="圆角矩形 45">
            <a:extLst>
              <a:ext uri="{FF2B5EF4-FFF2-40B4-BE49-F238E27FC236}">
                <a16:creationId xmlns:a16="http://schemas.microsoft.com/office/drawing/2014/main" id="{40424CD1-C470-2003-93A4-9763C9724D03}"/>
              </a:ext>
            </a:extLst>
          </p:cNvPr>
          <p:cNvSpPr/>
          <p:nvPr/>
        </p:nvSpPr>
        <p:spPr>
          <a:xfrm>
            <a:off x="2095830" y="4587209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Silver Spring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9496301-B61B-FBE9-47DA-76810995011F}"/>
              </a:ext>
            </a:extLst>
          </p:cNvPr>
          <p:cNvGrpSpPr/>
          <p:nvPr/>
        </p:nvGrpSpPr>
        <p:grpSpPr>
          <a:xfrm rot="5400000">
            <a:off x="3877625" y="2343576"/>
            <a:ext cx="3878044" cy="1265149"/>
            <a:chOff x="1940988" y="1651564"/>
            <a:chExt cx="5642254" cy="1840694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A4DA78D1-C442-A67B-9DED-F47D168974E4}"/>
                </a:ext>
              </a:extLst>
            </p:cNvPr>
            <p:cNvSpPr/>
            <p:nvPr/>
          </p:nvSpPr>
          <p:spPr>
            <a:xfrm>
              <a:off x="5742889" y="1651564"/>
              <a:ext cx="1840353" cy="1840694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zh-CN" alt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949DA549-D6E0-DCD9-9993-C536DA805FE8}"/>
                </a:ext>
              </a:extLst>
            </p:cNvPr>
            <p:cNvSpPr/>
            <p:nvPr/>
          </p:nvSpPr>
          <p:spPr>
            <a:xfrm>
              <a:off x="5803994" y="1712931"/>
              <a:ext cx="1718142" cy="1717959"/>
            </a:xfrm>
            <a:custGeom>
              <a:avLst/>
              <a:gdLst>
                <a:gd name="csX0" fmla="*/ 0 w 1718142"/>
                <a:gd name="csY0" fmla="*/ 858980 h 1717959"/>
                <a:gd name="csX1" fmla="*/ 859071 w 1718142"/>
                <a:gd name="csY1" fmla="*/ 0 h 1717959"/>
                <a:gd name="csX2" fmla="*/ 1718142 w 1718142"/>
                <a:gd name="csY2" fmla="*/ 858980 h 1717959"/>
                <a:gd name="csX3" fmla="*/ 859071 w 1718142"/>
                <a:gd name="csY3" fmla="*/ 1717960 h 1717959"/>
                <a:gd name="csX4" fmla="*/ 0 w 1718142"/>
                <a:gd name="csY4" fmla="*/ 858980 h 171795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718142" h="1717959">
                  <a:moveTo>
                    <a:pt x="0" y="858980"/>
                  </a:moveTo>
                  <a:cubicBezTo>
                    <a:pt x="0" y="384578"/>
                    <a:pt x="384619" y="0"/>
                    <a:pt x="859071" y="0"/>
                  </a:cubicBezTo>
                  <a:cubicBezTo>
                    <a:pt x="1333523" y="0"/>
                    <a:pt x="1718142" y="384578"/>
                    <a:pt x="1718142" y="858980"/>
                  </a:cubicBezTo>
                  <a:cubicBezTo>
                    <a:pt x="1718142" y="1333382"/>
                    <a:pt x="1333523" y="1717960"/>
                    <a:pt x="859071" y="1717960"/>
                  </a:cubicBezTo>
                  <a:cubicBezTo>
                    <a:pt x="384619" y="1717960"/>
                    <a:pt x="0" y="1333382"/>
                    <a:pt x="0" y="858980"/>
                  </a:cubicBezTo>
                  <a:close/>
                </a:path>
              </a:pathLst>
            </a:custGeom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01500" tIns="301349" rIns="301500" bIns="301349" numCol="1" spcCol="1270" anchor="ctr" anchorCtr="0">
              <a:noAutofit/>
            </a:bodyPr>
            <a:lstStyle/>
            <a:p>
              <a:pPr marL="0" lvl="0" indent="0"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4400" kern="1200"/>
            </a:p>
          </p:txBody>
        </p:sp>
        <p:sp>
          <p:nvSpPr>
            <p:cNvPr id="24" name="Teardrop 23">
              <a:extLst>
                <a:ext uri="{FF2B5EF4-FFF2-40B4-BE49-F238E27FC236}">
                  <a16:creationId xmlns:a16="http://schemas.microsoft.com/office/drawing/2014/main" id="{91801A69-5E5C-C3D8-29F5-D12F4A99FAD4}"/>
                </a:ext>
              </a:extLst>
            </p:cNvPr>
            <p:cNvSpPr/>
            <p:nvPr/>
          </p:nvSpPr>
          <p:spPr>
            <a:xfrm rot="2700000">
              <a:off x="3843047" y="1653789"/>
              <a:ext cx="1835921" cy="1835921"/>
            </a:xfrm>
            <a:prstGeom prst="teardrop">
              <a:avLst>
                <a:gd name="adj" fmla="val 100000"/>
              </a:avLst>
            </a:prstGeom>
            <a:solidFill>
              <a:schemeClr val="accent6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zh-CN" alt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002FD596-4A58-F017-F0E2-26062FB72012}"/>
                </a:ext>
              </a:extLst>
            </p:cNvPr>
            <p:cNvSpPr/>
            <p:nvPr/>
          </p:nvSpPr>
          <p:spPr>
            <a:xfrm>
              <a:off x="3901936" y="1712931"/>
              <a:ext cx="1718142" cy="1717959"/>
            </a:xfrm>
            <a:custGeom>
              <a:avLst/>
              <a:gdLst>
                <a:gd name="csX0" fmla="*/ 0 w 1718142"/>
                <a:gd name="csY0" fmla="*/ 858980 h 1717959"/>
                <a:gd name="csX1" fmla="*/ 859071 w 1718142"/>
                <a:gd name="csY1" fmla="*/ 0 h 1717959"/>
                <a:gd name="csX2" fmla="*/ 1718142 w 1718142"/>
                <a:gd name="csY2" fmla="*/ 858980 h 1717959"/>
                <a:gd name="csX3" fmla="*/ 859071 w 1718142"/>
                <a:gd name="csY3" fmla="*/ 1717960 h 1717959"/>
                <a:gd name="csX4" fmla="*/ 0 w 1718142"/>
                <a:gd name="csY4" fmla="*/ 858980 h 171795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718142" h="1717959">
                  <a:moveTo>
                    <a:pt x="0" y="858980"/>
                  </a:moveTo>
                  <a:cubicBezTo>
                    <a:pt x="0" y="384578"/>
                    <a:pt x="384619" y="0"/>
                    <a:pt x="859071" y="0"/>
                  </a:cubicBezTo>
                  <a:cubicBezTo>
                    <a:pt x="1333523" y="0"/>
                    <a:pt x="1718142" y="384578"/>
                    <a:pt x="1718142" y="858980"/>
                  </a:cubicBezTo>
                  <a:cubicBezTo>
                    <a:pt x="1718142" y="1333382"/>
                    <a:pt x="1333523" y="1717960"/>
                    <a:pt x="859071" y="1717960"/>
                  </a:cubicBezTo>
                  <a:cubicBezTo>
                    <a:pt x="384619" y="1717960"/>
                    <a:pt x="0" y="1333382"/>
                    <a:pt x="0" y="858980"/>
                  </a:cubicBezTo>
                  <a:close/>
                </a:path>
              </a:pathLst>
            </a:custGeom>
            <a:ln>
              <a:solidFill>
                <a:schemeClr val="accent6"/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01500" tIns="301349" rIns="301500" bIns="301349" numCol="1" spcCol="1270" anchor="ctr" anchorCtr="0">
              <a:noAutofit/>
            </a:bodyPr>
            <a:lstStyle/>
            <a:p>
              <a:pPr marL="0" lvl="0" indent="0"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4400" kern="1200"/>
            </a:p>
          </p:txBody>
        </p:sp>
        <p:sp>
          <p:nvSpPr>
            <p:cNvPr id="26" name="Teardrop 25">
              <a:extLst>
                <a:ext uri="{FF2B5EF4-FFF2-40B4-BE49-F238E27FC236}">
                  <a16:creationId xmlns:a16="http://schemas.microsoft.com/office/drawing/2014/main" id="{DFC000A1-7EFD-267D-8D5B-C095B8A037E1}"/>
                </a:ext>
              </a:extLst>
            </p:cNvPr>
            <p:cNvSpPr/>
            <p:nvPr/>
          </p:nvSpPr>
          <p:spPr>
            <a:xfrm rot="2700000">
              <a:off x="1940988" y="1653789"/>
              <a:ext cx="1835921" cy="1835921"/>
            </a:xfrm>
            <a:prstGeom prst="teardrop">
              <a:avLst>
                <a:gd name="adj" fmla="val 100000"/>
              </a:avLst>
            </a:prstGeom>
            <a:solidFill>
              <a:srgbClr val="C3B996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zh-CN" alt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E98885D1-66A9-BAE5-AF95-79ACE31C6C31}"/>
                </a:ext>
              </a:extLst>
            </p:cNvPr>
            <p:cNvSpPr/>
            <p:nvPr/>
          </p:nvSpPr>
          <p:spPr>
            <a:xfrm>
              <a:off x="1999877" y="1712931"/>
              <a:ext cx="1718142" cy="1717959"/>
            </a:xfrm>
            <a:custGeom>
              <a:avLst/>
              <a:gdLst>
                <a:gd name="csX0" fmla="*/ 0 w 1718142"/>
                <a:gd name="csY0" fmla="*/ 858980 h 1717959"/>
                <a:gd name="csX1" fmla="*/ 859071 w 1718142"/>
                <a:gd name="csY1" fmla="*/ 0 h 1717959"/>
                <a:gd name="csX2" fmla="*/ 1718142 w 1718142"/>
                <a:gd name="csY2" fmla="*/ 858980 h 1717959"/>
                <a:gd name="csX3" fmla="*/ 859071 w 1718142"/>
                <a:gd name="csY3" fmla="*/ 1717960 h 1717959"/>
                <a:gd name="csX4" fmla="*/ 0 w 1718142"/>
                <a:gd name="csY4" fmla="*/ 858980 h 171795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718142" h="1717959">
                  <a:moveTo>
                    <a:pt x="0" y="858980"/>
                  </a:moveTo>
                  <a:cubicBezTo>
                    <a:pt x="0" y="384578"/>
                    <a:pt x="384619" y="0"/>
                    <a:pt x="859071" y="0"/>
                  </a:cubicBezTo>
                  <a:cubicBezTo>
                    <a:pt x="1333523" y="0"/>
                    <a:pt x="1718142" y="384578"/>
                    <a:pt x="1718142" y="858980"/>
                  </a:cubicBezTo>
                  <a:cubicBezTo>
                    <a:pt x="1718142" y="1333382"/>
                    <a:pt x="1333523" y="1717960"/>
                    <a:pt x="859071" y="1717960"/>
                  </a:cubicBezTo>
                  <a:cubicBezTo>
                    <a:pt x="384619" y="1717960"/>
                    <a:pt x="0" y="1333382"/>
                    <a:pt x="0" y="858980"/>
                  </a:cubicBezTo>
                  <a:close/>
                </a:path>
              </a:pathLst>
            </a:custGeom>
            <a:ln>
              <a:solidFill>
                <a:srgbClr val="C3B996"/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01501" tIns="301349" rIns="301499" bIns="301349" numCol="1" spcCol="1270" anchor="ctr" anchorCtr="0">
              <a:noAutofit/>
            </a:bodyPr>
            <a:lstStyle/>
            <a:p>
              <a:pPr marL="0" lvl="0" indent="0"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4400" kern="1200"/>
            </a:p>
          </p:txBody>
        </p:sp>
      </p:grpSp>
      <p:sp>
        <p:nvSpPr>
          <p:cNvPr id="28" name="Freeform 1648">
            <a:extLst>
              <a:ext uri="{FF2B5EF4-FFF2-40B4-BE49-F238E27FC236}">
                <a16:creationId xmlns:a16="http://schemas.microsoft.com/office/drawing/2014/main" id="{410F491F-6EA0-1A19-0E77-0C1BCB671D5A}"/>
              </a:ext>
            </a:extLst>
          </p:cNvPr>
          <p:cNvSpPr>
            <a:spLocks/>
          </p:cNvSpPr>
          <p:nvPr/>
        </p:nvSpPr>
        <p:spPr bwMode="auto">
          <a:xfrm>
            <a:off x="5453524" y="1304480"/>
            <a:ext cx="714269" cy="763435"/>
          </a:xfrm>
          <a:custGeom>
            <a:avLst/>
            <a:gdLst>
              <a:gd name="T0" fmla="*/ 426 w 523"/>
              <a:gd name="T1" fmla="*/ 67 h 559"/>
              <a:gd name="T2" fmla="*/ 449 w 523"/>
              <a:gd name="T3" fmla="*/ 86 h 559"/>
              <a:gd name="T4" fmla="*/ 468 w 523"/>
              <a:gd name="T5" fmla="*/ 96 h 559"/>
              <a:gd name="T6" fmla="*/ 492 w 523"/>
              <a:gd name="T7" fmla="*/ 98 h 559"/>
              <a:gd name="T8" fmla="*/ 512 w 523"/>
              <a:gd name="T9" fmla="*/ 101 h 559"/>
              <a:gd name="T10" fmla="*/ 522 w 523"/>
              <a:gd name="T11" fmla="*/ 116 h 559"/>
              <a:gd name="T12" fmla="*/ 511 w 523"/>
              <a:gd name="T13" fmla="*/ 133 h 559"/>
              <a:gd name="T14" fmla="*/ 497 w 523"/>
              <a:gd name="T15" fmla="*/ 154 h 559"/>
              <a:gd name="T16" fmla="*/ 501 w 523"/>
              <a:gd name="T17" fmla="*/ 186 h 559"/>
              <a:gd name="T18" fmla="*/ 478 w 523"/>
              <a:gd name="T19" fmla="*/ 177 h 559"/>
              <a:gd name="T20" fmla="*/ 479 w 523"/>
              <a:gd name="T21" fmla="*/ 202 h 559"/>
              <a:gd name="T22" fmla="*/ 475 w 523"/>
              <a:gd name="T23" fmla="*/ 225 h 559"/>
              <a:gd name="T24" fmla="*/ 471 w 523"/>
              <a:gd name="T25" fmla="*/ 260 h 559"/>
              <a:gd name="T26" fmla="*/ 447 w 523"/>
              <a:gd name="T27" fmla="*/ 309 h 559"/>
              <a:gd name="T28" fmla="*/ 430 w 523"/>
              <a:gd name="T29" fmla="*/ 332 h 559"/>
              <a:gd name="T30" fmla="*/ 402 w 523"/>
              <a:gd name="T31" fmla="*/ 352 h 559"/>
              <a:gd name="T32" fmla="*/ 378 w 523"/>
              <a:gd name="T33" fmla="*/ 345 h 559"/>
              <a:gd name="T34" fmla="*/ 358 w 523"/>
              <a:gd name="T35" fmla="*/ 350 h 559"/>
              <a:gd name="T36" fmla="*/ 337 w 523"/>
              <a:gd name="T37" fmla="*/ 373 h 559"/>
              <a:gd name="T38" fmla="*/ 328 w 523"/>
              <a:gd name="T39" fmla="*/ 391 h 559"/>
              <a:gd name="T40" fmla="*/ 299 w 523"/>
              <a:gd name="T41" fmla="*/ 411 h 559"/>
              <a:gd name="T42" fmla="*/ 287 w 523"/>
              <a:gd name="T43" fmla="*/ 434 h 559"/>
              <a:gd name="T44" fmla="*/ 263 w 523"/>
              <a:gd name="T45" fmla="*/ 445 h 559"/>
              <a:gd name="T46" fmla="*/ 238 w 523"/>
              <a:gd name="T47" fmla="*/ 454 h 559"/>
              <a:gd name="T48" fmla="*/ 233 w 523"/>
              <a:gd name="T49" fmla="*/ 484 h 559"/>
              <a:gd name="T50" fmla="*/ 245 w 523"/>
              <a:gd name="T51" fmla="*/ 498 h 559"/>
              <a:gd name="T52" fmla="*/ 245 w 523"/>
              <a:gd name="T53" fmla="*/ 525 h 559"/>
              <a:gd name="T54" fmla="*/ 220 w 523"/>
              <a:gd name="T55" fmla="*/ 528 h 559"/>
              <a:gd name="T56" fmla="*/ 199 w 523"/>
              <a:gd name="T57" fmla="*/ 521 h 559"/>
              <a:gd name="T58" fmla="*/ 181 w 523"/>
              <a:gd name="T59" fmla="*/ 543 h 559"/>
              <a:gd name="T60" fmla="*/ 142 w 523"/>
              <a:gd name="T61" fmla="*/ 516 h 559"/>
              <a:gd name="T62" fmla="*/ 131 w 523"/>
              <a:gd name="T63" fmla="*/ 495 h 559"/>
              <a:gd name="T64" fmla="*/ 117 w 523"/>
              <a:gd name="T65" fmla="*/ 474 h 559"/>
              <a:gd name="T66" fmla="*/ 116 w 523"/>
              <a:gd name="T67" fmla="*/ 433 h 559"/>
              <a:gd name="T68" fmla="*/ 70 w 523"/>
              <a:gd name="T69" fmla="*/ 407 h 559"/>
              <a:gd name="T70" fmla="*/ 51 w 523"/>
              <a:gd name="T71" fmla="*/ 372 h 559"/>
              <a:gd name="T72" fmla="*/ 29 w 523"/>
              <a:gd name="T73" fmla="*/ 373 h 559"/>
              <a:gd name="T74" fmla="*/ 8 w 523"/>
              <a:gd name="T75" fmla="*/ 372 h 559"/>
              <a:gd name="T76" fmla="*/ 1 w 523"/>
              <a:gd name="T77" fmla="*/ 347 h 559"/>
              <a:gd name="T78" fmla="*/ 14 w 523"/>
              <a:gd name="T79" fmla="*/ 324 h 559"/>
              <a:gd name="T80" fmla="*/ 35 w 523"/>
              <a:gd name="T81" fmla="*/ 308 h 559"/>
              <a:gd name="T82" fmla="*/ 46 w 523"/>
              <a:gd name="T83" fmla="*/ 290 h 559"/>
              <a:gd name="T84" fmla="*/ 66 w 523"/>
              <a:gd name="T85" fmla="*/ 261 h 559"/>
              <a:gd name="T86" fmla="*/ 89 w 523"/>
              <a:gd name="T87" fmla="*/ 249 h 559"/>
              <a:gd name="T88" fmla="*/ 95 w 523"/>
              <a:gd name="T89" fmla="*/ 223 h 559"/>
              <a:gd name="T90" fmla="*/ 78 w 523"/>
              <a:gd name="T91" fmla="*/ 177 h 559"/>
              <a:gd name="T92" fmla="*/ 121 w 523"/>
              <a:gd name="T93" fmla="*/ 184 h 559"/>
              <a:gd name="T94" fmla="*/ 149 w 523"/>
              <a:gd name="T95" fmla="*/ 189 h 559"/>
              <a:gd name="T96" fmla="*/ 156 w 523"/>
              <a:gd name="T97" fmla="*/ 167 h 559"/>
              <a:gd name="T98" fmla="*/ 152 w 523"/>
              <a:gd name="T99" fmla="*/ 129 h 559"/>
              <a:gd name="T100" fmla="*/ 159 w 523"/>
              <a:gd name="T101" fmla="*/ 93 h 559"/>
              <a:gd name="T102" fmla="*/ 171 w 523"/>
              <a:gd name="T103" fmla="*/ 94 h 559"/>
              <a:gd name="T104" fmla="*/ 185 w 523"/>
              <a:gd name="T105" fmla="*/ 86 h 559"/>
              <a:gd name="T106" fmla="*/ 193 w 523"/>
              <a:gd name="T107" fmla="*/ 62 h 559"/>
              <a:gd name="T108" fmla="*/ 211 w 523"/>
              <a:gd name="T109" fmla="*/ 57 h 559"/>
              <a:gd name="T110" fmla="*/ 232 w 523"/>
              <a:gd name="T111" fmla="*/ 44 h 559"/>
              <a:gd name="T112" fmla="*/ 237 w 523"/>
              <a:gd name="T113" fmla="*/ 26 h 559"/>
              <a:gd name="T114" fmla="*/ 263 w 523"/>
              <a:gd name="T115" fmla="*/ 29 h 559"/>
              <a:gd name="T116" fmla="*/ 275 w 523"/>
              <a:gd name="T117" fmla="*/ 42 h 559"/>
              <a:gd name="T118" fmla="*/ 289 w 523"/>
              <a:gd name="T119" fmla="*/ 30 h 559"/>
              <a:gd name="T120" fmla="*/ 309 w 523"/>
              <a:gd name="T121" fmla="*/ 12 h 559"/>
              <a:gd name="T122" fmla="*/ 327 w 523"/>
              <a:gd name="T123" fmla="*/ 5 h 559"/>
              <a:gd name="T124" fmla="*/ 392 w 523"/>
              <a:gd name="T125" fmla="*/ 31 h 5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23" h="559">
                <a:moveTo>
                  <a:pt x="426" y="40"/>
                </a:moveTo>
                <a:lnTo>
                  <a:pt x="430" y="41"/>
                </a:lnTo>
                <a:lnTo>
                  <a:pt x="434" y="44"/>
                </a:lnTo>
                <a:lnTo>
                  <a:pt x="433" y="47"/>
                </a:lnTo>
                <a:lnTo>
                  <a:pt x="433" y="48"/>
                </a:lnTo>
                <a:lnTo>
                  <a:pt x="432" y="48"/>
                </a:lnTo>
                <a:lnTo>
                  <a:pt x="431" y="49"/>
                </a:lnTo>
                <a:lnTo>
                  <a:pt x="431" y="50"/>
                </a:lnTo>
                <a:lnTo>
                  <a:pt x="431" y="51"/>
                </a:lnTo>
                <a:lnTo>
                  <a:pt x="431" y="52"/>
                </a:lnTo>
                <a:lnTo>
                  <a:pt x="431" y="54"/>
                </a:lnTo>
                <a:lnTo>
                  <a:pt x="431" y="55"/>
                </a:lnTo>
                <a:lnTo>
                  <a:pt x="430" y="56"/>
                </a:lnTo>
                <a:lnTo>
                  <a:pt x="428" y="57"/>
                </a:lnTo>
                <a:lnTo>
                  <a:pt x="427" y="58"/>
                </a:lnTo>
                <a:lnTo>
                  <a:pt x="427" y="59"/>
                </a:lnTo>
                <a:lnTo>
                  <a:pt x="426" y="60"/>
                </a:lnTo>
                <a:lnTo>
                  <a:pt x="426" y="62"/>
                </a:lnTo>
                <a:lnTo>
                  <a:pt x="426" y="63"/>
                </a:lnTo>
                <a:lnTo>
                  <a:pt x="427" y="64"/>
                </a:lnTo>
                <a:lnTo>
                  <a:pt x="426" y="65"/>
                </a:lnTo>
                <a:lnTo>
                  <a:pt x="426" y="66"/>
                </a:lnTo>
                <a:lnTo>
                  <a:pt x="426" y="67"/>
                </a:lnTo>
                <a:lnTo>
                  <a:pt x="426" y="68"/>
                </a:lnTo>
                <a:lnTo>
                  <a:pt x="428" y="71"/>
                </a:lnTo>
                <a:lnTo>
                  <a:pt x="431" y="73"/>
                </a:lnTo>
                <a:lnTo>
                  <a:pt x="432" y="74"/>
                </a:lnTo>
                <a:lnTo>
                  <a:pt x="434" y="75"/>
                </a:lnTo>
                <a:lnTo>
                  <a:pt x="435" y="75"/>
                </a:lnTo>
                <a:lnTo>
                  <a:pt x="435" y="76"/>
                </a:lnTo>
                <a:lnTo>
                  <a:pt x="436" y="77"/>
                </a:lnTo>
                <a:lnTo>
                  <a:pt x="436" y="79"/>
                </a:lnTo>
                <a:lnTo>
                  <a:pt x="437" y="79"/>
                </a:lnTo>
                <a:lnTo>
                  <a:pt x="437" y="80"/>
                </a:lnTo>
                <a:lnTo>
                  <a:pt x="439" y="81"/>
                </a:lnTo>
                <a:lnTo>
                  <a:pt x="440" y="82"/>
                </a:lnTo>
                <a:lnTo>
                  <a:pt x="441" y="82"/>
                </a:lnTo>
                <a:lnTo>
                  <a:pt x="441" y="83"/>
                </a:lnTo>
                <a:lnTo>
                  <a:pt x="442" y="84"/>
                </a:lnTo>
                <a:lnTo>
                  <a:pt x="443" y="84"/>
                </a:lnTo>
                <a:lnTo>
                  <a:pt x="444" y="85"/>
                </a:lnTo>
                <a:lnTo>
                  <a:pt x="445" y="85"/>
                </a:lnTo>
                <a:lnTo>
                  <a:pt x="447" y="85"/>
                </a:lnTo>
                <a:lnTo>
                  <a:pt x="448" y="85"/>
                </a:lnTo>
                <a:lnTo>
                  <a:pt x="448" y="86"/>
                </a:lnTo>
                <a:lnTo>
                  <a:pt x="449" y="86"/>
                </a:lnTo>
                <a:lnTo>
                  <a:pt x="449" y="88"/>
                </a:lnTo>
                <a:lnTo>
                  <a:pt x="450" y="89"/>
                </a:lnTo>
                <a:lnTo>
                  <a:pt x="451" y="89"/>
                </a:lnTo>
                <a:lnTo>
                  <a:pt x="452" y="90"/>
                </a:lnTo>
                <a:lnTo>
                  <a:pt x="453" y="91"/>
                </a:lnTo>
                <a:lnTo>
                  <a:pt x="453" y="92"/>
                </a:lnTo>
                <a:lnTo>
                  <a:pt x="453" y="93"/>
                </a:lnTo>
                <a:lnTo>
                  <a:pt x="454" y="94"/>
                </a:lnTo>
                <a:lnTo>
                  <a:pt x="454" y="96"/>
                </a:lnTo>
                <a:lnTo>
                  <a:pt x="456" y="96"/>
                </a:lnTo>
                <a:lnTo>
                  <a:pt x="457" y="96"/>
                </a:lnTo>
                <a:lnTo>
                  <a:pt x="457" y="94"/>
                </a:lnTo>
                <a:lnTo>
                  <a:pt x="458" y="94"/>
                </a:lnTo>
                <a:lnTo>
                  <a:pt x="459" y="96"/>
                </a:lnTo>
                <a:lnTo>
                  <a:pt x="460" y="96"/>
                </a:lnTo>
                <a:lnTo>
                  <a:pt x="461" y="96"/>
                </a:lnTo>
                <a:lnTo>
                  <a:pt x="461" y="97"/>
                </a:lnTo>
                <a:lnTo>
                  <a:pt x="462" y="96"/>
                </a:lnTo>
                <a:lnTo>
                  <a:pt x="463" y="96"/>
                </a:lnTo>
                <a:lnTo>
                  <a:pt x="465" y="94"/>
                </a:lnTo>
                <a:lnTo>
                  <a:pt x="466" y="94"/>
                </a:lnTo>
                <a:lnTo>
                  <a:pt x="467" y="96"/>
                </a:lnTo>
                <a:lnTo>
                  <a:pt x="468" y="96"/>
                </a:lnTo>
                <a:lnTo>
                  <a:pt x="470" y="97"/>
                </a:lnTo>
                <a:lnTo>
                  <a:pt x="470" y="98"/>
                </a:lnTo>
                <a:lnTo>
                  <a:pt x="471" y="98"/>
                </a:lnTo>
                <a:lnTo>
                  <a:pt x="473" y="98"/>
                </a:lnTo>
                <a:lnTo>
                  <a:pt x="474" y="98"/>
                </a:lnTo>
                <a:lnTo>
                  <a:pt x="474" y="99"/>
                </a:lnTo>
                <a:lnTo>
                  <a:pt x="475" y="99"/>
                </a:lnTo>
                <a:lnTo>
                  <a:pt x="475" y="100"/>
                </a:lnTo>
                <a:lnTo>
                  <a:pt x="475" y="99"/>
                </a:lnTo>
                <a:lnTo>
                  <a:pt x="476" y="100"/>
                </a:lnTo>
                <a:lnTo>
                  <a:pt x="477" y="100"/>
                </a:lnTo>
                <a:lnTo>
                  <a:pt x="478" y="100"/>
                </a:lnTo>
                <a:lnTo>
                  <a:pt x="479" y="100"/>
                </a:lnTo>
                <a:lnTo>
                  <a:pt x="482" y="99"/>
                </a:lnTo>
                <a:lnTo>
                  <a:pt x="484" y="99"/>
                </a:lnTo>
                <a:lnTo>
                  <a:pt x="485" y="99"/>
                </a:lnTo>
                <a:lnTo>
                  <a:pt x="486" y="99"/>
                </a:lnTo>
                <a:lnTo>
                  <a:pt x="487" y="99"/>
                </a:lnTo>
                <a:lnTo>
                  <a:pt x="487" y="98"/>
                </a:lnTo>
                <a:lnTo>
                  <a:pt x="488" y="98"/>
                </a:lnTo>
                <a:lnTo>
                  <a:pt x="490" y="98"/>
                </a:lnTo>
                <a:lnTo>
                  <a:pt x="491" y="98"/>
                </a:lnTo>
                <a:lnTo>
                  <a:pt x="492" y="98"/>
                </a:lnTo>
                <a:lnTo>
                  <a:pt x="492" y="97"/>
                </a:lnTo>
                <a:lnTo>
                  <a:pt x="492" y="96"/>
                </a:lnTo>
                <a:lnTo>
                  <a:pt x="492" y="94"/>
                </a:lnTo>
                <a:lnTo>
                  <a:pt x="493" y="94"/>
                </a:lnTo>
                <a:lnTo>
                  <a:pt x="494" y="94"/>
                </a:lnTo>
                <a:lnTo>
                  <a:pt x="495" y="94"/>
                </a:lnTo>
                <a:lnTo>
                  <a:pt x="496" y="94"/>
                </a:lnTo>
                <a:lnTo>
                  <a:pt x="497" y="93"/>
                </a:lnTo>
                <a:lnTo>
                  <a:pt x="497" y="94"/>
                </a:lnTo>
                <a:lnTo>
                  <a:pt x="499" y="94"/>
                </a:lnTo>
                <a:lnTo>
                  <a:pt x="501" y="97"/>
                </a:lnTo>
                <a:lnTo>
                  <a:pt x="502" y="98"/>
                </a:lnTo>
                <a:lnTo>
                  <a:pt x="503" y="98"/>
                </a:lnTo>
                <a:lnTo>
                  <a:pt x="503" y="99"/>
                </a:lnTo>
                <a:lnTo>
                  <a:pt x="504" y="100"/>
                </a:lnTo>
                <a:lnTo>
                  <a:pt x="505" y="100"/>
                </a:lnTo>
                <a:lnTo>
                  <a:pt x="506" y="100"/>
                </a:lnTo>
                <a:lnTo>
                  <a:pt x="508" y="100"/>
                </a:lnTo>
                <a:lnTo>
                  <a:pt x="509" y="101"/>
                </a:lnTo>
                <a:lnTo>
                  <a:pt x="509" y="102"/>
                </a:lnTo>
                <a:lnTo>
                  <a:pt x="510" y="102"/>
                </a:lnTo>
                <a:lnTo>
                  <a:pt x="511" y="101"/>
                </a:lnTo>
                <a:lnTo>
                  <a:pt x="512" y="101"/>
                </a:lnTo>
                <a:lnTo>
                  <a:pt x="512" y="102"/>
                </a:lnTo>
                <a:lnTo>
                  <a:pt x="513" y="102"/>
                </a:lnTo>
                <a:lnTo>
                  <a:pt x="514" y="104"/>
                </a:lnTo>
                <a:lnTo>
                  <a:pt x="516" y="104"/>
                </a:lnTo>
                <a:lnTo>
                  <a:pt x="517" y="104"/>
                </a:lnTo>
                <a:lnTo>
                  <a:pt x="517" y="105"/>
                </a:lnTo>
                <a:lnTo>
                  <a:pt x="518" y="105"/>
                </a:lnTo>
                <a:lnTo>
                  <a:pt x="519" y="105"/>
                </a:lnTo>
                <a:lnTo>
                  <a:pt x="521" y="106"/>
                </a:lnTo>
                <a:lnTo>
                  <a:pt x="522" y="107"/>
                </a:lnTo>
                <a:lnTo>
                  <a:pt x="523" y="107"/>
                </a:lnTo>
                <a:lnTo>
                  <a:pt x="522" y="107"/>
                </a:lnTo>
                <a:lnTo>
                  <a:pt x="522" y="108"/>
                </a:lnTo>
                <a:lnTo>
                  <a:pt x="522" y="109"/>
                </a:lnTo>
                <a:lnTo>
                  <a:pt x="523" y="109"/>
                </a:lnTo>
                <a:lnTo>
                  <a:pt x="523" y="110"/>
                </a:lnTo>
                <a:lnTo>
                  <a:pt x="523" y="111"/>
                </a:lnTo>
                <a:lnTo>
                  <a:pt x="523" y="113"/>
                </a:lnTo>
                <a:lnTo>
                  <a:pt x="522" y="113"/>
                </a:lnTo>
                <a:lnTo>
                  <a:pt x="522" y="114"/>
                </a:lnTo>
                <a:lnTo>
                  <a:pt x="523" y="115"/>
                </a:lnTo>
                <a:lnTo>
                  <a:pt x="522" y="115"/>
                </a:lnTo>
                <a:lnTo>
                  <a:pt x="522" y="116"/>
                </a:lnTo>
                <a:lnTo>
                  <a:pt x="521" y="117"/>
                </a:lnTo>
                <a:lnTo>
                  <a:pt x="521" y="118"/>
                </a:lnTo>
                <a:lnTo>
                  <a:pt x="522" y="118"/>
                </a:lnTo>
                <a:lnTo>
                  <a:pt x="522" y="119"/>
                </a:lnTo>
                <a:lnTo>
                  <a:pt x="522" y="122"/>
                </a:lnTo>
                <a:lnTo>
                  <a:pt x="522" y="123"/>
                </a:lnTo>
                <a:lnTo>
                  <a:pt x="521" y="123"/>
                </a:lnTo>
                <a:lnTo>
                  <a:pt x="521" y="125"/>
                </a:lnTo>
                <a:lnTo>
                  <a:pt x="520" y="125"/>
                </a:lnTo>
                <a:lnTo>
                  <a:pt x="519" y="126"/>
                </a:lnTo>
                <a:lnTo>
                  <a:pt x="519" y="127"/>
                </a:lnTo>
                <a:lnTo>
                  <a:pt x="519" y="126"/>
                </a:lnTo>
                <a:lnTo>
                  <a:pt x="518" y="127"/>
                </a:lnTo>
                <a:lnTo>
                  <a:pt x="517" y="129"/>
                </a:lnTo>
                <a:lnTo>
                  <a:pt x="517" y="127"/>
                </a:lnTo>
                <a:lnTo>
                  <a:pt x="516" y="129"/>
                </a:lnTo>
                <a:lnTo>
                  <a:pt x="514" y="130"/>
                </a:lnTo>
                <a:lnTo>
                  <a:pt x="514" y="131"/>
                </a:lnTo>
                <a:lnTo>
                  <a:pt x="513" y="131"/>
                </a:lnTo>
                <a:lnTo>
                  <a:pt x="513" y="132"/>
                </a:lnTo>
                <a:lnTo>
                  <a:pt x="512" y="132"/>
                </a:lnTo>
                <a:lnTo>
                  <a:pt x="512" y="133"/>
                </a:lnTo>
                <a:lnTo>
                  <a:pt x="511" y="133"/>
                </a:lnTo>
                <a:lnTo>
                  <a:pt x="511" y="134"/>
                </a:lnTo>
                <a:lnTo>
                  <a:pt x="510" y="135"/>
                </a:lnTo>
                <a:lnTo>
                  <a:pt x="509" y="136"/>
                </a:lnTo>
                <a:lnTo>
                  <a:pt x="508" y="136"/>
                </a:lnTo>
                <a:lnTo>
                  <a:pt x="508" y="138"/>
                </a:lnTo>
                <a:lnTo>
                  <a:pt x="506" y="139"/>
                </a:lnTo>
                <a:lnTo>
                  <a:pt x="505" y="139"/>
                </a:lnTo>
                <a:lnTo>
                  <a:pt x="505" y="140"/>
                </a:lnTo>
                <a:lnTo>
                  <a:pt x="504" y="141"/>
                </a:lnTo>
                <a:lnTo>
                  <a:pt x="503" y="142"/>
                </a:lnTo>
                <a:lnTo>
                  <a:pt x="503" y="143"/>
                </a:lnTo>
                <a:lnTo>
                  <a:pt x="502" y="144"/>
                </a:lnTo>
                <a:lnTo>
                  <a:pt x="502" y="146"/>
                </a:lnTo>
                <a:lnTo>
                  <a:pt x="501" y="146"/>
                </a:lnTo>
                <a:lnTo>
                  <a:pt x="501" y="147"/>
                </a:lnTo>
                <a:lnTo>
                  <a:pt x="500" y="147"/>
                </a:lnTo>
                <a:lnTo>
                  <a:pt x="499" y="147"/>
                </a:lnTo>
                <a:lnTo>
                  <a:pt x="497" y="148"/>
                </a:lnTo>
                <a:lnTo>
                  <a:pt x="496" y="150"/>
                </a:lnTo>
                <a:lnTo>
                  <a:pt x="497" y="150"/>
                </a:lnTo>
                <a:lnTo>
                  <a:pt x="499" y="151"/>
                </a:lnTo>
                <a:lnTo>
                  <a:pt x="499" y="154"/>
                </a:lnTo>
                <a:lnTo>
                  <a:pt x="497" y="154"/>
                </a:lnTo>
                <a:lnTo>
                  <a:pt x="497" y="155"/>
                </a:lnTo>
                <a:lnTo>
                  <a:pt x="500" y="157"/>
                </a:lnTo>
                <a:lnTo>
                  <a:pt x="501" y="158"/>
                </a:lnTo>
                <a:lnTo>
                  <a:pt x="501" y="159"/>
                </a:lnTo>
                <a:lnTo>
                  <a:pt x="502" y="160"/>
                </a:lnTo>
                <a:lnTo>
                  <a:pt x="503" y="161"/>
                </a:lnTo>
                <a:lnTo>
                  <a:pt x="504" y="163"/>
                </a:lnTo>
                <a:lnTo>
                  <a:pt x="504" y="165"/>
                </a:lnTo>
                <a:lnTo>
                  <a:pt x="504" y="167"/>
                </a:lnTo>
                <a:lnTo>
                  <a:pt x="504" y="168"/>
                </a:lnTo>
                <a:lnTo>
                  <a:pt x="504" y="169"/>
                </a:lnTo>
                <a:lnTo>
                  <a:pt x="504" y="171"/>
                </a:lnTo>
                <a:lnTo>
                  <a:pt x="504" y="172"/>
                </a:lnTo>
                <a:lnTo>
                  <a:pt x="505" y="173"/>
                </a:lnTo>
                <a:lnTo>
                  <a:pt x="505" y="174"/>
                </a:lnTo>
                <a:lnTo>
                  <a:pt x="505" y="175"/>
                </a:lnTo>
                <a:lnTo>
                  <a:pt x="504" y="176"/>
                </a:lnTo>
                <a:lnTo>
                  <a:pt x="503" y="178"/>
                </a:lnTo>
                <a:lnTo>
                  <a:pt x="503" y="180"/>
                </a:lnTo>
                <a:lnTo>
                  <a:pt x="503" y="181"/>
                </a:lnTo>
                <a:lnTo>
                  <a:pt x="503" y="182"/>
                </a:lnTo>
                <a:lnTo>
                  <a:pt x="502" y="185"/>
                </a:lnTo>
                <a:lnTo>
                  <a:pt x="501" y="186"/>
                </a:lnTo>
                <a:lnTo>
                  <a:pt x="500" y="188"/>
                </a:lnTo>
                <a:lnTo>
                  <a:pt x="497" y="189"/>
                </a:lnTo>
                <a:lnTo>
                  <a:pt x="495" y="188"/>
                </a:lnTo>
                <a:lnTo>
                  <a:pt x="493" y="188"/>
                </a:lnTo>
                <a:lnTo>
                  <a:pt x="492" y="188"/>
                </a:lnTo>
                <a:lnTo>
                  <a:pt x="491" y="188"/>
                </a:lnTo>
                <a:lnTo>
                  <a:pt x="491" y="186"/>
                </a:lnTo>
                <a:lnTo>
                  <a:pt x="490" y="188"/>
                </a:lnTo>
                <a:lnTo>
                  <a:pt x="490" y="186"/>
                </a:lnTo>
                <a:lnTo>
                  <a:pt x="488" y="186"/>
                </a:lnTo>
                <a:lnTo>
                  <a:pt x="490" y="185"/>
                </a:lnTo>
                <a:lnTo>
                  <a:pt x="490" y="184"/>
                </a:lnTo>
                <a:lnTo>
                  <a:pt x="490" y="183"/>
                </a:lnTo>
                <a:lnTo>
                  <a:pt x="488" y="183"/>
                </a:lnTo>
                <a:lnTo>
                  <a:pt x="487" y="181"/>
                </a:lnTo>
                <a:lnTo>
                  <a:pt x="486" y="181"/>
                </a:lnTo>
                <a:lnTo>
                  <a:pt x="485" y="181"/>
                </a:lnTo>
                <a:lnTo>
                  <a:pt x="484" y="180"/>
                </a:lnTo>
                <a:lnTo>
                  <a:pt x="483" y="180"/>
                </a:lnTo>
                <a:lnTo>
                  <a:pt x="482" y="178"/>
                </a:lnTo>
                <a:lnTo>
                  <a:pt x="480" y="177"/>
                </a:lnTo>
                <a:lnTo>
                  <a:pt x="479" y="177"/>
                </a:lnTo>
                <a:lnTo>
                  <a:pt x="478" y="177"/>
                </a:lnTo>
                <a:lnTo>
                  <a:pt x="477" y="177"/>
                </a:lnTo>
                <a:lnTo>
                  <a:pt x="476" y="178"/>
                </a:lnTo>
                <a:lnTo>
                  <a:pt x="476" y="181"/>
                </a:lnTo>
                <a:lnTo>
                  <a:pt x="475" y="181"/>
                </a:lnTo>
                <a:lnTo>
                  <a:pt x="474" y="181"/>
                </a:lnTo>
                <a:lnTo>
                  <a:pt x="473" y="182"/>
                </a:lnTo>
                <a:lnTo>
                  <a:pt x="473" y="183"/>
                </a:lnTo>
                <a:lnTo>
                  <a:pt x="474" y="185"/>
                </a:lnTo>
                <a:lnTo>
                  <a:pt x="473" y="186"/>
                </a:lnTo>
                <a:lnTo>
                  <a:pt x="473" y="188"/>
                </a:lnTo>
                <a:lnTo>
                  <a:pt x="473" y="189"/>
                </a:lnTo>
                <a:lnTo>
                  <a:pt x="473" y="190"/>
                </a:lnTo>
                <a:lnTo>
                  <a:pt x="471" y="191"/>
                </a:lnTo>
                <a:lnTo>
                  <a:pt x="470" y="192"/>
                </a:lnTo>
                <a:lnTo>
                  <a:pt x="469" y="193"/>
                </a:lnTo>
                <a:lnTo>
                  <a:pt x="469" y="194"/>
                </a:lnTo>
                <a:lnTo>
                  <a:pt x="470" y="196"/>
                </a:lnTo>
                <a:lnTo>
                  <a:pt x="473" y="197"/>
                </a:lnTo>
                <a:lnTo>
                  <a:pt x="474" y="197"/>
                </a:lnTo>
                <a:lnTo>
                  <a:pt x="475" y="199"/>
                </a:lnTo>
                <a:lnTo>
                  <a:pt x="477" y="199"/>
                </a:lnTo>
                <a:lnTo>
                  <a:pt x="478" y="201"/>
                </a:lnTo>
                <a:lnTo>
                  <a:pt x="479" y="202"/>
                </a:lnTo>
                <a:lnTo>
                  <a:pt x="480" y="203"/>
                </a:lnTo>
                <a:lnTo>
                  <a:pt x="479" y="205"/>
                </a:lnTo>
                <a:lnTo>
                  <a:pt x="478" y="205"/>
                </a:lnTo>
                <a:lnTo>
                  <a:pt x="477" y="205"/>
                </a:lnTo>
                <a:lnTo>
                  <a:pt x="476" y="205"/>
                </a:lnTo>
                <a:lnTo>
                  <a:pt x="476" y="206"/>
                </a:lnTo>
                <a:lnTo>
                  <a:pt x="475" y="208"/>
                </a:lnTo>
                <a:lnTo>
                  <a:pt x="474" y="209"/>
                </a:lnTo>
                <a:lnTo>
                  <a:pt x="474" y="210"/>
                </a:lnTo>
                <a:lnTo>
                  <a:pt x="473" y="211"/>
                </a:lnTo>
                <a:lnTo>
                  <a:pt x="471" y="211"/>
                </a:lnTo>
                <a:lnTo>
                  <a:pt x="471" y="214"/>
                </a:lnTo>
                <a:lnTo>
                  <a:pt x="470" y="215"/>
                </a:lnTo>
                <a:lnTo>
                  <a:pt x="470" y="216"/>
                </a:lnTo>
                <a:lnTo>
                  <a:pt x="470" y="217"/>
                </a:lnTo>
                <a:lnTo>
                  <a:pt x="470" y="218"/>
                </a:lnTo>
                <a:lnTo>
                  <a:pt x="471" y="218"/>
                </a:lnTo>
                <a:lnTo>
                  <a:pt x="473" y="218"/>
                </a:lnTo>
                <a:lnTo>
                  <a:pt x="474" y="218"/>
                </a:lnTo>
                <a:lnTo>
                  <a:pt x="474" y="219"/>
                </a:lnTo>
                <a:lnTo>
                  <a:pt x="475" y="221"/>
                </a:lnTo>
                <a:lnTo>
                  <a:pt x="475" y="222"/>
                </a:lnTo>
                <a:lnTo>
                  <a:pt x="475" y="225"/>
                </a:lnTo>
                <a:lnTo>
                  <a:pt x="475" y="227"/>
                </a:lnTo>
                <a:lnTo>
                  <a:pt x="474" y="228"/>
                </a:lnTo>
                <a:lnTo>
                  <a:pt x="474" y="230"/>
                </a:lnTo>
                <a:lnTo>
                  <a:pt x="474" y="231"/>
                </a:lnTo>
                <a:lnTo>
                  <a:pt x="474" y="232"/>
                </a:lnTo>
                <a:lnTo>
                  <a:pt x="475" y="233"/>
                </a:lnTo>
                <a:lnTo>
                  <a:pt x="475" y="234"/>
                </a:lnTo>
                <a:lnTo>
                  <a:pt x="475" y="238"/>
                </a:lnTo>
                <a:lnTo>
                  <a:pt x="476" y="239"/>
                </a:lnTo>
                <a:lnTo>
                  <a:pt x="476" y="241"/>
                </a:lnTo>
                <a:lnTo>
                  <a:pt x="477" y="241"/>
                </a:lnTo>
                <a:lnTo>
                  <a:pt x="477" y="242"/>
                </a:lnTo>
                <a:lnTo>
                  <a:pt x="475" y="245"/>
                </a:lnTo>
                <a:lnTo>
                  <a:pt x="475" y="247"/>
                </a:lnTo>
                <a:lnTo>
                  <a:pt x="475" y="248"/>
                </a:lnTo>
                <a:lnTo>
                  <a:pt x="476" y="251"/>
                </a:lnTo>
                <a:lnTo>
                  <a:pt x="475" y="252"/>
                </a:lnTo>
                <a:lnTo>
                  <a:pt x="475" y="253"/>
                </a:lnTo>
                <a:lnTo>
                  <a:pt x="475" y="255"/>
                </a:lnTo>
                <a:lnTo>
                  <a:pt x="475" y="256"/>
                </a:lnTo>
                <a:lnTo>
                  <a:pt x="474" y="257"/>
                </a:lnTo>
                <a:lnTo>
                  <a:pt x="473" y="259"/>
                </a:lnTo>
                <a:lnTo>
                  <a:pt x="471" y="260"/>
                </a:lnTo>
                <a:lnTo>
                  <a:pt x="470" y="261"/>
                </a:lnTo>
                <a:lnTo>
                  <a:pt x="469" y="261"/>
                </a:lnTo>
                <a:lnTo>
                  <a:pt x="468" y="263"/>
                </a:lnTo>
                <a:lnTo>
                  <a:pt x="467" y="263"/>
                </a:lnTo>
                <a:lnTo>
                  <a:pt x="466" y="261"/>
                </a:lnTo>
                <a:lnTo>
                  <a:pt x="465" y="261"/>
                </a:lnTo>
                <a:lnTo>
                  <a:pt x="463" y="259"/>
                </a:lnTo>
                <a:lnTo>
                  <a:pt x="463" y="258"/>
                </a:lnTo>
                <a:lnTo>
                  <a:pt x="460" y="258"/>
                </a:lnTo>
                <a:lnTo>
                  <a:pt x="460" y="257"/>
                </a:lnTo>
                <a:lnTo>
                  <a:pt x="459" y="256"/>
                </a:lnTo>
                <a:lnTo>
                  <a:pt x="457" y="255"/>
                </a:lnTo>
                <a:lnTo>
                  <a:pt x="456" y="256"/>
                </a:lnTo>
                <a:lnTo>
                  <a:pt x="451" y="265"/>
                </a:lnTo>
                <a:lnTo>
                  <a:pt x="449" y="273"/>
                </a:lnTo>
                <a:lnTo>
                  <a:pt x="451" y="276"/>
                </a:lnTo>
                <a:lnTo>
                  <a:pt x="458" y="288"/>
                </a:lnTo>
                <a:lnTo>
                  <a:pt x="449" y="298"/>
                </a:lnTo>
                <a:lnTo>
                  <a:pt x="449" y="302"/>
                </a:lnTo>
                <a:lnTo>
                  <a:pt x="448" y="305"/>
                </a:lnTo>
                <a:lnTo>
                  <a:pt x="447" y="307"/>
                </a:lnTo>
                <a:lnTo>
                  <a:pt x="447" y="308"/>
                </a:lnTo>
                <a:lnTo>
                  <a:pt x="447" y="309"/>
                </a:lnTo>
                <a:lnTo>
                  <a:pt x="445" y="310"/>
                </a:lnTo>
                <a:lnTo>
                  <a:pt x="444" y="311"/>
                </a:lnTo>
                <a:lnTo>
                  <a:pt x="442" y="311"/>
                </a:lnTo>
                <a:lnTo>
                  <a:pt x="441" y="313"/>
                </a:lnTo>
                <a:lnTo>
                  <a:pt x="441" y="314"/>
                </a:lnTo>
                <a:lnTo>
                  <a:pt x="440" y="314"/>
                </a:lnTo>
                <a:lnTo>
                  <a:pt x="437" y="314"/>
                </a:lnTo>
                <a:lnTo>
                  <a:pt x="436" y="315"/>
                </a:lnTo>
                <a:lnTo>
                  <a:pt x="435" y="316"/>
                </a:lnTo>
                <a:lnTo>
                  <a:pt x="434" y="317"/>
                </a:lnTo>
                <a:lnTo>
                  <a:pt x="432" y="317"/>
                </a:lnTo>
                <a:lnTo>
                  <a:pt x="431" y="316"/>
                </a:lnTo>
                <a:lnTo>
                  <a:pt x="430" y="317"/>
                </a:lnTo>
                <a:lnTo>
                  <a:pt x="428" y="319"/>
                </a:lnTo>
                <a:lnTo>
                  <a:pt x="428" y="320"/>
                </a:lnTo>
                <a:lnTo>
                  <a:pt x="428" y="323"/>
                </a:lnTo>
                <a:lnTo>
                  <a:pt x="427" y="324"/>
                </a:lnTo>
                <a:lnTo>
                  <a:pt x="428" y="325"/>
                </a:lnTo>
                <a:lnTo>
                  <a:pt x="428" y="326"/>
                </a:lnTo>
                <a:lnTo>
                  <a:pt x="428" y="327"/>
                </a:lnTo>
                <a:lnTo>
                  <a:pt x="428" y="328"/>
                </a:lnTo>
                <a:lnTo>
                  <a:pt x="431" y="331"/>
                </a:lnTo>
                <a:lnTo>
                  <a:pt x="430" y="332"/>
                </a:lnTo>
                <a:lnTo>
                  <a:pt x="427" y="334"/>
                </a:lnTo>
                <a:lnTo>
                  <a:pt x="425" y="335"/>
                </a:lnTo>
                <a:lnTo>
                  <a:pt x="425" y="336"/>
                </a:lnTo>
                <a:lnTo>
                  <a:pt x="424" y="339"/>
                </a:lnTo>
                <a:lnTo>
                  <a:pt x="423" y="340"/>
                </a:lnTo>
                <a:lnTo>
                  <a:pt x="422" y="340"/>
                </a:lnTo>
                <a:lnTo>
                  <a:pt x="422" y="341"/>
                </a:lnTo>
                <a:lnTo>
                  <a:pt x="422" y="342"/>
                </a:lnTo>
                <a:lnTo>
                  <a:pt x="422" y="343"/>
                </a:lnTo>
                <a:lnTo>
                  <a:pt x="422" y="344"/>
                </a:lnTo>
                <a:lnTo>
                  <a:pt x="421" y="345"/>
                </a:lnTo>
                <a:lnTo>
                  <a:pt x="419" y="345"/>
                </a:lnTo>
                <a:lnTo>
                  <a:pt x="419" y="347"/>
                </a:lnTo>
                <a:lnTo>
                  <a:pt x="418" y="348"/>
                </a:lnTo>
                <a:lnTo>
                  <a:pt x="414" y="349"/>
                </a:lnTo>
                <a:lnTo>
                  <a:pt x="413" y="349"/>
                </a:lnTo>
                <a:lnTo>
                  <a:pt x="409" y="350"/>
                </a:lnTo>
                <a:lnTo>
                  <a:pt x="407" y="351"/>
                </a:lnTo>
                <a:lnTo>
                  <a:pt x="406" y="351"/>
                </a:lnTo>
                <a:lnTo>
                  <a:pt x="406" y="352"/>
                </a:lnTo>
                <a:lnTo>
                  <a:pt x="406" y="353"/>
                </a:lnTo>
                <a:lnTo>
                  <a:pt x="404" y="353"/>
                </a:lnTo>
                <a:lnTo>
                  <a:pt x="402" y="352"/>
                </a:lnTo>
                <a:lnTo>
                  <a:pt x="400" y="352"/>
                </a:lnTo>
                <a:lnTo>
                  <a:pt x="398" y="352"/>
                </a:lnTo>
                <a:lnTo>
                  <a:pt x="398" y="351"/>
                </a:lnTo>
                <a:lnTo>
                  <a:pt x="398" y="350"/>
                </a:lnTo>
                <a:lnTo>
                  <a:pt x="399" y="350"/>
                </a:lnTo>
                <a:lnTo>
                  <a:pt x="399" y="349"/>
                </a:lnTo>
                <a:lnTo>
                  <a:pt x="398" y="349"/>
                </a:lnTo>
                <a:lnTo>
                  <a:pt x="397" y="349"/>
                </a:lnTo>
                <a:lnTo>
                  <a:pt x="394" y="349"/>
                </a:lnTo>
                <a:lnTo>
                  <a:pt x="394" y="348"/>
                </a:lnTo>
                <a:lnTo>
                  <a:pt x="393" y="348"/>
                </a:lnTo>
                <a:lnTo>
                  <a:pt x="393" y="347"/>
                </a:lnTo>
                <a:lnTo>
                  <a:pt x="392" y="347"/>
                </a:lnTo>
                <a:lnTo>
                  <a:pt x="391" y="347"/>
                </a:lnTo>
                <a:lnTo>
                  <a:pt x="391" y="348"/>
                </a:lnTo>
                <a:lnTo>
                  <a:pt x="390" y="348"/>
                </a:lnTo>
                <a:lnTo>
                  <a:pt x="389" y="348"/>
                </a:lnTo>
                <a:lnTo>
                  <a:pt x="385" y="348"/>
                </a:lnTo>
                <a:lnTo>
                  <a:pt x="383" y="348"/>
                </a:lnTo>
                <a:lnTo>
                  <a:pt x="381" y="347"/>
                </a:lnTo>
                <a:lnTo>
                  <a:pt x="380" y="347"/>
                </a:lnTo>
                <a:lnTo>
                  <a:pt x="379" y="345"/>
                </a:lnTo>
                <a:lnTo>
                  <a:pt x="378" y="345"/>
                </a:lnTo>
                <a:lnTo>
                  <a:pt x="375" y="347"/>
                </a:lnTo>
                <a:lnTo>
                  <a:pt x="374" y="345"/>
                </a:lnTo>
                <a:lnTo>
                  <a:pt x="372" y="345"/>
                </a:lnTo>
                <a:lnTo>
                  <a:pt x="370" y="345"/>
                </a:lnTo>
                <a:lnTo>
                  <a:pt x="368" y="345"/>
                </a:lnTo>
                <a:lnTo>
                  <a:pt x="367" y="344"/>
                </a:lnTo>
                <a:lnTo>
                  <a:pt x="366" y="344"/>
                </a:lnTo>
                <a:lnTo>
                  <a:pt x="364" y="344"/>
                </a:lnTo>
                <a:lnTo>
                  <a:pt x="363" y="345"/>
                </a:lnTo>
                <a:lnTo>
                  <a:pt x="362" y="345"/>
                </a:lnTo>
                <a:lnTo>
                  <a:pt x="361" y="347"/>
                </a:lnTo>
                <a:lnTo>
                  <a:pt x="359" y="348"/>
                </a:lnTo>
                <a:lnTo>
                  <a:pt x="358" y="348"/>
                </a:lnTo>
                <a:lnTo>
                  <a:pt x="357" y="349"/>
                </a:lnTo>
                <a:lnTo>
                  <a:pt x="358" y="349"/>
                </a:lnTo>
                <a:lnTo>
                  <a:pt x="359" y="348"/>
                </a:lnTo>
                <a:lnTo>
                  <a:pt x="361" y="348"/>
                </a:lnTo>
                <a:lnTo>
                  <a:pt x="359" y="349"/>
                </a:lnTo>
                <a:lnTo>
                  <a:pt x="359" y="350"/>
                </a:lnTo>
                <a:lnTo>
                  <a:pt x="359" y="351"/>
                </a:lnTo>
                <a:lnTo>
                  <a:pt x="358" y="352"/>
                </a:lnTo>
                <a:lnTo>
                  <a:pt x="358" y="351"/>
                </a:lnTo>
                <a:lnTo>
                  <a:pt x="358" y="350"/>
                </a:lnTo>
                <a:lnTo>
                  <a:pt x="357" y="351"/>
                </a:lnTo>
                <a:lnTo>
                  <a:pt x="357" y="352"/>
                </a:lnTo>
                <a:lnTo>
                  <a:pt x="356" y="352"/>
                </a:lnTo>
                <a:lnTo>
                  <a:pt x="354" y="352"/>
                </a:lnTo>
                <a:lnTo>
                  <a:pt x="353" y="352"/>
                </a:lnTo>
                <a:lnTo>
                  <a:pt x="352" y="353"/>
                </a:lnTo>
                <a:lnTo>
                  <a:pt x="348" y="355"/>
                </a:lnTo>
                <a:lnTo>
                  <a:pt x="346" y="355"/>
                </a:lnTo>
                <a:lnTo>
                  <a:pt x="346" y="356"/>
                </a:lnTo>
                <a:lnTo>
                  <a:pt x="345" y="356"/>
                </a:lnTo>
                <a:lnTo>
                  <a:pt x="345" y="357"/>
                </a:lnTo>
                <a:lnTo>
                  <a:pt x="345" y="358"/>
                </a:lnTo>
                <a:lnTo>
                  <a:pt x="344" y="359"/>
                </a:lnTo>
                <a:lnTo>
                  <a:pt x="341" y="360"/>
                </a:lnTo>
                <a:lnTo>
                  <a:pt x="340" y="361"/>
                </a:lnTo>
                <a:lnTo>
                  <a:pt x="339" y="362"/>
                </a:lnTo>
                <a:lnTo>
                  <a:pt x="337" y="366"/>
                </a:lnTo>
                <a:lnTo>
                  <a:pt x="337" y="367"/>
                </a:lnTo>
                <a:lnTo>
                  <a:pt x="337" y="368"/>
                </a:lnTo>
                <a:lnTo>
                  <a:pt x="337" y="369"/>
                </a:lnTo>
                <a:lnTo>
                  <a:pt x="338" y="370"/>
                </a:lnTo>
                <a:lnTo>
                  <a:pt x="338" y="372"/>
                </a:lnTo>
                <a:lnTo>
                  <a:pt x="337" y="373"/>
                </a:lnTo>
                <a:lnTo>
                  <a:pt x="337" y="374"/>
                </a:lnTo>
                <a:lnTo>
                  <a:pt x="337" y="375"/>
                </a:lnTo>
                <a:lnTo>
                  <a:pt x="336" y="375"/>
                </a:lnTo>
                <a:lnTo>
                  <a:pt x="335" y="375"/>
                </a:lnTo>
                <a:lnTo>
                  <a:pt x="333" y="375"/>
                </a:lnTo>
                <a:lnTo>
                  <a:pt x="331" y="375"/>
                </a:lnTo>
                <a:lnTo>
                  <a:pt x="331" y="374"/>
                </a:lnTo>
                <a:lnTo>
                  <a:pt x="330" y="374"/>
                </a:lnTo>
                <a:lnTo>
                  <a:pt x="329" y="374"/>
                </a:lnTo>
                <a:lnTo>
                  <a:pt x="328" y="374"/>
                </a:lnTo>
                <a:lnTo>
                  <a:pt x="327" y="376"/>
                </a:lnTo>
                <a:lnTo>
                  <a:pt x="325" y="377"/>
                </a:lnTo>
                <a:lnTo>
                  <a:pt x="324" y="378"/>
                </a:lnTo>
                <a:lnTo>
                  <a:pt x="324" y="380"/>
                </a:lnTo>
                <a:lnTo>
                  <a:pt x="324" y="381"/>
                </a:lnTo>
                <a:lnTo>
                  <a:pt x="324" y="382"/>
                </a:lnTo>
                <a:lnTo>
                  <a:pt x="324" y="384"/>
                </a:lnTo>
                <a:lnTo>
                  <a:pt x="324" y="386"/>
                </a:lnTo>
                <a:lnTo>
                  <a:pt x="325" y="386"/>
                </a:lnTo>
                <a:lnTo>
                  <a:pt x="325" y="387"/>
                </a:lnTo>
                <a:lnTo>
                  <a:pt x="327" y="389"/>
                </a:lnTo>
                <a:lnTo>
                  <a:pt x="328" y="390"/>
                </a:lnTo>
                <a:lnTo>
                  <a:pt x="328" y="391"/>
                </a:lnTo>
                <a:lnTo>
                  <a:pt x="328" y="392"/>
                </a:lnTo>
                <a:lnTo>
                  <a:pt x="327" y="393"/>
                </a:lnTo>
                <a:lnTo>
                  <a:pt x="327" y="394"/>
                </a:lnTo>
                <a:lnTo>
                  <a:pt x="325" y="394"/>
                </a:lnTo>
                <a:lnTo>
                  <a:pt x="324" y="394"/>
                </a:lnTo>
                <a:lnTo>
                  <a:pt x="323" y="394"/>
                </a:lnTo>
                <a:lnTo>
                  <a:pt x="321" y="394"/>
                </a:lnTo>
                <a:lnTo>
                  <a:pt x="314" y="395"/>
                </a:lnTo>
                <a:lnTo>
                  <a:pt x="312" y="397"/>
                </a:lnTo>
                <a:lnTo>
                  <a:pt x="311" y="397"/>
                </a:lnTo>
                <a:lnTo>
                  <a:pt x="309" y="398"/>
                </a:lnTo>
                <a:lnTo>
                  <a:pt x="305" y="399"/>
                </a:lnTo>
                <a:lnTo>
                  <a:pt x="304" y="400"/>
                </a:lnTo>
                <a:lnTo>
                  <a:pt x="303" y="401"/>
                </a:lnTo>
                <a:lnTo>
                  <a:pt x="302" y="401"/>
                </a:lnTo>
                <a:lnTo>
                  <a:pt x="301" y="402"/>
                </a:lnTo>
                <a:lnTo>
                  <a:pt x="299" y="402"/>
                </a:lnTo>
                <a:lnTo>
                  <a:pt x="298" y="403"/>
                </a:lnTo>
                <a:lnTo>
                  <a:pt x="297" y="404"/>
                </a:lnTo>
                <a:lnTo>
                  <a:pt x="297" y="407"/>
                </a:lnTo>
                <a:lnTo>
                  <a:pt x="297" y="408"/>
                </a:lnTo>
                <a:lnTo>
                  <a:pt x="297" y="409"/>
                </a:lnTo>
                <a:lnTo>
                  <a:pt x="299" y="411"/>
                </a:lnTo>
                <a:lnTo>
                  <a:pt x="301" y="412"/>
                </a:lnTo>
                <a:lnTo>
                  <a:pt x="302" y="415"/>
                </a:lnTo>
                <a:lnTo>
                  <a:pt x="302" y="416"/>
                </a:lnTo>
                <a:lnTo>
                  <a:pt x="302" y="417"/>
                </a:lnTo>
                <a:lnTo>
                  <a:pt x="301" y="417"/>
                </a:lnTo>
                <a:lnTo>
                  <a:pt x="299" y="416"/>
                </a:lnTo>
                <a:lnTo>
                  <a:pt x="298" y="416"/>
                </a:lnTo>
                <a:lnTo>
                  <a:pt x="297" y="417"/>
                </a:lnTo>
                <a:lnTo>
                  <a:pt x="296" y="417"/>
                </a:lnTo>
                <a:lnTo>
                  <a:pt x="295" y="418"/>
                </a:lnTo>
                <a:lnTo>
                  <a:pt x="294" y="419"/>
                </a:lnTo>
                <a:lnTo>
                  <a:pt x="292" y="419"/>
                </a:lnTo>
                <a:lnTo>
                  <a:pt x="292" y="420"/>
                </a:lnTo>
                <a:lnTo>
                  <a:pt x="292" y="422"/>
                </a:lnTo>
                <a:lnTo>
                  <a:pt x="290" y="422"/>
                </a:lnTo>
                <a:lnTo>
                  <a:pt x="292" y="423"/>
                </a:lnTo>
                <a:lnTo>
                  <a:pt x="292" y="424"/>
                </a:lnTo>
                <a:lnTo>
                  <a:pt x="292" y="425"/>
                </a:lnTo>
                <a:lnTo>
                  <a:pt x="292" y="427"/>
                </a:lnTo>
                <a:lnTo>
                  <a:pt x="290" y="429"/>
                </a:lnTo>
                <a:lnTo>
                  <a:pt x="289" y="429"/>
                </a:lnTo>
                <a:lnTo>
                  <a:pt x="289" y="432"/>
                </a:lnTo>
                <a:lnTo>
                  <a:pt x="287" y="434"/>
                </a:lnTo>
                <a:lnTo>
                  <a:pt x="285" y="436"/>
                </a:lnTo>
                <a:lnTo>
                  <a:pt x="285" y="439"/>
                </a:lnTo>
                <a:lnTo>
                  <a:pt x="284" y="439"/>
                </a:lnTo>
                <a:lnTo>
                  <a:pt x="284" y="440"/>
                </a:lnTo>
                <a:lnTo>
                  <a:pt x="283" y="440"/>
                </a:lnTo>
                <a:lnTo>
                  <a:pt x="281" y="440"/>
                </a:lnTo>
                <a:lnTo>
                  <a:pt x="280" y="440"/>
                </a:lnTo>
                <a:lnTo>
                  <a:pt x="279" y="440"/>
                </a:lnTo>
                <a:lnTo>
                  <a:pt x="277" y="440"/>
                </a:lnTo>
                <a:lnTo>
                  <a:pt x="276" y="440"/>
                </a:lnTo>
                <a:lnTo>
                  <a:pt x="273" y="441"/>
                </a:lnTo>
                <a:lnTo>
                  <a:pt x="272" y="442"/>
                </a:lnTo>
                <a:lnTo>
                  <a:pt x="271" y="442"/>
                </a:lnTo>
                <a:lnTo>
                  <a:pt x="270" y="443"/>
                </a:lnTo>
                <a:lnTo>
                  <a:pt x="269" y="443"/>
                </a:lnTo>
                <a:lnTo>
                  <a:pt x="267" y="443"/>
                </a:lnTo>
                <a:lnTo>
                  <a:pt x="266" y="443"/>
                </a:lnTo>
                <a:lnTo>
                  <a:pt x="264" y="442"/>
                </a:lnTo>
                <a:lnTo>
                  <a:pt x="263" y="442"/>
                </a:lnTo>
                <a:lnTo>
                  <a:pt x="262" y="442"/>
                </a:lnTo>
                <a:lnTo>
                  <a:pt x="262" y="443"/>
                </a:lnTo>
                <a:lnTo>
                  <a:pt x="263" y="444"/>
                </a:lnTo>
                <a:lnTo>
                  <a:pt x="263" y="445"/>
                </a:lnTo>
                <a:lnTo>
                  <a:pt x="262" y="445"/>
                </a:lnTo>
                <a:lnTo>
                  <a:pt x="261" y="445"/>
                </a:lnTo>
                <a:lnTo>
                  <a:pt x="259" y="445"/>
                </a:lnTo>
                <a:lnTo>
                  <a:pt x="256" y="445"/>
                </a:lnTo>
                <a:lnTo>
                  <a:pt x="256" y="444"/>
                </a:lnTo>
                <a:lnTo>
                  <a:pt x="255" y="443"/>
                </a:lnTo>
                <a:lnTo>
                  <a:pt x="254" y="443"/>
                </a:lnTo>
                <a:lnTo>
                  <a:pt x="253" y="444"/>
                </a:lnTo>
                <a:lnTo>
                  <a:pt x="252" y="444"/>
                </a:lnTo>
                <a:lnTo>
                  <a:pt x="251" y="444"/>
                </a:lnTo>
                <a:lnTo>
                  <a:pt x="250" y="444"/>
                </a:lnTo>
                <a:lnTo>
                  <a:pt x="249" y="444"/>
                </a:lnTo>
                <a:lnTo>
                  <a:pt x="247" y="444"/>
                </a:lnTo>
                <a:lnTo>
                  <a:pt x="247" y="443"/>
                </a:lnTo>
                <a:lnTo>
                  <a:pt x="246" y="442"/>
                </a:lnTo>
                <a:lnTo>
                  <a:pt x="246" y="441"/>
                </a:lnTo>
                <a:lnTo>
                  <a:pt x="244" y="442"/>
                </a:lnTo>
                <a:lnTo>
                  <a:pt x="243" y="442"/>
                </a:lnTo>
                <a:lnTo>
                  <a:pt x="243" y="443"/>
                </a:lnTo>
                <a:lnTo>
                  <a:pt x="242" y="445"/>
                </a:lnTo>
                <a:lnTo>
                  <a:pt x="241" y="447"/>
                </a:lnTo>
                <a:lnTo>
                  <a:pt x="241" y="450"/>
                </a:lnTo>
                <a:lnTo>
                  <a:pt x="238" y="454"/>
                </a:lnTo>
                <a:lnTo>
                  <a:pt x="238" y="456"/>
                </a:lnTo>
                <a:lnTo>
                  <a:pt x="238" y="457"/>
                </a:lnTo>
                <a:lnTo>
                  <a:pt x="238" y="458"/>
                </a:lnTo>
                <a:lnTo>
                  <a:pt x="238" y="459"/>
                </a:lnTo>
                <a:lnTo>
                  <a:pt x="238" y="460"/>
                </a:lnTo>
                <a:lnTo>
                  <a:pt x="236" y="461"/>
                </a:lnTo>
                <a:lnTo>
                  <a:pt x="236" y="462"/>
                </a:lnTo>
                <a:lnTo>
                  <a:pt x="236" y="465"/>
                </a:lnTo>
                <a:lnTo>
                  <a:pt x="237" y="466"/>
                </a:lnTo>
                <a:lnTo>
                  <a:pt x="238" y="467"/>
                </a:lnTo>
                <a:lnTo>
                  <a:pt x="241" y="468"/>
                </a:lnTo>
                <a:lnTo>
                  <a:pt x="241" y="469"/>
                </a:lnTo>
                <a:lnTo>
                  <a:pt x="240" y="472"/>
                </a:lnTo>
                <a:lnTo>
                  <a:pt x="241" y="473"/>
                </a:lnTo>
                <a:lnTo>
                  <a:pt x="241" y="474"/>
                </a:lnTo>
                <a:lnTo>
                  <a:pt x="240" y="475"/>
                </a:lnTo>
                <a:lnTo>
                  <a:pt x="238" y="476"/>
                </a:lnTo>
                <a:lnTo>
                  <a:pt x="237" y="477"/>
                </a:lnTo>
                <a:lnTo>
                  <a:pt x="236" y="478"/>
                </a:lnTo>
                <a:lnTo>
                  <a:pt x="236" y="479"/>
                </a:lnTo>
                <a:lnTo>
                  <a:pt x="235" y="481"/>
                </a:lnTo>
                <a:lnTo>
                  <a:pt x="234" y="483"/>
                </a:lnTo>
                <a:lnTo>
                  <a:pt x="233" y="484"/>
                </a:lnTo>
                <a:lnTo>
                  <a:pt x="232" y="484"/>
                </a:lnTo>
                <a:lnTo>
                  <a:pt x="230" y="484"/>
                </a:lnTo>
                <a:lnTo>
                  <a:pt x="228" y="486"/>
                </a:lnTo>
                <a:lnTo>
                  <a:pt x="227" y="487"/>
                </a:lnTo>
                <a:lnTo>
                  <a:pt x="226" y="490"/>
                </a:lnTo>
                <a:lnTo>
                  <a:pt x="225" y="492"/>
                </a:lnTo>
                <a:lnTo>
                  <a:pt x="224" y="494"/>
                </a:lnTo>
                <a:lnTo>
                  <a:pt x="223" y="495"/>
                </a:lnTo>
                <a:lnTo>
                  <a:pt x="223" y="496"/>
                </a:lnTo>
                <a:lnTo>
                  <a:pt x="224" y="498"/>
                </a:lnTo>
                <a:lnTo>
                  <a:pt x="226" y="499"/>
                </a:lnTo>
                <a:lnTo>
                  <a:pt x="228" y="501"/>
                </a:lnTo>
                <a:lnTo>
                  <a:pt x="229" y="501"/>
                </a:lnTo>
                <a:lnTo>
                  <a:pt x="229" y="500"/>
                </a:lnTo>
                <a:lnTo>
                  <a:pt x="230" y="499"/>
                </a:lnTo>
                <a:lnTo>
                  <a:pt x="232" y="498"/>
                </a:lnTo>
                <a:lnTo>
                  <a:pt x="233" y="496"/>
                </a:lnTo>
                <a:lnTo>
                  <a:pt x="234" y="496"/>
                </a:lnTo>
                <a:lnTo>
                  <a:pt x="238" y="496"/>
                </a:lnTo>
                <a:lnTo>
                  <a:pt x="242" y="496"/>
                </a:lnTo>
                <a:lnTo>
                  <a:pt x="244" y="496"/>
                </a:lnTo>
                <a:lnTo>
                  <a:pt x="245" y="496"/>
                </a:lnTo>
                <a:lnTo>
                  <a:pt x="245" y="498"/>
                </a:lnTo>
                <a:lnTo>
                  <a:pt x="246" y="498"/>
                </a:lnTo>
                <a:lnTo>
                  <a:pt x="246" y="499"/>
                </a:lnTo>
                <a:lnTo>
                  <a:pt x="246" y="500"/>
                </a:lnTo>
                <a:lnTo>
                  <a:pt x="246" y="501"/>
                </a:lnTo>
                <a:lnTo>
                  <a:pt x="246" y="503"/>
                </a:lnTo>
                <a:lnTo>
                  <a:pt x="247" y="503"/>
                </a:lnTo>
                <a:lnTo>
                  <a:pt x="247" y="504"/>
                </a:lnTo>
                <a:lnTo>
                  <a:pt x="246" y="508"/>
                </a:lnTo>
                <a:lnTo>
                  <a:pt x="247" y="509"/>
                </a:lnTo>
                <a:lnTo>
                  <a:pt x="247" y="510"/>
                </a:lnTo>
                <a:lnTo>
                  <a:pt x="246" y="511"/>
                </a:lnTo>
                <a:lnTo>
                  <a:pt x="245" y="512"/>
                </a:lnTo>
                <a:lnTo>
                  <a:pt x="245" y="514"/>
                </a:lnTo>
                <a:lnTo>
                  <a:pt x="245" y="515"/>
                </a:lnTo>
                <a:lnTo>
                  <a:pt x="245" y="516"/>
                </a:lnTo>
                <a:lnTo>
                  <a:pt x="244" y="518"/>
                </a:lnTo>
                <a:lnTo>
                  <a:pt x="245" y="519"/>
                </a:lnTo>
                <a:lnTo>
                  <a:pt x="246" y="520"/>
                </a:lnTo>
                <a:lnTo>
                  <a:pt x="247" y="521"/>
                </a:lnTo>
                <a:lnTo>
                  <a:pt x="247" y="524"/>
                </a:lnTo>
                <a:lnTo>
                  <a:pt x="247" y="525"/>
                </a:lnTo>
                <a:lnTo>
                  <a:pt x="246" y="525"/>
                </a:lnTo>
                <a:lnTo>
                  <a:pt x="245" y="525"/>
                </a:lnTo>
                <a:lnTo>
                  <a:pt x="244" y="526"/>
                </a:lnTo>
                <a:lnTo>
                  <a:pt x="242" y="527"/>
                </a:lnTo>
                <a:lnTo>
                  <a:pt x="241" y="527"/>
                </a:lnTo>
                <a:lnTo>
                  <a:pt x="238" y="527"/>
                </a:lnTo>
                <a:lnTo>
                  <a:pt x="238" y="526"/>
                </a:lnTo>
                <a:lnTo>
                  <a:pt x="237" y="526"/>
                </a:lnTo>
                <a:lnTo>
                  <a:pt x="237" y="525"/>
                </a:lnTo>
                <a:lnTo>
                  <a:pt x="236" y="525"/>
                </a:lnTo>
                <a:lnTo>
                  <a:pt x="235" y="526"/>
                </a:lnTo>
                <a:lnTo>
                  <a:pt x="234" y="527"/>
                </a:lnTo>
                <a:lnTo>
                  <a:pt x="234" y="526"/>
                </a:lnTo>
                <a:lnTo>
                  <a:pt x="233" y="526"/>
                </a:lnTo>
                <a:lnTo>
                  <a:pt x="233" y="525"/>
                </a:lnTo>
                <a:lnTo>
                  <a:pt x="232" y="525"/>
                </a:lnTo>
                <a:lnTo>
                  <a:pt x="230" y="526"/>
                </a:lnTo>
                <a:lnTo>
                  <a:pt x="227" y="528"/>
                </a:lnTo>
                <a:lnTo>
                  <a:pt x="226" y="527"/>
                </a:lnTo>
                <a:lnTo>
                  <a:pt x="225" y="527"/>
                </a:lnTo>
                <a:lnTo>
                  <a:pt x="225" y="528"/>
                </a:lnTo>
                <a:lnTo>
                  <a:pt x="224" y="528"/>
                </a:lnTo>
                <a:lnTo>
                  <a:pt x="223" y="528"/>
                </a:lnTo>
                <a:lnTo>
                  <a:pt x="221" y="528"/>
                </a:lnTo>
                <a:lnTo>
                  <a:pt x="220" y="528"/>
                </a:lnTo>
                <a:lnTo>
                  <a:pt x="217" y="526"/>
                </a:lnTo>
                <a:lnTo>
                  <a:pt x="215" y="526"/>
                </a:lnTo>
                <a:lnTo>
                  <a:pt x="214" y="526"/>
                </a:lnTo>
                <a:lnTo>
                  <a:pt x="212" y="526"/>
                </a:lnTo>
                <a:lnTo>
                  <a:pt x="211" y="526"/>
                </a:lnTo>
                <a:lnTo>
                  <a:pt x="210" y="527"/>
                </a:lnTo>
                <a:lnTo>
                  <a:pt x="209" y="528"/>
                </a:lnTo>
                <a:lnTo>
                  <a:pt x="208" y="529"/>
                </a:lnTo>
                <a:lnTo>
                  <a:pt x="208" y="531"/>
                </a:lnTo>
                <a:lnTo>
                  <a:pt x="207" y="531"/>
                </a:lnTo>
                <a:lnTo>
                  <a:pt x="206" y="531"/>
                </a:lnTo>
                <a:lnTo>
                  <a:pt x="204" y="531"/>
                </a:lnTo>
                <a:lnTo>
                  <a:pt x="203" y="529"/>
                </a:lnTo>
                <a:lnTo>
                  <a:pt x="202" y="529"/>
                </a:lnTo>
                <a:lnTo>
                  <a:pt x="201" y="528"/>
                </a:lnTo>
                <a:lnTo>
                  <a:pt x="201" y="527"/>
                </a:lnTo>
                <a:lnTo>
                  <a:pt x="201" y="526"/>
                </a:lnTo>
                <a:lnTo>
                  <a:pt x="201" y="525"/>
                </a:lnTo>
                <a:lnTo>
                  <a:pt x="201" y="524"/>
                </a:lnTo>
                <a:lnTo>
                  <a:pt x="201" y="523"/>
                </a:lnTo>
                <a:lnTo>
                  <a:pt x="200" y="523"/>
                </a:lnTo>
                <a:lnTo>
                  <a:pt x="200" y="521"/>
                </a:lnTo>
                <a:lnTo>
                  <a:pt x="199" y="521"/>
                </a:lnTo>
                <a:lnTo>
                  <a:pt x="197" y="521"/>
                </a:lnTo>
                <a:lnTo>
                  <a:pt x="194" y="520"/>
                </a:lnTo>
                <a:lnTo>
                  <a:pt x="191" y="520"/>
                </a:lnTo>
                <a:lnTo>
                  <a:pt x="190" y="520"/>
                </a:lnTo>
                <a:lnTo>
                  <a:pt x="190" y="519"/>
                </a:lnTo>
                <a:lnTo>
                  <a:pt x="190" y="520"/>
                </a:lnTo>
                <a:lnTo>
                  <a:pt x="189" y="520"/>
                </a:lnTo>
                <a:lnTo>
                  <a:pt x="188" y="520"/>
                </a:lnTo>
                <a:lnTo>
                  <a:pt x="185" y="519"/>
                </a:lnTo>
                <a:lnTo>
                  <a:pt x="184" y="519"/>
                </a:lnTo>
                <a:lnTo>
                  <a:pt x="183" y="519"/>
                </a:lnTo>
                <a:lnTo>
                  <a:pt x="182" y="519"/>
                </a:lnTo>
                <a:lnTo>
                  <a:pt x="182" y="520"/>
                </a:lnTo>
                <a:lnTo>
                  <a:pt x="184" y="525"/>
                </a:lnTo>
                <a:lnTo>
                  <a:pt x="185" y="526"/>
                </a:lnTo>
                <a:lnTo>
                  <a:pt x="185" y="527"/>
                </a:lnTo>
                <a:lnTo>
                  <a:pt x="183" y="528"/>
                </a:lnTo>
                <a:lnTo>
                  <a:pt x="183" y="529"/>
                </a:lnTo>
                <a:lnTo>
                  <a:pt x="182" y="533"/>
                </a:lnTo>
                <a:lnTo>
                  <a:pt x="181" y="536"/>
                </a:lnTo>
                <a:lnTo>
                  <a:pt x="181" y="537"/>
                </a:lnTo>
                <a:lnTo>
                  <a:pt x="181" y="540"/>
                </a:lnTo>
                <a:lnTo>
                  <a:pt x="181" y="543"/>
                </a:lnTo>
                <a:lnTo>
                  <a:pt x="181" y="544"/>
                </a:lnTo>
                <a:lnTo>
                  <a:pt x="181" y="546"/>
                </a:lnTo>
                <a:lnTo>
                  <a:pt x="182" y="549"/>
                </a:lnTo>
                <a:lnTo>
                  <a:pt x="183" y="549"/>
                </a:lnTo>
                <a:lnTo>
                  <a:pt x="182" y="550"/>
                </a:lnTo>
                <a:lnTo>
                  <a:pt x="182" y="551"/>
                </a:lnTo>
                <a:lnTo>
                  <a:pt x="183" y="552"/>
                </a:lnTo>
                <a:lnTo>
                  <a:pt x="184" y="553"/>
                </a:lnTo>
                <a:lnTo>
                  <a:pt x="185" y="554"/>
                </a:lnTo>
                <a:lnTo>
                  <a:pt x="185" y="556"/>
                </a:lnTo>
                <a:lnTo>
                  <a:pt x="184" y="557"/>
                </a:lnTo>
                <a:lnTo>
                  <a:pt x="184" y="558"/>
                </a:lnTo>
                <a:lnTo>
                  <a:pt x="184" y="559"/>
                </a:lnTo>
                <a:lnTo>
                  <a:pt x="156" y="535"/>
                </a:lnTo>
                <a:lnTo>
                  <a:pt x="140" y="523"/>
                </a:lnTo>
                <a:lnTo>
                  <a:pt x="141" y="521"/>
                </a:lnTo>
                <a:lnTo>
                  <a:pt x="141" y="520"/>
                </a:lnTo>
                <a:lnTo>
                  <a:pt x="142" y="519"/>
                </a:lnTo>
                <a:lnTo>
                  <a:pt x="142" y="518"/>
                </a:lnTo>
                <a:lnTo>
                  <a:pt x="142" y="517"/>
                </a:lnTo>
                <a:lnTo>
                  <a:pt x="143" y="517"/>
                </a:lnTo>
                <a:lnTo>
                  <a:pt x="143" y="516"/>
                </a:lnTo>
                <a:lnTo>
                  <a:pt x="142" y="516"/>
                </a:lnTo>
                <a:lnTo>
                  <a:pt x="142" y="515"/>
                </a:lnTo>
                <a:lnTo>
                  <a:pt x="143" y="515"/>
                </a:lnTo>
                <a:lnTo>
                  <a:pt x="143" y="514"/>
                </a:lnTo>
                <a:lnTo>
                  <a:pt x="142" y="512"/>
                </a:lnTo>
                <a:lnTo>
                  <a:pt x="141" y="509"/>
                </a:lnTo>
                <a:lnTo>
                  <a:pt x="141" y="507"/>
                </a:lnTo>
                <a:lnTo>
                  <a:pt x="140" y="506"/>
                </a:lnTo>
                <a:lnTo>
                  <a:pt x="140" y="504"/>
                </a:lnTo>
                <a:lnTo>
                  <a:pt x="141" y="504"/>
                </a:lnTo>
                <a:lnTo>
                  <a:pt x="140" y="503"/>
                </a:lnTo>
                <a:lnTo>
                  <a:pt x="139" y="503"/>
                </a:lnTo>
                <a:lnTo>
                  <a:pt x="139" y="502"/>
                </a:lnTo>
                <a:lnTo>
                  <a:pt x="140" y="502"/>
                </a:lnTo>
                <a:lnTo>
                  <a:pt x="139" y="501"/>
                </a:lnTo>
                <a:lnTo>
                  <a:pt x="138" y="501"/>
                </a:lnTo>
                <a:lnTo>
                  <a:pt x="137" y="500"/>
                </a:lnTo>
                <a:lnTo>
                  <a:pt x="137" y="499"/>
                </a:lnTo>
                <a:lnTo>
                  <a:pt x="135" y="499"/>
                </a:lnTo>
                <a:lnTo>
                  <a:pt x="135" y="498"/>
                </a:lnTo>
                <a:lnTo>
                  <a:pt x="134" y="498"/>
                </a:lnTo>
                <a:lnTo>
                  <a:pt x="133" y="498"/>
                </a:lnTo>
                <a:lnTo>
                  <a:pt x="133" y="496"/>
                </a:lnTo>
                <a:lnTo>
                  <a:pt x="131" y="495"/>
                </a:lnTo>
                <a:lnTo>
                  <a:pt x="130" y="495"/>
                </a:lnTo>
                <a:lnTo>
                  <a:pt x="129" y="495"/>
                </a:lnTo>
                <a:lnTo>
                  <a:pt x="129" y="494"/>
                </a:lnTo>
                <a:lnTo>
                  <a:pt x="128" y="492"/>
                </a:lnTo>
                <a:lnTo>
                  <a:pt x="128" y="491"/>
                </a:lnTo>
                <a:lnTo>
                  <a:pt x="126" y="490"/>
                </a:lnTo>
                <a:lnTo>
                  <a:pt x="126" y="489"/>
                </a:lnTo>
                <a:lnTo>
                  <a:pt x="125" y="490"/>
                </a:lnTo>
                <a:lnTo>
                  <a:pt x="125" y="489"/>
                </a:lnTo>
                <a:lnTo>
                  <a:pt x="124" y="489"/>
                </a:lnTo>
                <a:lnTo>
                  <a:pt x="124" y="487"/>
                </a:lnTo>
                <a:lnTo>
                  <a:pt x="124" y="486"/>
                </a:lnTo>
                <a:lnTo>
                  <a:pt x="123" y="485"/>
                </a:lnTo>
                <a:lnTo>
                  <a:pt x="122" y="484"/>
                </a:lnTo>
                <a:lnTo>
                  <a:pt x="122" y="483"/>
                </a:lnTo>
                <a:lnTo>
                  <a:pt x="121" y="483"/>
                </a:lnTo>
                <a:lnTo>
                  <a:pt x="122" y="482"/>
                </a:lnTo>
                <a:lnTo>
                  <a:pt x="121" y="479"/>
                </a:lnTo>
                <a:lnTo>
                  <a:pt x="120" y="479"/>
                </a:lnTo>
                <a:lnTo>
                  <a:pt x="119" y="478"/>
                </a:lnTo>
                <a:lnTo>
                  <a:pt x="117" y="476"/>
                </a:lnTo>
                <a:lnTo>
                  <a:pt x="117" y="475"/>
                </a:lnTo>
                <a:lnTo>
                  <a:pt x="117" y="474"/>
                </a:lnTo>
                <a:lnTo>
                  <a:pt x="117" y="473"/>
                </a:lnTo>
                <a:lnTo>
                  <a:pt x="117" y="472"/>
                </a:lnTo>
                <a:lnTo>
                  <a:pt x="117" y="470"/>
                </a:lnTo>
                <a:lnTo>
                  <a:pt x="117" y="469"/>
                </a:lnTo>
                <a:lnTo>
                  <a:pt x="116" y="469"/>
                </a:lnTo>
                <a:lnTo>
                  <a:pt x="115" y="468"/>
                </a:lnTo>
                <a:lnTo>
                  <a:pt x="116" y="467"/>
                </a:lnTo>
                <a:lnTo>
                  <a:pt x="116" y="465"/>
                </a:lnTo>
                <a:lnTo>
                  <a:pt x="116" y="462"/>
                </a:lnTo>
                <a:lnTo>
                  <a:pt x="117" y="460"/>
                </a:lnTo>
                <a:lnTo>
                  <a:pt x="117" y="458"/>
                </a:lnTo>
                <a:lnTo>
                  <a:pt x="119" y="456"/>
                </a:lnTo>
                <a:lnTo>
                  <a:pt x="122" y="451"/>
                </a:lnTo>
                <a:lnTo>
                  <a:pt x="122" y="450"/>
                </a:lnTo>
                <a:lnTo>
                  <a:pt x="125" y="443"/>
                </a:lnTo>
                <a:lnTo>
                  <a:pt x="126" y="442"/>
                </a:lnTo>
                <a:lnTo>
                  <a:pt x="129" y="436"/>
                </a:lnTo>
                <a:lnTo>
                  <a:pt x="128" y="434"/>
                </a:lnTo>
                <a:lnTo>
                  <a:pt x="125" y="433"/>
                </a:lnTo>
                <a:lnTo>
                  <a:pt x="123" y="433"/>
                </a:lnTo>
                <a:lnTo>
                  <a:pt x="121" y="433"/>
                </a:lnTo>
                <a:lnTo>
                  <a:pt x="119" y="433"/>
                </a:lnTo>
                <a:lnTo>
                  <a:pt x="116" y="433"/>
                </a:lnTo>
                <a:lnTo>
                  <a:pt x="112" y="432"/>
                </a:lnTo>
                <a:lnTo>
                  <a:pt x="109" y="432"/>
                </a:lnTo>
                <a:lnTo>
                  <a:pt x="108" y="432"/>
                </a:lnTo>
                <a:lnTo>
                  <a:pt x="103" y="432"/>
                </a:lnTo>
                <a:lnTo>
                  <a:pt x="102" y="432"/>
                </a:lnTo>
                <a:lnTo>
                  <a:pt x="99" y="429"/>
                </a:lnTo>
                <a:lnTo>
                  <a:pt x="97" y="427"/>
                </a:lnTo>
                <a:lnTo>
                  <a:pt x="96" y="425"/>
                </a:lnTo>
                <a:lnTo>
                  <a:pt x="94" y="423"/>
                </a:lnTo>
                <a:lnTo>
                  <a:pt x="92" y="423"/>
                </a:lnTo>
                <a:lnTo>
                  <a:pt x="91" y="423"/>
                </a:lnTo>
                <a:lnTo>
                  <a:pt x="89" y="423"/>
                </a:lnTo>
                <a:lnTo>
                  <a:pt x="86" y="424"/>
                </a:lnTo>
                <a:lnTo>
                  <a:pt x="85" y="424"/>
                </a:lnTo>
                <a:lnTo>
                  <a:pt x="82" y="422"/>
                </a:lnTo>
                <a:lnTo>
                  <a:pt x="81" y="419"/>
                </a:lnTo>
                <a:lnTo>
                  <a:pt x="78" y="417"/>
                </a:lnTo>
                <a:lnTo>
                  <a:pt x="78" y="416"/>
                </a:lnTo>
                <a:lnTo>
                  <a:pt x="77" y="415"/>
                </a:lnTo>
                <a:lnTo>
                  <a:pt x="74" y="412"/>
                </a:lnTo>
                <a:lnTo>
                  <a:pt x="72" y="410"/>
                </a:lnTo>
                <a:lnTo>
                  <a:pt x="71" y="409"/>
                </a:lnTo>
                <a:lnTo>
                  <a:pt x="70" y="407"/>
                </a:lnTo>
                <a:lnTo>
                  <a:pt x="68" y="406"/>
                </a:lnTo>
                <a:lnTo>
                  <a:pt x="66" y="402"/>
                </a:lnTo>
                <a:lnTo>
                  <a:pt x="64" y="401"/>
                </a:lnTo>
                <a:lnTo>
                  <a:pt x="64" y="400"/>
                </a:lnTo>
                <a:lnTo>
                  <a:pt x="62" y="399"/>
                </a:lnTo>
                <a:lnTo>
                  <a:pt x="61" y="398"/>
                </a:lnTo>
                <a:lnTo>
                  <a:pt x="59" y="398"/>
                </a:lnTo>
                <a:lnTo>
                  <a:pt x="56" y="398"/>
                </a:lnTo>
                <a:lnTo>
                  <a:pt x="55" y="397"/>
                </a:lnTo>
                <a:lnTo>
                  <a:pt x="54" y="397"/>
                </a:lnTo>
                <a:lnTo>
                  <a:pt x="52" y="398"/>
                </a:lnTo>
                <a:lnTo>
                  <a:pt x="50" y="398"/>
                </a:lnTo>
                <a:lnTo>
                  <a:pt x="48" y="399"/>
                </a:lnTo>
                <a:lnTo>
                  <a:pt x="47" y="399"/>
                </a:lnTo>
                <a:lnTo>
                  <a:pt x="46" y="400"/>
                </a:lnTo>
                <a:lnTo>
                  <a:pt x="45" y="401"/>
                </a:lnTo>
                <a:lnTo>
                  <a:pt x="44" y="403"/>
                </a:lnTo>
                <a:lnTo>
                  <a:pt x="43" y="402"/>
                </a:lnTo>
                <a:lnTo>
                  <a:pt x="45" y="383"/>
                </a:lnTo>
                <a:lnTo>
                  <a:pt x="45" y="378"/>
                </a:lnTo>
                <a:lnTo>
                  <a:pt x="54" y="373"/>
                </a:lnTo>
                <a:lnTo>
                  <a:pt x="53" y="373"/>
                </a:lnTo>
                <a:lnTo>
                  <a:pt x="51" y="372"/>
                </a:lnTo>
                <a:lnTo>
                  <a:pt x="50" y="372"/>
                </a:lnTo>
                <a:lnTo>
                  <a:pt x="48" y="372"/>
                </a:lnTo>
                <a:lnTo>
                  <a:pt x="48" y="373"/>
                </a:lnTo>
                <a:lnTo>
                  <a:pt x="47" y="373"/>
                </a:lnTo>
                <a:lnTo>
                  <a:pt x="45" y="373"/>
                </a:lnTo>
                <a:lnTo>
                  <a:pt x="44" y="373"/>
                </a:lnTo>
                <a:lnTo>
                  <a:pt x="43" y="373"/>
                </a:lnTo>
                <a:lnTo>
                  <a:pt x="42" y="373"/>
                </a:lnTo>
                <a:lnTo>
                  <a:pt x="40" y="374"/>
                </a:lnTo>
                <a:lnTo>
                  <a:pt x="39" y="373"/>
                </a:lnTo>
                <a:lnTo>
                  <a:pt x="39" y="374"/>
                </a:lnTo>
                <a:lnTo>
                  <a:pt x="38" y="373"/>
                </a:lnTo>
                <a:lnTo>
                  <a:pt x="38" y="374"/>
                </a:lnTo>
                <a:lnTo>
                  <a:pt x="37" y="374"/>
                </a:lnTo>
                <a:lnTo>
                  <a:pt x="36" y="374"/>
                </a:lnTo>
                <a:lnTo>
                  <a:pt x="35" y="374"/>
                </a:lnTo>
                <a:lnTo>
                  <a:pt x="34" y="374"/>
                </a:lnTo>
                <a:lnTo>
                  <a:pt x="33" y="374"/>
                </a:lnTo>
                <a:lnTo>
                  <a:pt x="31" y="373"/>
                </a:lnTo>
                <a:lnTo>
                  <a:pt x="30" y="373"/>
                </a:lnTo>
                <a:lnTo>
                  <a:pt x="30" y="372"/>
                </a:lnTo>
                <a:lnTo>
                  <a:pt x="29" y="372"/>
                </a:lnTo>
                <a:lnTo>
                  <a:pt x="29" y="373"/>
                </a:lnTo>
                <a:lnTo>
                  <a:pt x="28" y="373"/>
                </a:lnTo>
                <a:lnTo>
                  <a:pt x="28" y="372"/>
                </a:lnTo>
                <a:lnTo>
                  <a:pt x="27" y="372"/>
                </a:lnTo>
                <a:lnTo>
                  <a:pt x="27" y="373"/>
                </a:lnTo>
                <a:lnTo>
                  <a:pt x="26" y="373"/>
                </a:lnTo>
                <a:lnTo>
                  <a:pt x="23" y="373"/>
                </a:lnTo>
                <a:lnTo>
                  <a:pt x="22" y="373"/>
                </a:lnTo>
                <a:lnTo>
                  <a:pt x="21" y="373"/>
                </a:lnTo>
                <a:lnTo>
                  <a:pt x="20" y="373"/>
                </a:lnTo>
                <a:lnTo>
                  <a:pt x="20" y="374"/>
                </a:lnTo>
                <a:lnTo>
                  <a:pt x="19" y="374"/>
                </a:lnTo>
                <a:lnTo>
                  <a:pt x="19" y="375"/>
                </a:lnTo>
                <a:lnTo>
                  <a:pt x="18" y="376"/>
                </a:lnTo>
                <a:lnTo>
                  <a:pt x="17" y="376"/>
                </a:lnTo>
                <a:lnTo>
                  <a:pt x="16" y="375"/>
                </a:lnTo>
                <a:lnTo>
                  <a:pt x="14" y="375"/>
                </a:lnTo>
                <a:lnTo>
                  <a:pt x="13" y="375"/>
                </a:lnTo>
                <a:lnTo>
                  <a:pt x="12" y="375"/>
                </a:lnTo>
                <a:lnTo>
                  <a:pt x="12" y="374"/>
                </a:lnTo>
                <a:lnTo>
                  <a:pt x="11" y="375"/>
                </a:lnTo>
                <a:lnTo>
                  <a:pt x="10" y="374"/>
                </a:lnTo>
                <a:lnTo>
                  <a:pt x="9" y="373"/>
                </a:lnTo>
                <a:lnTo>
                  <a:pt x="8" y="372"/>
                </a:lnTo>
                <a:lnTo>
                  <a:pt x="5" y="370"/>
                </a:lnTo>
                <a:lnTo>
                  <a:pt x="5" y="369"/>
                </a:lnTo>
                <a:lnTo>
                  <a:pt x="5" y="368"/>
                </a:lnTo>
                <a:lnTo>
                  <a:pt x="5" y="367"/>
                </a:lnTo>
                <a:lnTo>
                  <a:pt x="4" y="367"/>
                </a:lnTo>
                <a:lnTo>
                  <a:pt x="4" y="366"/>
                </a:lnTo>
                <a:lnTo>
                  <a:pt x="4" y="365"/>
                </a:lnTo>
                <a:lnTo>
                  <a:pt x="4" y="364"/>
                </a:lnTo>
                <a:lnTo>
                  <a:pt x="4" y="362"/>
                </a:lnTo>
                <a:lnTo>
                  <a:pt x="5" y="362"/>
                </a:lnTo>
                <a:lnTo>
                  <a:pt x="5" y="361"/>
                </a:lnTo>
                <a:lnTo>
                  <a:pt x="4" y="360"/>
                </a:lnTo>
                <a:lnTo>
                  <a:pt x="2" y="359"/>
                </a:lnTo>
                <a:lnTo>
                  <a:pt x="1" y="359"/>
                </a:lnTo>
                <a:lnTo>
                  <a:pt x="1" y="358"/>
                </a:lnTo>
                <a:lnTo>
                  <a:pt x="1" y="357"/>
                </a:lnTo>
                <a:lnTo>
                  <a:pt x="0" y="356"/>
                </a:lnTo>
                <a:lnTo>
                  <a:pt x="1" y="355"/>
                </a:lnTo>
                <a:lnTo>
                  <a:pt x="0" y="353"/>
                </a:lnTo>
                <a:lnTo>
                  <a:pt x="1" y="352"/>
                </a:lnTo>
                <a:lnTo>
                  <a:pt x="1" y="351"/>
                </a:lnTo>
                <a:lnTo>
                  <a:pt x="1" y="348"/>
                </a:lnTo>
                <a:lnTo>
                  <a:pt x="1" y="347"/>
                </a:lnTo>
                <a:lnTo>
                  <a:pt x="1" y="345"/>
                </a:lnTo>
                <a:lnTo>
                  <a:pt x="2" y="344"/>
                </a:lnTo>
                <a:lnTo>
                  <a:pt x="2" y="343"/>
                </a:lnTo>
                <a:lnTo>
                  <a:pt x="2" y="342"/>
                </a:lnTo>
                <a:lnTo>
                  <a:pt x="2" y="341"/>
                </a:lnTo>
                <a:lnTo>
                  <a:pt x="2" y="337"/>
                </a:lnTo>
                <a:lnTo>
                  <a:pt x="1" y="337"/>
                </a:lnTo>
                <a:lnTo>
                  <a:pt x="1" y="336"/>
                </a:lnTo>
                <a:lnTo>
                  <a:pt x="2" y="336"/>
                </a:lnTo>
                <a:lnTo>
                  <a:pt x="2" y="335"/>
                </a:lnTo>
                <a:lnTo>
                  <a:pt x="3" y="335"/>
                </a:lnTo>
                <a:lnTo>
                  <a:pt x="3" y="334"/>
                </a:lnTo>
                <a:lnTo>
                  <a:pt x="3" y="333"/>
                </a:lnTo>
                <a:lnTo>
                  <a:pt x="4" y="333"/>
                </a:lnTo>
                <a:lnTo>
                  <a:pt x="4" y="332"/>
                </a:lnTo>
                <a:lnTo>
                  <a:pt x="5" y="331"/>
                </a:lnTo>
                <a:lnTo>
                  <a:pt x="7" y="330"/>
                </a:lnTo>
                <a:lnTo>
                  <a:pt x="8" y="328"/>
                </a:lnTo>
                <a:lnTo>
                  <a:pt x="9" y="326"/>
                </a:lnTo>
                <a:lnTo>
                  <a:pt x="10" y="326"/>
                </a:lnTo>
                <a:lnTo>
                  <a:pt x="11" y="324"/>
                </a:lnTo>
                <a:lnTo>
                  <a:pt x="12" y="324"/>
                </a:lnTo>
                <a:lnTo>
                  <a:pt x="14" y="324"/>
                </a:lnTo>
                <a:lnTo>
                  <a:pt x="16" y="324"/>
                </a:lnTo>
                <a:lnTo>
                  <a:pt x="18" y="324"/>
                </a:lnTo>
                <a:lnTo>
                  <a:pt x="19" y="324"/>
                </a:lnTo>
                <a:lnTo>
                  <a:pt x="20" y="324"/>
                </a:lnTo>
                <a:lnTo>
                  <a:pt x="21" y="324"/>
                </a:lnTo>
                <a:lnTo>
                  <a:pt x="21" y="323"/>
                </a:lnTo>
                <a:lnTo>
                  <a:pt x="22" y="322"/>
                </a:lnTo>
                <a:lnTo>
                  <a:pt x="25" y="319"/>
                </a:lnTo>
                <a:lnTo>
                  <a:pt x="26" y="318"/>
                </a:lnTo>
                <a:lnTo>
                  <a:pt x="26" y="317"/>
                </a:lnTo>
                <a:lnTo>
                  <a:pt x="27" y="317"/>
                </a:lnTo>
                <a:lnTo>
                  <a:pt x="28" y="316"/>
                </a:lnTo>
                <a:lnTo>
                  <a:pt x="28" y="315"/>
                </a:lnTo>
                <a:lnTo>
                  <a:pt x="28" y="313"/>
                </a:lnTo>
                <a:lnTo>
                  <a:pt x="28" y="311"/>
                </a:lnTo>
                <a:lnTo>
                  <a:pt x="28" y="310"/>
                </a:lnTo>
                <a:lnTo>
                  <a:pt x="29" y="309"/>
                </a:lnTo>
                <a:lnTo>
                  <a:pt x="30" y="309"/>
                </a:lnTo>
                <a:lnTo>
                  <a:pt x="30" y="308"/>
                </a:lnTo>
                <a:lnTo>
                  <a:pt x="31" y="308"/>
                </a:lnTo>
                <a:lnTo>
                  <a:pt x="33" y="308"/>
                </a:lnTo>
                <a:lnTo>
                  <a:pt x="34" y="309"/>
                </a:lnTo>
                <a:lnTo>
                  <a:pt x="35" y="308"/>
                </a:lnTo>
                <a:lnTo>
                  <a:pt x="35" y="307"/>
                </a:lnTo>
                <a:lnTo>
                  <a:pt x="36" y="306"/>
                </a:lnTo>
                <a:lnTo>
                  <a:pt x="37" y="305"/>
                </a:lnTo>
                <a:lnTo>
                  <a:pt x="38" y="306"/>
                </a:lnTo>
                <a:lnTo>
                  <a:pt x="38" y="305"/>
                </a:lnTo>
                <a:lnTo>
                  <a:pt x="40" y="305"/>
                </a:lnTo>
                <a:lnTo>
                  <a:pt x="40" y="303"/>
                </a:lnTo>
                <a:lnTo>
                  <a:pt x="39" y="302"/>
                </a:lnTo>
                <a:lnTo>
                  <a:pt x="40" y="302"/>
                </a:lnTo>
                <a:lnTo>
                  <a:pt x="42" y="302"/>
                </a:lnTo>
                <a:lnTo>
                  <a:pt x="42" y="301"/>
                </a:lnTo>
                <a:lnTo>
                  <a:pt x="42" y="300"/>
                </a:lnTo>
                <a:lnTo>
                  <a:pt x="40" y="300"/>
                </a:lnTo>
                <a:lnTo>
                  <a:pt x="40" y="299"/>
                </a:lnTo>
                <a:lnTo>
                  <a:pt x="42" y="299"/>
                </a:lnTo>
                <a:lnTo>
                  <a:pt x="43" y="298"/>
                </a:lnTo>
                <a:lnTo>
                  <a:pt x="44" y="297"/>
                </a:lnTo>
                <a:lnTo>
                  <a:pt x="44" y="295"/>
                </a:lnTo>
                <a:lnTo>
                  <a:pt x="44" y="294"/>
                </a:lnTo>
                <a:lnTo>
                  <a:pt x="44" y="293"/>
                </a:lnTo>
                <a:lnTo>
                  <a:pt x="44" y="292"/>
                </a:lnTo>
                <a:lnTo>
                  <a:pt x="45" y="291"/>
                </a:lnTo>
                <a:lnTo>
                  <a:pt x="46" y="290"/>
                </a:lnTo>
                <a:lnTo>
                  <a:pt x="47" y="290"/>
                </a:lnTo>
                <a:lnTo>
                  <a:pt x="48" y="289"/>
                </a:lnTo>
                <a:lnTo>
                  <a:pt x="50" y="285"/>
                </a:lnTo>
                <a:lnTo>
                  <a:pt x="51" y="284"/>
                </a:lnTo>
                <a:lnTo>
                  <a:pt x="53" y="284"/>
                </a:lnTo>
                <a:lnTo>
                  <a:pt x="54" y="284"/>
                </a:lnTo>
                <a:lnTo>
                  <a:pt x="55" y="284"/>
                </a:lnTo>
                <a:lnTo>
                  <a:pt x="56" y="283"/>
                </a:lnTo>
                <a:lnTo>
                  <a:pt x="60" y="278"/>
                </a:lnTo>
                <a:lnTo>
                  <a:pt x="60" y="276"/>
                </a:lnTo>
                <a:lnTo>
                  <a:pt x="60" y="275"/>
                </a:lnTo>
                <a:lnTo>
                  <a:pt x="59" y="275"/>
                </a:lnTo>
                <a:lnTo>
                  <a:pt x="59" y="274"/>
                </a:lnTo>
                <a:lnTo>
                  <a:pt x="60" y="272"/>
                </a:lnTo>
                <a:lnTo>
                  <a:pt x="60" y="270"/>
                </a:lnTo>
                <a:lnTo>
                  <a:pt x="60" y="269"/>
                </a:lnTo>
                <a:lnTo>
                  <a:pt x="61" y="268"/>
                </a:lnTo>
                <a:lnTo>
                  <a:pt x="62" y="268"/>
                </a:lnTo>
                <a:lnTo>
                  <a:pt x="63" y="267"/>
                </a:lnTo>
                <a:lnTo>
                  <a:pt x="63" y="265"/>
                </a:lnTo>
                <a:lnTo>
                  <a:pt x="64" y="264"/>
                </a:lnTo>
                <a:lnTo>
                  <a:pt x="64" y="263"/>
                </a:lnTo>
                <a:lnTo>
                  <a:pt x="66" y="261"/>
                </a:lnTo>
                <a:lnTo>
                  <a:pt x="66" y="260"/>
                </a:lnTo>
                <a:lnTo>
                  <a:pt x="64" y="259"/>
                </a:lnTo>
                <a:lnTo>
                  <a:pt x="65" y="258"/>
                </a:lnTo>
                <a:lnTo>
                  <a:pt x="68" y="256"/>
                </a:lnTo>
                <a:lnTo>
                  <a:pt x="69" y="256"/>
                </a:lnTo>
                <a:lnTo>
                  <a:pt x="71" y="256"/>
                </a:lnTo>
                <a:lnTo>
                  <a:pt x="73" y="258"/>
                </a:lnTo>
                <a:lnTo>
                  <a:pt x="74" y="259"/>
                </a:lnTo>
                <a:lnTo>
                  <a:pt x="76" y="260"/>
                </a:lnTo>
                <a:lnTo>
                  <a:pt x="77" y="259"/>
                </a:lnTo>
                <a:lnTo>
                  <a:pt x="78" y="259"/>
                </a:lnTo>
                <a:lnTo>
                  <a:pt x="80" y="259"/>
                </a:lnTo>
                <a:lnTo>
                  <a:pt x="81" y="259"/>
                </a:lnTo>
                <a:lnTo>
                  <a:pt x="82" y="259"/>
                </a:lnTo>
                <a:lnTo>
                  <a:pt x="83" y="258"/>
                </a:lnTo>
                <a:lnTo>
                  <a:pt x="85" y="257"/>
                </a:lnTo>
                <a:lnTo>
                  <a:pt x="86" y="257"/>
                </a:lnTo>
                <a:lnTo>
                  <a:pt x="86" y="256"/>
                </a:lnTo>
                <a:lnTo>
                  <a:pt x="87" y="253"/>
                </a:lnTo>
                <a:lnTo>
                  <a:pt x="88" y="251"/>
                </a:lnTo>
                <a:lnTo>
                  <a:pt x="89" y="251"/>
                </a:lnTo>
                <a:lnTo>
                  <a:pt x="89" y="250"/>
                </a:lnTo>
                <a:lnTo>
                  <a:pt x="89" y="249"/>
                </a:lnTo>
                <a:lnTo>
                  <a:pt x="89" y="248"/>
                </a:lnTo>
                <a:lnTo>
                  <a:pt x="88" y="248"/>
                </a:lnTo>
                <a:lnTo>
                  <a:pt x="88" y="245"/>
                </a:lnTo>
                <a:lnTo>
                  <a:pt x="87" y="245"/>
                </a:lnTo>
                <a:lnTo>
                  <a:pt x="83" y="242"/>
                </a:lnTo>
                <a:lnTo>
                  <a:pt x="83" y="241"/>
                </a:lnTo>
                <a:lnTo>
                  <a:pt x="83" y="239"/>
                </a:lnTo>
                <a:lnTo>
                  <a:pt x="83" y="236"/>
                </a:lnTo>
                <a:lnTo>
                  <a:pt x="83" y="235"/>
                </a:lnTo>
                <a:lnTo>
                  <a:pt x="85" y="234"/>
                </a:lnTo>
                <a:lnTo>
                  <a:pt x="85" y="233"/>
                </a:lnTo>
                <a:lnTo>
                  <a:pt x="85" y="232"/>
                </a:lnTo>
                <a:lnTo>
                  <a:pt x="85" y="231"/>
                </a:lnTo>
                <a:lnTo>
                  <a:pt x="86" y="231"/>
                </a:lnTo>
                <a:lnTo>
                  <a:pt x="87" y="230"/>
                </a:lnTo>
                <a:lnTo>
                  <a:pt x="88" y="228"/>
                </a:lnTo>
                <a:lnTo>
                  <a:pt x="89" y="228"/>
                </a:lnTo>
                <a:lnTo>
                  <a:pt x="90" y="227"/>
                </a:lnTo>
                <a:lnTo>
                  <a:pt x="90" y="225"/>
                </a:lnTo>
                <a:lnTo>
                  <a:pt x="91" y="223"/>
                </a:lnTo>
                <a:lnTo>
                  <a:pt x="92" y="222"/>
                </a:lnTo>
                <a:lnTo>
                  <a:pt x="94" y="223"/>
                </a:lnTo>
                <a:lnTo>
                  <a:pt x="95" y="223"/>
                </a:lnTo>
                <a:lnTo>
                  <a:pt x="96" y="222"/>
                </a:lnTo>
                <a:lnTo>
                  <a:pt x="97" y="221"/>
                </a:lnTo>
                <a:lnTo>
                  <a:pt x="98" y="217"/>
                </a:lnTo>
                <a:lnTo>
                  <a:pt x="99" y="215"/>
                </a:lnTo>
                <a:lnTo>
                  <a:pt x="100" y="213"/>
                </a:lnTo>
                <a:lnTo>
                  <a:pt x="102" y="210"/>
                </a:lnTo>
                <a:lnTo>
                  <a:pt x="102" y="208"/>
                </a:lnTo>
                <a:lnTo>
                  <a:pt x="104" y="201"/>
                </a:lnTo>
                <a:lnTo>
                  <a:pt x="104" y="200"/>
                </a:lnTo>
                <a:lnTo>
                  <a:pt x="103" y="198"/>
                </a:lnTo>
                <a:lnTo>
                  <a:pt x="102" y="197"/>
                </a:lnTo>
                <a:lnTo>
                  <a:pt x="99" y="197"/>
                </a:lnTo>
                <a:lnTo>
                  <a:pt x="90" y="197"/>
                </a:lnTo>
                <a:lnTo>
                  <a:pt x="80" y="197"/>
                </a:lnTo>
                <a:lnTo>
                  <a:pt x="78" y="194"/>
                </a:lnTo>
                <a:lnTo>
                  <a:pt x="78" y="193"/>
                </a:lnTo>
                <a:lnTo>
                  <a:pt x="79" y="193"/>
                </a:lnTo>
                <a:lnTo>
                  <a:pt x="81" y="190"/>
                </a:lnTo>
                <a:lnTo>
                  <a:pt x="85" y="185"/>
                </a:lnTo>
                <a:lnTo>
                  <a:pt x="83" y="184"/>
                </a:lnTo>
                <a:lnTo>
                  <a:pt x="80" y="183"/>
                </a:lnTo>
                <a:lnTo>
                  <a:pt x="78" y="181"/>
                </a:lnTo>
                <a:lnTo>
                  <a:pt x="78" y="177"/>
                </a:lnTo>
                <a:lnTo>
                  <a:pt x="77" y="175"/>
                </a:lnTo>
                <a:lnTo>
                  <a:pt x="76" y="175"/>
                </a:lnTo>
                <a:lnTo>
                  <a:pt x="76" y="176"/>
                </a:lnTo>
                <a:lnTo>
                  <a:pt x="73" y="175"/>
                </a:lnTo>
                <a:lnTo>
                  <a:pt x="73" y="174"/>
                </a:lnTo>
                <a:lnTo>
                  <a:pt x="73" y="171"/>
                </a:lnTo>
                <a:lnTo>
                  <a:pt x="76" y="168"/>
                </a:lnTo>
                <a:lnTo>
                  <a:pt x="90" y="163"/>
                </a:lnTo>
                <a:lnTo>
                  <a:pt x="94" y="163"/>
                </a:lnTo>
                <a:lnTo>
                  <a:pt x="107" y="169"/>
                </a:lnTo>
                <a:lnTo>
                  <a:pt x="108" y="169"/>
                </a:lnTo>
                <a:lnTo>
                  <a:pt x="109" y="171"/>
                </a:lnTo>
                <a:lnTo>
                  <a:pt x="109" y="172"/>
                </a:lnTo>
                <a:lnTo>
                  <a:pt x="109" y="173"/>
                </a:lnTo>
                <a:lnTo>
                  <a:pt x="109" y="174"/>
                </a:lnTo>
                <a:lnTo>
                  <a:pt x="111" y="175"/>
                </a:lnTo>
                <a:lnTo>
                  <a:pt x="112" y="176"/>
                </a:lnTo>
                <a:lnTo>
                  <a:pt x="113" y="176"/>
                </a:lnTo>
                <a:lnTo>
                  <a:pt x="114" y="178"/>
                </a:lnTo>
                <a:lnTo>
                  <a:pt x="116" y="181"/>
                </a:lnTo>
                <a:lnTo>
                  <a:pt x="117" y="182"/>
                </a:lnTo>
                <a:lnTo>
                  <a:pt x="120" y="183"/>
                </a:lnTo>
                <a:lnTo>
                  <a:pt x="121" y="184"/>
                </a:lnTo>
                <a:lnTo>
                  <a:pt x="122" y="186"/>
                </a:lnTo>
                <a:lnTo>
                  <a:pt x="123" y="188"/>
                </a:lnTo>
                <a:lnTo>
                  <a:pt x="124" y="193"/>
                </a:lnTo>
                <a:lnTo>
                  <a:pt x="124" y="196"/>
                </a:lnTo>
                <a:lnTo>
                  <a:pt x="124" y="198"/>
                </a:lnTo>
                <a:lnTo>
                  <a:pt x="125" y="199"/>
                </a:lnTo>
                <a:lnTo>
                  <a:pt x="128" y="198"/>
                </a:lnTo>
                <a:lnTo>
                  <a:pt x="129" y="198"/>
                </a:lnTo>
                <a:lnTo>
                  <a:pt x="130" y="197"/>
                </a:lnTo>
                <a:lnTo>
                  <a:pt x="133" y="196"/>
                </a:lnTo>
                <a:lnTo>
                  <a:pt x="134" y="194"/>
                </a:lnTo>
                <a:lnTo>
                  <a:pt x="135" y="194"/>
                </a:lnTo>
                <a:lnTo>
                  <a:pt x="137" y="194"/>
                </a:lnTo>
                <a:lnTo>
                  <a:pt x="138" y="196"/>
                </a:lnTo>
                <a:lnTo>
                  <a:pt x="139" y="196"/>
                </a:lnTo>
                <a:lnTo>
                  <a:pt x="141" y="194"/>
                </a:lnTo>
                <a:lnTo>
                  <a:pt x="142" y="194"/>
                </a:lnTo>
                <a:lnTo>
                  <a:pt x="143" y="193"/>
                </a:lnTo>
                <a:lnTo>
                  <a:pt x="145" y="192"/>
                </a:lnTo>
                <a:lnTo>
                  <a:pt x="146" y="192"/>
                </a:lnTo>
                <a:lnTo>
                  <a:pt x="147" y="191"/>
                </a:lnTo>
                <a:lnTo>
                  <a:pt x="148" y="190"/>
                </a:lnTo>
                <a:lnTo>
                  <a:pt x="149" y="189"/>
                </a:lnTo>
                <a:lnTo>
                  <a:pt x="150" y="188"/>
                </a:lnTo>
                <a:lnTo>
                  <a:pt x="151" y="188"/>
                </a:lnTo>
                <a:lnTo>
                  <a:pt x="151" y="186"/>
                </a:lnTo>
                <a:lnTo>
                  <a:pt x="152" y="186"/>
                </a:lnTo>
                <a:lnTo>
                  <a:pt x="154" y="185"/>
                </a:lnTo>
                <a:lnTo>
                  <a:pt x="157" y="183"/>
                </a:lnTo>
                <a:lnTo>
                  <a:pt x="158" y="182"/>
                </a:lnTo>
                <a:lnTo>
                  <a:pt x="159" y="181"/>
                </a:lnTo>
                <a:lnTo>
                  <a:pt x="160" y="176"/>
                </a:lnTo>
                <a:lnTo>
                  <a:pt x="160" y="174"/>
                </a:lnTo>
                <a:lnTo>
                  <a:pt x="160" y="173"/>
                </a:lnTo>
                <a:lnTo>
                  <a:pt x="161" y="172"/>
                </a:lnTo>
                <a:lnTo>
                  <a:pt x="163" y="172"/>
                </a:lnTo>
                <a:lnTo>
                  <a:pt x="166" y="173"/>
                </a:lnTo>
                <a:lnTo>
                  <a:pt x="166" y="172"/>
                </a:lnTo>
                <a:lnTo>
                  <a:pt x="166" y="171"/>
                </a:lnTo>
                <a:lnTo>
                  <a:pt x="166" y="169"/>
                </a:lnTo>
                <a:lnTo>
                  <a:pt x="167" y="168"/>
                </a:lnTo>
                <a:lnTo>
                  <a:pt x="167" y="167"/>
                </a:lnTo>
                <a:lnTo>
                  <a:pt x="163" y="168"/>
                </a:lnTo>
                <a:lnTo>
                  <a:pt x="160" y="168"/>
                </a:lnTo>
                <a:lnTo>
                  <a:pt x="158" y="168"/>
                </a:lnTo>
                <a:lnTo>
                  <a:pt x="156" y="167"/>
                </a:lnTo>
                <a:lnTo>
                  <a:pt x="157" y="165"/>
                </a:lnTo>
                <a:lnTo>
                  <a:pt x="161" y="160"/>
                </a:lnTo>
                <a:lnTo>
                  <a:pt x="164" y="157"/>
                </a:lnTo>
                <a:lnTo>
                  <a:pt x="164" y="156"/>
                </a:lnTo>
                <a:lnTo>
                  <a:pt x="164" y="155"/>
                </a:lnTo>
                <a:lnTo>
                  <a:pt x="164" y="152"/>
                </a:lnTo>
                <a:lnTo>
                  <a:pt x="163" y="151"/>
                </a:lnTo>
                <a:lnTo>
                  <a:pt x="161" y="152"/>
                </a:lnTo>
                <a:lnTo>
                  <a:pt x="161" y="154"/>
                </a:lnTo>
                <a:lnTo>
                  <a:pt x="161" y="155"/>
                </a:lnTo>
                <a:lnTo>
                  <a:pt x="159" y="158"/>
                </a:lnTo>
                <a:lnTo>
                  <a:pt x="156" y="157"/>
                </a:lnTo>
                <a:lnTo>
                  <a:pt x="152" y="154"/>
                </a:lnTo>
                <a:lnTo>
                  <a:pt x="150" y="151"/>
                </a:lnTo>
                <a:lnTo>
                  <a:pt x="148" y="150"/>
                </a:lnTo>
                <a:lnTo>
                  <a:pt x="148" y="147"/>
                </a:lnTo>
                <a:lnTo>
                  <a:pt x="149" y="144"/>
                </a:lnTo>
                <a:lnTo>
                  <a:pt x="150" y="141"/>
                </a:lnTo>
                <a:lnTo>
                  <a:pt x="150" y="136"/>
                </a:lnTo>
                <a:lnTo>
                  <a:pt x="150" y="134"/>
                </a:lnTo>
                <a:lnTo>
                  <a:pt x="151" y="132"/>
                </a:lnTo>
                <a:lnTo>
                  <a:pt x="151" y="130"/>
                </a:lnTo>
                <a:lnTo>
                  <a:pt x="152" y="129"/>
                </a:lnTo>
                <a:lnTo>
                  <a:pt x="151" y="129"/>
                </a:lnTo>
                <a:lnTo>
                  <a:pt x="149" y="127"/>
                </a:lnTo>
                <a:lnTo>
                  <a:pt x="148" y="125"/>
                </a:lnTo>
                <a:lnTo>
                  <a:pt x="147" y="124"/>
                </a:lnTo>
                <a:lnTo>
                  <a:pt x="147" y="121"/>
                </a:lnTo>
                <a:lnTo>
                  <a:pt x="146" y="117"/>
                </a:lnTo>
                <a:lnTo>
                  <a:pt x="148" y="115"/>
                </a:lnTo>
                <a:lnTo>
                  <a:pt x="149" y="115"/>
                </a:lnTo>
                <a:lnTo>
                  <a:pt x="151" y="115"/>
                </a:lnTo>
                <a:lnTo>
                  <a:pt x="152" y="113"/>
                </a:lnTo>
                <a:lnTo>
                  <a:pt x="154" y="114"/>
                </a:lnTo>
                <a:lnTo>
                  <a:pt x="154" y="108"/>
                </a:lnTo>
                <a:lnTo>
                  <a:pt x="155" y="108"/>
                </a:lnTo>
                <a:lnTo>
                  <a:pt x="155" y="107"/>
                </a:lnTo>
                <a:lnTo>
                  <a:pt x="156" y="106"/>
                </a:lnTo>
                <a:lnTo>
                  <a:pt x="158" y="105"/>
                </a:lnTo>
                <a:lnTo>
                  <a:pt x="160" y="104"/>
                </a:lnTo>
                <a:lnTo>
                  <a:pt x="160" y="102"/>
                </a:lnTo>
                <a:lnTo>
                  <a:pt x="160" y="101"/>
                </a:lnTo>
                <a:lnTo>
                  <a:pt x="160" y="99"/>
                </a:lnTo>
                <a:lnTo>
                  <a:pt x="159" y="96"/>
                </a:lnTo>
                <a:lnTo>
                  <a:pt x="159" y="94"/>
                </a:lnTo>
                <a:lnTo>
                  <a:pt x="159" y="93"/>
                </a:lnTo>
                <a:lnTo>
                  <a:pt x="160" y="92"/>
                </a:lnTo>
                <a:lnTo>
                  <a:pt x="160" y="91"/>
                </a:lnTo>
                <a:lnTo>
                  <a:pt x="159" y="90"/>
                </a:lnTo>
                <a:lnTo>
                  <a:pt x="159" y="89"/>
                </a:lnTo>
                <a:lnTo>
                  <a:pt x="160" y="89"/>
                </a:lnTo>
                <a:lnTo>
                  <a:pt x="160" y="88"/>
                </a:lnTo>
                <a:lnTo>
                  <a:pt x="160" y="85"/>
                </a:lnTo>
                <a:lnTo>
                  <a:pt x="160" y="84"/>
                </a:lnTo>
                <a:lnTo>
                  <a:pt x="163" y="84"/>
                </a:lnTo>
                <a:lnTo>
                  <a:pt x="163" y="83"/>
                </a:lnTo>
                <a:lnTo>
                  <a:pt x="165" y="83"/>
                </a:lnTo>
                <a:lnTo>
                  <a:pt x="166" y="83"/>
                </a:lnTo>
                <a:lnTo>
                  <a:pt x="167" y="82"/>
                </a:lnTo>
                <a:lnTo>
                  <a:pt x="168" y="81"/>
                </a:lnTo>
                <a:lnTo>
                  <a:pt x="168" y="83"/>
                </a:lnTo>
                <a:lnTo>
                  <a:pt x="169" y="83"/>
                </a:lnTo>
                <a:lnTo>
                  <a:pt x="169" y="84"/>
                </a:lnTo>
                <a:lnTo>
                  <a:pt x="171" y="85"/>
                </a:lnTo>
                <a:lnTo>
                  <a:pt x="171" y="86"/>
                </a:lnTo>
                <a:lnTo>
                  <a:pt x="171" y="88"/>
                </a:lnTo>
                <a:lnTo>
                  <a:pt x="171" y="90"/>
                </a:lnTo>
                <a:lnTo>
                  <a:pt x="171" y="93"/>
                </a:lnTo>
                <a:lnTo>
                  <a:pt x="171" y="94"/>
                </a:lnTo>
                <a:lnTo>
                  <a:pt x="169" y="96"/>
                </a:lnTo>
                <a:lnTo>
                  <a:pt x="171" y="96"/>
                </a:lnTo>
                <a:lnTo>
                  <a:pt x="171" y="97"/>
                </a:lnTo>
                <a:lnTo>
                  <a:pt x="172" y="97"/>
                </a:lnTo>
                <a:lnTo>
                  <a:pt x="173" y="97"/>
                </a:lnTo>
                <a:lnTo>
                  <a:pt x="174" y="96"/>
                </a:lnTo>
                <a:lnTo>
                  <a:pt x="175" y="94"/>
                </a:lnTo>
                <a:lnTo>
                  <a:pt x="176" y="96"/>
                </a:lnTo>
                <a:lnTo>
                  <a:pt x="177" y="97"/>
                </a:lnTo>
                <a:lnTo>
                  <a:pt x="178" y="97"/>
                </a:lnTo>
                <a:lnTo>
                  <a:pt x="180" y="97"/>
                </a:lnTo>
                <a:lnTo>
                  <a:pt x="181" y="96"/>
                </a:lnTo>
                <a:lnTo>
                  <a:pt x="181" y="94"/>
                </a:lnTo>
                <a:lnTo>
                  <a:pt x="182" y="94"/>
                </a:lnTo>
                <a:lnTo>
                  <a:pt x="183" y="93"/>
                </a:lnTo>
                <a:lnTo>
                  <a:pt x="183" y="92"/>
                </a:lnTo>
                <a:lnTo>
                  <a:pt x="182" y="92"/>
                </a:lnTo>
                <a:lnTo>
                  <a:pt x="181" y="91"/>
                </a:lnTo>
                <a:lnTo>
                  <a:pt x="182" y="91"/>
                </a:lnTo>
                <a:lnTo>
                  <a:pt x="183" y="91"/>
                </a:lnTo>
                <a:lnTo>
                  <a:pt x="183" y="89"/>
                </a:lnTo>
                <a:lnTo>
                  <a:pt x="184" y="88"/>
                </a:lnTo>
                <a:lnTo>
                  <a:pt x="185" y="86"/>
                </a:lnTo>
                <a:lnTo>
                  <a:pt x="185" y="84"/>
                </a:lnTo>
                <a:lnTo>
                  <a:pt x="186" y="84"/>
                </a:lnTo>
                <a:lnTo>
                  <a:pt x="188" y="84"/>
                </a:lnTo>
                <a:lnTo>
                  <a:pt x="189" y="84"/>
                </a:lnTo>
                <a:lnTo>
                  <a:pt x="189" y="83"/>
                </a:lnTo>
                <a:lnTo>
                  <a:pt x="190" y="83"/>
                </a:lnTo>
                <a:lnTo>
                  <a:pt x="190" y="82"/>
                </a:lnTo>
                <a:lnTo>
                  <a:pt x="191" y="81"/>
                </a:lnTo>
                <a:lnTo>
                  <a:pt x="191" y="80"/>
                </a:lnTo>
                <a:lnTo>
                  <a:pt x="192" y="80"/>
                </a:lnTo>
                <a:lnTo>
                  <a:pt x="193" y="79"/>
                </a:lnTo>
                <a:lnTo>
                  <a:pt x="195" y="75"/>
                </a:lnTo>
                <a:lnTo>
                  <a:pt x="197" y="74"/>
                </a:lnTo>
                <a:lnTo>
                  <a:pt x="197" y="73"/>
                </a:lnTo>
                <a:lnTo>
                  <a:pt x="198" y="71"/>
                </a:lnTo>
                <a:lnTo>
                  <a:pt x="197" y="69"/>
                </a:lnTo>
                <a:lnTo>
                  <a:pt x="198" y="68"/>
                </a:lnTo>
                <a:lnTo>
                  <a:pt x="198" y="66"/>
                </a:lnTo>
                <a:lnTo>
                  <a:pt x="197" y="65"/>
                </a:lnTo>
                <a:lnTo>
                  <a:pt x="195" y="64"/>
                </a:lnTo>
                <a:lnTo>
                  <a:pt x="194" y="64"/>
                </a:lnTo>
                <a:lnTo>
                  <a:pt x="193" y="63"/>
                </a:lnTo>
                <a:lnTo>
                  <a:pt x="193" y="62"/>
                </a:lnTo>
                <a:lnTo>
                  <a:pt x="194" y="62"/>
                </a:lnTo>
                <a:lnTo>
                  <a:pt x="194" y="60"/>
                </a:lnTo>
                <a:lnTo>
                  <a:pt x="195" y="60"/>
                </a:lnTo>
                <a:lnTo>
                  <a:pt x="195" y="59"/>
                </a:lnTo>
                <a:lnTo>
                  <a:pt x="194" y="59"/>
                </a:lnTo>
                <a:lnTo>
                  <a:pt x="194" y="58"/>
                </a:lnTo>
                <a:lnTo>
                  <a:pt x="195" y="57"/>
                </a:lnTo>
                <a:lnTo>
                  <a:pt x="197" y="57"/>
                </a:lnTo>
                <a:lnTo>
                  <a:pt x="198" y="57"/>
                </a:lnTo>
                <a:lnTo>
                  <a:pt x="199" y="58"/>
                </a:lnTo>
                <a:lnTo>
                  <a:pt x="200" y="59"/>
                </a:lnTo>
                <a:lnTo>
                  <a:pt x="202" y="59"/>
                </a:lnTo>
                <a:lnTo>
                  <a:pt x="202" y="58"/>
                </a:lnTo>
                <a:lnTo>
                  <a:pt x="203" y="58"/>
                </a:lnTo>
                <a:lnTo>
                  <a:pt x="203" y="57"/>
                </a:lnTo>
                <a:lnTo>
                  <a:pt x="204" y="57"/>
                </a:lnTo>
                <a:lnTo>
                  <a:pt x="206" y="57"/>
                </a:lnTo>
                <a:lnTo>
                  <a:pt x="208" y="56"/>
                </a:lnTo>
                <a:lnTo>
                  <a:pt x="209" y="56"/>
                </a:lnTo>
                <a:lnTo>
                  <a:pt x="210" y="57"/>
                </a:lnTo>
                <a:lnTo>
                  <a:pt x="210" y="58"/>
                </a:lnTo>
                <a:lnTo>
                  <a:pt x="211" y="58"/>
                </a:lnTo>
                <a:lnTo>
                  <a:pt x="211" y="57"/>
                </a:lnTo>
                <a:lnTo>
                  <a:pt x="212" y="56"/>
                </a:lnTo>
                <a:lnTo>
                  <a:pt x="215" y="55"/>
                </a:lnTo>
                <a:lnTo>
                  <a:pt x="216" y="54"/>
                </a:lnTo>
                <a:lnTo>
                  <a:pt x="217" y="54"/>
                </a:lnTo>
                <a:lnTo>
                  <a:pt x="217" y="52"/>
                </a:lnTo>
                <a:lnTo>
                  <a:pt x="218" y="52"/>
                </a:lnTo>
                <a:lnTo>
                  <a:pt x="218" y="51"/>
                </a:lnTo>
                <a:lnTo>
                  <a:pt x="219" y="51"/>
                </a:lnTo>
                <a:lnTo>
                  <a:pt x="220" y="50"/>
                </a:lnTo>
                <a:lnTo>
                  <a:pt x="221" y="50"/>
                </a:lnTo>
                <a:lnTo>
                  <a:pt x="223" y="50"/>
                </a:lnTo>
                <a:lnTo>
                  <a:pt x="224" y="50"/>
                </a:lnTo>
                <a:lnTo>
                  <a:pt x="225" y="50"/>
                </a:lnTo>
                <a:lnTo>
                  <a:pt x="226" y="50"/>
                </a:lnTo>
                <a:lnTo>
                  <a:pt x="227" y="50"/>
                </a:lnTo>
                <a:lnTo>
                  <a:pt x="229" y="49"/>
                </a:lnTo>
                <a:lnTo>
                  <a:pt x="229" y="48"/>
                </a:lnTo>
                <a:lnTo>
                  <a:pt x="230" y="48"/>
                </a:lnTo>
                <a:lnTo>
                  <a:pt x="230" y="47"/>
                </a:lnTo>
                <a:lnTo>
                  <a:pt x="229" y="46"/>
                </a:lnTo>
                <a:lnTo>
                  <a:pt x="230" y="46"/>
                </a:lnTo>
                <a:lnTo>
                  <a:pt x="230" y="44"/>
                </a:lnTo>
                <a:lnTo>
                  <a:pt x="232" y="44"/>
                </a:lnTo>
                <a:lnTo>
                  <a:pt x="232" y="43"/>
                </a:lnTo>
                <a:lnTo>
                  <a:pt x="230" y="43"/>
                </a:lnTo>
                <a:lnTo>
                  <a:pt x="230" y="42"/>
                </a:lnTo>
                <a:lnTo>
                  <a:pt x="230" y="41"/>
                </a:lnTo>
                <a:lnTo>
                  <a:pt x="232" y="40"/>
                </a:lnTo>
                <a:lnTo>
                  <a:pt x="232" y="39"/>
                </a:lnTo>
                <a:lnTo>
                  <a:pt x="232" y="38"/>
                </a:lnTo>
                <a:lnTo>
                  <a:pt x="232" y="34"/>
                </a:lnTo>
                <a:lnTo>
                  <a:pt x="232" y="33"/>
                </a:lnTo>
                <a:lnTo>
                  <a:pt x="233" y="33"/>
                </a:lnTo>
                <a:lnTo>
                  <a:pt x="233" y="34"/>
                </a:lnTo>
                <a:lnTo>
                  <a:pt x="234" y="34"/>
                </a:lnTo>
                <a:lnTo>
                  <a:pt x="234" y="33"/>
                </a:lnTo>
                <a:lnTo>
                  <a:pt x="234" y="31"/>
                </a:lnTo>
                <a:lnTo>
                  <a:pt x="235" y="31"/>
                </a:lnTo>
                <a:lnTo>
                  <a:pt x="236" y="31"/>
                </a:lnTo>
                <a:lnTo>
                  <a:pt x="236" y="30"/>
                </a:lnTo>
                <a:lnTo>
                  <a:pt x="237" y="30"/>
                </a:lnTo>
                <a:lnTo>
                  <a:pt x="237" y="29"/>
                </a:lnTo>
                <a:lnTo>
                  <a:pt x="236" y="29"/>
                </a:lnTo>
                <a:lnTo>
                  <a:pt x="236" y="27"/>
                </a:lnTo>
                <a:lnTo>
                  <a:pt x="237" y="27"/>
                </a:lnTo>
                <a:lnTo>
                  <a:pt x="237" y="26"/>
                </a:lnTo>
                <a:lnTo>
                  <a:pt x="238" y="26"/>
                </a:lnTo>
                <a:lnTo>
                  <a:pt x="240" y="27"/>
                </a:lnTo>
                <a:lnTo>
                  <a:pt x="241" y="26"/>
                </a:lnTo>
                <a:lnTo>
                  <a:pt x="242" y="26"/>
                </a:lnTo>
                <a:lnTo>
                  <a:pt x="242" y="27"/>
                </a:lnTo>
                <a:lnTo>
                  <a:pt x="243" y="29"/>
                </a:lnTo>
                <a:lnTo>
                  <a:pt x="244" y="29"/>
                </a:lnTo>
                <a:lnTo>
                  <a:pt x="245" y="29"/>
                </a:lnTo>
                <a:lnTo>
                  <a:pt x="246" y="27"/>
                </a:lnTo>
                <a:lnTo>
                  <a:pt x="250" y="27"/>
                </a:lnTo>
                <a:lnTo>
                  <a:pt x="251" y="26"/>
                </a:lnTo>
                <a:lnTo>
                  <a:pt x="252" y="27"/>
                </a:lnTo>
                <a:lnTo>
                  <a:pt x="253" y="27"/>
                </a:lnTo>
                <a:lnTo>
                  <a:pt x="254" y="29"/>
                </a:lnTo>
                <a:lnTo>
                  <a:pt x="255" y="29"/>
                </a:lnTo>
                <a:lnTo>
                  <a:pt x="255" y="27"/>
                </a:lnTo>
                <a:lnTo>
                  <a:pt x="255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6"/>
                </a:lnTo>
                <a:lnTo>
                  <a:pt x="262" y="27"/>
                </a:lnTo>
                <a:lnTo>
                  <a:pt x="263" y="27"/>
                </a:lnTo>
                <a:lnTo>
                  <a:pt x="263" y="29"/>
                </a:lnTo>
                <a:lnTo>
                  <a:pt x="264" y="30"/>
                </a:lnTo>
                <a:lnTo>
                  <a:pt x="264" y="31"/>
                </a:lnTo>
                <a:lnTo>
                  <a:pt x="264" y="32"/>
                </a:lnTo>
                <a:lnTo>
                  <a:pt x="266" y="32"/>
                </a:lnTo>
                <a:lnTo>
                  <a:pt x="266" y="33"/>
                </a:lnTo>
                <a:lnTo>
                  <a:pt x="264" y="34"/>
                </a:lnTo>
                <a:lnTo>
                  <a:pt x="264" y="35"/>
                </a:lnTo>
                <a:lnTo>
                  <a:pt x="266" y="35"/>
                </a:lnTo>
                <a:lnTo>
                  <a:pt x="264" y="37"/>
                </a:lnTo>
                <a:lnTo>
                  <a:pt x="266" y="37"/>
                </a:lnTo>
                <a:lnTo>
                  <a:pt x="267" y="38"/>
                </a:lnTo>
                <a:lnTo>
                  <a:pt x="267" y="39"/>
                </a:lnTo>
                <a:lnTo>
                  <a:pt x="268" y="39"/>
                </a:lnTo>
                <a:lnTo>
                  <a:pt x="269" y="40"/>
                </a:lnTo>
                <a:lnTo>
                  <a:pt x="268" y="40"/>
                </a:lnTo>
                <a:lnTo>
                  <a:pt x="269" y="40"/>
                </a:lnTo>
                <a:lnTo>
                  <a:pt x="269" y="41"/>
                </a:lnTo>
                <a:lnTo>
                  <a:pt x="269" y="40"/>
                </a:lnTo>
                <a:lnTo>
                  <a:pt x="270" y="41"/>
                </a:lnTo>
                <a:lnTo>
                  <a:pt x="271" y="41"/>
                </a:lnTo>
                <a:lnTo>
                  <a:pt x="272" y="41"/>
                </a:lnTo>
                <a:lnTo>
                  <a:pt x="273" y="42"/>
                </a:lnTo>
                <a:lnTo>
                  <a:pt x="275" y="42"/>
                </a:lnTo>
                <a:lnTo>
                  <a:pt x="275" y="41"/>
                </a:lnTo>
                <a:lnTo>
                  <a:pt x="276" y="41"/>
                </a:lnTo>
                <a:lnTo>
                  <a:pt x="276" y="42"/>
                </a:lnTo>
                <a:lnTo>
                  <a:pt x="277" y="42"/>
                </a:lnTo>
                <a:lnTo>
                  <a:pt x="277" y="41"/>
                </a:lnTo>
                <a:lnTo>
                  <a:pt x="278" y="41"/>
                </a:lnTo>
                <a:lnTo>
                  <a:pt x="278" y="42"/>
                </a:lnTo>
                <a:lnTo>
                  <a:pt x="279" y="41"/>
                </a:lnTo>
                <a:lnTo>
                  <a:pt x="280" y="41"/>
                </a:lnTo>
                <a:lnTo>
                  <a:pt x="280" y="40"/>
                </a:lnTo>
                <a:lnTo>
                  <a:pt x="281" y="40"/>
                </a:lnTo>
                <a:lnTo>
                  <a:pt x="281" y="39"/>
                </a:lnTo>
                <a:lnTo>
                  <a:pt x="283" y="39"/>
                </a:lnTo>
                <a:lnTo>
                  <a:pt x="281" y="39"/>
                </a:lnTo>
                <a:lnTo>
                  <a:pt x="283" y="38"/>
                </a:lnTo>
                <a:lnTo>
                  <a:pt x="284" y="38"/>
                </a:lnTo>
                <a:lnTo>
                  <a:pt x="284" y="37"/>
                </a:lnTo>
                <a:lnTo>
                  <a:pt x="285" y="35"/>
                </a:lnTo>
                <a:lnTo>
                  <a:pt x="286" y="35"/>
                </a:lnTo>
                <a:lnTo>
                  <a:pt x="286" y="34"/>
                </a:lnTo>
                <a:lnTo>
                  <a:pt x="287" y="33"/>
                </a:lnTo>
                <a:lnTo>
                  <a:pt x="288" y="31"/>
                </a:lnTo>
                <a:lnTo>
                  <a:pt x="289" y="30"/>
                </a:lnTo>
                <a:lnTo>
                  <a:pt x="290" y="27"/>
                </a:lnTo>
                <a:lnTo>
                  <a:pt x="292" y="26"/>
                </a:lnTo>
                <a:lnTo>
                  <a:pt x="293" y="25"/>
                </a:lnTo>
                <a:lnTo>
                  <a:pt x="293" y="24"/>
                </a:lnTo>
                <a:lnTo>
                  <a:pt x="293" y="25"/>
                </a:lnTo>
                <a:lnTo>
                  <a:pt x="294" y="24"/>
                </a:lnTo>
                <a:lnTo>
                  <a:pt x="294" y="23"/>
                </a:lnTo>
                <a:lnTo>
                  <a:pt x="294" y="22"/>
                </a:lnTo>
                <a:lnTo>
                  <a:pt x="295" y="23"/>
                </a:lnTo>
                <a:lnTo>
                  <a:pt x="295" y="22"/>
                </a:lnTo>
                <a:lnTo>
                  <a:pt x="296" y="22"/>
                </a:lnTo>
                <a:lnTo>
                  <a:pt x="297" y="22"/>
                </a:lnTo>
                <a:lnTo>
                  <a:pt x="297" y="21"/>
                </a:lnTo>
                <a:lnTo>
                  <a:pt x="298" y="21"/>
                </a:lnTo>
                <a:lnTo>
                  <a:pt x="299" y="19"/>
                </a:lnTo>
                <a:lnTo>
                  <a:pt x="301" y="19"/>
                </a:lnTo>
                <a:lnTo>
                  <a:pt x="301" y="18"/>
                </a:lnTo>
                <a:lnTo>
                  <a:pt x="302" y="18"/>
                </a:lnTo>
                <a:lnTo>
                  <a:pt x="303" y="17"/>
                </a:lnTo>
                <a:lnTo>
                  <a:pt x="307" y="14"/>
                </a:lnTo>
                <a:lnTo>
                  <a:pt x="307" y="13"/>
                </a:lnTo>
                <a:lnTo>
                  <a:pt x="309" y="13"/>
                </a:lnTo>
                <a:lnTo>
                  <a:pt x="309" y="12"/>
                </a:lnTo>
                <a:lnTo>
                  <a:pt x="310" y="12"/>
                </a:lnTo>
                <a:lnTo>
                  <a:pt x="310" y="10"/>
                </a:lnTo>
                <a:lnTo>
                  <a:pt x="311" y="10"/>
                </a:lnTo>
                <a:lnTo>
                  <a:pt x="312" y="12"/>
                </a:lnTo>
                <a:lnTo>
                  <a:pt x="313" y="12"/>
                </a:lnTo>
                <a:lnTo>
                  <a:pt x="314" y="12"/>
                </a:lnTo>
                <a:lnTo>
                  <a:pt x="314" y="10"/>
                </a:lnTo>
                <a:lnTo>
                  <a:pt x="315" y="9"/>
                </a:lnTo>
                <a:lnTo>
                  <a:pt x="315" y="8"/>
                </a:lnTo>
                <a:lnTo>
                  <a:pt x="316" y="8"/>
                </a:lnTo>
                <a:lnTo>
                  <a:pt x="318" y="8"/>
                </a:lnTo>
                <a:lnTo>
                  <a:pt x="318" y="7"/>
                </a:lnTo>
                <a:lnTo>
                  <a:pt x="319" y="7"/>
                </a:lnTo>
                <a:lnTo>
                  <a:pt x="319" y="6"/>
                </a:lnTo>
                <a:lnTo>
                  <a:pt x="321" y="7"/>
                </a:lnTo>
                <a:lnTo>
                  <a:pt x="322" y="7"/>
                </a:lnTo>
                <a:lnTo>
                  <a:pt x="323" y="7"/>
                </a:lnTo>
                <a:lnTo>
                  <a:pt x="323" y="8"/>
                </a:lnTo>
                <a:lnTo>
                  <a:pt x="324" y="8"/>
                </a:lnTo>
                <a:lnTo>
                  <a:pt x="324" y="7"/>
                </a:lnTo>
                <a:lnTo>
                  <a:pt x="325" y="7"/>
                </a:lnTo>
                <a:lnTo>
                  <a:pt x="325" y="6"/>
                </a:lnTo>
                <a:lnTo>
                  <a:pt x="327" y="5"/>
                </a:lnTo>
                <a:lnTo>
                  <a:pt x="327" y="4"/>
                </a:lnTo>
                <a:lnTo>
                  <a:pt x="328" y="4"/>
                </a:lnTo>
                <a:lnTo>
                  <a:pt x="328" y="2"/>
                </a:lnTo>
                <a:lnTo>
                  <a:pt x="328" y="1"/>
                </a:lnTo>
                <a:lnTo>
                  <a:pt x="329" y="0"/>
                </a:lnTo>
                <a:lnTo>
                  <a:pt x="333" y="2"/>
                </a:lnTo>
                <a:lnTo>
                  <a:pt x="335" y="4"/>
                </a:lnTo>
                <a:lnTo>
                  <a:pt x="336" y="5"/>
                </a:lnTo>
                <a:lnTo>
                  <a:pt x="337" y="6"/>
                </a:lnTo>
                <a:lnTo>
                  <a:pt x="338" y="7"/>
                </a:lnTo>
                <a:lnTo>
                  <a:pt x="339" y="7"/>
                </a:lnTo>
                <a:lnTo>
                  <a:pt x="354" y="16"/>
                </a:lnTo>
                <a:lnTo>
                  <a:pt x="358" y="19"/>
                </a:lnTo>
                <a:lnTo>
                  <a:pt x="362" y="21"/>
                </a:lnTo>
                <a:lnTo>
                  <a:pt x="363" y="22"/>
                </a:lnTo>
                <a:lnTo>
                  <a:pt x="370" y="25"/>
                </a:lnTo>
                <a:lnTo>
                  <a:pt x="378" y="29"/>
                </a:lnTo>
                <a:lnTo>
                  <a:pt x="379" y="30"/>
                </a:lnTo>
                <a:lnTo>
                  <a:pt x="380" y="30"/>
                </a:lnTo>
                <a:lnTo>
                  <a:pt x="383" y="30"/>
                </a:lnTo>
                <a:lnTo>
                  <a:pt x="384" y="30"/>
                </a:lnTo>
                <a:lnTo>
                  <a:pt x="389" y="31"/>
                </a:lnTo>
                <a:lnTo>
                  <a:pt x="392" y="31"/>
                </a:lnTo>
                <a:lnTo>
                  <a:pt x="397" y="31"/>
                </a:lnTo>
                <a:lnTo>
                  <a:pt x="402" y="32"/>
                </a:lnTo>
                <a:lnTo>
                  <a:pt x="407" y="32"/>
                </a:lnTo>
                <a:lnTo>
                  <a:pt x="410" y="33"/>
                </a:lnTo>
                <a:lnTo>
                  <a:pt x="415" y="34"/>
                </a:lnTo>
                <a:lnTo>
                  <a:pt x="419" y="37"/>
                </a:lnTo>
                <a:lnTo>
                  <a:pt x="426" y="40"/>
                </a:lnTo>
                <a:close/>
              </a:path>
            </a:pathLst>
          </a:custGeom>
          <a:solidFill>
            <a:srgbClr val="C3B99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29" name="Freeform 1644">
            <a:extLst>
              <a:ext uri="{FF2B5EF4-FFF2-40B4-BE49-F238E27FC236}">
                <a16:creationId xmlns:a16="http://schemas.microsoft.com/office/drawing/2014/main" id="{57814AB6-F14E-6866-A94B-6A7DF1684748}"/>
              </a:ext>
            </a:extLst>
          </p:cNvPr>
          <p:cNvSpPr>
            <a:spLocks noEditPoints="1"/>
          </p:cNvSpPr>
          <p:nvPr/>
        </p:nvSpPr>
        <p:spPr bwMode="auto">
          <a:xfrm>
            <a:off x="5442029" y="2676908"/>
            <a:ext cx="701101" cy="683249"/>
          </a:xfrm>
          <a:custGeom>
            <a:avLst/>
            <a:gdLst>
              <a:gd name="T0" fmla="*/ 356 w 432"/>
              <a:gd name="T1" fmla="*/ 60 h 421"/>
              <a:gd name="T2" fmla="*/ 369 w 432"/>
              <a:gd name="T3" fmla="*/ 65 h 421"/>
              <a:gd name="T4" fmla="*/ 383 w 432"/>
              <a:gd name="T5" fmla="*/ 90 h 421"/>
              <a:gd name="T6" fmla="*/ 411 w 432"/>
              <a:gd name="T7" fmla="*/ 94 h 421"/>
              <a:gd name="T8" fmla="*/ 418 w 432"/>
              <a:gd name="T9" fmla="*/ 112 h 421"/>
              <a:gd name="T10" fmla="*/ 397 w 432"/>
              <a:gd name="T11" fmla="*/ 138 h 421"/>
              <a:gd name="T12" fmla="*/ 389 w 432"/>
              <a:gd name="T13" fmla="*/ 202 h 421"/>
              <a:gd name="T14" fmla="*/ 374 w 432"/>
              <a:gd name="T15" fmla="*/ 213 h 421"/>
              <a:gd name="T16" fmla="*/ 371 w 432"/>
              <a:gd name="T17" fmla="*/ 253 h 421"/>
              <a:gd name="T18" fmla="*/ 389 w 432"/>
              <a:gd name="T19" fmla="*/ 260 h 421"/>
              <a:gd name="T20" fmla="*/ 411 w 432"/>
              <a:gd name="T21" fmla="*/ 269 h 421"/>
              <a:gd name="T22" fmla="*/ 394 w 432"/>
              <a:gd name="T23" fmla="*/ 272 h 421"/>
              <a:gd name="T24" fmla="*/ 374 w 432"/>
              <a:gd name="T25" fmla="*/ 305 h 421"/>
              <a:gd name="T26" fmla="*/ 356 w 432"/>
              <a:gd name="T27" fmla="*/ 311 h 421"/>
              <a:gd name="T28" fmla="*/ 345 w 432"/>
              <a:gd name="T29" fmla="*/ 296 h 421"/>
              <a:gd name="T30" fmla="*/ 350 w 432"/>
              <a:gd name="T31" fmla="*/ 279 h 421"/>
              <a:gd name="T32" fmla="*/ 342 w 432"/>
              <a:gd name="T33" fmla="*/ 245 h 421"/>
              <a:gd name="T34" fmla="*/ 347 w 432"/>
              <a:gd name="T35" fmla="*/ 291 h 421"/>
              <a:gd name="T36" fmla="*/ 324 w 432"/>
              <a:gd name="T37" fmla="*/ 324 h 421"/>
              <a:gd name="T38" fmla="*/ 340 w 432"/>
              <a:gd name="T39" fmla="*/ 352 h 421"/>
              <a:gd name="T40" fmla="*/ 345 w 432"/>
              <a:gd name="T41" fmla="*/ 347 h 421"/>
              <a:gd name="T42" fmla="*/ 350 w 432"/>
              <a:gd name="T43" fmla="*/ 367 h 421"/>
              <a:gd name="T44" fmla="*/ 329 w 432"/>
              <a:gd name="T45" fmla="*/ 364 h 421"/>
              <a:gd name="T46" fmla="*/ 311 w 432"/>
              <a:gd name="T47" fmla="*/ 350 h 421"/>
              <a:gd name="T48" fmla="*/ 291 w 432"/>
              <a:gd name="T49" fmla="*/ 333 h 421"/>
              <a:gd name="T50" fmla="*/ 261 w 432"/>
              <a:gd name="T51" fmla="*/ 329 h 421"/>
              <a:gd name="T52" fmla="*/ 287 w 432"/>
              <a:gd name="T53" fmla="*/ 352 h 421"/>
              <a:gd name="T54" fmla="*/ 320 w 432"/>
              <a:gd name="T55" fmla="*/ 387 h 421"/>
              <a:gd name="T56" fmla="*/ 250 w 432"/>
              <a:gd name="T57" fmla="*/ 360 h 421"/>
              <a:gd name="T58" fmla="*/ 228 w 432"/>
              <a:gd name="T59" fmla="*/ 383 h 421"/>
              <a:gd name="T60" fmla="*/ 186 w 432"/>
              <a:gd name="T61" fmla="*/ 421 h 421"/>
              <a:gd name="T62" fmla="*/ 125 w 432"/>
              <a:gd name="T63" fmla="*/ 399 h 421"/>
              <a:gd name="T64" fmla="*/ 73 w 432"/>
              <a:gd name="T65" fmla="*/ 346 h 421"/>
              <a:gd name="T66" fmla="*/ 28 w 432"/>
              <a:gd name="T67" fmla="*/ 333 h 421"/>
              <a:gd name="T68" fmla="*/ 12 w 432"/>
              <a:gd name="T69" fmla="*/ 321 h 421"/>
              <a:gd name="T70" fmla="*/ 7 w 432"/>
              <a:gd name="T71" fmla="*/ 302 h 421"/>
              <a:gd name="T72" fmla="*/ 23 w 432"/>
              <a:gd name="T73" fmla="*/ 316 h 421"/>
              <a:gd name="T74" fmla="*/ 44 w 432"/>
              <a:gd name="T75" fmla="*/ 293 h 421"/>
              <a:gd name="T76" fmla="*/ 69 w 432"/>
              <a:gd name="T77" fmla="*/ 247 h 421"/>
              <a:gd name="T78" fmla="*/ 72 w 432"/>
              <a:gd name="T79" fmla="*/ 216 h 421"/>
              <a:gd name="T80" fmla="*/ 76 w 432"/>
              <a:gd name="T81" fmla="*/ 193 h 421"/>
              <a:gd name="T82" fmla="*/ 81 w 432"/>
              <a:gd name="T83" fmla="*/ 169 h 421"/>
              <a:gd name="T84" fmla="*/ 101 w 432"/>
              <a:gd name="T85" fmla="*/ 141 h 421"/>
              <a:gd name="T86" fmla="*/ 98 w 432"/>
              <a:gd name="T87" fmla="*/ 112 h 421"/>
              <a:gd name="T88" fmla="*/ 104 w 432"/>
              <a:gd name="T89" fmla="*/ 86 h 421"/>
              <a:gd name="T90" fmla="*/ 159 w 432"/>
              <a:gd name="T91" fmla="*/ 71 h 421"/>
              <a:gd name="T92" fmla="*/ 149 w 432"/>
              <a:gd name="T93" fmla="*/ 25 h 421"/>
              <a:gd name="T94" fmla="*/ 176 w 432"/>
              <a:gd name="T95" fmla="*/ 28 h 421"/>
              <a:gd name="T96" fmla="*/ 225 w 432"/>
              <a:gd name="T97" fmla="*/ 8 h 421"/>
              <a:gd name="T98" fmla="*/ 251 w 432"/>
              <a:gd name="T99" fmla="*/ 54 h 421"/>
              <a:gd name="T100" fmla="*/ 277 w 432"/>
              <a:gd name="T101" fmla="*/ 76 h 421"/>
              <a:gd name="T102" fmla="*/ 328 w 432"/>
              <a:gd name="T103" fmla="*/ 92 h 421"/>
              <a:gd name="T104" fmla="*/ 166 w 432"/>
              <a:gd name="T105" fmla="*/ 229 h 421"/>
              <a:gd name="T106" fmla="*/ 177 w 432"/>
              <a:gd name="T107" fmla="*/ 287 h 421"/>
              <a:gd name="T108" fmla="*/ 214 w 432"/>
              <a:gd name="T109" fmla="*/ 288 h 421"/>
              <a:gd name="T110" fmla="*/ 256 w 432"/>
              <a:gd name="T111" fmla="*/ 235 h 421"/>
              <a:gd name="T112" fmla="*/ 271 w 432"/>
              <a:gd name="T113" fmla="*/ 194 h 421"/>
              <a:gd name="T114" fmla="*/ 242 w 432"/>
              <a:gd name="T115" fmla="*/ 178 h 421"/>
              <a:gd name="T116" fmla="*/ 185 w 432"/>
              <a:gd name="T117" fmla="*/ 165 h 421"/>
              <a:gd name="T118" fmla="*/ 37 w 432"/>
              <a:gd name="T119" fmla="*/ 328 h 4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32" h="421">
                <a:moveTo>
                  <a:pt x="329" y="52"/>
                </a:moveTo>
                <a:lnTo>
                  <a:pt x="330" y="52"/>
                </a:lnTo>
                <a:lnTo>
                  <a:pt x="337" y="54"/>
                </a:lnTo>
                <a:lnTo>
                  <a:pt x="338" y="56"/>
                </a:lnTo>
                <a:lnTo>
                  <a:pt x="340" y="56"/>
                </a:lnTo>
                <a:lnTo>
                  <a:pt x="345" y="56"/>
                </a:lnTo>
                <a:lnTo>
                  <a:pt x="350" y="56"/>
                </a:lnTo>
                <a:lnTo>
                  <a:pt x="350" y="60"/>
                </a:lnTo>
                <a:lnTo>
                  <a:pt x="351" y="60"/>
                </a:lnTo>
                <a:lnTo>
                  <a:pt x="351" y="56"/>
                </a:lnTo>
                <a:lnTo>
                  <a:pt x="352" y="56"/>
                </a:lnTo>
                <a:lnTo>
                  <a:pt x="355" y="56"/>
                </a:lnTo>
                <a:lnTo>
                  <a:pt x="356" y="56"/>
                </a:lnTo>
                <a:lnTo>
                  <a:pt x="355" y="60"/>
                </a:lnTo>
                <a:lnTo>
                  <a:pt x="356" y="60"/>
                </a:lnTo>
                <a:lnTo>
                  <a:pt x="357" y="60"/>
                </a:lnTo>
                <a:lnTo>
                  <a:pt x="357" y="59"/>
                </a:lnTo>
                <a:lnTo>
                  <a:pt x="357" y="56"/>
                </a:lnTo>
                <a:lnTo>
                  <a:pt x="360" y="57"/>
                </a:lnTo>
                <a:lnTo>
                  <a:pt x="362" y="57"/>
                </a:lnTo>
                <a:lnTo>
                  <a:pt x="364" y="57"/>
                </a:lnTo>
                <a:lnTo>
                  <a:pt x="366" y="58"/>
                </a:lnTo>
                <a:lnTo>
                  <a:pt x="367" y="59"/>
                </a:lnTo>
                <a:lnTo>
                  <a:pt x="368" y="59"/>
                </a:lnTo>
                <a:lnTo>
                  <a:pt x="369" y="60"/>
                </a:lnTo>
                <a:lnTo>
                  <a:pt x="371" y="60"/>
                </a:lnTo>
                <a:lnTo>
                  <a:pt x="372" y="60"/>
                </a:lnTo>
                <a:lnTo>
                  <a:pt x="369" y="62"/>
                </a:lnTo>
                <a:lnTo>
                  <a:pt x="369" y="63"/>
                </a:lnTo>
                <a:lnTo>
                  <a:pt x="369" y="65"/>
                </a:lnTo>
                <a:lnTo>
                  <a:pt x="369" y="66"/>
                </a:lnTo>
                <a:lnTo>
                  <a:pt x="371" y="66"/>
                </a:lnTo>
                <a:lnTo>
                  <a:pt x="377" y="67"/>
                </a:lnTo>
                <a:lnTo>
                  <a:pt x="383" y="68"/>
                </a:lnTo>
                <a:lnTo>
                  <a:pt x="383" y="76"/>
                </a:lnTo>
                <a:lnTo>
                  <a:pt x="384" y="76"/>
                </a:lnTo>
                <a:lnTo>
                  <a:pt x="384" y="75"/>
                </a:lnTo>
                <a:lnTo>
                  <a:pt x="385" y="75"/>
                </a:lnTo>
                <a:lnTo>
                  <a:pt x="383" y="81"/>
                </a:lnTo>
                <a:lnTo>
                  <a:pt x="382" y="83"/>
                </a:lnTo>
                <a:lnTo>
                  <a:pt x="382" y="84"/>
                </a:lnTo>
                <a:lnTo>
                  <a:pt x="381" y="85"/>
                </a:lnTo>
                <a:lnTo>
                  <a:pt x="381" y="86"/>
                </a:lnTo>
                <a:lnTo>
                  <a:pt x="382" y="87"/>
                </a:lnTo>
                <a:lnTo>
                  <a:pt x="383" y="90"/>
                </a:lnTo>
                <a:lnTo>
                  <a:pt x="383" y="92"/>
                </a:lnTo>
                <a:lnTo>
                  <a:pt x="392" y="94"/>
                </a:lnTo>
                <a:lnTo>
                  <a:pt x="393" y="94"/>
                </a:lnTo>
                <a:lnTo>
                  <a:pt x="394" y="94"/>
                </a:lnTo>
                <a:lnTo>
                  <a:pt x="398" y="95"/>
                </a:lnTo>
                <a:lnTo>
                  <a:pt x="399" y="93"/>
                </a:lnTo>
                <a:lnTo>
                  <a:pt x="400" y="93"/>
                </a:lnTo>
                <a:lnTo>
                  <a:pt x="402" y="94"/>
                </a:lnTo>
                <a:lnTo>
                  <a:pt x="404" y="95"/>
                </a:lnTo>
                <a:lnTo>
                  <a:pt x="408" y="96"/>
                </a:lnTo>
                <a:lnTo>
                  <a:pt x="410" y="96"/>
                </a:lnTo>
                <a:lnTo>
                  <a:pt x="411" y="98"/>
                </a:lnTo>
                <a:lnTo>
                  <a:pt x="411" y="96"/>
                </a:lnTo>
                <a:lnTo>
                  <a:pt x="411" y="95"/>
                </a:lnTo>
                <a:lnTo>
                  <a:pt x="411" y="94"/>
                </a:lnTo>
                <a:lnTo>
                  <a:pt x="417" y="93"/>
                </a:lnTo>
                <a:lnTo>
                  <a:pt x="418" y="95"/>
                </a:lnTo>
                <a:lnTo>
                  <a:pt x="418" y="96"/>
                </a:lnTo>
                <a:lnTo>
                  <a:pt x="420" y="99"/>
                </a:lnTo>
                <a:lnTo>
                  <a:pt x="421" y="100"/>
                </a:lnTo>
                <a:lnTo>
                  <a:pt x="424" y="102"/>
                </a:lnTo>
                <a:lnTo>
                  <a:pt x="425" y="103"/>
                </a:lnTo>
                <a:lnTo>
                  <a:pt x="427" y="105"/>
                </a:lnTo>
                <a:lnTo>
                  <a:pt x="425" y="108"/>
                </a:lnTo>
                <a:lnTo>
                  <a:pt x="427" y="110"/>
                </a:lnTo>
                <a:lnTo>
                  <a:pt x="428" y="111"/>
                </a:lnTo>
                <a:lnTo>
                  <a:pt x="428" y="112"/>
                </a:lnTo>
                <a:lnTo>
                  <a:pt x="427" y="115"/>
                </a:lnTo>
                <a:lnTo>
                  <a:pt x="425" y="117"/>
                </a:lnTo>
                <a:lnTo>
                  <a:pt x="418" y="112"/>
                </a:lnTo>
                <a:lnTo>
                  <a:pt x="418" y="113"/>
                </a:lnTo>
                <a:lnTo>
                  <a:pt x="421" y="117"/>
                </a:lnTo>
                <a:lnTo>
                  <a:pt x="426" y="120"/>
                </a:lnTo>
                <a:lnTo>
                  <a:pt x="432" y="125"/>
                </a:lnTo>
                <a:lnTo>
                  <a:pt x="432" y="126"/>
                </a:lnTo>
                <a:lnTo>
                  <a:pt x="432" y="127"/>
                </a:lnTo>
                <a:lnTo>
                  <a:pt x="432" y="129"/>
                </a:lnTo>
                <a:lnTo>
                  <a:pt x="432" y="130"/>
                </a:lnTo>
                <a:lnTo>
                  <a:pt x="428" y="129"/>
                </a:lnTo>
                <a:lnTo>
                  <a:pt x="428" y="132"/>
                </a:lnTo>
                <a:lnTo>
                  <a:pt x="417" y="132"/>
                </a:lnTo>
                <a:lnTo>
                  <a:pt x="414" y="132"/>
                </a:lnTo>
                <a:lnTo>
                  <a:pt x="412" y="133"/>
                </a:lnTo>
                <a:lnTo>
                  <a:pt x="410" y="134"/>
                </a:lnTo>
                <a:lnTo>
                  <a:pt x="397" y="138"/>
                </a:lnTo>
                <a:lnTo>
                  <a:pt x="393" y="153"/>
                </a:lnTo>
                <a:lnTo>
                  <a:pt x="392" y="160"/>
                </a:lnTo>
                <a:lnTo>
                  <a:pt x="390" y="177"/>
                </a:lnTo>
                <a:lnTo>
                  <a:pt x="389" y="182"/>
                </a:lnTo>
                <a:lnTo>
                  <a:pt x="391" y="183"/>
                </a:lnTo>
                <a:lnTo>
                  <a:pt x="390" y="185"/>
                </a:lnTo>
                <a:lnTo>
                  <a:pt x="389" y="186"/>
                </a:lnTo>
                <a:lnTo>
                  <a:pt x="386" y="187"/>
                </a:lnTo>
                <a:lnTo>
                  <a:pt x="388" y="188"/>
                </a:lnTo>
                <a:lnTo>
                  <a:pt x="386" y="191"/>
                </a:lnTo>
                <a:lnTo>
                  <a:pt x="386" y="192"/>
                </a:lnTo>
                <a:lnTo>
                  <a:pt x="389" y="194"/>
                </a:lnTo>
                <a:lnTo>
                  <a:pt x="392" y="196"/>
                </a:lnTo>
                <a:lnTo>
                  <a:pt x="393" y="197"/>
                </a:lnTo>
                <a:lnTo>
                  <a:pt x="389" y="202"/>
                </a:lnTo>
                <a:lnTo>
                  <a:pt x="388" y="202"/>
                </a:lnTo>
                <a:lnTo>
                  <a:pt x="388" y="203"/>
                </a:lnTo>
                <a:lnTo>
                  <a:pt x="389" y="203"/>
                </a:lnTo>
                <a:lnTo>
                  <a:pt x="388" y="203"/>
                </a:lnTo>
                <a:lnTo>
                  <a:pt x="386" y="204"/>
                </a:lnTo>
                <a:lnTo>
                  <a:pt x="385" y="205"/>
                </a:lnTo>
                <a:lnTo>
                  <a:pt x="386" y="207"/>
                </a:lnTo>
                <a:lnTo>
                  <a:pt x="386" y="208"/>
                </a:lnTo>
                <a:lnTo>
                  <a:pt x="385" y="209"/>
                </a:lnTo>
                <a:lnTo>
                  <a:pt x="384" y="210"/>
                </a:lnTo>
                <a:lnTo>
                  <a:pt x="383" y="211"/>
                </a:lnTo>
                <a:lnTo>
                  <a:pt x="381" y="209"/>
                </a:lnTo>
                <a:lnTo>
                  <a:pt x="381" y="208"/>
                </a:lnTo>
                <a:lnTo>
                  <a:pt x="376" y="211"/>
                </a:lnTo>
                <a:lnTo>
                  <a:pt x="374" y="213"/>
                </a:lnTo>
                <a:lnTo>
                  <a:pt x="372" y="216"/>
                </a:lnTo>
                <a:lnTo>
                  <a:pt x="367" y="218"/>
                </a:lnTo>
                <a:lnTo>
                  <a:pt x="364" y="220"/>
                </a:lnTo>
                <a:lnTo>
                  <a:pt x="358" y="225"/>
                </a:lnTo>
                <a:lnTo>
                  <a:pt x="360" y="228"/>
                </a:lnTo>
                <a:lnTo>
                  <a:pt x="360" y="229"/>
                </a:lnTo>
                <a:lnTo>
                  <a:pt x="359" y="228"/>
                </a:lnTo>
                <a:lnTo>
                  <a:pt x="358" y="229"/>
                </a:lnTo>
                <a:lnTo>
                  <a:pt x="362" y="233"/>
                </a:lnTo>
                <a:lnTo>
                  <a:pt x="363" y="234"/>
                </a:lnTo>
                <a:lnTo>
                  <a:pt x="363" y="235"/>
                </a:lnTo>
                <a:lnTo>
                  <a:pt x="362" y="236"/>
                </a:lnTo>
                <a:lnTo>
                  <a:pt x="360" y="238"/>
                </a:lnTo>
                <a:lnTo>
                  <a:pt x="365" y="245"/>
                </a:lnTo>
                <a:lnTo>
                  <a:pt x="371" y="253"/>
                </a:lnTo>
                <a:lnTo>
                  <a:pt x="369" y="254"/>
                </a:lnTo>
                <a:lnTo>
                  <a:pt x="367" y="252"/>
                </a:lnTo>
                <a:lnTo>
                  <a:pt x="364" y="254"/>
                </a:lnTo>
                <a:lnTo>
                  <a:pt x="366" y="257"/>
                </a:lnTo>
                <a:lnTo>
                  <a:pt x="365" y="257"/>
                </a:lnTo>
                <a:lnTo>
                  <a:pt x="363" y="259"/>
                </a:lnTo>
                <a:lnTo>
                  <a:pt x="365" y="261"/>
                </a:lnTo>
                <a:lnTo>
                  <a:pt x="366" y="263"/>
                </a:lnTo>
                <a:lnTo>
                  <a:pt x="369" y="267"/>
                </a:lnTo>
                <a:lnTo>
                  <a:pt x="374" y="271"/>
                </a:lnTo>
                <a:lnTo>
                  <a:pt x="378" y="266"/>
                </a:lnTo>
                <a:lnTo>
                  <a:pt x="381" y="268"/>
                </a:lnTo>
                <a:lnTo>
                  <a:pt x="382" y="268"/>
                </a:lnTo>
                <a:lnTo>
                  <a:pt x="388" y="260"/>
                </a:lnTo>
                <a:lnTo>
                  <a:pt x="389" y="260"/>
                </a:lnTo>
                <a:lnTo>
                  <a:pt x="390" y="258"/>
                </a:lnTo>
                <a:lnTo>
                  <a:pt x="400" y="246"/>
                </a:lnTo>
                <a:lnTo>
                  <a:pt x="402" y="244"/>
                </a:lnTo>
                <a:lnTo>
                  <a:pt x="401" y="247"/>
                </a:lnTo>
                <a:lnTo>
                  <a:pt x="400" y="251"/>
                </a:lnTo>
                <a:lnTo>
                  <a:pt x="399" y="255"/>
                </a:lnTo>
                <a:lnTo>
                  <a:pt x="400" y="259"/>
                </a:lnTo>
                <a:lnTo>
                  <a:pt x="400" y="260"/>
                </a:lnTo>
                <a:lnTo>
                  <a:pt x="401" y="261"/>
                </a:lnTo>
                <a:lnTo>
                  <a:pt x="401" y="263"/>
                </a:lnTo>
                <a:lnTo>
                  <a:pt x="401" y="265"/>
                </a:lnTo>
                <a:lnTo>
                  <a:pt x="401" y="267"/>
                </a:lnTo>
                <a:lnTo>
                  <a:pt x="402" y="268"/>
                </a:lnTo>
                <a:lnTo>
                  <a:pt x="410" y="269"/>
                </a:lnTo>
                <a:lnTo>
                  <a:pt x="411" y="269"/>
                </a:lnTo>
                <a:lnTo>
                  <a:pt x="412" y="269"/>
                </a:lnTo>
                <a:lnTo>
                  <a:pt x="417" y="270"/>
                </a:lnTo>
                <a:lnTo>
                  <a:pt x="418" y="270"/>
                </a:lnTo>
                <a:lnTo>
                  <a:pt x="428" y="277"/>
                </a:lnTo>
                <a:lnTo>
                  <a:pt x="421" y="285"/>
                </a:lnTo>
                <a:lnTo>
                  <a:pt x="421" y="286"/>
                </a:lnTo>
                <a:lnTo>
                  <a:pt x="419" y="291"/>
                </a:lnTo>
                <a:lnTo>
                  <a:pt x="409" y="283"/>
                </a:lnTo>
                <a:lnTo>
                  <a:pt x="408" y="283"/>
                </a:lnTo>
                <a:lnTo>
                  <a:pt x="407" y="282"/>
                </a:lnTo>
                <a:lnTo>
                  <a:pt x="404" y="279"/>
                </a:lnTo>
                <a:lnTo>
                  <a:pt x="403" y="279"/>
                </a:lnTo>
                <a:lnTo>
                  <a:pt x="398" y="275"/>
                </a:lnTo>
                <a:lnTo>
                  <a:pt x="395" y="274"/>
                </a:lnTo>
                <a:lnTo>
                  <a:pt x="394" y="272"/>
                </a:lnTo>
                <a:lnTo>
                  <a:pt x="390" y="279"/>
                </a:lnTo>
                <a:lnTo>
                  <a:pt x="389" y="280"/>
                </a:lnTo>
                <a:lnTo>
                  <a:pt x="388" y="282"/>
                </a:lnTo>
                <a:lnTo>
                  <a:pt x="386" y="283"/>
                </a:lnTo>
                <a:lnTo>
                  <a:pt x="388" y="284"/>
                </a:lnTo>
                <a:lnTo>
                  <a:pt x="388" y="285"/>
                </a:lnTo>
                <a:lnTo>
                  <a:pt x="383" y="291"/>
                </a:lnTo>
                <a:lnTo>
                  <a:pt x="381" y="293"/>
                </a:lnTo>
                <a:lnTo>
                  <a:pt x="380" y="294"/>
                </a:lnTo>
                <a:lnTo>
                  <a:pt x="380" y="295"/>
                </a:lnTo>
                <a:lnTo>
                  <a:pt x="381" y="300"/>
                </a:lnTo>
                <a:lnTo>
                  <a:pt x="378" y="301"/>
                </a:lnTo>
                <a:lnTo>
                  <a:pt x="375" y="304"/>
                </a:lnTo>
                <a:lnTo>
                  <a:pt x="374" y="304"/>
                </a:lnTo>
                <a:lnTo>
                  <a:pt x="374" y="305"/>
                </a:lnTo>
                <a:lnTo>
                  <a:pt x="373" y="308"/>
                </a:lnTo>
                <a:lnTo>
                  <a:pt x="373" y="309"/>
                </a:lnTo>
                <a:lnTo>
                  <a:pt x="371" y="310"/>
                </a:lnTo>
                <a:lnTo>
                  <a:pt x="371" y="311"/>
                </a:lnTo>
                <a:lnTo>
                  <a:pt x="368" y="310"/>
                </a:lnTo>
                <a:lnTo>
                  <a:pt x="367" y="309"/>
                </a:lnTo>
                <a:lnTo>
                  <a:pt x="365" y="308"/>
                </a:lnTo>
                <a:lnTo>
                  <a:pt x="364" y="308"/>
                </a:lnTo>
                <a:lnTo>
                  <a:pt x="364" y="311"/>
                </a:lnTo>
                <a:lnTo>
                  <a:pt x="365" y="311"/>
                </a:lnTo>
                <a:lnTo>
                  <a:pt x="365" y="312"/>
                </a:lnTo>
                <a:lnTo>
                  <a:pt x="363" y="312"/>
                </a:lnTo>
                <a:lnTo>
                  <a:pt x="363" y="316"/>
                </a:lnTo>
                <a:lnTo>
                  <a:pt x="355" y="314"/>
                </a:lnTo>
                <a:lnTo>
                  <a:pt x="356" y="311"/>
                </a:lnTo>
                <a:lnTo>
                  <a:pt x="356" y="310"/>
                </a:lnTo>
                <a:lnTo>
                  <a:pt x="357" y="309"/>
                </a:lnTo>
                <a:lnTo>
                  <a:pt x="358" y="308"/>
                </a:lnTo>
                <a:lnTo>
                  <a:pt x="359" y="307"/>
                </a:lnTo>
                <a:lnTo>
                  <a:pt x="360" y="307"/>
                </a:lnTo>
                <a:lnTo>
                  <a:pt x="362" y="307"/>
                </a:lnTo>
                <a:lnTo>
                  <a:pt x="362" y="305"/>
                </a:lnTo>
                <a:lnTo>
                  <a:pt x="357" y="303"/>
                </a:lnTo>
                <a:lnTo>
                  <a:pt x="356" y="303"/>
                </a:lnTo>
                <a:lnTo>
                  <a:pt x="354" y="302"/>
                </a:lnTo>
                <a:lnTo>
                  <a:pt x="352" y="302"/>
                </a:lnTo>
                <a:lnTo>
                  <a:pt x="348" y="300"/>
                </a:lnTo>
                <a:lnTo>
                  <a:pt x="347" y="301"/>
                </a:lnTo>
                <a:lnTo>
                  <a:pt x="345" y="299"/>
                </a:lnTo>
                <a:lnTo>
                  <a:pt x="345" y="296"/>
                </a:lnTo>
                <a:lnTo>
                  <a:pt x="346" y="295"/>
                </a:lnTo>
                <a:lnTo>
                  <a:pt x="346" y="294"/>
                </a:lnTo>
                <a:lnTo>
                  <a:pt x="347" y="293"/>
                </a:lnTo>
                <a:lnTo>
                  <a:pt x="348" y="292"/>
                </a:lnTo>
                <a:lnTo>
                  <a:pt x="349" y="288"/>
                </a:lnTo>
                <a:lnTo>
                  <a:pt x="349" y="287"/>
                </a:lnTo>
                <a:lnTo>
                  <a:pt x="350" y="288"/>
                </a:lnTo>
                <a:lnTo>
                  <a:pt x="360" y="294"/>
                </a:lnTo>
                <a:lnTo>
                  <a:pt x="363" y="291"/>
                </a:lnTo>
                <a:lnTo>
                  <a:pt x="360" y="291"/>
                </a:lnTo>
                <a:lnTo>
                  <a:pt x="372" y="280"/>
                </a:lnTo>
                <a:lnTo>
                  <a:pt x="368" y="277"/>
                </a:lnTo>
                <a:lnTo>
                  <a:pt x="358" y="287"/>
                </a:lnTo>
                <a:lnTo>
                  <a:pt x="351" y="280"/>
                </a:lnTo>
                <a:lnTo>
                  <a:pt x="350" y="279"/>
                </a:lnTo>
                <a:lnTo>
                  <a:pt x="352" y="277"/>
                </a:lnTo>
                <a:lnTo>
                  <a:pt x="354" y="276"/>
                </a:lnTo>
                <a:lnTo>
                  <a:pt x="362" y="271"/>
                </a:lnTo>
                <a:lnTo>
                  <a:pt x="359" y="270"/>
                </a:lnTo>
                <a:lnTo>
                  <a:pt x="358" y="268"/>
                </a:lnTo>
                <a:lnTo>
                  <a:pt x="354" y="262"/>
                </a:lnTo>
                <a:lnTo>
                  <a:pt x="358" y="260"/>
                </a:lnTo>
                <a:lnTo>
                  <a:pt x="354" y="254"/>
                </a:lnTo>
                <a:lnTo>
                  <a:pt x="348" y="246"/>
                </a:lnTo>
                <a:lnTo>
                  <a:pt x="347" y="246"/>
                </a:lnTo>
                <a:lnTo>
                  <a:pt x="346" y="243"/>
                </a:lnTo>
                <a:lnTo>
                  <a:pt x="347" y="242"/>
                </a:lnTo>
                <a:lnTo>
                  <a:pt x="343" y="244"/>
                </a:lnTo>
                <a:lnTo>
                  <a:pt x="342" y="244"/>
                </a:lnTo>
                <a:lnTo>
                  <a:pt x="342" y="245"/>
                </a:lnTo>
                <a:lnTo>
                  <a:pt x="341" y="245"/>
                </a:lnTo>
                <a:lnTo>
                  <a:pt x="341" y="247"/>
                </a:lnTo>
                <a:lnTo>
                  <a:pt x="337" y="257"/>
                </a:lnTo>
                <a:lnTo>
                  <a:pt x="334" y="254"/>
                </a:lnTo>
                <a:lnTo>
                  <a:pt x="332" y="253"/>
                </a:lnTo>
                <a:lnTo>
                  <a:pt x="328" y="261"/>
                </a:lnTo>
                <a:lnTo>
                  <a:pt x="326" y="261"/>
                </a:lnTo>
                <a:lnTo>
                  <a:pt x="330" y="265"/>
                </a:lnTo>
                <a:lnTo>
                  <a:pt x="330" y="266"/>
                </a:lnTo>
                <a:lnTo>
                  <a:pt x="329" y="267"/>
                </a:lnTo>
                <a:lnTo>
                  <a:pt x="325" y="269"/>
                </a:lnTo>
                <a:lnTo>
                  <a:pt x="325" y="270"/>
                </a:lnTo>
                <a:lnTo>
                  <a:pt x="350" y="285"/>
                </a:lnTo>
                <a:lnTo>
                  <a:pt x="348" y="288"/>
                </a:lnTo>
                <a:lnTo>
                  <a:pt x="347" y="291"/>
                </a:lnTo>
                <a:lnTo>
                  <a:pt x="347" y="292"/>
                </a:lnTo>
                <a:lnTo>
                  <a:pt x="347" y="293"/>
                </a:lnTo>
                <a:lnTo>
                  <a:pt x="346" y="294"/>
                </a:lnTo>
                <a:lnTo>
                  <a:pt x="343" y="295"/>
                </a:lnTo>
                <a:lnTo>
                  <a:pt x="341" y="296"/>
                </a:lnTo>
                <a:lnTo>
                  <a:pt x="343" y="296"/>
                </a:lnTo>
                <a:lnTo>
                  <a:pt x="343" y="297"/>
                </a:lnTo>
                <a:lnTo>
                  <a:pt x="343" y="299"/>
                </a:lnTo>
                <a:lnTo>
                  <a:pt x="343" y="301"/>
                </a:lnTo>
                <a:lnTo>
                  <a:pt x="343" y="302"/>
                </a:lnTo>
                <a:lnTo>
                  <a:pt x="342" y="312"/>
                </a:lnTo>
                <a:lnTo>
                  <a:pt x="337" y="311"/>
                </a:lnTo>
                <a:lnTo>
                  <a:pt x="326" y="309"/>
                </a:lnTo>
                <a:lnTo>
                  <a:pt x="323" y="324"/>
                </a:lnTo>
                <a:lnTo>
                  <a:pt x="324" y="324"/>
                </a:lnTo>
                <a:lnTo>
                  <a:pt x="325" y="324"/>
                </a:lnTo>
                <a:lnTo>
                  <a:pt x="330" y="325"/>
                </a:lnTo>
                <a:lnTo>
                  <a:pt x="329" y="327"/>
                </a:lnTo>
                <a:lnTo>
                  <a:pt x="329" y="328"/>
                </a:lnTo>
                <a:lnTo>
                  <a:pt x="324" y="333"/>
                </a:lnTo>
                <a:lnTo>
                  <a:pt x="326" y="335"/>
                </a:lnTo>
                <a:lnTo>
                  <a:pt x="326" y="336"/>
                </a:lnTo>
                <a:lnTo>
                  <a:pt x="328" y="336"/>
                </a:lnTo>
                <a:lnTo>
                  <a:pt x="331" y="341"/>
                </a:lnTo>
                <a:lnTo>
                  <a:pt x="331" y="342"/>
                </a:lnTo>
                <a:lnTo>
                  <a:pt x="335" y="347"/>
                </a:lnTo>
                <a:lnTo>
                  <a:pt x="335" y="346"/>
                </a:lnTo>
                <a:lnTo>
                  <a:pt x="337" y="347"/>
                </a:lnTo>
                <a:lnTo>
                  <a:pt x="340" y="351"/>
                </a:lnTo>
                <a:lnTo>
                  <a:pt x="340" y="352"/>
                </a:lnTo>
                <a:lnTo>
                  <a:pt x="342" y="350"/>
                </a:lnTo>
                <a:lnTo>
                  <a:pt x="351" y="333"/>
                </a:lnTo>
                <a:lnTo>
                  <a:pt x="355" y="326"/>
                </a:lnTo>
                <a:lnTo>
                  <a:pt x="359" y="326"/>
                </a:lnTo>
                <a:lnTo>
                  <a:pt x="360" y="326"/>
                </a:lnTo>
                <a:lnTo>
                  <a:pt x="364" y="326"/>
                </a:lnTo>
                <a:lnTo>
                  <a:pt x="365" y="326"/>
                </a:lnTo>
                <a:lnTo>
                  <a:pt x="364" y="329"/>
                </a:lnTo>
                <a:lnTo>
                  <a:pt x="367" y="332"/>
                </a:lnTo>
                <a:lnTo>
                  <a:pt x="364" y="336"/>
                </a:lnTo>
                <a:lnTo>
                  <a:pt x="359" y="344"/>
                </a:lnTo>
                <a:lnTo>
                  <a:pt x="357" y="347"/>
                </a:lnTo>
                <a:lnTo>
                  <a:pt x="349" y="344"/>
                </a:lnTo>
                <a:lnTo>
                  <a:pt x="348" y="343"/>
                </a:lnTo>
                <a:lnTo>
                  <a:pt x="345" y="347"/>
                </a:lnTo>
                <a:lnTo>
                  <a:pt x="346" y="347"/>
                </a:lnTo>
                <a:lnTo>
                  <a:pt x="348" y="350"/>
                </a:lnTo>
                <a:lnTo>
                  <a:pt x="350" y="350"/>
                </a:lnTo>
                <a:lnTo>
                  <a:pt x="349" y="351"/>
                </a:lnTo>
                <a:lnTo>
                  <a:pt x="348" y="351"/>
                </a:lnTo>
                <a:lnTo>
                  <a:pt x="347" y="352"/>
                </a:lnTo>
                <a:lnTo>
                  <a:pt x="347" y="353"/>
                </a:lnTo>
                <a:lnTo>
                  <a:pt x="350" y="354"/>
                </a:lnTo>
                <a:lnTo>
                  <a:pt x="351" y="354"/>
                </a:lnTo>
                <a:lnTo>
                  <a:pt x="354" y="353"/>
                </a:lnTo>
                <a:lnTo>
                  <a:pt x="355" y="353"/>
                </a:lnTo>
                <a:lnTo>
                  <a:pt x="355" y="354"/>
                </a:lnTo>
                <a:lnTo>
                  <a:pt x="352" y="362"/>
                </a:lnTo>
                <a:lnTo>
                  <a:pt x="351" y="366"/>
                </a:lnTo>
                <a:lnTo>
                  <a:pt x="350" y="367"/>
                </a:lnTo>
                <a:lnTo>
                  <a:pt x="350" y="369"/>
                </a:lnTo>
                <a:lnTo>
                  <a:pt x="349" y="370"/>
                </a:lnTo>
                <a:lnTo>
                  <a:pt x="349" y="371"/>
                </a:lnTo>
                <a:lnTo>
                  <a:pt x="349" y="374"/>
                </a:lnTo>
                <a:lnTo>
                  <a:pt x="348" y="372"/>
                </a:lnTo>
                <a:lnTo>
                  <a:pt x="347" y="370"/>
                </a:lnTo>
                <a:lnTo>
                  <a:pt x="341" y="364"/>
                </a:lnTo>
                <a:lnTo>
                  <a:pt x="340" y="362"/>
                </a:lnTo>
                <a:lnTo>
                  <a:pt x="339" y="361"/>
                </a:lnTo>
                <a:lnTo>
                  <a:pt x="338" y="364"/>
                </a:lnTo>
                <a:lnTo>
                  <a:pt x="338" y="366"/>
                </a:lnTo>
                <a:lnTo>
                  <a:pt x="335" y="367"/>
                </a:lnTo>
                <a:lnTo>
                  <a:pt x="331" y="366"/>
                </a:lnTo>
                <a:lnTo>
                  <a:pt x="330" y="366"/>
                </a:lnTo>
                <a:lnTo>
                  <a:pt x="329" y="364"/>
                </a:lnTo>
                <a:lnTo>
                  <a:pt x="329" y="366"/>
                </a:lnTo>
                <a:lnTo>
                  <a:pt x="328" y="366"/>
                </a:lnTo>
                <a:lnTo>
                  <a:pt x="326" y="364"/>
                </a:lnTo>
                <a:lnTo>
                  <a:pt x="324" y="363"/>
                </a:lnTo>
                <a:lnTo>
                  <a:pt x="315" y="361"/>
                </a:lnTo>
                <a:lnTo>
                  <a:pt x="314" y="360"/>
                </a:lnTo>
                <a:lnTo>
                  <a:pt x="315" y="356"/>
                </a:lnTo>
                <a:lnTo>
                  <a:pt x="316" y="355"/>
                </a:lnTo>
                <a:lnTo>
                  <a:pt x="316" y="354"/>
                </a:lnTo>
                <a:lnTo>
                  <a:pt x="319" y="353"/>
                </a:lnTo>
                <a:lnTo>
                  <a:pt x="320" y="352"/>
                </a:lnTo>
                <a:lnTo>
                  <a:pt x="320" y="351"/>
                </a:lnTo>
                <a:lnTo>
                  <a:pt x="320" y="350"/>
                </a:lnTo>
                <a:lnTo>
                  <a:pt x="319" y="350"/>
                </a:lnTo>
                <a:lnTo>
                  <a:pt x="311" y="350"/>
                </a:lnTo>
                <a:lnTo>
                  <a:pt x="309" y="350"/>
                </a:lnTo>
                <a:lnTo>
                  <a:pt x="307" y="349"/>
                </a:lnTo>
                <a:lnTo>
                  <a:pt x="306" y="349"/>
                </a:lnTo>
                <a:lnTo>
                  <a:pt x="305" y="349"/>
                </a:lnTo>
                <a:lnTo>
                  <a:pt x="304" y="347"/>
                </a:lnTo>
                <a:lnTo>
                  <a:pt x="303" y="347"/>
                </a:lnTo>
                <a:lnTo>
                  <a:pt x="302" y="346"/>
                </a:lnTo>
                <a:lnTo>
                  <a:pt x="299" y="344"/>
                </a:lnTo>
                <a:lnTo>
                  <a:pt x="298" y="342"/>
                </a:lnTo>
                <a:lnTo>
                  <a:pt x="297" y="339"/>
                </a:lnTo>
                <a:lnTo>
                  <a:pt x="295" y="335"/>
                </a:lnTo>
                <a:lnTo>
                  <a:pt x="294" y="335"/>
                </a:lnTo>
                <a:lnTo>
                  <a:pt x="293" y="334"/>
                </a:lnTo>
                <a:lnTo>
                  <a:pt x="293" y="333"/>
                </a:lnTo>
                <a:lnTo>
                  <a:pt x="291" y="333"/>
                </a:lnTo>
                <a:lnTo>
                  <a:pt x="289" y="332"/>
                </a:lnTo>
                <a:lnTo>
                  <a:pt x="285" y="332"/>
                </a:lnTo>
                <a:lnTo>
                  <a:pt x="283" y="332"/>
                </a:lnTo>
                <a:lnTo>
                  <a:pt x="282" y="330"/>
                </a:lnTo>
                <a:lnTo>
                  <a:pt x="282" y="329"/>
                </a:lnTo>
                <a:lnTo>
                  <a:pt x="281" y="328"/>
                </a:lnTo>
                <a:lnTo>
                  <a:pt x="278" y="324"/>
                </a:lnTo>
                <a:lnTo>
                  <a:pt x="267" y="329"/>
                </a:lnTo>
                <a:lnTo>
                  <a:pt x="265" y="329"/>
                </a:lnTo>
                <a:lnTo>
                  <a:pt x="265" y="330"/>
                </a:lnTo>
                <a:lnTo>
                  <a:pt x="264" y="330"/>
                </a:lnTo>
                <a:lnTo>
                  <a:pt x="263" y="330"/>
                </a:lnTo>
                <a:lnTo>
                  <a:pt x="263" y="329"/>
                </a:lnTo>
                <a:lnTo>
                  <a:pt x="262" y="329"/>
                </a:lnTo>
                <a:lnTo>
                  <a:pt x="261" y="329"/>
                </a:lnTo>
                <a:lnTo>
                  <a:pt x="261" y="332"/>
                </a:lnTo>
                <a:lnTo>
                  <a:pt x="262" y="334"/>
                </a:lnTo>
                <a:lnTo>
                  <a:pt x="265" y="334"/>
                </a:lnTo>
                <a:lnTo>
                  <a:pt x="265" y="335"/>
                </a:lnTo>
                <a:lnTo>
                  <a:pt x="268" y="335"/>
                </a:lnTo>
                <a:lnTo>
                  <a:pt x="269" y="336"/>
                </a:lnTo>
                <a:lnTo>
                  <a:pt x="270" y="337"/>
                </a:lnTo>
                <a:lnTo>
                  <a:pt x="271" y="337"/>
                </a:lnTo>
                <a:lnTo>
                  <a:pt x="271" y="338"/>
                </a:lnTo>
                <a:lnTo>
                  <a:pt x="273" y="339"/>
                </a:lnTo>
                <a:lnTo>
                  <a:pt x="277" y="343"/>
                </a:lnTo>
                <a:lnTo>
                  <a:pt x="279" y="346"/>
                </a:lnTo>
                <a:lnTo>
                  <a:pt x="283" y="350"/>
                </a:lnTo>
                <a:lnTo>
                  <a:pt x="285" y="351"/>
                </a:lnTo>
                <a:lnTo>
                  <a:pt x="287" y="352"/>
                </a:lnTo>
                <a:lnTo>
                  <a:pt x="289" y="353"/>
                </a:lnTo>
                <a:lnTo>
                  <a:pt x="293" y="354"/>
                </a:lnTo>
                <a:lnTo>
                  <a:pt x="294" y="354"/>
                </a:lnTo>
                <a:lnTo>
                  <a:pt x="293" y="355"/>
                </a:lnTo>
                <a:lnTo>
                  <a:pt x="299" y="356"/>
                </a:lnTo>
                <a:lnTo>
                  <a:pt x="317" y="363"/>
                </a:lnTo>
                <a:lnTo>
                  <a:pt x="325" y="366"/>
                </a:lnTo>
                <a:lnTo>
                  <a:pt x="329" y="367"/>
                </a:lnTo>
                <a:lnTo>
                  <a:pt x="330" y="368"/>
                </a:lnTo>
                <a:lnTo>
                  <a:pt x="330" y="369"/>
                </a:lnTo>
                <a:lnTo>
                  <a:pt x="330" y="370"/>
                </a:lnTo>
                <a:lnTo>
                  <a:pt x="330" y="371"/>
                </a:lnTo>
                <a:lnTo>
                  <a:pt x="330" y="372"/>
                </a:lnTo>
                <a:lnTo>
                  <a:pt x="329" y="374"/>
                </a:lnTo>
                <a:lnTo>
                  <a:pt x="320" y="387"/>
                </a:lnTo>
                <a:lnTo>
                  <a:pt x="319" y="389"/>
                </a:lnTo>
                <a:lnTo>
                  <a:pt x="316" y="391"/>
                </a:lnTo>
                <a:lnTo>
                  <a:pt x="313" y="393"/>
                </a:lnTo>
                <a:lnTo>
                  <a:pt x="312" y="393"/>
                </a:lnTo>
                <a:lnTo>
                  <a:pt x="304" y="386"/>
                </a:lnTo>
                <a:lnTo>
                  <a:pt x="300" y="383"/>
                </a:lnTo>
                <a:lnTo>
                  <a:pt x="296" y="381"/>
                </a:lnTo>
                <a:lnTo>
                  <a:pt x="276" y="376"/>
                </a:lnTo>
                <a:lnTo>
                  <a:pt x="273" y="375"/>
                </a:lnTo>
                <a:lnTo>
                  <a:pt x="271" y="374"/>
                </a:lnTo>
                <a:lnTo>
                  <a:pt x="265" y="374"/>
                </a:lnTo>
                <a:lnTo>
                  <a:pt x="260" y="372"/>
                </a:lnTo>
                <a:lnTo>
                  <a:pt x="254" y="360"/>
                </a:lnTo>
                <a:lnTo>
                  <a:pt x="253" y="358"/>
                </a:lnTo>
                <a:lnTo>
                  <a:pt x="250" y="360"/>
                </a:lnTo>
                <a:lnTo>
                  <a:pt x="248" y="360"/>
                </a:lnTo>
                <a:lnTo>
                  <a:pt x="245" y="359"/>
                </a:lnTo>
                <a:lnTo>
                  <a:pt x="244" y="359"/>
                </a:lnTo>
                <a:lnTo>
                  <a:pt x="242" y="359"/>
                </a:lnTo>
                <a:lnTo>
                  <a:pt x="240" y="359"/>
                </a:lnTo>
                <a:lnTo>
                  <a:pt x="239" y="359"/>
                </a:lnTo>
                <a:lnTo>
                  <a:pt x="238" y="359"/>
                </a:lnTo>
                <a:lnTo>
                  <a:pt x="237" y="359"/>
                </a:lnTo>
                <a:lnTo>
                  <a:pt x="234" y="368"/>
                </a:lnTo>
                <a:lnTo>
                  <a:pt x="233" y="372"/>
                </a:lnTo>
                <a:lnTo>
                  <a:pt x="231" y="372"/>
                </a:lnTo>
                <a:lnTo>
                  <a:pt x="231" y="376"/>
                </a:lnTo>
                <a:lnTo>
                  <a:pt x="230" y="378"/>
                </a:lnTo>
                <a:lnTo>
                  <a:pt x="229" y="380"/>
                </a:lnTo>
                <a:lnTo>
                  <a:pt x="228" y="383"/>
                </a:lnTo>
                <a:lnTo>
                  <a:pt x="228" y="384"/>
                </a:lnTo>
                <a:lnTo>
                  <a:pt x="227" y="384"/>
                </a:lnTo>
                <a:lnTo>
                  <a:pt x="227" y="385"/>
                </a:lnTo>
                <a:lnTo>
                  <a:pt x="229" y="391"/>
                </a:lnTo>
                <a:lnTo>
                  <a:pt x="230" y="391"/>
                </a:lnTo>
                <a:lnTo>
                  <a:pt x="231" y="394"/>
                </a:lnTo>
                <a:lnTo>
                  <a:pt x="211" y="389"/>
                </a:lnTo>
                <a:lnTo>
                  <a:pt x="199" y="387"/>
                </a:lnTo>
                <a:lnTo>
                  <a:pt x="196" y="393"/>
                </a:lnTo>
                <a:lnTo>
                  <a:pt x="195" y="395"/>
                </a:lnTo>
                <a:lnTo>
                  <a:pt x="193" y="403"/>
                </a:lnTo>
                <a:lnTo>
                  <a:pt x="191" y="410"/>
                </a:lnTo>
                <a:lnTo>
                  <a:pt x="187" y="418"/>
                </a:lnTo>
                <a:lnTo>
                  <a:pt x="187" y="421"/>
                </a:lnTo>
                <a:lnTo>
                  <a:pt x="186" y="421"/>
                </a:lnTo>
                <a:lnTo>
                  <a:pt x="182" y="419"/>
                </a:lnTo>
                <a:lnTo>
                  <a:pt x="178" y="418"/>
                </a:lnTo>
                <a:lnTo>
                  <a:pt x="175" y="418"/>
                </a:lnTo>
                <a:lnTo>
                  <a:pt x="170" y="417"/>
                </a:lnTo>
                <a:lnTo>
                  <a:pt x="169" y="417"/>
                </a:lnTo>
                <a:lnTo>
                  <a:pt x="160" y="417"/>
                </a:lnTo>
                <a:lnTo>
                  <a:pt x="158" y="417"/>
                </a:lnTo>
                <a:lnTo>
                  <a:pt x="156" y="416"/>
                </a:lnTo>
                <a:lnTo>
                  <a:pt x="152" y="416"/>
                </a:lnTo>
                <a:lnTo>
                  <a:pt x="150" y="414"/>
                </a:lnTo>
                <a:lnTo>
                  <a:pt x="148" y="413"/>
                </a:lnTo>
                <a:lnTo>
                  <a:pt x="145" y="412"/>
                </a:lnTo>
                <a:lnTo>
                  <a:pt x="142" y="410"/>
                </a:lnTo>
                <a:lnTo>
                  <a:pt x="140" y="409"/>
                </a:lnTo>
                <a:lnTo>
                  <a:pt x="125" y="399"/>
                </a:lnTo>
                <a:lnTo>
                  <a:pt x="123" y="396"/>
                </a:lnTo>
                <a:lnTo>
                  <a:pt x="118" y="393"/>
                </a:lnTo>
                <a:lnTo>
                  <a:pt x="115" y="391"/>
                </a:lnTo>
                <a:lnTo>
                  <a:pt x="113" y="388"/>
                </a:lnTo>
                <a:lnTo>
                  <a:pt x="110" y="386"/>
                </a:lnTo>
                <a:lnTo>
                  <a:pt x="108" y="383"/>
                </a:lnTo>
                <a:lnTo>
                  <a:pt x="105" y="380"/>
                </a:lnTo>
                <a:lnTo>
                  <a:pt x="105" y="379"/>
                </a:lnTo>
                <a:lnTo>
                  <a:pt x="101" y="375"/>
                </a:lnTo>
                <a:lnTo>
                  <a:pt x="92" y="364"/>
                </a:lnTo>
                <a:lnTo>
                  <a:pt x="91" y="363"/>
                </a:lnTo>
                <a:lnTo>
                  <a:pt x="89" y="361"/>
                </a:lnTo>
                <a:lnTo>
                  <a:pt x="88" y="360"/>
                </a:lnTo>
                <a:lnTo>
                  <a:pt x="76" y="350"/>
                </a:lnTo>
                <a:lnTo>
                  <a:pt x="73" y="346"/>
                </a:lnTo>
                <a:lnTo>
                  <a:pt x="69" y="343"/>
                </a:lnTo>
                <a:lnTo>
                  <a:pt x="66" y="342"/>
                </a:lnTo>
                <a:lnTo>
                  <a:pt x="64" y="341"/>
                </a:lnTo>
                <a:lnTo>
                  <a:pt x="62" y="338"/>
                </a:lnTo>
                <a:lnTo>
                  <a:pt x="60" y="337"/>
                </a:lnTo>
                <a:lnTo>
                  <a:pt x="58" y="336"/>
                </a:lnTo>
                <a:lnTo>
                  <a:pt x="56" y="335"/>
                </a:lnTo>
                <a:lnTo>
                  <a:pt x="53" y="334"/>
                </a:lnTo>
                <a:lnTo>
                  <a:pt x="49" y="333"/>
                </a:lnTo>
                <a:lnTo>
                  <a:pt x="43" y="329"/>
                </a:lnTo>
                <a:lnTo>
                  <a:pt x="41" y="329"/>
                </a:lnTo>
                <a:lnTo>
                  <a:pt x="38" y="327"/>
                </a:lnTo>
                <a:lnTo>
                  <a:pt x="37" y="328"/>
                </a:lnTo>
                <a:lnTo>
                  <a:pt x="35" y="335"/>
                </a:lnTo>
                <a:lnTo>
                  <a:pt x="28" y="333"/>
                </a:lnTo>
                <a:lnTo>
                  <a:pt x="27" y="333"/>
                </a:lnTo>
                <a:lnTo>
                  <a:pt x="26" y="332"/>
                </a:lnTo>
                <a:lnTo>
                  <a:pt x="26" y="330"/>
                </a:lnTo>
                <a:lnTo>
                  <a:pt x="26" y="329"/>
                </a:lnTo>
                <a:lnTo>
                  <a:pt x="26" y="328"/>
                </a:lnTo>
                <a:lnTo>
                  <a:pt x="26" y="327"/>
                </a:lnTo>
                <a:lnTo>
                  <a:pt x="26" y="326"/>
                </a:lnTo>
                <a:lnTo>
                  <a:pt x="26" y="325"/>
                </a:lnTo>
                <a:lnTo>
                  <a:pt x="26" y="324"/>
                </a:lnTo>
                <a:lnTo>
                  <a:pt x="26" y="322"/>
                </a:lnTo>
                <a:lnTo>
                  <a:pt x="24" y="322"/>
                </a:lnTo>
                <a:lnTo>
                  <a:pt x="21" y="321"/>
                </a:lnTo>
                <a:lnTo>
                  <a:pt x="18" y="321"/>
                </a:lnTo>
                <a:lnTo>
                  <a:pt x="15" y="321"/>
                </a:lnTo>
                <a:lnTo>
                  <a:pt x="12" y="321"/>
                </a:lnTo>
                <a:lnTo>
                  <a:pt x="9" y="320"/>
                </a:lnTo>
                <a:lnTo>
                  <a:pt x="5" y="320"/>
                </a:lnTo>
                <a:lnTo>
                  <a:pt x="5" y="319"/>
                </a:lnTo>
                <a:lnTo>
                  <a:pt x="4" y="318"/>
                </a:lnTo>
                <a:lnTo>
                  <a:pt x="3" y="314"/>
                </a:lnTo>
                <a:lnTo>
                  <a:pt x="2" y="311"/>
                </a:lnTo>
                <a:lnTo>
                  <a:pt x="2" y="310"/>
                </a:lnTo>
                <a:lnTo>
                  <a:pt x="1" y="309"/>
                </a:lnTo>
                <a:lnTo>
                  <a:pt x="1" y="308"/>
                </a:lnTo>
                <a:lnTo>
                  <a:pt x="1" y="305"/>
                </a:lnTo>
                <a:lnTo>
                  <a:pt x="0" y="305"/>
                </a:lnTo>
                <a:lnTo>
                  <a:pt x="3" y="304"/>
                </a:lnTo>
                <a:lnTo>
                  <a:pt x="4" y="302"/>
                </a:lnTo>
                <a:lnTo>
                  <a:pt x="4" y="301"/>
                </a:lnTo>
                <a:lnTo>
                  <a:pt x="7" y="302"/>
                </a:lnTo>
                <a:lnTo>
                  <a:pt x="10" y="302"/>
                </a:lnTo>
                <a:lnTo>
                  <a:pt x="11" y="303"/>
                </a:lnTo>
                <a:lnTo>
                  <a:pt x="12" y="303"/>
                </a:lnTo>
                <a:lnTo>
                  <a:pt x="14" y="303"/>
                </a:lnTo>
                <a:lnTo>
                  <a:pt x="14" y="304"/>
                </a:lnTo>
                <a:lnTo>
                  <a:pt x="14" y="305"/>
                </a:lnTo>
                <a:lnTo>
                  <a:pt x="15" y="308"/>
                </a:lnTo>
                <a:lnTo>
                  <a:pt x="15" y="309"/>
                </a:lnTo>
                <a:lnTo>
                  <a:pt x="17" y="309"/>
                </a:lnTo>
                <a:lnTo>
                  <a:pt x="18" y="310"/>
                </a:lnTo>
                <a:lnTo>
                  <a:pt x="19" y="311"/>
                </a:lnTo>
                <a:lnTo>
                  <a:pt x="20" y="312"/>
                </a:lnTo>
                <a:lnTo>
                  <a:pt x="20" y="313"/>
                </a:lnTo>
                <a:lnTo>
                  <a:pt x="21" y="314"/>
                </a:lnTo>
                <a:lnTo>
                  <a:pt x="23" y="316"/>
                </a:lnTo>
                <a:lnTo>
                  <a:pt x="24" y="318"/>
                </a:lnTo>
                <a:lnTo>
                  <a:pt x="27" y="319"/>
                </a:lnTo>
                <a:lnTo>
                  <a:pt x="28" y="321"/>
                </a:lnTo>
                <a:lnTo>
                  <a:pt x="29" y="321"/>
                </a:lnTo>
                <a:lnTo>
                  <a:pt x="30" y="320"/>
                </a:lnTo>
                <a:lnTo>
                  <a:pt x="31" y="318"/>
                </a:lnTo>
                <a:lnTo>
                  <a:pt x="33" y="316"/>
                </a:lnTo>
                <a:lnTo>
                  <a:pt x="35" y="313"/>
                </a:lnTo>
                <a:lnTo>
                  <a:pt x="36" y="312"/>
                </a:lnTo>
                <a:lnTo>
                  <a:pt x="37" y="311"/>
                </a:lnTo>
                <a:lnTo>
                  <a:pt x="37" y="310"/>
                </a:lnTo>
                <a:lnTo>
                  <a:pt x="40" y="297"/>
                </a:lnTo>
                <a:lnTo>
                  <a:pt x="41" y="295"/>
                </a:lnTo>
                <a:lnTo>
                  <a:pt x="43" y="294"/>
                </a:lnTo>
                <a:lnTo>
                  <a:pt x="44" y="293"/>
                </a:lnTo>
                <a:lnTo>
                  <a:pt x="45" y="291"/>
                </a:lnTo>
                <a:lnTo>
                  <a:pt x="53" y="283"/>
                </a:lnTo>
                <a:lnTo>
                  <a:pt x="54" y="280"/>
                </a:lnTo>
                <a:lnTo>
                  <a:pt x="55" y="280"/>
                </a:lnTo>
                <a:lnTo>
                  <a:pt x="55" y="279"/>
                </a:lnTo>
                <a:lnTo>
                  <a:pt x="61" y="274"/>
                </a:lnTo>
                <a:lnTo>
                  <a:pt x="62" y="272"/>
                </a:lnTo>
                <a:lnTo>
                  <a:pt x="63" y="271"/>
                </a:lnTo>
                <a:lnTo>
                  <a:pt x="64" y="270"/>
                </a:lnTo>
                <a:lnTo>
                  <a:pt x="64" y="269"/>
                </a:lnTo>
                <a:lnTo>
                  <a:pt x="66" y="267"/>
                </a:lnTo>
                <a:lnTo>
                  <a:pt x="71" y="261"/>
                </a:lnTo>
                <a:lnTo>
                  <a:pt x="70" y="252"/>
                </a:lnTo>
                <a:lnTo>
                  <a:pt x="70" y="249"/>
                </a:lnTo>
                <a:lnTo>
                  <a:pt x="69" y="247"/>
                </a:lnTo>
                <a:lnTo>
                  <a:pt x="69" y="243"/>
                </a:lnTo>
                <a:lnTo>
                  <a:pt x="67" y="234"/>
                </a:lnTo>
                <a:lnTo>
                  <a:pt x="67" y="233"/>
                </a:lnTo>
                <a:lnTo>
                  <a:pt x="67" y="230"/>
                </a:lnTo>
                <a:lnTo>
                  <a:pt x="66" y="227"/>
                </a:lnTo>
                <a:lnTo>
                  <a:pt x="66" y="226"/>
                </a:lnTo>
                <a:lnTo>
                  <a:pt x="66" y="225"/>
                </a:lnTo>
                <a:lnTo>
                  <a:pt x="66" y="224"/>
                </a:lnTo>
                <a:lnTo>
                  <a:pt x="67" y="222"/>
                </a:lnTo>
                <a:lnTo>
                  <a:pt x="69" y="218"/>
                </a:lnTo>
                <a:lnTo>
                  <a:pt x="69" y="217"/>
                </a:lnTo>
                <a:lnTo>
                  <a:pt x="72" y="217"/>
                </a:lnTo>
                <a:lnTo>
                  <a:pt x="73" y="217"/>
                </a:lnTo>
                <a:lnTo>
                  <a:pt x="73" y="216"/>
                </a:lnTo>
                <a:lnTo>
                  <a:pt x="72" y="216"/>
                </a:lnTo>
                <a:lnTo>
                  <a:pt x="70" y="215"/>
                </a:lnTo>
                <a:lnTo>
                  <a:pt x="70" y="213"/>
                </a:lnTo>
                <a:lnTo>
                  <a:pt x="72" y="205"/>
                </a:lnTo>
                <a:lnTo>
                  <a:pt x="73" y="203"/>
                </a:lnTo>
                <a:lnTo>
                  <a:pt x="81" y="205"/>
                </a:lnTo>
                <a:lnTo>
                  <a:pt x="82" y="202"/>
                </a:lnTo>
                <a:lnTo>
                  <a:pt x="81" y="202"/>
                </a:lnTo>
                <a:lnTo>
                  <a:pt x="79" y="201"/>
                </a:lnTo>
                <a:lnTo>
                  <a:pt x="74" y="200"/>
                </a:lnTo>
                <a:lnTo>
                  <a:pt x="75" y="199"/>
                </a:lnTo>
                <a:lnTo>
                  <a:pt x="75" y="196"/>
                </a:lnTo>
                <a:lnTo>
                  <a:pt x="76" y="196"/>
                </a:lnTo>
                <a:lnTo>
                  <a:pt x="78" y="194"/>
                </a:lnTo>
                <a:lnTo>
                  <a:pt x="78" y="193"/>
                </a:lnTo>
                <a:lnTo>
                  <a:pt x="76" y="193"/>
                </a:lnTo>
                <a:lnTo>
                  <a:pt x="76" y="192"/>
                </a:lnTo>
                <a:lnTo>
                  <a:pt x="75" y="190"/>
                </a:lnTo>
                <a:lnTo>
                  <a:pt x="74" y="186"/>
                </a:lnTo>
                <a:lnTo>
                  <a:pt x="73" y="184"/>
                </a:lnTo>
                <a:lnTo>
                  <a:pt x="73" y="183"/>
                </a:lnTo>
                <a:lnTo>
                  <a:pt x="73" y="182"/>
                </a:lnTo>
                <a:lnTo>
                  <a:pt x="73" y="180"/>
                </a:lnTo>
                <a:lnTo>
                  <a:pt x="74" y="180"/>
                </a:lnTo>
                <a:lnTo>
                  <a:pt x="74" y="179"/>
                </a:lnTo>
                <a:lnTo>
                  <a:pt x="76" y="178"/>
                </a:lnTo>
                <a:lnTo>
                  <a:pt x="78" y="178"/>
                </a:lnTo>
                <a:lnTo>
                  <a:pt x="78" y="176"/>
                </a:lnTo>
                <a:lnTo>
                  <a:pt x="79" y="175"/>
                </a:lnTo>
                <a:lnTo>
                  <a:pt x="80" y="173"/>
                </a:lnTo>
                <a:lnTo>
                  <a:pt x="81" y="169"/>
                </a:lnTo>
                <a:lnTo>
                  <a:pt x="81" y="167"/>
                </a:lnTo>
                <a:lnTo>
                  <a:pt x="82" y="166"/>
                </a:lnTo>
                <a:lnTo>
                  <a:pt x="83" y="165"/>
                </a:lnTo>
                <a:lnTo>
                  <a:pt x="83" y="162"/>
                </a:lnTo>
                <a:lnTo>
                  <a:pt x="84" y="161"/>
                </a:lnTo>
                <a:lnTo>
                  <a:pt x="86" y="160"/>
                </a:lnTo>
                <a:lnTo>
                  <a:pt x="90" y="159"/>
                </a:lnTo>
                <a:lnTo>
                  <a:pt x="91" y="158"/>
                </a:lnTo>
                <a:lnTo>
                  <a:pt x="92" y="158"/>
                </a:lnTo>
                <a:lnTo>
                  <a:pt x="95" y="155"/>
                </a:lnTo>
                <a:lnTo>
                  <a:pt x="96" y="155"/>
                </a:lnTo>
                <a:lnTo>
                  <a:pt x="98" y="155"/>
                </a:lnTo>
                <a:lnTo>
                  <a:pt x="99" y="152"/>
                </a:lnTo>
                <a:lnTo>
                  <a:pt x="101" y="143"/>
                </a:lnTo>
                <a:lnTo>
                  <a:pt x="101" y="141"/>
                </a:lnTo>
                <a:lnTo>
                  <a:pt x="102" y="138"/>
                </a:lnTo>
                <a:lnTo>
                  <a:pt x="101" y="136"/>
                </a:lnTo>
                <a:lnTo>
                  <a:pt x="101" y="133"/>
                </a:lnTo>
                <a:lnTo>
                  <a:pt x="101" y="129"/>
                </a:lnTo>
                <a:lnTo>
                  <a:pt x="101" y="128"/>
                </a:lnTo>
                <a:lnTo>
                  <a:pt x="100" y="128"/>
                </a:lnTo>
                <a:lnTo>
                  <a:pt x="98" y="127"/>
                </a:lnTo>
                <a:lnTo>
                  <a:pt x="96" y="127"/>
                </a:lnTo>
                <a:lnTo>
                  <a:pt x="98" y="120"/>
                </a:lnTo>
                <a:lnTo>
                  <a:pt x="98" y="119"/>
                </a:lnTo>
                <a:lnTo>
                  <a:pt x="98" y="118"/>
                </a:lnTo>
                <a:lnTo>
                  <a:pt x="99" y="118"/>
                </a:lnTo>
                <a:lnTo>
                  <a:pt x="99" y="117"/>
                </a:lnTo>
                <a:lnTo>
                  <a:pt x="99" y="116"/>
                </a:lnTo>
                <a:lnTo>
                  <a:pt x="98" y="112"/>
                </a:lnTo>
                <a:lnTo>
                  <a:pt x="97" y="105"/>
                </a:lnTo>
                <a:lnTo>
                  <a:pt x="97" y="104"/>
                </a:lnTo>
                <a:lnTo>
                  <a:pt x="97" y="103"/>
                </a:lnTo>
                <a:lnTo>
                  <a:pt x="98" y="101"/>
                </a:lnTo>
                <a:lnTo>
                  <a:pt x="99" y="100"/>
                </a:lnTo>
                <a:lnTo>
                  <a:pt x="91" y="96"/>
                </a:lnTo>
                <a:lnTo>
                  <a:pt x="95" y="93"/>
                </a:lnTo>
                <a:lnTo>
                  <a:pt x="96" y="92"/>
                </a:lnTo>
                <a:lnTo>
                  <a:pt x="97" y="90"/>
                </a:lnTo>
                <a:lnTo>
                  <a:pt x="97" y="88"/>
                </a:lnTo>
                <a:lnTo>
                  <a:pt x="99" y="90"/>
                </a:lnTo>
                <a:lnTo>
                  <a:pt x="100" y="88"/>
                </a:lnTo>
                <a:lnTo>
                  <a:pt x="101" y="87"/>
                </a:lnTo>
                <a:lnTo>
                  <a:pt x="102" y="86"/>
                </a:lnTo>
                <a:lnTo>
                  <a:pt x="104" y="86"/>
                </a:lnTo>
                <a:lnTo>
                  <a:pt x="105" y="82"/>
                </a:lnTo>
                <a:lnTo>
                  <a:pt x="116" y="82"/>
                </a:lnTo>
                <a:lnTo>
                  <a:pt x="118" y="82"/>
                </a:lnTo>
                <a:lnTo>
                  <a:pt x="119" y="87"/>
                </a:lnTo>
                <a:lnTo>
                  <a:pt x="121" y="90"/>
                </a:lnTo>
                <a:lnTo>
                  <a:pt x="140" y="84"/>
                </a:lnTo>
                <a:lnTo>
                  <a:pt x="141" y="84"/>
                </a:lnTo>
                <a:lnTo>
                  <a:pt x="147" y="83"/>
                </a:lnTo>
                <a:lnTo>
                  <a:pt x="151" y="82"/>
                </a:lnTo>
                <a:lnTo>
                  <a:pt x="155" y="81"/>
                </a:lnTo>
                <a:lnTo>
                  <a:pt x="157" y="78"/>
                </a:lnTo>
                <a:lnTo>
                  <a:pt x="159" y="76"/>
                </a:lnTo>
                <a:lnTo>
                  <a:pt x="160" y="76"/>
                </a:lnTo>
                <a:lnTo>
                  <a:pt x="162" y="75"/>
                </a:lnTo>
                <a:lnTo>
                  <a:pt x="159" y="71"/>
                </a:lnTo>
                <a:lnTo>
                  <a:pt x="156" y="69"/>
                </a:lnTo>
                <a:lnTo>
                  <a:pt x="151" y="65"/>
                </a:lnTo>
                <a:lnTo>
                  <a:pt x="147" y="60"/>
                </a:lnTo>
                <a:lnTo>
                  <a:pt x="140" y="56"/>
                </a:lnTo>
                <a:lnTo>
                  <a:pt x="130" y="48"/>
                </a:lnTo>
                <a:lnTo>
                  <a:pt x="133" y="45"/>
                </a:lnTo>
                <a:lnTo>
                  <a:pt x="134" y="44"/>
                </a:lnTo>
                <a:lnTo>
                  <a:pt x="138" y="42"/>
                </a:lnTo>
                <a:lnTo>
                  <a:pt x="139" y="42"/>
                </a:lnTo>
                <a:lnTo>
                  <a:pt x="140" y="40"/>
                </a:lnTo>
                <a:lnTo>
                  <a:pt x="143" y="32"/>
                </a:lnTo>
                <a:lnTo>
                  <a:pt x="144" y="31"/>
                </a:lnTo>
                <a:lnTo>
                  <a:pt x="147" y="27"/>
                </a:lnTo>
                <a:lnTo>
                  <a:pt x="147" y="26"/>
                </a:lnTo>
                <a:lnTo>
                  <a:pt x="149" y="25"/>
                </a:lnTo>
                <a:lnTo>
                  <a:pt x="152" y="23"/>
                </a:lnTo>
                <a:lnTo>
                  <a:pt x="153" y="21"/>
                </a:lnTo>
                <a:lnTo>
                  <a:pt x="153" y="20"/>
                </a:lnTo>
                <a:lnTo>
                  <a:pt x="155" y="19"/>
                </a:lnTo>
                <a:lnTo>
                  <a:pt x="156" y="16"/>
                </a:lnTo>
                <a:lnTo>
                  <a:pt x="156" y="15"/>
                </a:lnTo>
                <a:lnTo>
                  <a:pt x="157" y="14"/>
                </a:lnTo>
                <a:lnTo>
                  <a:pt x="159" y="11"/>
                </a:lnTo>
                <a:lnTo>
                  <a:pt x="167" y="18"/>
                </a:lnTo>
                <a:lnTo>
                  <a:pt x="169" y="20"/>
                </a:lnTo>
                <a:lnTo>
                  <a:pt x="170" y="21"/>
                </a:lnTo>
                <a:lnTo>
                  <a:pt x="171" y="23"/>
                </a:lnTo>
                <a:lnTo>
                  <a:pt x="171" y="24"/>
                </a:lnTo>
                <a:lnTo>
                  <a:pt x="175" y="27"/>
                </a:lnTo>
                <a:lnTo>
                  <a:pt x="176" y="28"/>
                </a:lnTo>
                <a:lnTo>
                  <a:pt x="178" y="33"/>
                </a:lnTo>
                <a:lnTo>
                  <a:pt x="179" y="34"/>
                </a:lnTo>
                <a:lnTo>
                  <a:pt x="184" y="12"/>
                </a:lnTo>
                <a:lnTo>
                  <a:pt x="184" y="10"/>
                </a:lnTo>
                <a:lnTo>
                  <a:pt x="196" y="10"/>
                </a:lnTo>
                <a:lnTo>
                  <a:pt x="202" y="11"/>
                </a:lnTo>
                <a:lnTo>
                  <a:pt x="205" y="12"/>
                </a:lnTo>
                <a:lnTo>
                  <a:pt x="208" y="11"/>
                </a:lnTo>
                <a:lnTo>
                  <a:pt x="209" y="9"/>
                </a:lnTo>
                <a:lnTo>
                  <a:pt x="210" y="8"/>
                </a:lnTo>
                <a:lnTo>
                  <a:pt x="216" y="0"/>
                </a:lnTo>
                <a:lnTo>
                  <a:pt x="218" y="1"/>
                </a:lnTo>
                <a:lnTo>
                  <a:pt x="226" y="7"/>
                </a:lnTo>
                <a:lnTo>
                  <a:pt x="225" y="7"/>
                </a:lnTo>
                <a:lnTo>
                  <a:pt x="225" y="8"/>
                </a:lnTo>
                <a:lnTo>
                  <a:pt x="220" y="12"/>
                </a:lnTo>
                <a:lnTo>
                  <a:pt x="219" y="14"/>
                </a:lnTo>
                <a:lnTo>
                  <a:pt x="233" y="24"/>
                </a:lnTo>
                <a:lnTo>
                  <a:pt x="234" y="24"/>
                </a:lnTo>
                <a:lnTo>
                  <a:pt x="237" y="24"/>
                </a:lnTo>
                <a:lnTo>
                  <a:pt x="239" y="25"/>
                </a:lnTo>
                <a:lnTo>
                  <a:pt x="242" y="26"/>
                </a:lnTo>
                <a:lnTo>
                  <a:pt x="251" y="28"/>
                </a:lnTo>
                <a:lnTo>
                  <a:pt x="251" y="33"/>
                </a:lnTo>
                <a:lnTo>
                  <a:pt x="252" y="35"/>
                </a:lnTo>
                <a:lnTo>
                  <a:pt x="252" y="36"/>
                </a:lnTo>
                <a:lnTo>
                  <a:pt x="252" y="40"/>
                </a:lnTo>
                <a:lnTo>
                  <a:pt x="252" y="41"/>
                </a:lnTo>
                <a:lnTo>
                  <a:pt x="252" y="42"/>
                </a:lnTo>
                <a:lnTo>
                  <a:pt x="251" y="54"/>
                </a:lnTo>
                <a:lnTo>
                  <a:pt x="250" y="56"/>
                </a:lnTo>
                <a:lnTo>
                  <a:pt x="250" y="59"/>
                </a:lnTo>
                <a:lnTo>
                  <a:pt x="250" y="61"/>
                </a:lnTo>
                <a:lnTo>
                  <a:pt x="251" y="66"/>
                </a:lnTo>
                <a:lnTo>
                  <a:pt x="251" y="67"/>
                </a:lnTo>
                <a:lnTo>
                  <a:pt x="251" y="69"/>
                </a:lnTo>
                <a:lnTo>
                  <a:pt x="251" y="78"/>
                </a:lnTo>
                <a:lnTo>
                  <a:pt x="255" y="77"/>
                </a:lnTo>
                <a:lnTo>
                  <a:pt x="257" y="74"/>
                </a:lnTo>
                <a:lnTo>
                  <a:pt x="262" y="70"/>
                </a:lnTo>
                <a:lnTo>
                  <a:pt x="267" y="66"/>
                </a:lnTo>
                <a:lnTo>
                  <a:pt x="268" y="65"/>
                </a:lnTo>
                <a:lnTo>
                  <a:pt x="268" y="66"/>
                </a:lnTo>
                <a:lnTo>
                  <a:pt x="272" y="71"/>
                </a:lnTo>
                <a:lnTo>
                  <a:pt x="277" y="76"/>
                </a:lnTo>
                <a:lnTo>
                  <a:pt x="285" y="85"/>
                </a:lnTo>
                <a:lnTo>
                  <a:pt x="288" y="90"/>
                </a:lnTo>
                <a:lnTo>
                  <a:pt x="294" y="96"/>
                </a:lnTo>
                <a:lnTo>
                  <a:pt x="296" y="99"/>
                </a:lnTo>
                <a:lnTo>
                  <a:pt x="296" y="100"/>
                </a:lnTo>
                <a:lnTo>
                  <a:pt x="297" y="101"/>
                </a:lnTo>
                <a:lnTo>
                  <a:pt x="297" y="102"/>
                </a:lnTo>
                <a:lnTo>
                  <a:pt x="308" y="102"/>
                </a:lnTo>
                <a:lnTo>
                  <a:pt x="314" y="102"/>
                </a:lnTo>
                <a:lnTo>
                  <a:pt x="317" y="102"/>
                </a:lnTo>
                <a:lnTo>
                  <a:pt x="325" y="101"/>
                </a:lnTo>
                <a:lnTo>
                  <a:pt x="326" y="101"/>
                </a:lnTo>
                <a:lnTo>
                  <a:pt x="326" y="100"/>
                </a:lnTo>
                <a:lnTo>
                  <a:pt x="328" y="96"/>
                </a:lnTo>
                <a:lnTo>
                  <a:pt x="328" y="92"/>
                </a:lnTo>
                <a:lnTo>
                  <a:pt x="328" y="90"/>
                </a:lnTo>
                <a:lnTo>
                  <a:pt x="328" y="87"/>
                </a:lnTo>
                <a:lnTo>
                  <a:pt x="329" y="84"/>
                </a:lnTo>
                <a:lnTo>
                  <a:pt x="329" y="77"/>
                </a:lnTo>
                <a:lnTo>
                  <a:pt x="329" y="70"/>
                </a:lnTo>
                <a:lnTo>
                  <a:pt x="329" y="67"/>
                </a:lnTo>
                <a:lnTo>
                  <a:pt x="329" y="66"/>
                </a:lnTo>
                <a:lnTo>
                  <a:pt x="328" y="58"/>
                </a:lnTo>
                <a:lnTo>
                  <a:pt x="329" y="53"/>
                </a:lnTo>
                <a:lnTo>
                  <a:pt x="329" y="52"/>
                </a:lnTo>
                <a:close/>
                <a:moveTo>
                  <a:pt x="170" y="219"/>
                </a:moveTo>
                <a:lnTo>
                  <a:pt x="169" y="225"/>
                </a:lnTo>
                <a:lnTo>
                  <a:pt x="168" y="226"/>
                </a:lnTo>
                <a:lnTo>
                  <a:pt x="168" y="227"/>
                </a:lnTo>
                <a:lnTo>
                  <a:pt x="166" y="229"/>
                </a:lnTo>
                <a:lnTo>
                  <a:pt x="161" y="235"/>
                </a:lnTo>
                <a:lnTo>
                  <a:pt x="160" y="237"/>
                </a:lnTo>
                <a:lnTo>
                  <a:pt x="166" y="237"/>
                </a:lnTo>
                <a:lnTo>
                  <a:pt x="164" y="241"/>
                </a:lnTo>
                <a:lnTo>
                  <a:pt x="159" y="240"/>
                </a:lnTo>
                <a:lnTo>
                  <a:pt x="158" y="240"/>
                </a:lnTo>
                <a:lnTo>
                  <a:pt x="157" y="242"/>
                </a:lnTo>
                <a:lnTo>
                  <a:pt x="156" y="245"/>
                </a:lnTo>
                <a:lnTo>
                  <a:pt x="155" y="245"/>
                </a:lnTo>
                <a:lnTo>
                  <a:pt x="169" y="259"/>
                </a:lnTo>
                <a:lnTo>
                  <a:pt x="169" y="274"/>
                </a:lnTo>
                <a:lnTo>
                  <a:pt x="170" y="274"/>
                </a:lnTo>
                <a:lnTo>
                  <a:pt x="176" y="285"/>
                </a:lnTo>
                <a:lnTo>
                  <a:pt x="176" y="286"/>
                </a:lnTo>
                <a:lnTo>
                  <a:pt x="177" y="287"/>
                </a:lnTo>
                <a:lnTo>
                  <a:pt x="181" y="288"/>
                </a:lnTo>
                <a:lnTo>
                  <a:pt x="184" y="289"/>
                </a:lnTo>
                <a:lnTo>
                  <a:pt x="183" y="295"/>
                </a:lnTo>
                <a:lnTo>
                  <a:pt x="187" y="300"/>
                </a:lnTo>
                <a:lnTo>
                  <a:pt x="198" y="303"/>
                </a:lnTo>
                <a:lnTo>
                  <a:pt x="201" y="303"/>
                </a:lnTo>
                <a:lnTo>
                  <a:pt x="208" y="303"/>
                </a:lnTo>
                <a:lnTo>
                  <a:pt x="209" y="303"/>
                </a:lnTo>
                <a:lnTo>
                  <a:pt x="209" y="302"/>
                </a:lnTo>
                <a:lnTo>
                  <a:pt x="209" y="301"/>
                </a:lnTo>
                <a:lnTo>
                  <a:pt x="210" y="299"/>
                </a:lnTo>
                <a:lnTo>
                  <a:pt x="211" y="295"/>
                </a:lnTo>
                <a:lnTo>
                  <a:pt x="212" y="293"/>
                </a:lnTo>
                <a:lnTo>
                  <a:pt x="213" y="291"/>
                </a:lnTo>
                <a:lnTo>
                  <a:pt x="214" y="288"/>
                </a:lnTo>
                <a:lnTo>
                  <a:pt x="217" y="286"/>
                </a:lnTo>
                <a:lnTo>
                  <a:pt x="218" y="284"/>
                </a:lnTo>
                <a:lnTo>
                  <a:pt x="219" y="283"/>
                </a:lnTo>
                <a:lnTo>
                  <a:pt x="220" y="280"/>
                </a:lnTo>
                <a:lnTo>
                  <a:pt x="222" y="279"/>
                </a:lnTo>
                <a:lnTo>
                  <a:pt x="233" y="270"/>
                </a:lnTo>
                <a:lnTo>
                  <a:pt x="238" y="266"/>
                </a:lnTo>
                <a:lnTo>
                  <a:pt x="240" y="263"/>
                </a:lnTo>
                <a:lnTo>
                  <a:pt x="242" y="262"/>
                </a:lnTo>
                <a:lnTo>
                  <a:pt x="244" y="259"/>
                </a:lnTo>
                <a:lnTo>
                  <a:pt x="248" y="252"/>
                </a:lnTo>
                <a:lnTo>
                  <a:pt x="253" y="244"/>
                </a:lnTo>
                <a:lnTo>
                  <a:pt x="256" y="238"/>
                </a:lnTo>
                <a:lnTo>
                  <a:pt x="256" y="237"/>
                </a:lnTo>
                <a:lnTo>
                  <a:pt x="256" y="235"/>
                </a:lnTo>
                <a:lnTo>
                  <a:pt x="257" y="234"/>
                </a:lnTo>
                <a:lnTo>
                  <a:pt x="259" y="229"/>
                </a:lnTo>
                <a:lnTo>
                  <a:pt x="260" y="222"/>
                </a:lnTo>
                <a:lnTo>
                  <a:pt x="260" y="218"/>
                </a:lnTo>
                <a:lnTo>
                  <a:pt x="260" y="217"/>
                </a:lnTo>
                <a:lnTo>
                  <a:pt x="261" y="215"/>
                </a:lnTo>
                <a:lnTo>
                  <a:pt x="261" y="213"/>
                </a:lnTo>
                <a:lnTo>
                  <a:pt x="262" y="213"/>
                </a:lnTo>
                <a:lnTo>
                  <a:pt x="263" y="211"/>
                </a:lnTo>
                <a:lnTo>
                  <a:pt x="265" y="204"/>
                </a:lnTo>
                <a:lnTo>
                  <a:pt x="264" y="204"/>
                </a:lnTo>
                <a:lnTo>
                  <a:pt x="264" y="202"/>
                </a:lnTo>
                <a:lnTo>
                  <a:pt x="265" y="201"/>
                </a:lnTo>
                <a:lnTo>
                  <a:pt x="269" y="197"/>
                </a:lnTo>
                <a:lnTo>
                  <a:pt x="271" y="194"/>
                </a:lnTo>
                <a:lnTo>
                  <a:pt x="272" y="193"/>
                </a:lnTo>
                <a:lnTo>
                  <a:pt x="270" y="192"/>
                </a:lnTo>
                <a:lnTo>
                  <a:pt x="265" y="188"/>
                </a:lnTo>
                <a:lnTo>
                  <a:pt x="264" y="188"/>
                </a:lnTo>
                <a:lnTo>
                  <a:pt x="263" y="188"/>
                </a:lnTo>
                <a:lnTo>
                  <a:pt x="263" y="187"/>
                </a:lnTo>
                <a:lnTo>
                  <a:pt x="264" y="184"/>
                </a:lnTo>
                <a:lnTo>
                  <a:pt x="265" y="180"/>
                </a:lnTo>
                <a:lnTo>
                  <a:pt x="264" y="180"/>
                </a:lnTo>
                <a:lnTo>
                  <a:pt x="262" y="180"/>
                </a:lnTo>
                <a:lnTo>
                  <a:pt x="259" y="180"/>
                </a:lnTo>
                <a:lnTo>
                  <a:pt x="255" y="179"/>
                </a:lnTo>
                <a:lnTo>
                  <a:pt x="253" y="179"/>
                </a:lnTo>
                <a:lnTo>
                  <a:pt x="251" y="179"/>
                </a:lnTo>
                <a:lnTo>
                  <a:pt x="242" y="178"/>
                </a:lnTo>
                <a:lnTo>
                  <a:pt x="236" y="178"/>
                </a:lnTo>
                <a:lnTo>
                  <a:pt x="231" y="178"/>
                </a:lnTo>
                <a:lnTo>
                  <a:pt x="228" y="178"/>
                </a:lnTo>
                <a:lnTo>
                  <a:pt x="227" y="178"/>
                </a:lnTo>
                <a:lnTo>
                  <a:pt x="226" y="178"/>
                </a:lnTo>
                <a:lnTo>
                  <a:pt x="220" y="178"/>
                </a:lnTo>
                <a:lnTo>
                  <a:pt x="218" y="177"/>
                </a:lnTo>
                <a:lnTo>
                  <a:pt x="217" y="177"/>
                </a:lnTo>
                <a:lnTo>
                  <a:pt x="213" y="176"/>
                </a:lnTo>
                <a:lnTo>
                  <a:pt x="210" y="175"/>
                </a:lnTo>
                <a:lnTo>
                  <a:pt x="207" y="174"/>
                </a:lnTo>
                <a:lnTo>
                  <a:pt x="201" y="170"/>
                </a:lnTo>
                <a:lnTo>
                  <a:pt x="196" y="169"/>
                </a:lnTo>
                <a:lnTo>
                  <a:pt x="193" y="167"/>
                </a:lnTo>
                <a:lnTo>
                  <a:pt x="185" y="165"/>
                </a:lnTo>
                <a:lnTo>
                  <a:pt x="184" y="170"/>
                </a:lnTo>
                <a:lnTo>
                  <a:pt x="181" y="182"/>
                </a:lnTo>
                <a:lnTo>
                  <a:pt x="179" y="185"/>
                </a:lnTo>
                <a:lnTo>
                  <a:pt x="175" y="201"/>
                </a:lnTo>
                <a:lnTo>
                  <a:pt x="174" y="205"/>
                </a:lnTo>
                <a:lnTo>
                  <a:pt x="174" y="209"/>
                </a:lnTo>
                <a:lnTo>
                  <a:pt x="171" y="217"/>
                </a:lnTo>
                <a:lnTo>
                  <a:pt x="170" y="219"/>
                </a:lnTo>
                <a:close/>
                <a:moveTo>
                  <a:pt x="37" y="328"/>
                </a:moveTo>
                <a:lnTo>
                  <a:pt x="37" y="327"/>
                </a:lnTo>
                <a:lnTo>
                  <a:pt x="36" y="327"/>
                </a:lnTo>
                <a:lnTo>
                  <a:pt x="36" y="328"/>
                </a:lnTo>
                <a:lnTo>
                  <a:pt x="35" y="330"/>
                </a:lnTo>
                <a:lnTo>
                  <a:pt x="36" y="330"/>
                </a:lnTo>
                <a:lnTo>
                  <a:pt x="37" y="328"/>
                </a:lnTo>
                <a:close/>
              </a:path>
            </a:pathLst>
          </a:custGeom>
          <a:solidFill>
            <a:schemeClr val="accent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30" name="Freeform 1739">
            <a:extLst>
              <a:ext uri="{FF2B5EF4-FFF2-40B4-BE49-F238E27FC236}">
                <a16:creationId xmlns:a16="http://schemas.microsoft.com/office/drawing/2014/main" id="{B8FEAE7B-66C3-8AA1-F8AD-34C91276A19E}"/>
              </a:ext>
            </a:extLst>
          </p:cNvPr>
          <p:cNvSpPr>
            <a:spLocks/>
          </p:cNvSpPr>
          <p:nvPr/>
        </p:nvSpPr>
        <p:spPr bwMode="auto">
          <a:xfrm>
            <a:off x="5390636" y="4110524"/>
            <a:ext cx="943362" cy="527539"/>
          </a:xfrm>
          <a:custGeom>
            <a:avLst/>
            <a:gdLst>
              <a:gd name="T0" fmla="*/ 435 w 456"/>
              <a:gd name="T1" fmla="*/ 45 h 255"/>
              <a:gd name="T2" fmla="*/ 413 w 456"/>
              <a:gd name="T3" fmla="*/ 82 h 255"/>
              <a:gd name="T4" fmla="*/ 389 w 456"/>
              <a:gd name="T5" fmla="*/ 122 h 255"/>
              <a:gd name="T6" fmla="*/ 362 w 456"/>
              <a:gd name="T7" fmla="*/ 171 h 255"/>
              <a:gd name="T8" fmla="*/ 351 w 456"/>
              <a:gd name="T9" fmla="*/ 175 h 255"/>
              <a:gd name="T10" fmla="*/ 341 w 456"/>
              <a:gd name="T11" fmla="*/ 208 h 255"/>
              <a:gd name="T12" fmla="*/ 322 w 456"/>
              <a:gd name="T13" fmla="*/ 211 h 255"/>
              <a:gd name="T14" fmla="*/ 307 w 456"/>
              <a:gd name="T15" fmla="*/ 184 h 255"/>
              <a:gd name="T16" fmla="*/ 305 w 456"/>
              <a:gd name="T17" fmla="*/ 161 h 255"/>
              <a:gd name="T18" fmla="*/ 293 w 456"/>
              <a:gd name="T19" fmla="*/ 142 h 255"/>
              <a:gd name="T20" fmla="*/ 288 w 456"/>
              <a:gd name="T21" fmla="*/ 155 h 255"/>
              <a:gd name="T22" fmla="*/ 292 w 456"/>
              <a:gd name="T23" fmla="*/ 162 h 255"/>
              <a:gd name="T24" fmla="*/ 291 w 456"/>
              <a:gd name="T25" fmla="*/ 172 h 255"/>
              <a:gd name="T26" fmla="*/ 284 w 456"/>
              <a:gd name="T27" fmla="*/ 183 h 255"/>
              <a:gd name="T28" fmla="*/ 283 w 456"/>
              <a:gd name="T29" fmla="*/ 193 h 255"/>
              <a:gd name="T30" fmla="*/ 291 w 456"/>
              <a:gd name="T31" fmla="*/ 203 h 255"/>
              <a:gd name="T32" fmla="*/ 266 w 456"/>
              <a:gd name="T33" fmla="*/ 203 h 255"/>
              <a:gd name="T34" fmla="*/ 244 w 456"/>
              <a:gd name="T35" fmla="*/ 222 h 255"/>
              <a:gd name="T36" fmla="*/ 213 w 456"/>
              <a:gd name="T37" fmla="*/ 205 h 255"/>
              <a:gd name="T38" fmla="*/ 210 w 456"/>
              <a:gd name="T39" fmla="*/ 243 h 255"/>
              <a:gd name="T40" fmla="*/ 182 w 456"/>
              <a:gd name="T41" fmla="*/ 223 h 255"/>
              <a:gd name="T42" fmla="*/ 150 w 456"/>
              <a:gd name="T43" fmla="*/ 191 h 255"/>
              <a:gd name="T44" fmla="*/ 130 w 456"/>
              <a:gd name="T45" fmla="*/ 169 h 255"/>
              <a:gd name="T46" fmla="*/ 98 w 456"/>
              <a:gd name="T47" fmla="*/ 171 h 255"/>
              <a:gd name="T48" fmla="*/ 60 w 456"/>
              <a:gd name="T49" fmla="*/ 208 h 255"/>
              <a:gd name="T50" fmla="*/ 50 w 456"/>
              <a:gd name="T51" fmla="*/ 203 h 255"/>
              <a:gd name="T52" fmla="*/ 40 w 456"/>
              <a:gd name="T53" fmla="*/ 204 h 255"/>
              <a:gd name="T54" fmla="*/ 29 w 456"/>
              <a:gd name="T55" fmla="*/ 213 h 255"/>
              <a:gd name="T56" fmla="*/ 18 w 456"/>
              <a:gd name="T57" fmla="*/ 210 h 255"/>
              <a:gd name="T58" fmla="*/ 5 w 456"/>
              <a:gd name="T59" fmla="*/ 208 h 255"/>
              <a:gd name="T60" fmla="*/ 6 w 456"/>
              <a:gd name="T61" fmla="*/ 195 h 255"/>
              <a:gd name="T62" fmla="*/ 6 w 456"/>
              <a:gd name="T63" fmla="*/ 186 h 255"/>
              <a:gd name="T64" fmla="*/ 12 w 456"/>
              <a:gd name="T65" fmla="*/ 180 h 255"/>
              <a:gd name="T66" fmla="*/ 7 w 456"/>
              <a:gd name="T67" fmla="*/ 167 h 255"/>
              <a:gd name="T68" fmla="*/ 5 w 456"/>
              <a:gd name="T69" fmla="*/ 158 h 255"/>
              <a:gd name="T70" fmla="*/ 6 w 456"/>
              <a:gd name="T71" fmla="*/ 145 h 255"/>
              <a:gd name="T72" fmla="*/ 5 w 456"/>
              <a:gd name="T73" fmla="*/ 133 h 255"/>
              <a:gd name="T74" fmla="*/ 9 w 456"/>
              <a:gd name="T75" fmla="*/ 121 h 255"/>
              <a:gd name="T76" fmla="*/ 16 w 456"/>
              <a:gd name="T77" fmla="*/ 117 h 255"/>
              <a:gd name="T78" fmla="*/ 24 w 456"/>
              <a:gd name="T79" fmla="*/ 108 h 255"/>
              <a:gd name="T80" fmla="*/ 23 w 456"/>
              <a:gd name="T81" fmla="*/ 97 h 255"/>
              <a:gd name="T82" fmla="*/ 15 w 456"/>
              <a:gd name="T83" fmla="*/ 91 h 255"/>
              <a:gd name="T84" fmla="*/ 8 w 456"/>
              <a:gd name="T85" fmla="*/ 82 h 255"/>
              <a:gd name="T86" fmla="*/ 7 w 456"/>
              <a:gd name="T87" fmla="*/ 67 h 255"/>
              <a:gd name="T88" fmla="*/ 0 w 456"/>
              <a:gd name="T89" fmla="*/ 53 h 255"/>
              <a:gd name="T90" fmla="*/ 18 w 456"/>
              <a:gd name="T91" fmla="*/ 36 h 255"/>
              <a:gd name="T92" fmla="*/ 38 w 456"/>
              <a:gd name="T93" fmla="*/ 33 h 255"/>
              <a:gd name="T94" fmla="*/ 71 w 456"/>
              <a:gd name="T95" fmla="*/ 40 h 255"/>
              <a:gd name="T96" fmla="*/ 107 w 456"/>
              <a:gd name="T97" fmla="*/ 41 h 255"/>
              <a:gd name="T98" fmla="*/ 143 w 456"/>
              <a:gd name="T99" fmla="*/ 40 h 255"/>
              <a:gd name="T100" fmla="*/ 163 w 456"/>
              <a:gd name="T101" fmla="*/ 26 h 255"/>
              <a:gd name="T102" fmla="*/ 195 w 456"/>
              <a:gd name="T103" fmla="*/ 19 h 255"/>
              <a:gd name="T104" fmla="*/ 231 w 456"/>
              <a:gd name="T105" fmla="*/ 25 h 255"/>
              <a:gd name="T106" fmla="*/ 258 w 456"/>
              <a:gd name="T107" fmla="*/ 21 h 255"/>
              <a:gd name="T108" fmla="*/ 285 w 456"/>
              <a:gd name="T109" fmla="*/ 27 h 255"/>
              <a:gd name="T110" fmla="*/ 313 w 456"/>
              <a:gd name="T111" fmla="*/ 26 h 255"/>
              <a:gd name="T112" fmla="*/ 354 w 456"/>
              <a:gd name="T113" fmla="*/ 11 h 255"/>
              <a:gd name="T114" fmla="*/ 399 w 456"/>
              <a:gd name="T115" fmla="*/ 0 h 255"/>
              <a:gd name="T116" fmla="*/ 432 w 456"/>
              <a:gd name="T117" fmla="*/ 4 h 2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456" h="255">
                <a:moveTo>
                  <a:pt x="456" y="9"/>
                </a:moveTo>
                <a:lnTo>
                  <a:pt x="455" y="10"/>
                </a:lnTo>
                <a:lnTo>
                  <a:pt x="454" y="11"/>
                </a:lnTo>
                <a:lnTo>
                  <a:pt x="447" y="24"/>
                </a:lnTo>
                <a:lnTo>
                  <a:pt x="446" y="26"/>
                </a:lnTo>
                <a:lnTo>
                  <a:pt x="443" y="32"/>
                </a:lnTo>
                <a:lnTo>
                  <a:pt x="437" y="41"/>
                </a:lnTo>
                <a:lnTo>
                  <a:pt x="436" y="44"/>
                </a:lnTo>
                <a:lnTo>
                  <a:pt x="435" y="45"/>
                </a:lnTo>
                <a:lnTo>
                  <a:pt x="435" y="46"/>
                </a:lnTo>
                <a:lnTo>
                  <a:pt x="430" y="55"/>
                </a:lnTo>
                <a:lnTo>
                  <a:pt x="429" y="57"/>
                </a:lnTo>
                <a:lnTo>
                  <a:pt x="425" y="63"/>
                </a:lnTo>
                <a:lnTo>
                  <a:pt x="418" y="74"/>
                </a:lnTo>
                <a:lnTo>
                  <a:pt x="417" y="77"/>
                </a:lnTo>
                <a:lnTo>
                  <a:pt x="416" y="78"/>
                </a:lnTo>
                <a:lnTo>
                  <a:pt x="414" y="80"/>
                </a:lnTo>
                <a:lnTo>
                  <a:pt x="413" y="82"/>
                </a:lnTo>
                <a:lnTo>
                  <a:pt x="413" y="83"/>
                </a:lnTo>
                <a:lnTo>
                  <a:pt x="408" y="93"/>
                </a:lnTo>
                <a:lnTo>
                  <a:pt x="405" y="97"/>
                </a:lnTo>
                <a:lnTo>
                  <a:pt x="404" y="99"/>
                </a:lnTo>
                <a:lnTo>
                  <a:pt x="403" y="102"/>
                </a:lnTo>
                <a:lnTo>
                  <a:pt x="400" y="108"/>
                </a:lnTo>
                <a:lnTo>
                  <a:pt x="397" y="112"/>
                </a:lnTo>
                <a:lnTo>
                  <a:pt x="395" y="117"/>
                </a:lnTo>
                <a:lnTo>
                  <a:pt x="389" y="122"/>
                </a:lnTo>
                <a:lnTo>
                  <a:pt x="387" y="126"/>
                </a:lnTo>
                <a:lnTo>
                  <a:pt x="386" y="130"/>
                </a:lnTo>
                <a:lnTo>
                  <a:pt x="382" y="137"/>
                </a:lnTo>
                <a:lnTo>
                  <a:pt x="378" y="144"/>
                </a:lnTo>
                <a:lnTo>
                  <a:pt x="375" y="150"/>
                </a:lnTo>
                <a:lnTo>
                  <a:pt x="373" y="152"/>
                </a:lnTo>
                <a:lnTo>
                  <a:pt x="370" y="154"/>
                </a:lnTo>
                <a:lnTo>
                  <a:pt x="367" y="164"/>
                </a:lnTo>
                <a:lnTo>
                  <a:pt x="362" y="171"/>
                </a:lnTo>
                <a:lnTo>
                  <a:pt x="360" y="175"/>
                </a:lnTo>
                <a:lnTo>
                  <a:pt x="359" y="172"/>
                </a:lnTo>
                <a:lnTo>
                  <a:pt x="356" y="169"/>
                </a:lnTo>
                <a:lnTo>
                  <a:pt x="356" y="168"/>
                </a:lnTo>
                <a:lnTo>
                  <a:pt x="353" y="163"/>
                </a:lnTo>
                <a:lnTo>
                  <a:pt x="353" y="162"/>
                </a:lnTo>
                <a:lnTo>
                  <a:pt x="353" y="164"/>
                </a:lnTo>
                <a:lnTo>
                  <a:pt x="352" y="168"/>
                </a:lnTo>
                <a:lnTo>
                  <a:pt x="351" y="175"/>
                </a:lnTo>
                <a:lnTo>
                  <a:pt x="351" y="177"/>
                </a:lnTo>
                <a:lnTo>
                  <a:pt x="349" y="192"/>
                </a:lnTo>
                <a:lnTo>
                  <a:pt x="348" y="196"/>
                </a:lnTo>
                <a:lnTo>
                  <a:pt x="347" y="199"/>
                </a:lnTo>
                <a:lnTo>
                  <a:pt x="347" y="200"/>
                </a:lnTo>
                <a:lnTo>
                  <a:pt x="345" y="202"/>
                </a:lnTo>
                <a:lnTo>
                  <a:pt x="344" y="204"/>
                </a:lnTo>
                <a:lnTo>
                  <a:pt x="342" y="206"/>
                </a:lnTo>
                <a:lnTo>
                  <a:pt x="341" y="208"/>
                </a:lnTo>
                <a:lnTo>
                  <a:pt x="340" y="209"/>
                </a:lnTo>
                <a:lnTo>
                  <a:pt x="337" y="212"/>
                </a:lnTo>
                <a:lnTo>
                  <a:pt x="334" y="209"/>
                </a:lnTo>
                <a:lnTo>
                  <a:pt x="332" y="206"/>
                </a:lnTo>
                <a:lnTo>
                  <a:pt x="332" y="205"/>
                </a:lnTo>
                <a:lnTo>
                  <a:pt x="331" y="205"/>
                </a:lnTo>
                <a:lnTo>
                  <a:pt x="330" y="206"/>
                </a:lnTo>
                <a:lnTo>
                  <a:pt x="327" y="208"/>
                </a:lnTo>
                <a:lnTo>
                  <a:pt x="322" y="211"/>
                </a:lnTo>
                <a:lnTo>
                  <a:pt x="317" y="212"/>
                </a:lnTo>
                <a:lnTo>
                  <a:pt x="316" y="210"/>
                </a:lnTo>
                <a:lnTo>
                  <a:pt x="314" y="206"/>
                </a:lnTo>
                <a:lnTo>
                  <a:pt x="313" y="203"/>
                </a:lnTo>
                <a:lnTo>
                  <a:pt x="313" y="201"/>
                </a:lnTo>
                <a:lnTo>
                  <a:pt x="311" y="199"/>
                </a:lnTo>
                <a:lnTo>
                  <a:pt x="309" y="193"/>
                </a:lnTo>
                <a:lnTo>
                  <a:pt x="308" y="186"/>
                </a:lnTo>
                <a:lnTo>
                  <a:pt x="307" y="184"/>
                </a:lnTo>
                <a:lnTo>
                  <a:pt x="306" y="180"/>
                </a:lnTo>
                <a:lnTo>
                  <a:pt x="306" y="178"/>
                </a:lnTo>
                <a:lnTo>
                  <a:pt x="306" y="177"/>
                </a:lnTo>
                <a:lnTo>
                  <a:pt x="306" y="174"/>
                </a:lnTo>
                <a:lnTo>
                  <a:pt x="306" y="170"/>
                </a:lnTo>
                <a:lnTo>
                  <a:pt x="306" y="167"/>
                </a:lnTo>
                <a:lnTo>
                  <a:pt x="306" y="164"/>
                </a:lnTo>
                <a:lnTo>
                  <a:pt x="305" y="162"/>
                </a:lnTo>
                <a:lnTo>
                  <a:pt x="305" y="161"/>
                </a:lnTo>
                <a:lnTo>
                  <a:pt x="301" y="151"/>
                </a:lnTo>
                <a:lnTo>
                  <a:pt x="301" y="149"/>
                </a:lnTo>
                <a:lnTo>
                  <a:pt x="300" y="149"/>
                </a:lnTo>
                <a:lnTo>
                  <a:pt x="299" y="142"/>
                </a:lnTo>
                <a:lnTo>
                  <a:pt x="298" y="137"/>
                </a:lnTo>
                <a:lnTo>
                  <a:pt x="296" y="138"/>
                </a:lnTo>
                <a:lnTo>
                  <a:pt x="294" y="139"/>
                </a:lnTo>
                <a:lnTo>
                  <a:pt x="294" y="141"/>
                </a:lnTo>
                <a:lnTo>
                  <a:pt x="293" y="142"/>
                </a:lnTo>
                <a:lnTo>
                  <a:pt x="292" y="143"/>
                </a:lnTo>
                <a:lnTo>
                  <a:pt x="291" y="146"/>
                </a:lnTo>
                <a:lnTo>
                  <a:pt x="290" y="149"/>
                </a:lnTo>
                <a:lnTo>
                  <a:pt x="289" y="151"/>
                </a:lnTo>
                <a:lnTo>
                  <a:pt x="288" y="152"/>
                </a:lnTo>
                <a:lnTo>
                  <a:pt x="287" y="153"/>
                </a:lnTo>
                <a:lnTo>
                  <a:pt x="285" y="154"/>
                </a:lnTo>
                <a:lnTo>
                  <a:pt x="287" y="155"/>
                </a:lnTo>
                <a:lnTo>
                  <a:pt x="288" y="155"/>
                </a:lnTo>
                <a:lnTo>
                  <a:pt x="288" y="154"/>
                </a:lnTo>
                <a:lnTo>
                  <a:pt x="289" y="154"/>
                </a:lnTo>
                <a:lnTo>
                  <a:pt x="290" y="154"/>
                </a:lnTo>
                <a:lnTo>
                  <a:pt x="291" y="155"/>
                </a:lnTo>
                <a:lnTo>
                  <a:pt x="292" y="158"/>
                </a:lnTo>
                <a:lnTo>
                  <a:pt x="294" y="160"/>
                </a:lnTo>
                <a:lnTo>
                  <a:pt x="296" y="161"/>
                </a:lnTo>
                <a:lnTo>
                  <a:pt x="296" y="162"/>
                </a:lnTo>
                <a:lnTo>
                  <a:pt x="292" y="162"/>
                </a:lnTo>
                <a:lnTo>
                  <a:pt x="291" y="163"/>
                </a:lnTo>
                <a:lnTo>
                  <a:pt x="290" y="163"/>
                </a:lnTo>
                <a:lnTo>
                  <a:pt x="290" y="164"/>
                </a:lnTo>
                <a:lnTo>
                  <a:pt x="290" y="166"/>
                </a:lnTo>
                <a:lnTo>
                  <a:pt x="290" y="167"/>
                </a:lnTo>
                <a:lnTo>
                  <a:pt x="290" y="168"/>
                </a:lnTo>
                <a:lnTo>
                  <a:pt x="290" y="170"/>
                </a:lnTo>
                <a:lnTo>
                  <a:pt x="291" y="171"/>
                </a:lnTo>
                <a:lnTo>
                  <a:pt x="291" y="172"/>
                </a:lnTo>
                <a:lnTo>
                  <a:pt x="289" y="172"/>
                </a:lnTo>
                <a:lnTo>
                  <a:pt x="289" y="174"/>
                </a:lnTo>
                <a:lnTo>
                  <a:pt x="288" y="176"/>
                </a:lnTo>
                <a:lnTo>
                  <a:pt x="287" y="177"/>
                </a:lnTo>
                <a:lnTo>
                  <a:pt x="287" y="178"/>
                </a:lnTo>
                <a:lnTo>
                  <a:pt x="285" y="179"/>
                </a:lnTo>
                <a:lnTo>
                  <a:pt x="285" y="180"/>
                </a:lnTo>
                <a:lnTo>
                  <a:pt x="284" y="181"/>
                </a:lnTo>
                <a:lnTo>
                  <a:pt x="284" y="183"/>
                </a:lnTo>
                <a:lnTo>
                  <a:pt x="285" y="184"/>
                </a:lnTo>
                <a:lnTo>
                  <a:pt x="287" y="185"/>
                </a:lnTo>
                <a:lnTo>
                  <a:pt x="287" y="186"/>
                </a:lnTo>
                <a:lnTo>
                  <a:pt x="287" y="187"/>
                </a:lnTo>
                <a:lnTo>
                  <a:pt x="287" y="188"/>
                </a:lnTo>
                <a:lnTo>
                  <a:pt x="285" y="189"/>
                </a:lnTo>
                <a:lnTo>
                  <a:pt x="284" y="191"/>
                </a:lnTo>
                <a:lnTo>
                  <a:pt x="283" y="192"/>
                </a:lnTo>
                <a:lnTo>
                  <a:pt x="283" y="193"/>
                </a:lnTo>
                <a:lnTo>
                  <a:pt x="283" y="194"/>
                </a:lnTo>
                <a:lnTo>
                  <a:pt x="285" y="197"/>
                </a:lnTo>
                <a:lnTo>
                  <a:pt x="287" y="199"/>
                </a:lnTo>
                <a:lnTo>
                  <a:pt x="287" y="200"/>
                </a:lnTo>
                <a:lnTo>
                  <a:pt x="288" y="201"/>
                </a:lnTo>
                <a:lnTo>
                  <a:pt x="289" y="202"/>
                </a:lnTo>
                <a:lnTo>
                  <a:pt x="290" y="203"/>
                </a:lnTo>
                <a:lnTo>
                  <a:pt x="291" y="202"/>
                </a:lnTo>
                <a:lnTo>
                  <a:pt x="291" y="203"/>
                </a:lnTo>
                <a:lnTo>
                  <a:pt x="292" y="203"/>
                </a:lnTo>
                <a:lnTo>
                  <a:pt x="292" y="204"/>
                </a:lnTo>
                <a:lnTo>
                  <a:pt x="292" y="205"/>
                </a:lnTo>
                <a:lnTo>
                  <a:pt x="292" y="208"/>
                </a:lnTo>
                <a:lnTo>
                  <a:pt x="291" y="209"/>
                </a:lnTo>
                <a:lnTo>
                  <a:pt x="290" y="209"/>
                </a:lnTo>
                <a:lnTo>
                  <a:pt x="285" y="206"/>
                </a:lnTo>
                <a:lnTo>
                  <a:pt x="271" y="208"/>
                </a:lnTo>
                <a:lnTo>
                  <a:pt x="266" y="203"/>
                </a:lnTo>
                <a:lnTo>
                  <a:pt x="263" y="202"/>
                </a:lnTo>
                <a:lnTo>
                  <a:pt x="261" y="199"/>
                </a:lnTo>
                <a:lnTo>
                  <a:pt x="259" y="197"/>
                </a:lnTo>
                <a:lnTo>
                  <a:pt x="258" y="196"/>
                </a:lnTo>
                <a:lnTo>
                  <a:pt x="255" y="202"/>
                </a:lnTo>
                <a:lnTo>
                  <a:pt x="251" y="210"/>
                </a:lnTo>
                <a:lnTo>
                  <a:pt x="248" y="216"/>
                </a:lnTo>
                <a:lnTo>
                  <a:pt x="246" y="219"/>
                </a:lnTo>
                <a:lnTo>
                  <a:pt x="244" y="222"/>
                </a:lnTo>
                <a:lnTo>
                  <a:pt x="245" y="219"/>
                </a:lnTo>
                <a:lnTo>
                  <a:pt x="242" y="217"/>
                </a:lnTo>
                <a:lnTo>
                  <a:pt x="238" y="213"/>
                </a:lnTo>
                <a:lnTo>
                  <a:pt x="235" y="218"/>
                </a:lnTo>
                <a:lnTo>
                  <a:pt x="231" y="214"/>
                </a:lnTo>
                <a:lnTo>
                  <a:pt x="228" y="211"/>
                </a:lnTo>
                <a:lnTo>
                  <a:pt x="224" y="209"/>
                </a:lnTo>
                <a:lnTo>
                  <a:pt x="215" y="202"/>
                </a:lnTo>
                <a:lnTo>
                  <a:pt x="213" y="205"/>
                </a:lnTo>
                <a:lnTo>
                  <a:pt x="212" y="208"/>
                </a:lnTo>
                <a:lnTo>
                  <a:pt x="210" y="211"/>
                </a:lnTo>
                <a:lnTo>
                  <a:pt x="207" y="216"/>
                </a:lnTo>
                <a:lnTo>
                  <a:pt x="206" y="219"/>
                </a:lnTo>
                <a:lnTo>
                  <a:pt x="203" y="223"/>
                </a:lnTo>
                <a:lnTo>
                  <a:pt x="202" y="226"/>
                </a:lnTo>
                <a:lnTo>
                  <a:pt x="203" y="227"/>
                </a:lnTo>
                <a:lnTo>
                  <a:pt x="207" y="236"/>
                </a:lnTo>
                <a:lnTo>
                  <a:pt x="210" y="243"/>
                </a:lnTo>
                <a:lnTo>
                  <a:pt x="215" y="255"/>
                </a:lnTo>
                <a:lnTo>
                  <a:pt x="206" y="245"/>
                </a:lnTo>
                <a:lnTo>
                  <a:pt x="205" y="246"/>
                </a:lnTo>
                <a:lnTo>
                  <a:pt x="202" y="243"/>
                </a:lnTo>
                <a:lnTo>
                  <a:pt x="196" y="237"/>
                </a:lnTo>
                <a:lnTo>
                  <a:pt x="189" y="229"/>
                </a:lnTo>
                <a:lnTo>
                  <a:pt x="185" y="226"/>
                </a:lnTo>
                <a:lnTo>
                  <a:pt x="184" y="223"/>
                </a:lnTo>
                <a:lnTo>
                  <a:pt x="182" y="223"/>
                </a:lnTo>
                <a:lnTo>
                  <a:pt x="177" y="218"/>
                </a:lnTo>
                <a:lnTo>
                  <a:pt x="176" y="216"/>
                </a:lnTo>
                <a:lnTo>
                  <a:pt x="170" y="210"/>
                </a:lnTo>
                <a:lnTo>
                  <a:pt x="162" y="203"/>
                </a:lnTo>
                <a:lnTo>
                  <a:pt x="162" y="202"/>
                </a:lnTo>
                <a:lnTo>
                  <a:pt x="156" y="196"/>
                </a:lnTo>
                <a:lnTo>
                  <a:pt x="154" y="194"/>
                </a:lnTo>
                <a:lnTo>
                  <a:pt x="153" y="194"/>
                </a:lnTo>
                <a:lnTo>
                  <a:pt x="150" y="191"/>
                </a:lnTo>
                <a:lnTo>
                  <a:pt x="147" y="188"/>
                </a:lnTo>
                <a:lnTo>
                  <a:pt x="143" y="184"/>
                </a:lnTo>
                <a:lnTo>
                  <a:pt x="140" y="179"/>
                </a:lnTo>
                <a:lnTo>
                  <a:pt x="137" y="177"/>
                </a:lnTo>
                <a:lnTo>
                  <a:pt x="136" y="176"/>
                </a:lnTo>
                <a:lnTo>
                  <a:pt x="135" y="175"/>
                </a:lnTo>
                <a:lnTo>
                  <a:pt x="134" y="172"/>
                </a:lnTo>
                <a:lnTo>
                  <a:pt x="132" y="171"/>
                </a:lnTo>
                <a:lnTo>
                  <a:pt x="130" y="169"/>
                </a:lnTo>
                <a:lnTo>
                  <a:pt x="128" y="168"/>
                </a:lnTo>
                <a:lnTo>
                  <a:pt x="114" y="153"/>
                </a:lnTo>
                <a:lnTo>
                  <a:pt x="111" y="155"/>
                </a:lnTo>
                <a:lnTo>
                  <a:pt x="109" y="158"/>
                </a:lnTo>
                <a:lnTo>
                  <a:pt x="109" y="159"/>
                </a:lnTo>
                <a:lnTo>
                  <a:pt x="107" y="161"/>
                </a:lnTo>
                <a:lnTo>
                  <a:pt x="106" y="163"/>
                </a:lnTo>
                <a:lnTo>
                  <a:pt x="99" y="169"/>
                </a:lnTo>
                <a:lnTo>
                  <a:pt x="98" y="171"/>
                </a:lnTo>
                <a:lnTo>
                  <a:pt x="94" y="175"/>
                </a:lnTo>
                <a:lnTo>
                  <a:pt x="91" y="177"/>
                </a:lnTo>
                <a:lnTo>
                  <a:pt x="87" y="180"/>
                </a:lnTo>
                <a:lnTo>
                  <a:pt x="86" y="181"/>
                </a:lnTo>
                <a:lnTo>
                  <a:pt x="85" y="183"/>
                </a:lnTo>
                <a:lnTo>
                  <a:pt x="83" y="185"/>
                </a:lnTo>
                <a:lnTo>
                  <a:pt x="71" y="197"/>
                </a:lnTo>
                <a:lnTo>
                  <a:pt x="66" y="202"/>
                </a:lnTo>
                <a:lnTo>
                  <a:pt x="60" y="208"/>
                </a:lnTo>
                <a:lnTo>
                  <a:pt x="57" y="211"/>
                </a:lnTo>
                <a:lnTo>
                  <a:pt x="57" y="210"/>
                </a:lnTo>
                <a:lnTo>
                  <a:pt x="56" y="210"/>
                </a:lnTo>
                <a:lnTo>
                  <a:pt x="54" y="208"/>
                </a:lnTo>
                <a:lnTo>
                  <a:pt x="54" y="206"/>
                </a:lnTo>
                <a:lnTo>
                  <a:pt x="54" y="205"/>
                </a:lnTo>
                <a:lnTo>
                  <a:pt x="52" y="205"/>
                </a:lnTo>
                <a:lnTo>
                  <a:pt x="51" y="204"/>
                </a:lnTo>
                <a:lnTo>
                  <a:pt x="50" y="203"/>
                </a:lnTo>
                <a:lnTo>
                  <a:pt x="49" y="202"/>
                </a:lnTo>
                <a:lnTo>
                  <a:pt x="48" y="201"/>
                </a:lnTo>
                <a:lnTo>
                  <a:pt x="47" y="201"/>
                </a:lnTo>
                <a:lnTo>
                  <a:pt x="46" y="200"/>
                </a:lnTo>
                <a:lnTo>
                  <a:pt x="45" y="201"/>
                </a:lnTo>
                <a:lnTo>
                  <a:pt x="43" y="203"/>
                </a:lnTo>
                <a:lnTo>
                  <a:pt x="43" y="204"/>
                </a:lnTo>
                <a:lnTo>
                  <a:pt x="42" y="203"/>
                </a:lnTo>
                <a:lnTo>
                  <a:pt x="40" y="204"/>
                </a:lnTo>
                <a:lnTo>
                  <a:pt x="39" y="204"/>
                </a:lnTo>
                <a:lnTo>
                  <a:pt x="38" y="205"/>
                </a:lnTo>
                <a:lnTo>
                  <a:pt x="38" y="206"/>
                </a:lnTo>
                <a:lnTo>
                  <a:pt x="37" y="208"/>
                </a:lnTo>
                <a:lnTo>
                  <a:pt x="35" y="208"/>
                </a:lnTo>
                <a:lnTo>
                  <a:pt x="34" y="208"/>
                </a:lnTo>
                <a:lnTo>
                  <a:pt x="32" y="210"/>
                </a:lnTo>
                <a:lnTo>
                  <a:pt x="31" y="212"/>
                </a:lnTo>
                <a:lnTo>
                  <a:pt x="29" y="213"/>
                </a:lnTo>
                <a:lnTo>
                  <a:pt x="28" y="213"/>
                </a:lnTo>
                <a:lnTo>
                  <a:pt x="26" y="211"/>
                </a:lnTo>
                <a:lnTo>
                  <a:pt x="26" y="210"/>
                </a:lnTo>
                <a:lnTo>
                  <a:pt x="25" y="209"/>
                </a:lnTo>
                <a:lnTo>
                  <a:pt x="24" y="208"/>
                </a:lnTo>
                <a:lnTo>
                  <a:pt x="23" y="206"/>
                </a:lnTo>
                <a:lnTo>
                  <a:pt x="22" y="206"/>
                </a:lnTo>
                <a:lnTo>
                  <a:pt x="21" y="208"/>
                </a:lnTo>
                <a:lnTo>
                  <a:pt x="18" y="210"/>
                </a:lnTo>
                <a:lnTo>
                  <a:pt x="15" y="212"/>
                </a:lnTo>
                <a:lnTo>
                  <a:pt x="14" y="213"/>
                </a:lnTo>
                <a:lnTo>
                  <a:pt x="12" y="214"/>
                </a:lnTo>
                <a:lnTo>
                  <a:pt x="11" y="214"/>
                </a:lnTo>
                <a:lnTo>
                  <a:pt x="9" y="214"/>
                </a:lnTo>
                <a:lnTo>
                  <a:pt x="8" y="213"/>
                </a:lnTo>
                <a:lnTo>
                  <a:pt x="8" y="212"/>
                </a:lnTo>
                <a:lnTo>
                  <a:pt x="7" y="211"/>
                </a:lnTo>
                <a:lnTo>
                  <a:pt x="5" y="208"/>
                </a:lnTo>
                <a:lnTo>
                  <a:pt x="4" y="205"/>
                </a:lnTo>
                <a:lnTo>
                  <a:pt x="5" y="204"/>
                </a:lnTo>
                <a:lnTo>
                  <a:pt x="5" y="203"/>
                </a:lnTo>
                <a:lnTo>
                  <a:pt x="6" y="203"/>
                </a:lnTo>
                <a:lnTo>
                  <a:pt x="6" y="202"/>
                </a:lnTo>
                <a:lnTo>
                  <a:pt x="5" y="200"/>
                </a:lnTo>
                <a:lnTo>
                  <a:pt x="5" y="199"/>
                </a:lnTo>
                <a:lnTo>
                  <a:pt x="6" y="196"/>
                </a:lnTo>
                <a:lnTo>
                  <a:pt x="6" y="195"/>
                </a:lnTo>
                <a:lnTo>
                  <a:pt x="6" y="194"/>
                </a:lnTo>
                <a:lnTo>
                  <a:pt x="6" y="193"/>
                </a:lnTo>
                <a:lnTo>
                  <a:pt x="6" y="192"/>
                </a:lnTo>
                <a:lnTo>
                  <a:pt x="7" y="191"/>
                </a:lnTo>
                <a:lnTo>
                  <a:pt x="7" y="189"/>
                </a:lnTo>
                <a:lnTo>
                  <a:pt x="7" y="188"/>
                </a:lnTo>
                <a:lnTo>
                  <a:pt x="7" y="187"/>
                </a:lnTo>
                <a:lnTo>
                  <a:pt x="6" y="187"/>
                </a:lnTo>
                <a:lnTo>
                  <a:pt x="6" y="186"/>
                </a:lnTo>
                <a:lnTo>
                  <a:pt x="5" y="186"/>
                </a:lnTo>
                <a:lnTo>
                  <a:pt x="5" y="185"/>
                </a:lnTo>
                <a:lnTo>
                  <a:pt x="6" y="184"/>
                </a:lnTo>
                <a:lnTo>
                  <a:pt x="7" y="184"/>
                </a:lnTo>
                <a:lnTo>
                  <a:pt x="7" y="183"/>
                </a:lnTo>
                <a:lnTo>
                  <a:pt x="8" y="183"/>
                </a:lnTo>
                <a:lnTo>
                  <a:pt x="11" y="181"/>
                </a:lnTo>
                <a:lnTo>
                  <a:pt x="12" y="181"/>
                </a:lnTo>
                <a:lnTo>
                  <a:pt x="12" y="180"/>
                </a:lnTo>
                <a:lnTo>
                  <a:pt x="12" y="179"/>
                </a:lnTo>
                <a:lnTo>
                  <a:pt x="11" y="178"/>
                </a:lnTo>
                <a:lnTo>
                  <a:pt x="9" y="176"/>
                </a:lnTo>
                <a:lnTo>
                  <a:pt x="9" y="175"/>
                </a:lnTo>
                <a:lnTo>
                  <a:pt x="9" y="174"/>
                </a:lnTo>
                <a:lnTo>
                  <a:pt x="8" y="172"/>
                </a:lnTo>
                <a:lnTo>
                  <a:pt x="8" y="171"/>
                </a:lnTo>
                <a:lnTo>
                  <a:pt x="7" y="169"/>
                </a:lnTo>
                <a:lnTo>
                  <a:pt x="7" y="167"/>
                </a:lnTo>
                <a:lnTo>
                  <a:pt x="6" y="167"/>
                </a:lnTo>
                <a:lnTo>
                  <a:pt x="5" y="164"/>
                </a:lnTo>
                <a:lnTo>
                  <a:pt x="4" y="163"/>
                </a:lnTo>
                <a:lnTo>
                  <a:pt x="3" y="163"/>
                </a:lnTo>
                <a:lnTo>
                  <a:pt x="3" y="162"/>
                </a:lnTo>
                <a:lnTo>
                  <a:pt x="3" y="161"/>
                </a:lnTo>
                <a:lnTo>
                  <a:pt x="2" y="160"/>
                </a:lnTo>
                <a:lnTo>
                  <a:pt x="3" y="159"/>
                </a:lnTo>
                <a:lnTo>
                  <a:pt x="5" y="158"/>
                </a:lnTo>
                <a:lnTo>
                  <a:pt x="6" y="156"/>
                </a:lnTo>
                <a:lnTo>
                  <a:pt x="6" y="155"/>
                </a:lnTo>
                <a:lnTo>
                  <a:pt x="5" y="154"/>
                </a:lnTo>
                <a:lnTo>
                  <a:pt x="4" y="152"/>
                </a:lnTo>
                <a:lnTo>
                  <a:pt x="4" y="151"/>
                </a:lnTo>
                <a:lnTo>
                  <a:pt x="5" y="149"/>
                </a:lnTo>
                <a:lnTo>
                  <a:pt x="6" y="149"/>
                </a:lnTo>
                <a:lnTo>
                  <a:pt x="6" y="146"/>
                </a:lnTo>
                <a:lnTo>
                  <a:pt x="6" y="145"/>
                </a:lnTo>
                <a:lnTo>
                  <a:pt x="6" y="143"/>
                </a:lnTo>
                <a:lnTo>
                  <a:pt x="6" y="141"/>
                </a:lnTo>
                <a:lnTo>
                  <a:pt x="5" y="138"/>
                </a:lnTo>
                <a:lnTo>
                  <a:pt x="5" y="137"/>
                </a:lnTo>
                <a:lnTo>
                  <a:pt x="4" y="136"/>
                </a:lnTo>
                <a:lnTo>
                  <a:pt x="4" y="135"/>
                </a:lnTo>
                <a:lnTo>
                  <a:pt x="4" y="134"/>
                </a:lnTo>
                <a:lnTo>
                  <a:pt x="5" y="134"/>
                </a:lnTo>
                <a:lnTo>
                  <a:pt x="5" y="133"/>
                </a:lnTo>
                <a:lnTo>
                  <a:pt x="5" y="132"/>
                </a:lnTo>
                <a:lnTo>
                  <a:pt x="5" y="130"/>
                </a:lnTo>
                <a:lnTo>
                  <a:pt x="5" y="129"/>
                </a:lnTo>
                <a:lnTo>
                  <a:pt x="6" y="128"/>
                </a:lnTo>
                <a:lnTo>
                  <a:pt x="7" y="127"/>
                </a:lnTo>
                <a:lnTo>
                  <a:pt x="7" y="126"/>
                </a:lnTo>
                <a:lnTo>
                  <a:pt x="7" y="125"/>
                </a:lnTo>
                <a:lnTo>
                  <a:pt x="8" y="122"/>
                </a:lnTo>
                <a:lnTo>
                  <a:pt x="9" y="121"/>
                </a:lnTo>
                <a:lnTo>
                  <a:pt x="11" y="121"/>
                </a:lnTo>
                <a:lnTo>
                  <a:pt x="12" y="120"/>
                </a:lnTo>
                <a:lnTo>
                  <a:pt x="12" y="119"/>
                </a:lnTo>
                <a:lnTo>
                  <a:pt x="12" y="118"/>
                </a:lnTo>
                <a:lnTo>
                  <a:pt x="13" y="118"/>
                </a:lnTo>
                <a:lnTo>
                  <a:pt x="13" y="117"/>
                </a:lnTo>
                <a:lnTo>
                  <a:pt x="14" y="117"/>
                </a:lnTo>
                <a:lnTo>
                  <a:pt x="15" y="116"/>
                </a:lnTo>
                <a:lnTo>
                  <a:pt x="16" y="117"/>
                </a:lnTo>
                <a:lnTo>
                  <a:pt x="16" y="118"/>
                </a:lnTo>
                <a:lnTo>
                  <a:pt x="17" y="117"/>
                </a:lnTo>
                <a:lnTo>
                  <a:pt x="17" y="116"/>
                </a:lnTo>
                <a:lnTo>
                  <a:pt x="17" y="114"/>
                </a:lnTo>
                <a:lnTo>
                  <a:pt x="18" y="113"/>
                </a:lnTo>
                <a:lnTo>
                  <a:pt x="21" y="111"/>
                </a:lnTo>
                <a:lnTo>
                  <a:pt x="23" y="110"/>
                </a:lnTo>
                <a:lnTo>
                  <a:pt x="24" y="109"/>
                </a:lnTo>
                <a:lnTo>
                  <a:pt x="24" y="108"/>
                </a:lnTo>
                <a:lnTo>
                  <a:pt x="24" y="107"/>
                </a:lnTo>
                <a:lnTo>
                  <a:pt x="25" y="104"/>
                </a:lnTo>
                <a:lnTo>
                  <a:pt x="25" y="103"/>
                </a:lnTo>
                <a:lnTo>
                  <a:pt x="25" y="102"/>
                </a:lnTo>
                <a:lnTo>
                  <a:pt x="24" y="101"/>
                </a:lnTo>
                <a:lnTo>
                  <a:pt x="24" y="100"/>
                </a:lnTo>
                <a:lnTo>
                  <a:pt x="24" y="99"/>
                </a:lnTo>
                <a:lnTo>
                  <a:pt x="23" y="99"/>
                </a:lnTo>
                <a:lnTo>
                  <a:pt x="23" y="97"/>
                </a:lnTo>
                <a:lnTo>
                  <a:pt x="22" y="95"/>
                </a:lnTo>
                <a:lnTo>
                  <a:pt x="21" y="94"/>
                </a:lnTo>
                <a:lnTo>
                  <a:pt x="20" y="93"/>
                </a:lnTo>
                <a:lnTo>
                  <a:pt x="18" y="95"/>
                </a:lnTo>
                <a:lnTo>
                  <a:pt x="17" y="96"/>
                </a:lnTo>
                <a:lnTo>
                  <a:pt x="16" y="96"/>
                </a:lnTo>
                <a:lnTo>
                  <a:pt x="15" y="95"/>
                </a:lnTo>
                <a:lnTo>
                  <a:pt x="15" y="93"/>
                </a:lnTo>
                <a:lnTo>
                  <a:pt x="15" y="91"/>
                </a:lnTo>
                <a:lnTo>
                  <a:pt x="15" y="88"/>
                </a:lnTo>
                <a:lnTo>
                  <a:pt x="15" y="87"/>
                </a:lnTo>
                <a:lnTo>
                  <a:pt x="13" y="86"/>
                </a:lnTo>
                <a:lnTo>
                  <a:pt x="13" y="85"/>
                </a:lnTo>
                <a:lnTo>
                  <a:pt x="12" y="85"/>
                </a:lnTo>
                <a:lnTo>
                  <a:pt x="9" y="84"/>
                </a:lnTo>
                <a:lnTo>
                  <a:pt x="9" y="83"/>
                </a:lnTo>
                <a:lnTo>
                  <a:pt x="8" y="83"/>
                </a:lnTo>
                <a:lnTo>
                  <a:pt x="8" y="82"/>
                </a:lnTo>
                <a:lnTo>
                  <a:pt x="8" y="80"/>
                </a:lnTo>
                <a:lnTo>
                  <a:pt x="8" y="79"/>
                </a:lnTo>
                <a:lnTo>
                  <a:pt x="9" y="78"/>
                </a:lnTo>
                <a:lnTo>
                  <a:pt x="8" y="77"/>
                </a:lnTo>
                <a:lnTo>
                  <a:pt x="7" y="75"/>
                </a:lnTo>
                <a:lnTo>
                  <a:pt x="7" y="74"/>
                </a:lnTo>
                <a:lnTo>
                  <a:pt x="7" y="71"/>
                </a:lnTo>
                <a:lnTo>
                  <a:pt x="7" y="70"/>
                </a:lnTo>
                <a:lnTo>
                  <a:pt x="7" y="67"/>
                </a:lnTo>
                <a:lnTo>
                  <a:pt x="7" y="66"/>
                </a:lnTo>
                <a:lnTo>
                  <a:pt x="7" y="64"/>
                </a:lnTo>
                <a:lnTo>
                  <a:pt x="6" y="62"/>
                </a:lnTo>
                <a:lnTo>
                  <a:pt x="5" y="60"/>
                </a:lnTo>
                <a:lnTo>
                  <a:pt x="5" y="59"/>
                </a:lnTo>
                <a:lnTo>
                  <a:pt x="4" y="59"/>
                </a:lnTo>
                <a:lnTo>
                  <a:pt x="4" y="58"/>
                </a:lnTo>
                <a:lnTo>
                  <a:pt x="0" y="54"/>
                </a:lnTo>
                <a:lnTo>
                  <a:pt x="0" y="53"/>
                </a:lnTo>
                <a:lnTo>
                  <a:pt x="2" y="50"/>
                </a:lnTo>
                <a:lnTo>
                  <a:pt x="4" y="46"/>
                </a:lnTo>
                <a:lnTo>
                  <a:pt x="5" y="43"/>
                </a:lnTo>
                <a:lnTo>
                  <a:pt x="7" y="41"/>
                </a:lnTo>
                <a:lnTo>
                  <a:pt x="11" y="38"/>
                </a:lnTo>
                <a:lnTo>
                  <a:pt x="13" y="37"/>
                </a:lnTo>
                <a:lnTo>
                  <a:pt x="15" y="36"/>
                </a:lnTo>
                <a:lnTo>
                  <a:pt x="17" y="36"/>
                </a:lnTo>
                <a:lnTo>
                  <a:pt x="18" y="36"/>
                </a:lnTo>
                <a:lnTo>
                  <a:pt x="22" y="36"/>
                </a:lnTo>
                <a:lnTo>
                  <a:pt x="28" y="36"/>
                </a:lnTo>
                <a:lnTo>
                  <a:pt x="29" y="36"/>
                </a:lnTo>
                <a:lnTo>
                  <a:pt x="32" y="36"/>
                </a:lnTo>
                <a:lnTo>
                  <a:pt x="33" y="35"/>
                </a:lnTo>
                <a:lnTo>
                  <a:pt x="34" y="34"/>
                </a:lnTo>
                <a:lnTo>
                  <a:pt x="34" y="33"/>
                </a:lnTo>
                <a:lnTo>
                  <a:pt x="35" y="30"/>
                </a:lnTo>
                <a:lnTo>
                  <a:pt x="38" y="33"/>
                </a:lnTo>
                <a:lnTo>
                  <a:pt x="42" y="36"/>
                </a:lnTo>
                <a:lnTo>
                  <a:pt x="43" y="37"/>
                </a:lnTo>
                <a:lnTo>
                  <a:pt x="45" y="38"/>
                </a:lnTo>
                <a:lnTo>
                  <a:pt x="46" y="38"/>
                </a:lnTo>
                <a:lnTo>
                  <a:pt x="47" y="38"/>
                </a:lnTo>
                <a:lnTo>
                  <a:pt x="51" y="40"/>
                </a:lnTo>
                <a:lnTo>
                  <a:pt x="56" y="40"/>
                </a:lnTo>
                <a:lnTo>
                  <a:pt x="64" y="40"/>
                </a:lnTo>
                <a:lnTo>
                  <a:pt x="71" y="40"/>
                </a:lnTo>
                <a:lnTo>
                  <a:pt x="75" y="40"/>
                </a:lnTo>
                <a:lnTo>
                  <a:pt x="85" y="41"/>
                </a:lnTo>
                <a:lnTo>
                  <a:pt x="92" y="41"/>
                </a:lnTo>
                <a:lnTo>
                  <a:pt x="93" y="41"/>
                </a:lnTo>
                <a:lnTo>
                  <a:pt x="94" y="41"/>
                </a:lnTo>
                <a:lnTo>
                  <a:pt x="95" y="41"/>
                </a:lnTo>
                <a:lnTo>
                  <a:pt x="97" y="41"/>
                </a:lnTo>
                <a:lnTo>
                  <a:pt x="106" y="41"/>
                </a:lnTo>
                <a:lnTo>
                  <a:pt x="107" y="41"/>
                </a:lnTo>
                <a:lnTo>
                  <a:pt x="108" y="41"/>
                </a:lnTo>
                <a:lnTo>
                  <a:pt x="109" y="41"/>
                </a:lnTo>
                <a:lnTo>
                  <a:pt x="112" y="41"/>
                </a:lnTo>
                <a:lnTo>
                  <a:pt x="124" y="42"/>
                </a:lnTo>
                <a:lnTo>
                  <a:pt x="133" y="41"/>
                </a:lnTo>
                <a:lnTo>
                  <a:pt x="136" y="41"/>
                </a:lnTo>
                <a:lnTo>
                  <a:pt x="138" y="41"/>
                </a:lnTo>
                <a:lnTo>
                  <a:pt x="141" y="41"/>
                </a:lnTo>
                <a:lnTo>
                  <a:pt x="143" y="40"/>
                </a:lnTo>
                <a:lnTo>
                  <a:pt x="144" y="40"/>
                </a:lnTo>
                <a:lnTo>
                  <a:pt x="146" y="38"/>
                </a:lnTo>
                <a:lnTo>
                  <a:pt x="147" y="38"/>
                </a:lnTo>
                <a:lnTo>
                  <a:pt x="149" y="37"/>
                </a:lnTo>
                <a:lnTo>
                  <a:pt x="151" y="35"/>
                </a:lnTo>
                <a:lnTo>
                  <a:pt x="154" y="33"/>
                </a:lnTo>
                <a:lnTo>
                  <a:pt x="156" y="30"/>
                </a:lnTo>
                <a:lnTo>
                  <a:pt x="161" y="28"/>
                </a:lnTo>
                <a:lnTo>
                  <a:pt x="163" y="26"/>
                </a:lnTo>
                <a:lnTo>
                  <a:pt x="166" y="25"/>
                </a:lnTo>
                <a:lnTo>
                  <a:pt x="168" y="24"/>
                </a:lnTo>
                <a:lnTo>
                  <a:pt x="171" y="22"/>
                </a:lnTo>
                <a:lnTo>
                  <a:pt x="175" y="20"/>
                </a:lnTo>
                <a:lnTo>
                  <a:pt x="180" y="19"/>
                </a:lnTo>
                <a:lnTo>
                  <a:pt x="182" y="19"/>
                </a:lnTo>
                <a:lnTo>
                  <a:pt x="187" y="18"/>
                </a:lnTo>
                <a:lnTo>
                  <a:pt x="192" y="18"/>
                </a:lnTo>
                <a:lnTo>
                  <a:pt x="195" y="19"/>
                </a:lnTo>
                <a:lnTo>
                  <a:pt x="198" y="19"/>
                </a:lnTo>
                <a:lnTo>
                  <a:pt x="204" y="20"/>
                </a:lnTo>
                <a:lnTo>
                  <a:pt x="209" y="21"/>
                </a:lnTo>
                <a:lnTo>
                  <a:pt x="214" y="22"/>
                </a:lnTo>
                <a:lnTo>
                  <a:pt x="220" y="24"/>
                </a:lnTo>
                <a:lnTo>
                  <a:pt x="221" y="24"/>
                </a:lnTo>
                <a:lnTo>
                  <a:pt x="223" y="25"/>
                </a:lnTo>
                <a:lnTo>
                  <a:pt x="229" y="25"/>
                </a:lnTo>
                <a:lnTo>
                  <a:pt x="231" y="25"/>
                </a:lnTo>
                <a:lnTo>
                  <a:pt x="233" y="25"/>
                </a:lnTo>
                <a:lnTo>
                  <a:pt x="235" y="25"/>
                </a:lnTo>
                <a:lnTo>
                  <a:pt x="237" y="25"/>
                </a:lnTo>
                <a:lnTo>
                  <a:pt x="240" y="24"/>
                </a:lnTo>
                <a:lnTo>
                  <a:pt x="242" y="24"/>
                </a:lnTo>
                <a:lnTo>
                  <a:pt x="246" y="22"/>
                </a:lnTo>
                <a:lnTo>
                  <a:pt x="253" y="22"/>
                </a:lnTo>
                <a:lnTo>
                  <a:pt x="256" y="21"/>
                </a:lnTo>
                <a:lnTo>
                  <a:pt x="258" y="21"/>
                </a:lnTo>
                <a:lnTo>
                  <a:pt x="262" y="21"/>
                </a:lnTo>
                <a:lnTo>
                  <a:pt x="264" y="21"/>
                </a:lnTo>
                <a:lnTo>
                  <a:pt x="268" y="21"/>
                </a:lnTo>
                <a:lnTo>
                  <a:pt x="271" y="22"/>
                </a:lnTo>
                <a:lnTo>
                  <a:pt x="273" y="24"/>
                </a:lnTo>
                <a:lnTo>
                  <a:pt x="276" y="25"/>
                </a:lnTo>
                <a:lnTo>
                  <a:pt x="278" y="25"/>
                </a:lnTo>
                <a:lnTo>
                  <a:pt x="279" y="25"/>
                </a:lnTo>
                <a:lnTo>
                  <a:pt x="285" y="27"/>
                </a:lnTo>
                <a:lnTo>
                  <a:pt x="287" y="28"/>
                </a:lnTo>
                <a:lnTo>
                  <a:pt x="288" y="28"/>
                </a:lnTo>
                <a:lnTo>
                  <a:pt x="290" y="28"/>
                </a:lnTo>
                <a:lnTo>
                  <a:pt x="291" y="29"/>
                </a:lnTo>
                <a:lnTo>
                  <a:pt x="292" y="29"/>
                </a:lnTo>
                <a:lnTo>
                  <a:pt x="294" y="29"/>
                </a:lnTo>
                <a:lnTo>
                  <a:pt x="297" y="29"/>
                </a:lnTo>
                <a:lnTo>
                  <a:pt x="305" y="28"/>
                </a:lnTo>
                <a:lnTo>
                  <a:pt x="313" y="26"/>
                </a:lnTo>
                <a:lnTo>
                  <a:pt x="314" y="25"/>
                </a:lnTo>
                <a:lnTo>
                  <a:pt x="320" y="22"/>
                </a:lnTo>
                <a:lnTo>
                  <a:pt x="333" y="18"/>
                </a:lnTo>
                <a:lnTo>
                  <a:pt x="340" y="16"/>
                </a:lnTo>
                <a:lnTo>
                  <a:pt x="343" y="15"/>
                </a:lnTo>
                <a:lnTo>
                  <a:pt x="345" y="15"/>
                </a:lnTo>
                <a:lnTo>
                  <a:pt x="345" y="13"/>
                </a:lnTo>
                <a:lnTo>
                  <a:pt x="351" y="12"/>
                </a:lnTo>
                <a:lnTo>
                  <a:pt x="354" y="11"/>
                </a:lnTo>
                <a:lnTo>
                  <a:pt x="357" y="10"/>
                </a:lnTo>
                <a:lnTo>
                  <a:pt x="366" y="8"/>
                </a:lnTo>
                <a:lnTo>
                  <a:pt x="371" y="5"/>
                </a:lnTo>
                <a:lnTo>
                  <a:pt x="378" y="3"/>
                </a:lnTo>
                <a:lnTo>
                  <a:pt x="383" y="2"/>
                </a:lnTo>
                <a:lnTo>
                  <a:pt x="386" y="1"/>
                </a:lnTo>
                <a:lnTo>
                  <a:pt x="389" y="1"/>
                </a:lnTo>
                <a:lnTo>
                  <a:pt x="394" y="0"/>
                </a:lnTo>
                <a:lnTo>
                  <a:pt x="399" y="0"/>
                </a:lnTo>
                <a:lnTo>
                  <a:pt x="402" y="0"/>
                </a:lnTo>
                <a:lnTo>
                  <a:pt x="406" y="0"/>
                </a:lnTo>
                <a:lnTo>
                  <a:pt x="408" y="0"/>
                </a:lnTo>
                <a:lnTo>
                  <a:pt x="417" y="1"/>
                </a:lnTo>
                <a:lnTo>
                  <a:pt x="420" y="1"/>
                </a:lnTo>
                <a:lnTo>
                  <a:pt x="423" y="2"/>
                </a:lnTo>
                <a:lnTo>
                  <a:pt x="429" y="3"/>
                </a:lnTo>
                <a:lnTo>
                  <a:pt x="431" y="4"/>
                </a:lnTo>
                <a:lnTo>
                  <a:pt x="432" y="4"/>
                </a:lnTo>
                <a:lnTo>
                  <a:pt x="435" y="4"/>
                </a:lnTo>
                <a:lnTo>
                  <a:pt x="448" y="8"/>
                </a:lnTo>
                <a:lnTo>
                  <a:pt x="452" y="9"/>
                </a:lnTo>
                <a:lnTo>
                  <a:pt x="456" y="9"/>
                </a:lnTo>
                <a:close/>
              </a:path>
            </a:pathLst>
          </a:custGeom>
          <a:solidFill>
            <a:schemeClr val="accent3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051A94A5-370B-C78F-1C90-E252C4D15E0F}"/>
              </a:ext>
            </a:extLst>
          </p:cNvPr>
          <p:cNvSpPr/>
          <p:nvPr/>
        </p:nvSpPr>
        <p:spPr>
          <a:xfrm>
            <a:off x="6604041" y="1128116"/>
            <a:ext cx="2063657" cy="1079892"/>
          </a:xfrm>
          <a:prstGeom prst="roundRect">
            <a:avLst/>
          </a:prstGeom>
          <a:noFill/>
          <a:ln>
            <a:solidFill>
              <a:srgbClr val="C3B99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Rectangle 23">
            <a:extLst>
              <a:ext uri="{FF2B5EF4-FFF2-40B4-BE49-F238E27FC236}">
                <a16:creationId xmlns:a16="http://schemas.microsoft.com/office/drawing/2014/main" id="{4631989C-4AB7-7373-1CEB-747CD6BF1653}"/>
              </a:ext>
            </a:extLst>
          </p:cNvPr>
          <p:cNvSpPr>
            <a:spLocks noChangeArrowheads="1"/>
          </p:cNvSpPr>
          <p:nvPr/>
        </p:nvSpPr>
        <p:spPr bwMode="black">
          <a:xfrm>
            <a:off x="6604041" y="1275835"/>
            <a:ext cx="2063657" cy="784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171450" indent="-171450">
              <a:lnSpc>
                <a:spcPct val="114000"/>
              </a:lnSpc>
              <a:buFontTx/>
              <a:buChar char="•"/>
            </a:pPr>
            <a:r>
              <a:rPr lang="en-US" altLang="zh-CN" sz="1000" b="0" dirty="0">
                <a:ea typeface="宋体" charset="-122"/>
                <a:cs typeface="Arial" charset="0"/>
              </a:rPr>
              <a:t>Lorem ipsum dolor sit </a:t>
            </a:r>
            <a:r>
              <a:rPr lang="en-US" altLang="zh-CN" sz="1000" b="0" dirty="0" err="1">
                <a:ea typeface="宋体" charset="-122"/>
                <a:cs typeface="Arial" charset="0"/>
              </a:rPr>
              <a:t>amet</a:t>
            </a:r>
            <a:r>
              <a:rPr lang="en-US" altLang="zh-CN" sz="1000" b="0" dirty="0">
                <a:ea typeface="宋体" charset="-122"/>
                <a:cs typeface="Arial" charset="0"/>
              </a:rPr>
              <a:t>, </a:t>
            </a:r>
            <a:r>
              <a:rPr lang="en-US" altLang="zh-CN" sz="1000" b="0" dirty="0" err="1">
                <a:ea typeface="宋体" charset="-122"/>
                <a:cs typeface="Arial" charset="0"/>
              </a:rPr>
              <a:t>consectetur</a:t>
            </a:r>
            <a:r>
              <a:rPr lang="en-US" altLang="zh-CN" sz="1000" b="0" dirty="0">
                <a:ea typeface="宋体" charset="-122"/>
                <a:cs typeface="Arial" charset="0"/>
              </a:rPr>
              <a:t> </a:t>
            </a:r>
            <a:r>
              <a:rPr lang="en-US" altLang="zh-CN" sz="1000" b="0" dirty="0" err="1">
                <a:ea typeface="宋体" charset="-122"/>
                <a:cs typeface="Arial" charset="0"/>
              </a:rPr>
              <a:t>adipiscing</a:t>
            </a:r>
            <a:r>
              <a:rPr lang="en-US" altLang="zh-CN" sz="1000" b="0" dirty="0">
                <a:ea typeface="宋体" charset="-122"/>
                <a:cs typeface="Arial" charset="0"/>
              </a:rPr>
              <a:t> </a:t>
            </a:r>
            <a:r>
              <a:rPr lang="en-US" altLang="zh-CN" sz="1000" b="0" dirty="0" err="1">
                <a:ea typeface="宋体" charset="-122"/>
                <a:cs typeface="Arial" charset="0"/>
              </a:rPr>
              <a:t>elit</a:t>
            </a:r>
            <a:r>
              <a:rPr lang="en-US" altLang="zh-CN" sz="1000" b="0" dirty="0">
                <a:ea typeface="宋体" charset="-122"/>
                <a:cs typeface="Arial" charset="0"/>
              </a:rPr>
              <a:t>, sed do </a:t>
            </a:r>
            <a:r>
              <a:rPr lang="en-US" altLang="zh-CN" sz="1000" b="0" dirty="0" err="1">
                <a:ea typeface="宋体" charset="-122"/>
                <a:cs typeface="Arial" charset="0"/>
              </a:rPr>
              <a:t>eiusmod</a:t>
            </a:r>
            <a:r>
              <a:rPr lang="en-US" altLang="zh-CN" sz="1000" b="0" dirty="0">
                <a:ea typeface="宋体" charset="-122"/>
                <a:cs typeface="Arial" charset="0"/>
              </a:rPr>
              <a:t> </a:t>
            </a:r>
            <a:r>
              <a:rPr lang="en-US" altLang="zh-CN" sz="1000" b="0" dirty="0" err="1">
                <a:ea typeface="宋体" charset="-122"/>
                <a:cs typeface="Arial" charset="0"/>
              </a:rPr>
              <a:t>tempor</a:t>
            </a:r>
            <a:r>
              <a:rPr lang="en-US" altLang="zh-CN" sz="1000" b="0" dirty="0">
                <a:ea typeface="宋体" charset="-122"/>
                <a:cs typeface="Arial" charset="0"/>
              </a:rPr>
              <a:t> </a:t>
            </a:r>
            <a:r>
              <a:rPr lang="en-US" altLang="zh-CN" sz="1000" b="0" dirty="0" err="1">
                <a:ea typeface="宋体" charset="-122"/>
                <a:cs typeface="Arial" charset="0"/>
              </a:rPr>
              <a:t>incididunt</a:t>
            </a:r>
            <a:r>
              <a:rPr lang="en-US" altLang="zh-CN" sz="1000" b="0" dirty="0">
                <a:ea typeface="宋体" charset="-122"/>
                <a:cs typeface="Arial" charset="0"/>
              </a:rPr>
              <a:t> </a:t>
            </a:r>
            <a:r>
              <a:rPr lang="en-US" altLang="zh-CN" sz="1000" b="0" dirty="0" err="1">
                <a:ea typeface="宋体" charset="-122"/>
                <a:cs typeface="Arial" charset="0"/>
              </a:rPr>
              <a:t>ut</a:t>
            </a:r>
            <a:r>
              <a:rPr lang="en-US" altLang="zh-CN" sz="1000" b="0" dirty="0">
                <a:ea typeface="宋体" charset="-122"/>
                <a:cs typeface="Arial" charset="0"/>
              </a:rPr>
              <a:t> labore et dolore magna </a:t>
            </a:r>
            <a:r>
              <a:rPr lang="en-US" altLang="zh-CN" sz="1000" b="0" dirty="0" err="1">
                <a:ea typeface="宋体" charset="-122"/>
                <a:cs typeface="Arial" charset="0"/>
              </a:rPr>
              <a:t>aliqua</a:t>
            </a:r>
            <a:r>
              <a:rPr lang="en-US" altLang="zh-CN" sz="1000" b="0" dirty="0">
                <a:ea typeface="宋体" charset="-122"/>
                <a:cs typeface="Arial" charset="0"/>
              </a:rPr>
              <a:t>.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3475E60D-51C4-ED66-C204-15D5F8FEEAF3}"/>
              </a:ext>
            </a:extLst>
          </p:cNvPr>
          <p:cNvSpPr/>
          <p:nvPr/>
        </p:nvSpPr>
        <p:spPr>
          <a:xfrm>
            <a:off x="6604041" y="2451039"/>
            <a:ext cx="2063657" cy="1079892"/>
          </a:xfrm>
          <a:prstGeom prst="round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Rectangle 23">
            <a:extLst>
              <a:ext uri="{FF2B5EF4-FFF2-40B4-BE49-F238E27FC236}">
                <a16:creationId xmlns:a16="http://schemas.microsoft.com/office/drawing/2014/main" id="{E74FFDEF-F8FD-F399-B087-B214B0557FB8}"/>
              </a:ext>
            </a:extLst>
          </p:cNvPr>
          <p:cNvSpPr>
            <a:spLocks noChangeArrowheads="1"/>
          </p:cNvSpPr>
          <p:nvPr/>
        </p:nvSpPr>
        <p:spPr bwMode="black">
          <a:xfrm>
            <a:off x="6604041" y="2598758"/>
            <a:ext cx="2063657" cy="784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171450" indent="-171450">
              <a:lnSpc>
                <a:spcPct val="114000"/>
              </a:lnSpc>
              <a:buFontTx/>
              <a:buChar char="•"/>
            </a:pPr>
            <a:r>
              <a:rPr lang="en-US" altLang="zh-CN" sz="1000" b="0" dirty="0">
                <a:ea typeface="宋体" charset="-122"/>
                <a:cs typeface="Arial" charset="0"/>
              </a:rPr>
              <a:t>Lorem ipsum dolor sit </a:t>
            </a:r>
            <a:r>
              <a:rPr lang="en-US" altLang="zh-CN" sz="1000" b="0" dirty="0" err="1">
                <a:ea typeface="宋体" charset="-122"/>
                <a:cs typeface="Arial" charset="0"/>
              </a:rPr>
              <a:t>amet</a:t>
            </a:r>
            <a:r>
              <a:rPr lang="en-US" altLang="zh-CN" sz="1000" b="0" dirty="0">
                <a:ea typeface="宋体" charset="-122"/>
                <a:cs typeface="Arial" charset="0"/>
              </a:rPr>
              <a:t>, </a:t>
            </a:r>
            <a:r>
              <a:rPr lang="en-US" altLang="zh-CN" sz="1000" b="0" dirty="0" err="1">
                <a:ea typeface="宋体" charset="-122"/>
                <a:cs typeface="Arial" charset="0"/>
              </a:rPr>
              <a:t>consectetur</a:t>
            </a:r>
            <a:r>
              <a:rPr lang="en-US" altLang="zh-CN" sz="1000" b="0" dirty="0">
                <a:ea typeface="宋体" charset="-122"/>
                <a:cs typeface="Arial" charset="0"/>
              </a:rPr>
              <a:t> </a:t>
            </a:r>
            <a:r>
              <a:rPr lang="en-US" altLang="zh-CN" sz="1000" b="0" dirty="0" err="1">
                <a:ea typeface="宋体" charset="-122"/>
                <a:cs typeface="Arial" charset="0"/>
              </a:rPr>
              <a:t>adipiscing</a:t>
            </a:r>
            <a:r>
              <a:rPr lang="en-US" altLang="zh-CN" sz="1000" b="0" dirty="0">
                <a:ea typeface="宋体" charset="-122"/>
                <a:cs typeface="Arial" charset="0"/>
              </a:rPr>
              <a:t> </a:t>
            </a:r>
            <a:r>
              <a:rPr lang="en-US" altLang="zh-CN" sz="1000" b="0" dirty="0" err="1">
                <a:ea typeface="宋体" charset="-122"/>
                <a:cs typeface="Arial" charset="0"/>
              </a:rPr>
              <a:t>elit</a:t>
            </a:r>
            <a:r>
              <a:rPr lang="en-US" altLang="zh-CN" sz="1000" b="0" dirty="0">
                <a:ea typeface="宋体" charset="-122"/>
                <a:cs typeface="Arial" charset="0"/>
              </a:rPr>
              <a:t>, sed do </a:t>
            </a:r>
            <a:r>
              <a:rPr lang="en-US" altLang="zh-CN" sz="1000" b="0" dirty="0" err="1">
                <a:ea typeface="宋体" charset="-122"/>
                <a:cs typeface="Arial" charset="0"/>
              </a:rPr>
              <a:t>eiusmod</a:t>
            </a:r>
            <a:r>
              <a:rPr lang="en-US" altLang="zh-CN" sz="1000" b="0" dirty="0">
                <a:ea typeface="宋体" charset="-122"/>
                <a:cs typeface="Arial" charset="0"/>
              </a:rPr>
              <a:t> </a:t>
            </a:r>
            <a:r>
              <a:rPr lang="en-US" altLang="zh-CN" sz="1000" b="0" dirty="0" err="1">
                <a:ea typeface="宋体" charset="-122"/>
                <a:cs typeface="Arial" charset="0"/>
              </a:rPr>
              <a:t>tempor</a:t>
            </a:r>
            <a:r>
              <a:rPr lang="en-US" altLang="zh-CN" sz="1000" b="0" dirty="0">
                <a:ea typeface="宋体" charset="-122"/>
                <a:cs typeface="Arial" charset="0"/>
              </a:rPr>
              <a:t> </a:t>
            </a:r>
            <a:r>
              <a:rPr lang="en-US" altLang="zh-CN" sz="1000" b="0" dirty="0" err="1">
                <a:ea typeface="宋体" charset="-122"/>
                <a:cs typeface="Arial" charset="0"/>
              </a:rPr>
              <a:t>incididunt</a:t>
            </a:r>
            <a:r>
              <a:rPr lang="en-US" altLang="zh-CN" sz="1000" b="0" dirty="0">
                <a:ea typeface="宋体" charset="-122"/>
                <a:cs typeface="Arial" charset="0"/>
              </a:rPr>
              <a:t> </a:t>
            </a:r>
            <a:r>
              <a:rPr lang="en-US" altLang="zh-CN" sz="1000" b="0" dirty="0" err="1">
                <a:ea typeface="宋体" charset="-122"/>
                <a:cs typeface="Arial" charset="0"/>
              </a:rPr>
              <a:t>ut</a:t>
            </a:r>
            <a:r>
              <a:rPr lang="en-US" altLang="zh-CN" sz="1000" b="0" dirty="0">
                <a:ea typeface="宋体" charset="-122"/>
                <a:cs typeface="Arial" charset="0"/>
              </a:rPr>
              <a:t> labore et dolore magna </a:t>
            </a:r>
            <a:r>
              <a:rPr lang="en-US" altLang="zh-CN" sz="1000" b="0" dirty="0" err="1">
                <a:ea typeface="宋体" charset="-122"/>
                <a:cs typeface="Arial" charset="0"/>
              </a:rPr>
              <a:t>aliqua</a:t>
            </a:r>
            <a:r>
              <a:rPr lang="en-US" altLang="zh-CN" sz="1000" b="0" dirty="0">
                <a:ea typeface="宋体" charset="-122"/>
                <a:cs typeface="Arial" charset="0"/>
              </a:rPr>
              <a:t>.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BBCAA467-927C-94CC-7573-3EAB91EA3010}"/>
              </a:ext>
            </a:extLst>
          </p:cNvPr>
          <p:cNvSpPr/>
          <p:nvPr/>
        </p:nvSpPr>
        <p:spPr>
          <a:xfrm>
            <a:off x="6604041" y="3747351"/>
            <a:ext cx="2063657" cy="1079892"/>
          </a:xfrm>
          <a:prstGeom prst="round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Rectangle 23">
            <a:extLst>
              <a:ext uri="{FF2B5EF4-FFF2-40B4-BE49-F238E27FC236}">
                <a16:creationId xmlns:a16="http://schemas.microsoft.com/office/drawing/2014/main" id="{2ABEA1FA-65C2-9BA3-42C9-069841769002}"/>
              </a:ext>
            </a:extLst>
          </p:cNvPr>
          <p:cNvSpPr>
            <a:spLocks noChangeArrowheads="1"/>
          </p:cNvSpPr>
          <p:nvPr/>
        </p:nvSpPr>
        <p:spPr bwMode="black">
          <a:xfrm>
            <a:off x="6604041" y="3895070"/>
            <a:ext cx="2063657" cy="784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171450" indent="-171450">
              <a:lnSpc>
                <a:spcPct val="114000"/>
              </a:lnSpc>
              <a:buFontTx/>
              <a:buChar char="•"/>
            </a:pPr>
            <a:r>
              <a:rPr lang="en-US" altLang="zh-CN" sz="1000" b="0" dirty="0">
                <a:ea typeface="宋体" charset="-122"/>
                <a:cs typeface="Arial" charset="0"/>
              </a:rPr>
              <a:t>Lorem ipsum dolor sit </a:t>
            </a:r>
            <a:r>
              <a:rPr lang="en-US" altLang="zh-CN" sz="1000" b="0" dirty="0" err="1">
                <a:ea typeface="宋体" charset="-122"/>
                <a:cs typeface="Arial" charset="0"/>
              </a:rPr>
              <a:t>amet</a:t>
            </a:r>
            <a:r>
              <a:rPr lang="en-US" altLang="zh-CN" sz="1000" b="0" dirty="0">
                <a:ea typeface="宋体" charset="-122"/>
                <a:cs typeface="Arial" charset="0"/>
              </a:rPr>
              <a:t>, </a:t>
            </a:r>
            <a:r>
              <a:rPr lang="en-US" altLang="zh-CN" sz="1000" b="0" dirty="0" err="1">
                <a:ea typeface="宋体" charset="-122"/>
                <a:cs typeface="Arial" charset="0"/>
              </a:rPr>
              <a:t>consectetur</a:t>
            </a:r>
            <a:r>
              <a:rPr lang="en-US" altLang="zh-CN" sz="1000" b="0" dirty="0">
                <a:ea typeface="宋体" charset="-122"/>
                <a:cs typeface="Arial" charset="0"/>
              </a:rPr>
              <a:t> </a:t>
            </a:r>
            <a:r>
              <a:rPr lang="en-US" altLang="zh-CN" sz="1000" b="0" dirty="0" err="1">
                <a:ea typeface="宋体" charset="-122"/>
                <a:cs typeface="Arial" charset="0"/>
              </a:rPr>
              <a:t>adipiscing</a:t>
            </a:r>
            <a:r>
              <a:rPr lang="en-US" altLang="zh-CN" sz="1000" b="0" dirty="0">
                <a:ea typeface="宋体" charset="-122"/>
                <a:cs typeface="Arial" charset="0"/>
              </a:rPr>
              <a:t> </a:t>
            </a:r>
            <a:r>
              <a:rPr lang="en-US" altLang="zh-CN" sz="1000" b="0" dirty="0" err="1">
                <a:ea typeface="宋体" charset="-122"/>
                <a:cs typeface="Arial" charset="0"/>
              </a:rPr>
              <a:t>elit</a:t>
            </a:r>
            <a:r>
              <a:rPr lang="en-US" altLang="zh-CN" sz="1000" b="0" dirty="0">
                <a:ea typeface="宋体" charset="-122"/>
                <a:cs typeface="Arial" charset="0"/>
              </a:rPr>
              <a:t>, sed do </a:t>
            </a:r>
            <a:r>
              <a:rPr lang="en-US" altLang="zh-CN" sz="1000" b="0" dirty="0" err="1">
                <a:ea typeface="宋体" charset="-122"/>
                <a:cs typeface="Arial" charset="0"/>
              </a:rPr>
              <a:t>eiusmod</a:t>
            </a:r>
            <a:r>
              <a:rPr lang="en-US" altLang="zh-CN" sz="1000" b="0" dirty="0">
                <a:ea typeface="宋体" charset="-122"/>
                <a:cs typeface="Arial" charset="0"/>
              </a:rPr>
              <a:t> </a:t>
            </a:r>
            <a:r>
              <a:rPr lang="en-US" altLang="zh-CN" sz="1000" b="0" dirty="0" err="1">
                <a:ea typeface="宋体" charset="-122"/>
                <a:cs typeface="Arial" charset="0"/>
              </a:rPr>
              <a:t>tempor</a:t>
            </a:r>
            <a:r>
              <a:rPr lang="en-US" altLang="zh-CN" sz="1000" b="0" dirty="0">
                <a:ea typeface="宋体" charset="-122"/>
                <a:cs typeface="Arial" charset="0"/>
              </a:rPr>
              <a:t> </a:t>
            </a:r>
            <a:r>
              <a:rPr lang="en-US" altLang="zh-CN" sz="1000" b="0" dirty="0" err="1">
                <a:ea typeface="宋体" charset="-122"/>
                <a:cs typeface="Arial" charset="0"/>
              </a:rPr>
              <a:t>incididunt</a:t>
            </a:r>
            <a:r>
              <a:rPr lang="en-US" altLang="zh-CN" sz="1000" b="0" dirty="0">
                <a:ea typeface="宋体" charset="-122"/>
                <a:cs typeface="Arial" charset="0"/>
              </a:rPr>
              <a:t> </a:t>
            </a:r>
            <a:r>
              <a:rPr lang="en-US" altLang="zh-CN" sz="1000" b="0" dirty="0" err="1">
                <a:ea typeface="宋体" charset="-122"/>
                <a:cs typeface="Arial" charset="0"/>
              </a:rPr>
              <a:t>ut</a:t>
            </a:r>
            <a:r>
              <a:rPr lang="en-US" altLang="zh-CN" sz="1000" b="0" dirty="0">
                <a:ea typeface="宋体" charset="-122"/>
                <a:cs typeface="Arial" charset="0"/>
              </a:rPr>
              <a:t> labore et dolore magna </a:t>
            </a:r>
            <a:r>
              <a:rPr lang="en-US" altLang="zh-CN" sz="1000" b="0" dirty="0" err="1">
                <a:ea typeface="宋体" charset="-122"/>
                <a:cs typeface="Arial" charset="0"/>
              </a:rPr>
              <a:t>aliqua</a:t>
            </a:r>
            <a:r>
              <a:rPr lang="en-US" altLang="zh-CN" sz="1000" b="0" dirty="0">
                <a:ea typeface="宋体" charset="-122"/>
                <a:cs typeface="Arial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106716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65DB4F-E94D-763F-7E4A-5AA924C94D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D6A562-C687-DC08-8B4F-2D4E126C6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 fontScale="90000"/>
          </a:bodyPr>
          <a:lstStyle/>
          <a:p>
            <a:r>
              <a:rPr lang="en-US" altLang="zh-CN" dirty="0"/>
              <a:t>Middlesex County (MA): The Education Capital</a:t>
            </a:r>
          </a:p>
        </p:txBody>
      </p:sp>
      <p:sp>
        <p:nvSpPr>
          <p:cNvPr id="2568" name="Freeform 2188">
            <a:extLst>
              <a:ext uri="{FF2B5EF4-FFF2-40B4-BE49-F238E27FC236}">
                <a16:creationId xmlns:a16="http://schemas.microsoft.com/office/drawing/2014/main" id="{F9A9B4E3-3A12-27A3-323F-52F94E2C4F0A}"/>
              </a:ext>
            </a:extLst>
          </p:cNvPr>
          <p:cNvSpPr>
            <a:spLocks noEditPoints="1"/>
          </p:cNvSpPr>
          <p:nvPr/>
        </p:nvSpPr>
        <p:spPr bwMode="auto">
          <a:xfrm>
            <a:off x="1979712" y="1203598"/>
            <a:ext cx="4148138" cy="3725863"/>
          </a:xfrm>
          <a:custGeom>
            <a:avLst/>
            <a:gdLst>
              <a:gd name="T0" fmla="*/ 2356 w 2613"/>
              <a:gd name="T1" fmla="*/ 1557 h 2347"/>
              <a:gd name="T2" fmla="*/ 2302 w 2613"/>
              <a:gd name="T3" fmla="*/ 1485 h 2347"/>
              <a:gd name="T4" fmla="*/ 2254 w 2613"/>
              <a:gd name="T5" fmla="*/ 1509 h 2347"/>
              <a:gd name="T6" fmla="*/ 2187 w 2613"/>
              <a:gd name="T7" fmla="*/ 1533 h 2347"/>
              <a:gd name="T8" fmla="*/ 2170 w 2613"/>
              <a:gd name="T9" fmla="*/ 1618 h 2347"/>
              <a:gd name="T10" fmla="*/ 2175 w 2613"/>
              <a:gd name="T11" fmla="*/ 1677 h 2347"/>
              <a:gd name="T12" fmla="*/ 2113 w 2613"/>
              <a:gd name="T13" fmla="*/ 1827 h 2347"/>
              <a:gd name="T14" fmla="*/ 2062 w 2613"/>
              <a:gd name="T15" fmla="*/ 1802 h 2347"/>
              <a:gd name="T16" fmla="*/ 2011 w 2613"/>
              <a:gd name="T17" fmla="*/ 1741 h 2347"/>
              <a:gd name="T18" fmla="*/ 1980 w 2613"/>
              <a:gd name="T19" fmla="*/ 1684 h 2347"/>
              <a:gd name="T20" fmla="*/ 1916 w 2613"/>
              <a:gd name="T21" fmla="*/ 1665 h 2347"/>
              <a:gd name="T22" fmla="*/ 1844 w 2613"/>
              <a:gd name="T23" fmla="*/ 1665 h 2347"/>
              <a:gd name="T24" fmla="*/ 1710 w 2613"/>
              <a:gd name="T25" fmla="*/ 1710 h 2347"/>
              <a:gd name="T26" fmla="*/ 1745 w 2613"/>
              <a:gd name="T27" fmla="*/ 1863 h 2347"/>
              <a:gd name="T28" fmla="*/ 1691 w 2613"/>
              <a:gd name="T29" fmla="*/ 2003 h 2347"/>
              <a:gd name="T30" fmla="*/ 1659 w 2613"/>
              <a:gd name="T31" fmla="*/ 2072 h 2347"/>
              <a:gd name="T32" fmla="*/ 1650 w 2613"/>
              <a:gd name="T33" fmla="*/ 2112 h 2347"/>
              <a:gd name="T34" fmla="*/ 1642 w 2613"/>
              <a:gd name="T35" fmla="*/ 2160 h 2347"/>
              <a:gd name="T36" fmla="*/ 1440 w 2613"/>
              <a:gd name="T37" fmla="*/ 2260 h 2347"/>
              <a:gd name="T38" fmla="*/ 1251 w 2613"/>
              <a:gd name="T39" fmla="*/ 2310 h 2347"/>
              <a:gd name="T40" fmla="*/ 1016 w 2613"/>
              <a:gd name="T41" fmla="*/ 2230 h 2347"/>
              <a:gd name="T42" fmla="*/ 891 w 2613"/>
              <a:gd name="T43" fmla="*/ 2063 h 2347"/>
              <a:gd name="T44" fmla="*/ 1021 w 2613"/>
              <a:gd name="T45" fmla="*/ 1901 h 2347"/>
              <a:gd name="T46" fmla="*/ 1063 w 2613"/>
              <a:gd name="T47" fmla="*/ 1917 h 2347"/>
              <a:gd name="T48" fmla="*/ 1126 w 2613"/>
              <a:gd name="T49" fmla="*/ 1902 h 2347"/>
              <a:gd name="T50" fmla="*/ 1185 w 2613"/>
              <a:gd name="T51" fmla="*/ 1835 h 2347"/>
              <a:gd name="T52" fmla="*/ 1192 w 2613"/>
              <a:gd name="T53" fmla="*/ 1652 h 2347"/>
              <a:gd name="T54" fmla="*/ 975 w 2613"/>
              <a:gd name="T55" fmla="*/ 1691 h 2347"/>
              <a:gd name="T56" fmla="*/ 822 w 2613"/>
              <a:gd name="T57" fmla="*/ 1581 h 2347"/>
              <a:gd name="T58" fmla="*/ 942 w 2613"/>
              <a:gd name="T59" fmla="*/ 1422 h 2347"/>
              <a:gd name="T60" fmla="*/ 1035 w 2613"/>
              <a:gd name="T61" fmla="*/ 1201 h 2347"/>
              <a:gd name="T62" fmla="*/ 1029 w 2613"/>
              <a:gd name="T63" fmla="*/ 1016 h 2347"/>
              <a:gd name="T64" fmla="*/ 1054 w 2613"/>
              <a:gd name="T65" fmla="*/ 782 h 2347"/>
              <a:gd name="T66" fmla="*/ 829 w 2613"/>
              <a:gd name="T67" fmla="*/ 748 h 2347"/>
              <a:gd name="T68" fmla="*/ 781 w 2613"/>
              <a:gd name="T69" fmla="*/ 859 h 2347"/>
              <a:gd name="T70" fmla="*/ 681 w 2613"/>
              <a:gd name="T71" fmla="*/ 623 h 2347"/>
              <a:gd name="T72" fmla="*/ 311 w 2613"/>
              <a:gd name="T73" fmla="*/ 404 h 2347"/>
              <a:gd name="T74" fmla="*/ 98 w 2613"/>
              <a:gd name="T75" fmla="*/ 215 h 2347"/>
              <a:gd name="T76" fmla="*/ 145 w 2613"/>
              <a:gd name="T77" fmla="*/ 108 h 2347"/>
              <a:gd name="T78" fmla="*/ 457 w 2613"/>
              <a:gd name="T79" fmla="*/ 119 h 2347"/>
              <a:gd name="T80" fmla="*/ 749 w 2613"/>
              <a:gd name="T81" fmla="*/ 129 h 2347"/>
              <a:gd name="T82" fmla="*/ 1057 w 2613"/>
              <a:gd name="T83" fmla="*/ 138 h 2347"/>
              <a:gd name="T84" fmla="*/ 1312 w 2613"/>
              <a:gd name="T85" fmla="*/ 146 h 2347"/>
              <a:gd name="T86" fmla="*/ 1584 w 2613"/>
              <a:gd name="T87" fmla="*/ 155 h 2347"/>
              <a:gd name="T88" fmla="*/ 1840 w 2613"/>
              <a:gd name="T89" fmla="*/ 106 h 2347"/>
              <a:gd name="T90" fmla="*/ 1959 w 2613"/>
              <a:gd name="T91" fmla="*/ 242 h 2347"/>
              <a:gd name="T92" fmla="*/ 1991 w 2613"/>
              <a:gd name="T93" fmla="*/ 376 h 2347"/>
              <a:gd name="T94" fmla="*/ 2147 w 2613"/>
              <a:gd name="T95" fmla="*/ 499 h 2347"/>
              <a:gd name="T96" fmla="*/ 2136 w 2613"/>
              <a:gd name="T97" fmla="*/ 519 h 2347"/>
              <a:gd name="T98" fmla="*/ 2260 w 2613"/>
              <a:gd name="T99" fmla="*/ 549 h 2347"/>
              <a:gd name="T100" fmla="*/ 2556 w 2613"/>
              <a:gd name="T101" fmla="*/ 671 h 2347"/>
              <a:gd name="T102" fmla="*/ 2517 w 2613"/>
              <a:gd name="T103" fmla="*/ 671 h 2347"/>
              <a:gd name="T104" fmla="*/ 2466 w 2613"/>
              <a:gd name="T105" fmla="*/ 851 h 2347"/>
              <a:gd name="T106" fmla="*/ 2558 w 2613"/>
              <a:gd name="T107" fmla="*/ 863 h 2347"/>
              <a:gd name="T108" fmla="*/ 2564 w 2613"/>
              <a:gd name="T109" fmla="*/ 917 h 2347"/>
              <a:gd name="T110" fmla="*/ 2546 w 2613"/>
              <a:gd name="T111" fmla="*/ 953 h 2347"/>
              <a:gd name="T112" fmla="*/ 2517 w 2613"/>
              <a:gd name="T113" fmla="*/ 1062 h 2347"/>
              <a:gd name="T114" fmla="*/ 2606 w 2613"/>
              <a:gd name="T115" fmla="*/ 1225 h 2347"/>
              <a:gd name="T116" fmla="*/ 2566 w 2613"/>
              <a:gd name="T117" fmla="*/ 1327 h 2347"/>
              <a:gd name="T118" fmla="*/ 2523 w 2613"/>
              <a:gd name="T119" fmla="*/ 1390 h 2347"/>
              <a:gd name="T120" fmla="*/ 2472 w 2613"/>
              <a:gd name="T121" fmla="*/ 1391 h 2347"/>
              <a:gd name="T122" fmla="*/ 2442 w 2613"/>
              <a:gd name="T123" fmla="*/ 1443 h 2347"/>
              <a:gd name="T124" fmla="*/ 2478 w 2613"/>
              <a:gd name="T125" fmla="*/ 1490 h 23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613" h="2347">
                <a:moveTo>
                  <a:pt x="2477" y="1490"/>
                </a:moveTo>
                <a:lnTo>
                  <a:pt x="2478" y="1490"/>
                </a:lnTo>
                <a:lnTo>
                  <a:pt x="2478" y="1491"/>
                </a:lnTo>
                <a:lnTo>
                  <a:pt x="2477" y="1491"/>
                </a:lnTo>
                <a:lnTo>
                  <a:pt x="2477" y="1490"/>
                </a:lnTo>
                <a:close/>
                <a:moveTo>
                  <a:pt x="2477" y="1490"/>
                </a:moveTo>
                <a:lnTo>
                  <a:pt x="2477" y="1489"/>
                </a:lnTo>
                <a:lnTo>
                  <a:pt x="2476" y="1489"/>
                </a:lnTo>
                <a:lnTo>
                  <a:pt x="2476" y="1490"/>
                </a:lnTo>
                <a:lnTo>
                  <a:pt x="2474" y="1490"/>
                </a:lnTo>
                <a:lnTo>
                  <a:pt x="2471" y="1490"/>
                </a:lnTo>
                <a:lnTo>
                  <a:pt x="2470" y="1490"/>
                </a:lnTo>
                <a:lnTo>
                  <a:pt x="2467" y="1490"/>
                </a:lnTo>
                <a:lnTo>
                  <a:pt x="2466" y="1490"/>
                </a:lnTo>
                <a:lnTo>
                  <a:pt x="2466" y="1491"/>
                </a:lnTo>
                <a:lnTo>
                  <a:pt x="2464" y="1492"/>
                </a:lnTo>
                <a:lnTo>
                  <a:pt x="2463" y="1492"/>
                </a:lnTo>
                <a:lnTo>
                  <a:pt x="2463" y="1493"/>
                </a:lnTo>
                <a:lnTo>
                  <a:pt x="2461" y="1492"/>
                </a:lnTo>
                <a:lnTo>
                  <a:pt x="2463" y="1493"/>
                </a:lnTo>
                <a:lnTo>
                  <a:pt x="2463" y="1494"/>
                </a:lnTo>
                <a:lnTo>
                  <a:pt x="2462" y="1495"/>
                </a:lnTo>
                <a:lnTo>
                  <a:pt x="2461" y="1497"/>
                </a:lnTo>
                <a:lnTo>
                  <a:pt x="2461" y="1498"/>
                </a:lnTo>
                <a:lnTo>
                  <a:pt x="2460" y="1498"/>
                </a:lnTo>
                <a:lnTo>
                  <a:pt x="2459" y="1500"/>
                </a:lnTo>
                <a:lnTo>
                  <a:pt x="2453" y="1506"/>
                </a:lnTo>
                <a:lnTo>
                  <a:pt x="2453" y="1507"/>
                </a:lnTo>
                <a:lnTo>
                  <a:pt x="2451" y="1511"/>
                </a:lnTo>
                <a:lnTo>
                  <a:pt x="2450" y="1512"/>
                </a:lnTo>
                <a:lnTo>
                  <a:pt x="2450" y="1514"/>
                </a:lnTo>
                <a:lnTo>
                  <a:pt x="2449" y="1519"/>
                </a:lnTo>
                <a:lnTo>
                  <a:pt x="2448" y="1520"/>
                </a:lnTo>
                <a:lnTo>
                  <a:pt x="2446" y="1525"/>
                </a:lnTo>
                <a:lnTo>
                  <a:pt x="2445" y="1527"/>
                </a:lnTo>
                <a:lnTo>
                  <a:pt x="2445" y="1528"/>
                </a:lnTo>
                <a:lnTo>
                  <a:pt x="2444" y="1528"/>
                </a:lnTo>
                <a:lnTo>
                  <a:pt x="2443" y="1531"/>
                </a:lnTo>
                <a:lnTo>
                  <a:pt x="2441" y="1532"/>
                </a:lnTo>
                <a:lnTo>
                  <a:pt x="2437" y="1534"/>
                </a:lnTo>
                <a:lnTo>
                  <a:pt x="2425" y="1539"/>
                </a:lnTo>
                <a:lnTo>
                  <a:pt x="2419" y="1541"/>
                </a:lnTo>
                <a:lnTo>
                  <a:pt x="2412" y="1544"/>
                </a:lnTo>
                <a:lnTo>
                  <a:pt x="2402" y="1549"/>
                </a:lnTo>
                <a:lnTo>
                  <a:pt x="2401" y="1550"/>
                </a:lnTo>
                <a:lnTo>
                  <a:pt x="2397" y="1551"/>
                </a:lnTo>
                <a:lnTo>
                  <a:pt x="2395" y="1551"/>
                </a:lnTo>
                <a:lnTo>
                  <a:pt x="2393" y="1552"/>
                </a:lnTo>
                <a:lnTo>
                  <a:pt x="2390" y="1552"/>
                </a:lnTo>
                <a:lnTo>
                  <a:pt x="2388" y="1553"/>
                </a:lnTo>
                <a:lnTo>
                  <a:pt x="2384" y="1555"/>
                </a:lnTo>
                <a:lnTo>
                  <a:pt x="2383" y="1555"/>
                </a:lnTo>
                <a:lnTo>
                  <a:pt x="2382" y="1555"/>
                </a:lnTo>
                <a:lnTo>
                  <a:pt x="2371" y="1556"/>
                </a:lnTo>
                <a:lnTo>
                  <a:pt x="2368" y="1557"/>
                </a:lnTo>
                <a:lnTo>
                  <a:pt x="2366" y="1557"/>
                </a:lnTo>
                <a:lnTo>
                  <a:pt x="2365" y="1557"/>
                </a:lnTo>
                <a:lnTo>
                  <a:pt x="2363" y="1557"/>
                </a:lnTo>
                <a:lnTo>
                  <a:pt x="2358" y="1557"/>
                </a:lnTo>
                <a:lnTo>
                  <a:pt x="2356" y="1557"/>
                </a:lnTo>
                <a:lnTo>
                  <a:pt x="2354" y="1557"/>
                </a:lnTo>
                <a:lnTo>
                  <a:pt x="2348" y="1557"/>
                </a:lnTo>
                <a:lnTo>
                  <a:pt x="2346" y="1557"/>
                </a:lnTo>
                <a:lnTo>
                  <a:pt x="2345" y="1557"/>
                </a:lnTo>
                <a:lnTo>
                  <a:pt x="2343" y="1557"/>
                </a:lnTo>
                <a:lnTo>
                  <a:pt x="2342" y="1556"/>
                </a:lnTo>
                <a:lnTo>
                  <a:pt x="2341" y="1556"/>
                </a:lnTo>
                <a:lnTo>
                  <a:pt x="2340" y="1556"/>
                </a:lnTo>
                <a:lnTo>
                  <a:pt x="2339" y="1556"/>
                </a:lnTo>
                <a:lnTo>
                  <a:pt x="2338" y="1555"/>
                </a:lnTo>
                <a:lnTo>
                  <a:pt x="2337" y="1555"/>
                </a:lnTo>
                <a:lnTo>
                  <a:pt x="2334" y="1553"/>
                </a:lnTo>
                <a:lnTo>
                  <a:pt x="2333" y="1553"/>
                </a:lnTo>
                <a:lnTo>
                  <a:pt x="2331" y="1551"/>
                </a:lnTo>
                <a:lnTo>
                  <a:pt x="2330" y="1551"/>
                </a:lnTo>
                <a:lnTo>
                  <a:pt x="2328" y="1549"/>
                </a:lnTo>
                <a:lnTo>
                  <a:pt x="2326" y="1547"/>
                </a:lnTo>
                <a:lnTo>
                  <a:pt x="2325" y="1545"/>
                </a:lnTo>
                <a:lnTo>
                  <a:pt x="2325" y="1544"/>
                </a:lnTo>
                <a:lnTo>
                  <a:pt x="2324" y="1543"/>
                </a:lnTo>
                <a:lnTo>
                  <a:pt x="2324" y="1541"/>
                </a:lnTo>
                <a:lnTo>
                  <a:pt x="2324" y="1539"/>
                </a:lnTo>
                <a:lnTo>
                  <a:pt x="2324" y="1536"/>
                </a:lnTo>
                <a:lnTo>
                  <a:pt x="2325" y="1535"/>
                </a:lnTo>
                <a:lnTo>
                  <a:pt x="2325" y="1533"/>
                </a:lnTo>
                <a:lnTo>
                  <a:pt x="2325" y="1532"/>
                </a:lnTo>
                <a:lnTo>
                  <a:pt x="2326" y="1532"/>
                </a:lnTo>
                <a:lnTo>
                  <a:pt x="2326" y="1530"/>
                </a:lnTo>
                <a:lnTo>
                  <a:pt x="2326" y="1528"/>
                </a:lnTo>
                <a:lnTo>
                  <a:pt x="2326" y="1526"/>
                </a:lnTo>
                <a:lnTo>
                  <a:pt x="2325" y="1522"/>
                </a:lnTo>
                <a:lnTo>
                  <a:pt x="2325" y="1516"/>
                </a:lnTo>
                <a:lnTo>
                  <a:pt x="2325" y="1511"/>
                </a:lnTo>
                <a:lnTo>
                  <a:pt x="2325" y="1509"/>
                </a:lnTo>
                <a:lnTo>
                  <a:pt x="2325" y="1506"/>
                </a:lnTo>
                <a:lnTo>
                  <a:pt x="2325" y="1502"/>
                </a:lnTo>
                <a:lnTo>
                  <a:pt x="2325" y="1500"/>
                </a:lnTo>
                <a:lnTo>
                  <a:pt x="2324" y="1498"/>
                </a:lnTo>
                <a:lnTo>
                  <a:pt x="2324" y="1497"/>
                </a:lnTo>
                <a:lnTo>
                  <a:pt x="2323" y="1494"/>
                </a:lnTo>
                <a:lnTo>
                  <a:pt x="2323" y="1493"/>
                </a:lnTo>
                <a:lnTo>
                  <a:pt x="2322" y="1493"/>
                </a:lnTo>
                <a:lnTo>
                  <a:pt x="2321" y="1492"/>
                </a:lnTo>
                <a:lnTo>
                  <a:pt x="2319" y="1491"/>
                </a:lnTo>
                <a:lnTo>
                  <a:pt x="2317" y="1491"/>
                </a:lnTo>
                <a:lnTo>
                  <a:pt x="2315" y="1491"/>
                </a:lnTo>
                <a:lnTo>
                  <a:pt x="2314" y="1491"/>
                </a:lnTo>
                <a:lnTo>
                  <a:pt x="2312" y="1491"/>
                </a:lnTo>
                <a:lnTo>
                  <a:pt x="2310" y="1491"/>
                </a:lnTo>
                <a:lnTo>
                  <a:pt x="2308" y="1491"/>
                </a:lnTo>
                <a:lnTo>
                  <a:pt x="2307" y="1491"/>
                </a:lnTo>
                <a:lnTo>
                  <a:pt x="2306" y="1491"/>
                </a:lnTo>
                <a:lnTo>
                  <a:pt x="2306" y="1490"/>
                </a:lnTo>
                <a:lnTo>
                  <a:pt x="2305" y="1490"/>
                </a:lnTo>
                <a:lnTo>
                  <a:pt x="2304" y="1489"/>
                </a:lnTo>
                <a:lnTo>
                  <a:pt x="2303" y="1489"/>
                </a:lnTo>
                <a:lnTo>
                  <a:pt x="2303" y="1488"/>
                </a:lnTo>
                <a:lnTo>
                  <a:pt x="2302" y="1488"/>
                </a:lnTo>
                <a:lnTo>
                  <a:pt x="2302" y="1486"/>
                </a:lnTo>
                <a:lnTo>
                  <a:pt x="2302" y="1485"/>
                </a:lnTo>
                <a:lnTo>
                  <a:pt x="2300" y="1485"/>
                </a:lnTo>
                <a:lnTo>
                  <a:pt x="2300" y="1484"/>
                </a:lnTo>
                <a:lnTo>
                  <a:pt x="2300" y="1483"/>
                </a:lnTo>
                <a:lnTo>
                  <a:pt x="2299" y="1482"/>
                </a:lnTo>
                <a:lnTo>
                  <a:pt x="2298" y="1478"/>
                </a:lnTo>
                <a:lnTo>
                  <a:pt x="2297" y="1476"/>
                </a:lnTo>
                <a:lnTo>
                  <a:pt x="2296" y="1476"/>
                </a:lnTo>
                <a:lnTo>
                  <a:pt x="2295" y="1475"/>
                </a:lnTo>
                <a:lnTo>
                  <a:pt x="2295" y="1474"/>
                </a:lnTo>
                <a:lnTo>
                  <a:pt x="2294" y="1473"/>
                </a:lnTo>
                <a:lnTo>
                  <a:pt x="2293" y="1473"/>
                </a:lnTo>
                <a:lnTo>
                  <a:pt x="2291" y="1472"/>
                </a:lnTo>
                <a:lnTo>
                  <a:pt x="2290" y="1472"/>
                </a:lnTo>
                <a:lnTo>
                  <a:pt x="2289" y="1470"/>
                </a:lnTo>
                <a:lnTo>
                  <a:pt x="2287" y="1470"/>
                </a:lnTo>
                <a:lnTo>
                  <a:pt x="2286" y="1470"/>
                </a:lnTo>
                <a:lnTo>
                  <a:pt x="2285" y="1470"/>
                </a:lnTo>
                <a:lnTo>
                  <a:pt x="2284" y="1470"/>
                </a:lnTo>
                <a:lnTo>
                  <a:pt x="2282" y="1470"/>
                </a:lnTo>
                <a:lnTo>
                  <a:pt x="2281" y="1470"/>
                </a:lnTo>
                <a:lnTo>
                  <a:pt x="2280" y="1472"/>
                </a:lnTo>
                <a:lnTo>
                  <a:pt x="2279" y="1473"/>
                </a:lnTo>
                <a:lnTo>
                  <a:pt x="2278" y="1473"/>
                </a:lnTo>
                <a:lnTo>
                  <a:pt x="2278" y="1474"/>
                </a:lnTo>
                <a:lnTo>
                  <a:pt x="2277" y="1475"/>
                </a:lnTo>
                <a:lnTo>
                  <a:pt x="2277" y="1476"/>
                </a:lnTo>
                <a:lnTo>
                  <a:pt x="2277" y="1477"/>
                </a:lnTo>
                <a:lnTo>
                  <a:pt x="2277" y="1478"/>
                </a:lnTo>
                <a:lnTo>
                  <a:pt x="2278" y="1478"/>
                </a:lnTo>
                <a:lnTo>
                  <a:pt x="2278" y="1480"/>
                </a:lnTo>
                <a:lnTo>
                  <a:pt x="2278" y="1481"/>
                </a:lnTo>
                <a:lnTo>
                  <a:pt x="2279" y="1481"/>
                </a:lnTo>
                <a:lnTo>
                  <a:pt x="2279" y="1482"/>
                </a:lnTo>
                <a:lnTo>
                  <a:pt x="2280" y="1483"/>
                </a:lnTo>
                <a:lnTo>
                  <a:pt x="2280" y="1484"/>
                </a:lnTo>
                <a:lnTo>
                  <a:pt x="2281" y="1485"/>
                </a:lnTo>
                <a:lnTo>
                  <a:pt x="2281" y="1486"/>
                </a:lnTo>
                <a:lnTo>
                  <a:pt x="2281" y="1488"/>
                </a:lnTo>
                <a:lnTo>
                  <a:pt x="2280" y="1489"/>
                </a:lnTo>
                <a:lnTo>
                  <a:pt x="2280" y="1490"/>
                </a:lnTo>
                <a:lnTo>
                  <a:pt x="2279" y="1491"/>
                </a:lnTo>
                <a:lnTo>
                  <a:pt x="2278" y="1492"/>
                </a:lnTo>
                <a:lnTo>
                  <a:pt x="2276" y="1493"/>
                </a:lnTo>
                <a:lnTo>
                  <a:pt x="2274" y="1494"/>
                </a:lnTo>
                <a:lnTo>
                  <a:pt x="2273" y="1495"/>
                </a:lnTo>
                <a:lnTo>
                  <a:pt x="2272" y="1495"/>
                </a:lnTo>
                <a:lnTo>
                  <a:pt x="2271" y="1497"/>
                </a:lnTo>
                <a:lnTo>
                  <a:pt x="2270" y="1497"/>
                </a:lnTo>
                <a:lnTo>
                  <a:pt x="2269" y="1498"/>
                </a:lnTo>
                <a:lnTo>
                  <a:pt x="2268" y="1499"/>
                </a:lnTo>
                <a:lnTo>
                  <a:pt x="2267" y="1499"/>
                </a:lnTo>
                <a:lnTo>
                  <a:pt x="2265" y="1500"/>
                </a:lnTo>
                <a:lnTo>
                  <a:pt x="2264" y="1502"/>
                </a:lnTo>
                <a:lnTo>
                  <a:pt x="2261" y="1506"/>
                </a:lnTo>
                <a:lnTo>
                  <a:pt x="2260" y="1507"/>
                </a:lnTo>
                <a:lnTo>
                  <a:pt x="2259" y="1508"/>
                </a:lnTo>
                <a:lnTo>
                  <a:pt x="2257" y="1509"/>
                </a:lnTo>
                <a:lnTo>
                  <a:pt x="2256" y="1509"/>
                </a:lnTo>
                <a:lnTo>
                  <a:pt x="2255" y="1509"/>
                </a:lnTo>
                <a:lnTo>
                  <a:pt x="2254" y="1509"/>
                </a:lnTo>
                <a:lnTo>
                  <a:pt x="2253" y="1508"/>
                </a:lnTo>
                <a:lnTo>
                  <a:pt x="2252" y="1508"/>
                </a:lnTo>
                <a:lnTo>
                  <a:pt x="2251" y="1508"/>
                </a:lnTo>
                <a:lnTo>
                  <a:pt x="2250" y="1507"/>
                </a:lnTo>
                <a:lnTo>
                  <a:pt x="2247" y="1507"/>
                </a:lnTo>
                <a:lnTo>
                  <a:pt x="2246" y="1506"/>
                </a:lnTo>
                <a:lnTo>
                  <a:pt x="2245" y="1506"/>
                </a:lnTo>
                <a:lnTo>
                  <a:pt x="2244" y="1507"/>
                </a:lnTo>
                <a:lnTo>
                  <a:pt x="2243" y="1507"/>
                </a:lnTo>
                <a:lnTo>
                  <a:pt x="2243" y="1508"/>
                </a:lnTo>
                <a:lnTo>
                  <a:pt x="2242" y="1509"/>
                </a:lnTo>
                <a:lnTo>
                  <a:pt x="2241" y="1510"/>
                </a:lnTo>
                <a:lnTo>
                  <a:pt x="2241" y="1511"/>
                </a:lnTo>
                <a:lnTo>
                  <a:pt x="2239" y="1512"/>
                </a:lnTo>
                <a:lnTo>
                  <a:pt x="2239" y="1514"/>
                </a:lnTo>
                <a:lnTo>
                  <a:pt x="2239" y="1515"/>
                </a:lnTo>
                <a:lnTo>
                  <a:pt x="2238" y="1516"/>
                </a:lnTo>
                <a:lnTo>
                  <a:pt x="2237" y="1517"/>
                </a:lnTo>
                <a:lnTo>
                  <a:pt x="2237" y="1518"/>
                </a:lnTo>
                <a:lnTo>
                  <a:pt x="2236" y="1519"/>
                </a:lnTo>
                <a:lnTo>
                  <a:pt x="2235" y="1519"/>
                </a:lnTo>
                <a:lnTo>
                  <a:pt x="2235" y="1520"/>
                </a:lnTo>
                <a:lnTo>
                  <a:pt x="2234" y="1520"/>
                </a:lnTo>
                <a:lnTo>
                  <a:pt x="2234" y="1522"/>
                </a:lnTo>
                <a:lnTo>
                  <a:pt x="2233" y="1522"/>
                </a:lnTo>
                <a:lnTo>
                  <a:pt x="2231" y="1522"/>
                </a:lnTo>
                <a:lnTo>
                  <a:pt x="2230" y="1523"/>
                </a:lnTo>
                <a:lnTo>
                  <a:pt x="2229" y="1523"/>
                </a:lnTo>
                <a:lnTo>
                  <a:pt x="2228" y="1523"/>
                </a:lnTo>
                <a:lnTo>
                  <a:pt x="2227" y="1523"/>
                </a:lnTo>
                <a:lnTo>
                  <a:pt x="2225" y="1523"/>
                </a:lnTo>
                <a:lnTo>
                  <a:pt x="2222" y="1524"/>
                </a:lnTo>
                <a:lnTo>
                  <a:pt x="2221" y="1524"/>
                </a:lnTo>
                <a:lnTo>
                  <a:pt x="2219" y="1524"/>
                </a:lnTo>
                <a:lnTo>
                  <a:pt x="2218" y="1525"/>
                </a:lnTo>
                <a:lnTo>
                  <a:pt x="2216" y="1526"/>
                </a:lnTo>
                <a:lnTo>
                  <a:pt x="2215" y="1526"/>
                </a:lnTo>
                <a:lnTo>
                  <a:pt x="2213" y="1526"/>
                </a:lnTo>
                <a:lnTo>
                  <a:pt x="2212" y="1527"/>
                </a:lnTo>
                <a:lnTo>
                  <a:pt x="2211" y="1527"/>
                </a:lnTo>
                <a:lnTo>
                  <a:pt x="2210" y="1527"/>
                </a:lnTo>
                <a:lnTo>
                  <a:pt x="2208" y="1527"/>
                </a:lnTo>
                <a:lnTo>
                  <a:pt x="2207" y="1527"/>
                </a:lnTo>
                <a:lnTo>
                  <a:pt x="2205" y="1527"/>
                </a:lnTo>
                <a:lnTo>
                  <a:pt x="2204" y="1526"/>
                </a:lnTo>
                <a:lnTo>
                  <a:pt x="2203" y="1526"/>
                </a:lnTo>
                <a:lnTo>
                  <a:pt x="2202" y="1527"/>
                </a:lnTo>
                <a:lnTo>
                  <a:pt x="2201" y="1527"/>
                </a:lnTo>
                <a:lnTo>
                  <a:pt x="2199" y="1527"/>
                </a:lnTo>
                <a:lnTo>
                  <a:pt x="2198" y="1527"/>
                </a:lnTo>
                <a:lnTo>
                  <a:pt x="2195" y="1528"/>
                </a:lnTo>
                <a:lnTo>
                  <a:pt x="2194" y="1530"/>
                </a:lnTo>
                <a:lnTo>
                  <a:pt x="2193" y="1531"/>
                </a:lnTo>
                <a:lnTo>
                  <a:pt x="2192" y="1531"/>
                </a:lnTo>
                <a:lnTo>
                  <a:pt x="2192" y="1532"/>
                </a:lnTo>
                <a:lnTo>
                  <a:pt x="2191" y="1532"/>
                </a:lnTo>
                <a:lnTo>
                  <a:pt x="2191" y="1533"/>
                </a:lnTo>
                <a:lnTo>
                  <a:pt x="2190" y="1533"/>
                </a:lnTo>
                <a:lnTo>
                  <a:pt x="2188" y="1533"/>
                </a:lnTo>
                <a:lnTo>
                  <a:pt x="2187" y="1533"/>
                </a:lnTo>
                <a:lnTo>
                  <a:pt x="2186" y="1533"/>
                </a:lnTo>
                <a:lnTo>
                  <a:pt x="2185" y="1533"/>
                </a:lnTo>
                <a:lnTo>
                  <a:pt x="2184" y="1532"/>
                </a:lnTo>
                <a:lnTo>
                  <a:pt x="2183" y="1532"/>
                </a:lnTo>
                <a:lnTo>
                  <a:pt x="2182" y="1530"/>
                </a:lnTo>
                <a:lnTo>
                  <a:pt x="2181" y="1528"/>
                </a:lnTo>
                <a:lnTo>
                  <a:pt x="2181" y="1527"/>
                </a:lnTo>
                <a:lnTo>
                  <a:pt x="2179" y="1527"/>
                </a:lnTo>
                <a:lnTo>
                  <a:pt x="2178" y="1527"/>
                </a:lnTo>
                <a:lnTo>
                  <a:pt x="2177" y="1527"/>
                </a:lnTo>
                <a:lnTo>
                  <a:pt x="2177" y="1526"/>
                </a:lnTo>
                <a:lnTo>
                  <a:pt x="2175" y="1526"/>
                </a:lnTo>
                <a:lnTo>
                  <a:pt x="2174" y="1526"/>
                </a:lnTo>
                <a:lnTo>
                  <a:pt x="2173" y="1528"/>
                </a:lnTo>
                <a:lnTo>
                  <a:pt x="2173" y="1530"/>
                </a:lnTo>
                <a:lnTo>
                  <a:pt x="2172" y="1531"/>
                </a:lnTo>
                <a:lnTo>
                  <a:pt x="2169" y="1534"/>
                </a:lnTo>
                <a:lnTo>
                  <a:pt x="2167" y="1536"/>
                </a:lnTo>
                <a:lnTo>
                  <a:pt x="2166" y="1539"/>
                </a:lnTo>
                <a:lnTo>
                  <a:pt x="2165" y="1540"/>
                </a:lnTo>
                <a:lnTo>
                  <a:pt x="2165" y="1541"/>
                </a:lnTo>
                <a:lnTo>
                  <a:pt x="2164" y="1542"/>
                </a:lnTo>
                <a:lnTo>
                  <a:pt x="2162" y="1543"/>
                </a:lnTo>
                <a:lnTo>
                  <a:pt x="2160" y="1547"/>
                </a:lnTo>
                <a:lnTo>
                  <a:pt x="2159" y="1548"/>
                </a:lnTo>
                <a:lnTo>
                  <a:pt x="2159" y="1549"/>
                </a:lnTo>
                <a:lnTo>
                  <a:pt x="2157" y="1551"/>
                </a:lnTo>
                <a:lnTo>
                  <a:pt x="2156" y="1553"/>
                </a:lnTo>
                <a:lnTo>
                  <a:pt x="2156" y="1555"/>
                </a:lnTo>
                <a:lnTo>
                  <a:pt x="2155" y="1556"/>
                </a:lnTo>
                <a:lnTo>
                  <a:pt x="2155" y="1558"/>
                </a:lnTo>
                <a:lnTo>
                  <a:pt x="2155" y="1559"/>
                </a:lnTo>
                <a:lnTo>
                  <a:pt x="2155" y="1560"/>
                </a:lnTo>
                <a:lnTo>
                  <a:pt x="2153" y="1560"/>
                </a:lnTo>
                <a:lnTo>
                  <a:pt x="2153" y="1562"/>
                </a:lnTo>
                <a:lnTo>
                  <a:pt x="2153" y="1564"/>
                </a:lnTo>
                <a:lnTo>
                  <a:pt x="2153" y="1565"/>
                </a:lnTo>
                <a:lnTo>
                  <a:pt x="2152" y="1566"/>
                </a:lnTo>
                <a:lnTo>
                  <a:pt x="2153" y="1566"/>
                </a:lnTo>
                <a:lnTo>
                  <a:pt x="2155" y="1569"/>
                </a:lnTo>
                <a:lnTo>
                  <a:pt x="2157" y="1573"/>
                </a:lnTo>
                <a:lnTo>
                  <a:pt x="2158" y="1574"/>
                </a:lnTo>
                <a:lnTo>
                  <a:pt x="2160" y="1578"/>
                </a:lnTo>
                <a:lnTo>
                  <a:pt x="2161" y="1581"/>
                </a:lnTo>
                <a:lnTo>
                  <a:pt x="2167" y="1590"/>
                </a:lnTo>
                <a:lnTo>
                  <a:pt x="2169" y="1593"/>
                </a:lnTo>
                <a:lnTo>
                  <a:pt x="2173" y="1599"/>
                </a:lnTo>
                <a:lnTo>
                  <a:pt x="2173" y="1600"/>
                </a:lnTo>
                <a:lnTo>
                  <a:pt x="2176" y="1606"/>
                </a:lnTo>
                <a:lnTo>
                  <a:pt x="2177" y="1607"/>
                </a:lnTo>
                <a:lnTo>
                  <a:pt x="2177" y="1608"/>
                </a:lnTo>
                <a:lnTo>
                  <a:pt x="2177" y="1610"/>
                </a:lnTo>
                <a:lnTo>
                  <a:pt x="2174" y="1611"/>
                </a:lnTo>
                <a:lnTo>
                  <a:pt x="2173" y="1612"/>
                </a:lnTo>
                <a:lnTo>
                  <a:pt x="2172" y="1612"/>
                </a:lnTo>
                <a:lnTo>
                  <a:pt x="2170" y="1614"/>
                </a:lnTo>
                <a:lnTo>
                  <a:pt x="2170" y="1615"/>
                </a:lnTo>
                <a:lnTo>
                  <a:pt x="2169" y="1615"/>
                </a:lnTo>
                <a:lnTo>
                  <a:pt x="2169" y="1616"/>
                </a:lnTo>
                <a:lnTo>
                  <a:pt x="2170" y="1618"/>
                </a:lnTo>
                <a:lnTo>
                  <a:pt x="2170" y="1623"/>
                </a:lnTo>
                <a:lnTo>
                  <a:pt x="2170" y="1624"/>
                </a:lnTo>
                <a:lnTo>
                  <a:pt x="2172" y="1627"/>
                </a:lnTo>
                <a:lnTo>
                  <a:pt x="2173" y="1628"/>
                </a:lnTo>
                <a:lnTo>
                  <a:pt x="2173" y="1629"/>
                </a:lnTo>
                <a:lnTo>
                  <a:pt x="2175" y="1634"/>
                </a:lnTo>
                <a:lnTo>
                  <a:pt x="2177" y="1634"/>
                </a:lnTo>
                <a:lnTo>
                  <a:pt x="2178" y="1634"/>
                </a:lnTo>
                <a:lnTo>
                  <a:pt x="2181" y="1633"/>
                </a:lnTo>
                <a:lnTo>
                  <a:pt x="2182" y="1633"/>
                </a:lnTo>
                <a:lnTo>
                  <a:pt x="2183" y="1633"/>
                </a:lnTo>
                <a:lnTo>
                  <a:pt x="2184" y="1633"/>
                </a:lnTo>
                <a:lnTo>
                  <a:pt x="2185" y="1633"/>
                </a:lnTo>
                <a:lnTo>
                  <a:pt x="2186" y="1632"/>
                </a:lnTo>
                <a:lnTo>
                  <a:pt x="2188" y="1632"/>
                </a:lnTo>
                <a:lnTo>
                  <a:pt x="2190" y="1632"/>
                </a:lnTo>
                <a:lnTo>
                  <a:pt x="2191" y="1632"/>
                </a:lnTo>
                <a:lnTo>
                  <a:pt x="2192" y="1632"/>
                </a:lnTo>
                <a:lnTo>
                  <a:pt x="2193" y="1633"/>
                </a:lnTo>
                <a:lnTo>
                  <a:pt x="2194" y="1633"/>
                </a:lnTo>
                <a:lnTo>
                  <a:pt x="2196" y="1634"/>
                </a:lnTo>
                <a:lnTo>
                  <a:pt x="2196" y="1635"/>
                </a:lnTo>
                <a:lnTo>
                  <a:pt x="2198" y="1635"/>
                </a:lnTo>
                <a:lnTo>
                  <a:pt x="2199" y="1636"/>
                </a:lnTo>
                <a:lnTo>
                  <a:pt x="2200" y="1639"/>
                </a:lnTo>
                <a:lnTo>
                  <a:pt x="2201" y="1639"/>
                </a:lnTo>
                <a:lnTo>
                  <a:pt x="2201" y="1640"/>
                </a:lnTo>
                <a:lnTo>
                  <a:pt x="2204" y="1643"/>
                </a:lnTo>
                <a:lnTo>
                  <a:pt x="2204" y="1644"/>
                </a:lnTo>
                <a:lnTo>
                  <a:pt x="2204" y="1645"/>
                </a:lnTo>
                <a:lnTo>
                  <a:pt x="2205" y="1647"/>
                </a:lnTo>
                <a:lnTo>
                  <a:pt x="2207" y="1647"/>
                </a:lnTo>
                <a:lnTo>
                  <a:pt x="2205" y="1648"/>
                </a:lnTo>
                <a:lnTo>
                  <a:pt x="2204" y="1649"/>
                </a:lnTo>
                <a:lnTo>
                  <a:pt x="2201" y="1651"/>
                </a:lnTo>
                <a:lnTo>
                  <a:pt x="2200" y="1653"/>
                </a:lnTo>
                <a:lnTo>
                  <a:pt x="2198" y="1656"/>
                </a:lnTo>
                <a:lnTo>
                  <a:pt x="2196" y="1657"/>
                </a:lnTo>
                <a:lnTo>
                  <a:pt x="2195" y="1657"/>
                </a:lnTo>
                <a:lnTo>
                  <a:pt x="2195" y="1658"/>
                </a:lnTo>
                <a:lnTo>
                  <a:pt x="2194" y="1659"/>
                </a:lnTo>
                <a:lnTo>
                  <a:pt x="2193" y="1660"/>
                </a:lnTo>
                <a:lnTo>
                  <a:pt x="2192" y="1661"/>
                </a:lnTo>
                <a:lnTo>
                  <a:pt x="2191" y="1662"/>
                </a:lnTo>
                <a:lnTo>
                  <a:pt x="2190" y="1664"/>
                </a:lnTo>
                <a:lnTo>
                  <a:pt x="2188" y="1664"/>
                </a:lnTo>
                <a:lnTo>
                  <a:pt x="2188" y="1665"/>
                </a:lnTo>
                <a:lnTo>
                  <a:pt x="2187" y="1666"/>
                </a:lnTo>
                <a:lnTo>
                  <a:pt x="2186" y="1666"/>
                </a:lnTo>
                <a:lnTo>
                  <a:pt x="2185" y="1668"/>
                </a:lnTo>
                <a:lnTo>
                  <a:pt x="2184" y="1669"/>
                </a:lnTo>
                <a:lnTo>
                  <a:pt x="2183" y="1669"/>
                </a:lnTo>
                <a:lnTo>
                  <a:pt x="2182" y="1670"/>
                </a:lnTo>
                <a:lnTo>
                  <a:pt x="2181" y="1671"/>
                </a:lnTo>
                <a:lnTo>
                  <a:pt x="2179" y="1674"/>
                </a:lnTo>
                <a:lnTo>
                  <a:pt x="2178" y="1675"/>
                </a:lnTo>
                <a:lnTo>
                  <a:pt x="2177" y="1676"/>
                </a:lnTo>
                <a:lnTo>
                  <a:pt x="2176" y="1676"/>
                </a:lnTo>
                <a:lnTo>
                  <a:pt x="2176" y="1677"/>
                </a:lnTo>
                <a:lnTo>
                  <a:pt x="2175" y="1677"/>
                </a:lnTo>
                <a:lnTo>
                  <a:pt x="2174" y="1678"/>
                </a:lnTo>
                <a:lnTo>
                  <a:pt x="2173" y="1678"/>
                </a:lnTo>
                <a:lnTo>
                  <a:pt x="2170" y="1679"/>
                </a:lnTo>
                <a:lnTo>
                  <a:pt x="2169" y="1679"/>
                </a:lnTo>
                <a:lnTo>
                  <a:pt x="2169" y="1681"/>
                </a:lnTo>
                <a:lnTo>
                  <a:pt x="2168" y="1682"/>
                </a:lnTo>
                <a:lnTo>
                  <a:pt x="2167" y="1682"/>
                </a:lnTo>
                <a:lnTo>
                  <a:pt x="2166" y="1682"/>
                </a:lnTo>
                <a:lnTo>
                  <a:pt x="2166" y="1683"/>
                </a:lnTo>
                <a:lnTo>
                  <a:pt x="2167" y="1684"/>
                </a:lnTo>
                <a:lnTo>
                  <a:pt x="2167" y="1685"/>
                </a:lnTo>
                <a:lnTo>
                  <a:pt x="2166" y="1687"/>
                </a:lnTo>
                <a:lnTo>
                  <a:pt x="2165" y="1687"/>
                </a:lnTo>
                <a:lnTo>
                  <a:pt x="2164" y="1689"/>
                </a:lnTo>
                <a:lnTo>
                  <a:pt x="2162" y="1691"/>
                </a:lnTo>
                <a:lnTo>
                  <a:pt x="2160" y="1692"/>
                </a:lnTo>
                <a:lnTo>
                  <a:pt x="2159" y="1694"/>
                </a:lnTo>
                <a:lnTo>
                  <a:pt x="2158" y="1694"/>
                </a:lnTo>
                <a:lnTo>
                  <a:pt x="2157" y="1695"/>
                </a:lnTo>
                <a:lnTo>
                  <a:pt x="2156" y="1696"/>
                </a:lnTo>
                <a:lnTo>
                  <a:pt x="2156" y="1698"/>
                </a:lnTo>
                <a:lnTo>
                  <a:pt x="2153" y="1699"/>
                </a:lnTo>
                <a:lnTo>
                  <a:pt x="2152" y="1700"/>
                </a:lnTo>
                <a:lnTo>
                  <a:pt x="2149" y="1703"/>
                </a:lnTo>
                <a:lnTo>
                  <a:pt x="2144" y="1708"/>
                </a:lnTo>
                <a:lnTo>
                  <a:pt x="2141" y="1711"/>
                </a:lnTo>
                <a:lnTo>
                  <a:pt x="2150" y="1720"/>
                </a:lnTo>
                <a:lnTo>
                  <a:pt x="2155" y="1725"/>
                </a:lnTo>
                <a:lnTo>
                  <a:pt x="2164" y="1734"/>
                </a:lnTo>
                <a:lnTo>
                  <a:pt x="2167" y="1737"/>
                </a:lnTo>
                <a:lnTo>
                  <a:pt x="2168" y="1738"/>
                </a:lnTo>
                <a:lnTo>
                  <a:pt x="2169" y="1740"/>
                </a:lnTo>
                <a:lnTo>
                  <a:pt x="2170" y="1742"/>
                </a:lnTo>
                <a:lnTo>
                  <a:pt x="2172" y="1742"/>
                </a:lnTo>
                <a:lnTo>
                  <a:pt x="2172" y="1743"/>
                </a:lnTo>
                <a:lnTo>
                  <a:pt x="2173" y="1743"/>
                </a:lnTo>
                <a:lnTo>
                  <a:pt x="2176" y="1749"/>
                </a:lnTo>
                <a:lnTo>
                  <a:pt x="2177" y="1750"/>
                </a:lnTo>
                <a:lnTo>
                  <a:pt x="2178" y="1750"/>
                </a:lnTo>
                <a:lnTo>
                  <a:pt x="2178" y="1751"/>
                </a:lnTo>
                <a:lnTo>
                  <a:pt x="2179" y="1751"/>
                </a:lnTo>
                <a:lnTo>
                  <a:pt x="2181" y="1752"/>
                </a:lnTo>
                <a:lnTo>
                  <a:pt x="2182" y="1753"/>
                </a:lnTo>
                <a:lnTo>
                  <a:pt x="2183" y="1753"/>
                </a:lnTo>
                <a:lnTo>
                  <a:pt x="2182" y="1754"/>
                </a:lnTo>
                <a:lnTo>
                  <a:pt x="2177" y="1759"/>
                </a:lnTo>
                <a:lnTo>
                  <a:pt x="2176" y="1760"/>
                </a:lnTo>
                <a:lnTo>
                  <a:pt x="2175" y="1760"/>
                </a:lnTo>
                <a:lnTo>
                  <a:pt x="2175" y="1761"/>
                </a:lnTo>
                <a:lnTo>
                  <a:pt x="2174" y="1762"/>
                </a:lnTo>
                <a:lnTo>
                  <a:pt x="2173" y="1762"/>
                </a:lnTo>
                <a:lnTo>
                  <a:pt x="2173" y="1763"/>
                </a:lnTo>
                <a:lnTo>
                  <a:pt x="2172" y="1763"/>
                </a:lnTo>
                <a:lnTo>
                  <a:pt x="2168" y="1767"/>
                </a:lnTo>
                <a:lnTo>
                  <a:pt x="2166" y="1769"/>
                </a:lnTo>
                <a:lnTo>
                  <a:pt x="2148" y="1785"/>
                </a:lnTo>
                <a:lnTo>
                  <a:pt x="2142" y="1791"/>
                </a:lnTo>
                <a:lnTo>
                  <a:pt x="2118" y="1819"/>
                </a:lnTo>
                <a:lnTo>
                  <a:pt x="2116" y="1824"/>
                </a:lnTo>
                <a:lnTo>
                  <a:pt x="2113" y="1827"/>
                </a:lnTo>
                <a:lnTo>
                  <a:pt x="2107" y="1834"/>
                </a:lnTo>
                <a:lnTo>
                  <a:pt x="2106" y="1836"/>
                </a:lnTo>
                <a:lnTo>
                  <a:pt x="2105" y="1836"/>
                </a:lnTo>
                <a:lnTo>
                  <a:pt x="2105" y="1837"/>
                </a:lnTo>
                <a:lnTo>
                  <a:pt x="2104" y="1837"/>
                </a:lnTo>
                <a:lnTo>
                  <a:pt x="2104" y="1836"/>
                </a:lnTo>
                <a:lnTo>
                  <a:pt x="2104" y="1835"/>
                </a:lnTo>
                <a:lnTo>
                  <a:pt x="2105" y="1833"/>
                </a:lnTo>
                <a:lnTo>
                  <a:pt x="2105" y="1830"/>
                </a:lnTo>
                <a:lnTo>
                  <a:pt x="2105" y="1829"/>
                </a:lnTo>
                <a:lnTo>
                  <a:pt x="2105" y="1827"/>
                </a:lnTo>
                <a:lnTo>
                  <a:pt x="2105" y="1826"/>
                </a:lnTo>
                <a:lnTo>
                  <a:pt x="2105" y="1825"/>
                </a:lnTo>
                <a:lnTo>
                  <a:pt x="2103" y="1821"/>
                </a:lnTo>
                <a:lnTo>
                  <a:pt x="2101" y="1820"/>
                </a:lnTo>
                <a:lnTo>
                  <a:pt x="2100" y="1819"/>
                </a:lnTo>
                <a:lnTo>
                  <a:pt x="2099" y="1818"/>
                </a:lnTo>
                <a:lnTo>
                  <a:pt x="2098" y="1817"/>
                </a:lnTo>
                <a:lnTo>
                  <a:pt x="2097" y="1817"/>
                </a:lnTo>
                <a:lnTo>
                  <a:pt x="2096" y="1817"/>
                </a:lnTo>
                <a:lnTo>
                  <a:pt x="2095" y="1817"/>
                </a:lnTo>
                <a:lnTo>
                  <a:pt x="2093" y="1817"/>
                </a:lnTo>
                <a:lnTo>
                  <a:pt x="2092" y="1817"/>
                </a:lnTo>
                <a:lnTo>
                  <a:pt x="2092" y="1818"/>
                </a:lnTo>
                <a:lnTo>
                  <a:pt x="2091" y="1819"/>
                </a:lnTo>
                <a:lnTo>
                  <a:pt x="2091" y="1820"/>
                </a:lnTo>
                <a:lnTo>
                  <a:pt x="2091" y="1823"/>
                </a:lnTo>
                <a:lnTo>
                  <a:pt x="2091" y="1824"/>
                </a:lnTo>
                <a:lnTo>
                  <a:pt x="2090" y="1825"/>
                </a:lnTo>
                <a:lnTo>
                  <a:pt x="2090" y="1826"/>
                </a:lnTo>
                <a:lnTo>
                  <a:pt x="2089" y="1826"/>
                </a:lnTo>
                <a:lnTo>
                  <a:pt x="2088" y="1825"/>
                </a:lnTo>
                <a:lnTo>
                  <a:pt x="2087" y="1825"/>
                </a:lnTo>
                <a:lnTo>
                  <a:pt x="2086" y="1824"/>
                </a:lnTo>
                <a:lnTo>
                  <a:pt x="2084" y="1823"/>
                </a:lnTo>
                <a:lnTo>
                  <a:pt x="2083" y="1821"/>
                </a:lnTo>
                <a:lnTo>
                  <a:pt x="2082" y="1821"/>
                </a:lnTo>
                <a:lnTo>
                  <a:pt x="2080" y="1820"/>
                </a:lnTo>
                <a:lnTo>
                  <a:pt x="2079" y="1820"/>
                </a:lnTo>
                <a:lnTo>
                  <a:pt x="2078" y="1819"/>
                </a:lnTo>
                <a:lnTo>
                  <a:pt x="2077" y="1818"/>
                </a:lnTo>
                <a:lnTo>
                  <a:pt x="2074" y="1816"/>
                </a:lnTo>
                <a:lnTo>
                  <a:pt x="2073" y="1815"/>
                </a:lnTo>
                <a:lnTo>
                  <a:pt x="2072" y="1815"/>
                </a:lnTo>
                <a:lnTo>
                  <a:pt x="2071" y="1815"/>
                </a:lnTo>
                <a:lnTo>
                  <a:pt x="2070" y="1815"/>
                </a:lnTo>
                <a:lnTo>
                  <a:pt x="2067" y="1815"/>
                </a:lnTo>
                <a:lnTo>
                  <a:pt x="2066" y="1815"/>
                </a:lnTo>
                <a:lnTo>
                  <a:pt x="2065" y="1813"/>
                </a:lnTo>
                <a:lnTo>
                  <a:pt x="2064" y="1813"/>
                </a:lnTo>
                <a:lnTo>
                  <a:pt x="2064" y="1812"/>
                </a:lnTo>
                <a:lnTo>
                  <a:pt x="2063" y="1812"/>
                </a:lnTo>
                <a:lnTo>
                  <a:pt x="2063" y="1811"/>
                </a:lnTo>
                <a:lnTo>
                  <a:pt x="2062" y="1811"/>
                </a:lnTo>
                <a:lnTo>
                  <a:pt x="2062" y="1810"/>
                </a:lnTo>
                <a:lnTo>
                  <a:pt x="2062" y="1809"/>
                </a:lnTo>
                <a:lnTo>
                  <a:pt x="2062" y="1808"/>
                </a:lnTo>
                <a:lnTo>
                  <a:pt x="2062" y="1806"/>
                </a:lnTo>
                <a:lnTo>
                  <a:pt x="2062" y="1804"/>
                </a:lnTo>
                <a:lnTo>
                  <a:pt x="2062" y="1802"/>
                </a:lnTo>
                <a:lnTo>
                  <a:pt x="2061" y="1801"/>
                </a:lnTo>
                <a:lnTo>
                  <a:pt x="2061" y="1800"/>
                </a:lnTo>
                <a:lnTo>
                  <a:pt x="2060" y="1795"/>
                </a:lnTo>
                <a:lnTo>
                  <a:pt x="2060" y="1792"/>
                </a:lnTo>
                <a:lnTo>
                  <a:pt x="2058" y="1791"/>
                </a:lnTo>
                <a:lnTo>
                  <a:pt x="2058" y="1788"/>
                </a:lnTo>
                <a:lnTo>
                  <a:pt x="2057" y="1787"/>
                </a:lnTo>
                <a:lnTo>
                  <a:pt x="2057" y="1786"/>
                </a:lnTo>
                <a:lnTo>
                  <a:pt x="2056" y="1785"/>
                </a:lnTo>
                <a:lnTo>
                  <a:pt x="2056" y="1783"/>
                </a:lnTo>
                <a:lnTo>
                  <a:pt x="2056" y="1782"/>
                </a:lnTo>
                <a:lnTo>
                  <a:pt x="2055" y="1781"/>
                </a:lnTo>
                <a:lnTo>
                  <a:pt x="2054" y="1779"/>
                </a:lnTo>
                <a:lnTo>
                  <a:pt x="2052" y="1778"/>
                </a:lnTo>
                <a:lnTo>
                  <a:pt x="2051" y="1777"/>
                </a:lnTo>
                <a:lnTo>
                  <a:pt x="2049" y="1776"/>
                </a:lnTo>
                <a:lnTo>
                  <a:pt x="2047" y="1774"/>
                </a:lnTo>
                <a:lnTo>
                  <a:pt x="2046" y="1773"/>
                </a:lnTo>
                <a:lnTo>
                  <a:pt x="2044" y="1771"/>
                </a:lnTo>
                <a:lnTo>
                  <a:pt x="2044" y="1770"/>
                </a:lnTo>
                <a:lnTo>
                  <a:pt x="2044" y="1769"/>
                </a:lnTo>
                <a:lnTo>
                  <a:pt x="2043" y="1769"/>
                </a:lnTo>
                <a:lnTo>
                  <a:pt x="2043" y="1768"/>
                </a:lnTo>
                <a:lnTo>
                  <a:pt x="2043" y="1767"/>
                </a:lnTo>
                <a:lnTo>
                  <a:pt x="2043" y="1766"/>
                </a:lnTo>
                <a:lnTo>
                  <a:pt x="2044" y="1763"/>
                </a:lnTo>
                <a:lnTo>
                  <a:pt x="2044" y="1762"/>
                </a:lnTo>
                <a:lnTo>
                  <a:pt x="2045" y="1760"/>
                </a:lnTo>
                <a:lnTo>
                  <a:pt x="2045" y="1759"/>
                </a:lnTo>
                <a:lnTo>
                  <a:pt x="2045" y="1758"/>
                </a:lnTo>
                <a:lnTo>
                  <a:pt x="2045" y="1757"/>
                </a:lnTo>
                <a:lnTo>
                  <a:pt x="2045" y="1756"/>
                </a:lnTo>
                <a:lnTo>
                  <a:pt x="2044" y="1756"/>
                </a:lnTo>
                <a:lnTo>
                  <a:pt x="2044" y="1754"/>
                </a:lnTo>
                <a:lnTo>
                  <a:pt x="2044" y="1753"/>
                </a:lnTo>
                <a:lnTo>
                  <a:pt x="2043" y="1752"/>
                </a:lnTo>
                <a:lnTo>
                  <a:pt x="2043" y="1750"/>
                </a:lnTo>
                <a:lnTo>
                  <a:pt x="2041" y="1748"/>
                </a:lnTo>
                <a:lnTo>
                  <a:pt x="2040" y="1746"/>
                </a:lnTo>
                <a:lnTo>
                  <a:pt x="2039" y="1745"/>
                </a:lnTo>
                <a:lnTo>
                  <a:pt x="2039" y="1744"/>
                </a:lnTo>
                <a:lnTo>
                  <a:pt x="2038" y="1744"/>
                </a:lnTo>
                <a:lnTo>
                  <a:pt x="2037" y="1744"/>
                </a:lnTo>
                <a:lnTo>
                  <a:pt x="2036" y="1743"/>
                </a:lnTo>
                <a:lnTo>
                  <a:pt x="2034" y="1743"/>
                </a:lnTo>
                <a:lnTo>
                  <a:pt x="2030" y="1743"/>
                </a:lnTo>
                <a:lnTo>
                  <a:pt x="2029" y="1743"/>
                </a:lnTo>
                <a:lnTo>
                  <a:pt x="2028" y="1743"/>
                </a:lnTo>
                <a:lnTo>
                  <a:pt x="2027" y="1742"/>
                </a:lnTo>
                <a:lnTo>
                  <a:pt x="2026" y="1742"/>
                </a:lnTo>
                <a:lnTo>
                  <a:pt x="2023" y="1742"/>
                </a:lnTo>
                <a:lnTo>
                  <a:pt x="2021" y="1742"/>
                </a:lnTo>
                <a:lnTo>
                  <a:pt x="2019" y="1742"/>
                </a:lnTo>
                <a:lnTo>
                  <a:pt x="2018" y="1743"/>
                </a:lnTo>
                <a:lnTo>
                  <a:pt x="2017" y="1743"/>
                </a:lnTo>
                <a:lnTo>
                  <a:pt x="2015" y="1743"/>
                </a:lnTo>
                <a:lnTo>
                  <a:pt x="2014" y="1743"/>
                </a:lnTo>
                <a:lnTo>
                  <a:pt x="2014" y="1742"/>
                </a:lnTo>
                <a:lnTo>
                  <a:pt x="2012" y="1741"/>
                </a:lnTo>
                <a:lnTo>
                  <a:pt x="2011" y="1741"/>
                </a:lnTo>
                <a:lnTo>
                  <a:pt x="2010" y="1740"/>
                </a:lnTo>
                <a:lnTo>
                  <a:pt x="2009" y="1740"/>
                </a:lnTo>
                <a:lnTo>
                  <a:pt x="2008" y="1740"/>
                </a:lnTo>
                <a:lnTo>
                  <a:pt x="2006" y="1740"/>
                </a:lnTo>
                <a:lnTo>
                  <a:pt x="2005" y="1738"/>
                </a:lnTo>
                <a:lnTo>
                  <a:pt x="2004" y="1738"/>
                </a:lnTo>
                <a:lnTo>
                  <a:pt x="2003" y="1737"/>
                </a:lnTo>
                <a:lnTo>
                  <a:pt x="2002" y="1737"/>
                </a:lnTo>
                <a:lnTo>
                  <a:pt x="2002" y="1736"/>
                </a:lnTo>
                <a:lnTo>
                  <a:pt x="2001" y="1736"/>
                </a:lnTo>
                <a:lnTo>
                  <a:pt x="2000" y="1736"/>
                </a:lnTo>
                <a:lnTo>
                  <a:pt x="1998" y="1736"/>
                </a:lnTo>
                <a:lnTo>
                  <a:pt x="1997" y="1735"/>
                </a:lnTo>
                <a:lnTo>
                  <a:pt x="1997" y="1734"/>
                </a:lnTo>
                <a:lnTo>
                  <a:pt x="1997" y="1733"/>
                </a:lnTo>
                <a:lnTo>
                  <a:pt x="1997" y="1732"/>
                </a:lnTo>
                <a:lnTo>
                  <a:pt x="1998" y="1731"/>
                </a:lnTo>
                <a:lnTo>
                  <a:pt x="1998" y="1729"/>
                </a:lnTo>
                <a:lnTo>
                  <a:pt x="2000" y="1729"/>
                </a:lnTo>
                <a:lnTo>
                  <a:pt x="2000" y="1728"/>
                </a:lnTo>
                <a:lnTo>
                  <a:pt x="2000" y="1727"/>
                </a:lnTo>
                <a:lnTo>
                  <a:pt x="1998" y="1724"/>
                </a:lnTo>
                <a:lnTo>
                  <a:pt x="1997" y="1723"/>
                </a:lnTo>
                <a:lnTo>
                  <a:pt x="1997" y="1721"/>
                </a:lnTo>
                <a:lnTo>
                  <a:pt x="1997" y="1719"/>
                </a:lnTo>
                <a:lnTo>
                  <a:pt x="1997" y="1718"/>
                </a:lnTo>
                <a:lnTo>
                  <a:pt x="1998" y="1717"/>
                </a:lnTo>
                <a:lnTo>
                  <a:pt x="2000" y="1716"/>
                </a:lnTo>
                <a:lnTo>
                  <a:pt x="2000" y="1715"/>
                </a:lnTo>
                <a:lnTo>
                  <a:pt x="2000" y="1714"/>
                </a:lnTo>
                <a:lnTo>
                  <a:pt x="2000" y="1712"/>
                </a:lnTo>
                <a:lnTo>
                  <a:pt x="2000" y="1711"/>
                </a:lnTo>
                <a:lnTo>
                  <a:pt x="1998" y="1710"/>
                </a:lnTo>
                <a:lnTo>
                  <a:pt x="1997" y="1709"/>
                </a:lnTo>
                <a:lnTo>
                  <a:pt x="1996" y="1708"/>
                </a:lnTo>
                <a:lnTo>
                  <a:pt x="1996" y="1707"/>
                </a:lnTo>
                <a:lnTo>
                  <a:pt x="1996" y="1704"/>
                </a:lnTo>
                <a:lnTo>
                  <a:pt x="1995" y="1703"/>
                </a:lnTo>
                <a:lnTo>
                  <a:pt x="1995" y="1702"/>
                </a:lnTo>
                <a:lnTo>
                  <a:pt x="1995" y="1701"/>
                </a:lnTo>
                <a:lnTo>
                  <a:pt x="1994" y="1701"/>
                </a:lnTo>
                <a:lnTo>
                  <a:pt x="1994" y="1700"/>
                </a:lnTo>
                <a:lnTo>
                  <a:pt x="1994" y="1698"/>
                </a:lnTo>
                <a:lnTo>
                  <a:pt x="1994" y="1696"/>
                </a:lnTo>
                <a:lnTo>
                  <a:pt x="1994" y="1694"/>
                </a:lnTo>
                <a:lnTo>
                  <a:pt x="1994" y="1693"/>
                </a:lnTo>
                <a:lnTo>
                  <a:pt x="1994" y="1692"/>
                </a:lnTo>
                <a:lnTo>
                  <a:pt x="1993" y="1692"/>
                </a:lnTo>
                <a:lnTo>
                  <a:pt x="1993" y="1691"/>
                </a:lnTo>
                <a:lnTo>
                  <a:pt x="1992" y="1691"/>
                </a:lnTo>
                <a:lnTo>
                  <a:pt x="1991" y="1691"/>
                </a:lnTo>
                <a:lnTo>
                  <a:pt x="1991" y="1690"/>
                </a:lnTo>
                <a:lnTo>
                  <a:pt x="1988" y="1687"/>
                </a:lnTo>
                <a:lnTo>
                  <a:pt x="1987" y="1686"/>
                </a:lnTo>
                <a:lnTo>
                  <a:pt x="1986" y="1685"/>
                </a:lnTo>
                <a:lnTo>
                  <a:pt x="1985" y="1685"/>
                </a:lnTo>
                <a:lnTo>
                  <a:pt x="1985" y="1684"/>
                </a:lnTo>
                <a:lnTo>
                  <a:pt x="1983" y="1684"/>
                </a:lnTo>
                <a:lnTo>
                  <a:pt x="1982" y="1684"/>
                </a:lnTo>
                <a:lnTo>
                  <a:pt x="1980" y="1684"/>
                </a:lnTo>
                <a:lnTo>
                  <a:pt x="1979" y="1685"/>
                </a:lnTo>
                <a:lnTo>
                  <a:pt x="1977" y="1685"/>
                </a:lnTo>
                <a:lnTo>
                  <a:pt x="1976" y="1685"/>
                </a:lnTo>
                <a:lnTo>
                  <a:pt x="1975" y="1685"/>
                </a:lnTo>
                <a:lnTo>
                  <a:pt x="1974" y="1685"/>
                </a:lnTo>
                <a:lnTo>
                  <a:pt x="1972" y="1684"/>
                </a:lnTo>
                <a:lnTo>
                  <a:pt x="1967" y="1682"/>
                </a:lnTo>
                <a:lnTo>
                  <a:pt x="1965" y="1682"/>
                </a:lnTo>
                <a:lnTo>
                  <a:pt x="1963" y="1681"/>
                </a:lnTo>
                <a:lnTo>
                  <a:pt x="1962" y="1681"/>
                </a:lnTo>
                <a:lnTo>
                  <a:pt x="1962" y="1682"/>
                </a:lnTo>
                <a:lnTo>
                  <a:pt x="1961" y="1682"/>
                </a:lnTo>
                <a:lnTo>
                  <a:pt x="1960" y="1682"/>
                </a:lnTo>
                <a:lnTo>
                  <a:pt x="1960" y="1683"/>
                </a:lnTo>
                <a:lnTo>
                  <a:pt x="1959" y="1683"/>
                </a:lnTo>
                <a:lnTo>
                  <a:pt x="1958" y="1684"/>
                </a:lnTo>
                <a:lnTo>
                  <a:pt x="1957" y="1685"/>
                </a:lnTo>
                <a:lnTo>
                  <a:pt x="1955" y="1685"/>
                </a:lnTo>
                <a:lnTo>
                  <a:pt x="1954" y="1685"/>
                </a:lnTo>
                <a:lnTo>
                  <a:pt x="1952" y="1685"/>
                </a:lnTo>
                <a:lnTo>
                  <a:pt x="1951" y="1685"/>
                </a:lnTo>
                <a:lnTo>
                  <a:pt x="1950" y="1685"/>
                </a:lnTo>
                <a:lnTo>
                  <a:pt x="1949" y="1684"/>
                </a:lnTo>
                <a:lnTo>
                  <a:pt x="1948" y="1684"/>
                </a:lnTo>
                <a:lnTo>
                  <a:pt x="1946" y="1683"/>
                </a:lnTo>
                <a:lnTo>
                  <a:pt x="1945" y="1683"/>
                </a:lnTo>
                <a:lnTo>
                  <a:pt x="1944" y="1683"/>
                </a:lnTo>
                <a:lnTo>
                  <a:pt x="1943" y="1684"/>
                </a:lnTo>
                <a:lnTo>
                  <a:pt x="1942" y="1684"/>
                </a:lnTo>
                <a:lnTo>
                  <a:pt x="1941" y="1684"/>
                </a:lnTo>
                <a:lnTo>
                  <a:pt x="1940" y="1684"/>
                </a:lnTo>
                <a:lnTo>
                  <a:pt x="1939" y="1684"/>
                </a:lnTo>
                <a:lnTo>
                  <a:pt x="1937" y="1683"/>
                </a:lnTo>
                <a:lnTo>
                  <a:pt x="1936" y="1681"/>
                </a:lnTo>
                <a:lnTo>
                  <a:pt x="1934" y="1678"/>
                </a:lnTo>
                <a:lnTo>
                  <a:pt x="1934" y="1676"/>
                </a:lnTo>
                <a:lnTo>
                  <a:pt x="1934" y="1675"/>
                </a:lnTo>
                <a:lnTo>
                  <a:pt x="1933" y="1674"/>
                </a:lnTo>
                <a:lnTo>
                  <a:pt x="1932" y="1674"/>
                </a:lnTo>
                <a:lnTo>
                  <a:pt x="1931" y="1674"/>
                </a:lnTo>
                <a:lnTo>
                  <a:pt x="1929" y="1673"/>
                </a:lnTo>
                <a:lnTo>
                  <a:pt x="1929" y="1671"/>
                </a:lnTo>
                <a:lnTo>
                  <a:pt x="1929" y="1670"/>
                </a:lnTo>
                <a:lnTo>
                  <a:pt x="1928" y="1670"/>
                </a:lnTo>
                <a:lnTo>
                  <a:pt x="1928" y="1669"/>
                </a:lnTo>
                <a:lnTo>
                  <a:pt x="1927" y="1668"/>
                </a:lnTo>
                <a:lnTo>
                  <a:pt x="1926" y="1668"/>
                </a:lnTo>
                <a:lnTo>
                  <a:pt x="1926" y="1667"/>
                </a:lnTo>
                <a:lnTo>
                  <a:pt x="1925" y="1666"/>
                </a:lnTo>
                <a:lnTo>
                  <a:pt x="1925" y="1665"/>
                </a:lnTo>
                <a:lnTo>
                  <a:pt x="1924" y="1664"/>
                </a:lnTo>
                <a:lnTo>
                  <a:pt x="1924" y="1662"/>
                </a:lnTo>
                <a:lnTo>
                  <a:pt x="1923" y="1662"/>
                </a:lnTo>
                <a:lnTo>
                  <a:pt x="1922" y="1661"/>
                </a:lnTo>
                <a:lnTo>
                  <a:pt x="1920" y="1661"/>
                </a:lnTo>
                <a:lnTo>
                  <a:pt x="1919" y="1661"/>
                </a:lnTo>
                <a:lnTo>
                  <a:pt x="1918" y="1661"/>
                </a:lnTo>
                <a:lnTo>
                  <a:pt x="1917" y="1662"/>
                </a:lnTo>
                <a:lnTo>
                  <a:pt x="1917" y="1664"/>
                </a:lnTo>
                <a:lnTo>
                  <a:pt x="1916" y="1665"/>
                </a:lnTo>
                <a:lnTo>
                  <a:pt x="1916" y="1666"/>
                </a:lnTo>
                <a:lnTo>
                  <a:pt x="1916" y="1667"/>
                </a:lnTo>
                <a:lnTo>
                  <a:pt x="1915" y="1668"/>
                </a:lnTo>
                <a:lnTo>
                  <a:pt x="1914" y="1668"/>
                </a:lnTo>
                <a:lnTo>
                  <a:pt x="1913" y="1668"/>
                </a:lnTo>
                <a:lnTo>
                  <a:pt x="1911" y="1669"/>
                </a:lnTo>
                <a:lnTo>
                  <a:pt x="1910" y="1669"/>
                </a:lnTo>
                <a:lnTo>
                  <a:pt x="1909" y="1669"/>
                </a:lnTo>
                <a:lnTo>
                  <a:pt x="1909" y="1670"/>
                </a:lnTo>
                <a:lnTo>
                  <a:pt x="1908" y="1670"/>
                </a:lnTo>
                <a:lnTo>
                  <a:pt x="1907" y="1670"/>
                </a:lnTo>
                <a:lnTo>
                  <a:pt x="1906" y="1670"/>
                </a:lnTo>
                <a:lnTo>
                  <a:pt x="1906" y="1669"/>
                </a:lnTo>
                <a:lnTo>
                  <a:pt x="1905" y="1669"/>
                </a:lnTo>
                <a:lnTo>
                  <a:pt x="1905" y="1668"/>
                </a:lnTo>
                <a:lnTo>
                  <a:pt x="1905" y="1667"/>
                </a:lnTo>
                <a:lnTo>
                  <a:pt x="1903" y="1666"/>
                </a:lnTo>
                <a:lnTo>
                  <a:pt x="1903" y="1665"/>
                </a:lnTo>
                <a:lnTo>
                  <a:pt x="1903" y="1664"/>
                </a:lnTo>
                <a:lnTo>
                  <a:pt x="1902" y="1662"/>
                </a:lnTo>
                <a:lnTo>
                  <a:pt x="1901" y="1661"/>
                </a:lnTo>
                <a:lnTo>
                  <a:pt x="1900" y="1661"/>
                </a:lnTo>
                <a:lnTo>
                  <a:pt x="1899" y="1661"/>
                </a:lnTo>
                <a:lnTo>
                  <a:pt x="1897" y="1661"/>
                </a:lnTo>
                <a:lnTo>
                  <a:pt x="1896" y="1661"/>
                </a:lnTo>
                <a:lnTo>
                  <a:pt x="1893" y="1661"/>
                </a:lnTo>
                <a:lnTo>
                  <a:pt x="1892" y="1662"/>
                </a:lnTo>
                <a:lnTo>
                  <a:pt x="1891" y="1662"/>
                </a:lnTo>
                <a:lnTo>
                  <a:pt x="1891" y="1664"/>
                </a:lnTo>
                <a:lnTo>
                  <a:pt x="1890" y="1664"/>
                </a:lnTo>
                <a:lnTo>
                  <a:pt x="1889" y="1664"/>
                </a:lnTo>
                <a:lnTo>
                  <a:pt x="1888" y="1664"/>
                </a:lnTo>
                <a:lnTo>
                  <a:pt x="1888" y="1662"/>
                </a:lnTo>
                <a:lnTo>
                  <a:pt x="1886" y="1662"/>
                </a:lnTo>
                <a:lnTo>
                  <a:pt x="1885" y="1661"/>
                </a:lnTo>
                <a:lnTo>
                  <a:pt x="1884" y="1660"/>
                </a:lnTo>
                <a:lnTo>
                  <a:pt x="1883" y="1660"/>
                </a:lnTo>
                <a:lnTo>
                  <a:pt x="1883" y="1659"/>
                </a:lnTo>
                <a:lnTo>
                  <a:pt x="1882" y="1659"/>
                </a:lnTo>
                <a:lnTo>
                  <a:pt x="1882" y="1658"/>
                </a:lnTo>
                <a:lnTo>
                  <a:pt x="1881" y="1658"/>
                </a:lnTo>
                <a:lnTo>
                  <a:pt x="1880" y="1658"/>
                </a:lnTo>
                <a:lnTo>
                  <a:pt x="1877" y="1658"/>
                </a:lnTo>
                <a:lnTo>
                  <a:pt x="1876" y="1658"/>
                </a:lnTo>
                <a:lnTo>
                  <a:pt x="1875" y="1658"/>
                </a:lnTo>
                <a:lnTo>
                  <a:pt x="1874" y="1658"/>
                </a:lnTo>
                <a:lnTo>
                  <a:pt x="1873" y="1658"/>
                </a:lnTo>
                <a:lnTo>
                  <a:pt x="1872" y="1657"/>
                </a:lnTo>
                <a:lnTo>
                  <a:pt x="1871" y="1657"/>
                </a:lnTo>
                <a:lnTo>
                  <a:pt x="1871" y="1656"/>
                </a:lnTo>
                <a:lnTo>
                  <a:pt x="1870" y="1656"/>
                </a:lnTo>
                <a:lnTo>
                  <a:pt x="1864" y="1658"/>
                </a:lnTo>
                <a:lnTo>
                  <a:pt x="1858" y="1660"/>
                </a:lnTo>
                <a:lnTo>
                  <a:pt x="1857" y="1660"/>
                </a:lnTo>
                <a:lnTo>
                  <a:pt x="1856" y="1660"/>
                </a:lnTo>
                <a:lnTo>
                  <a:pt x="1853" y="1661"/>
                </a:lnTo>
                <a:lnTo>
                  <a:pt x="1850" y="1662"/>
                </a:lnTo>
                <a:lnTo>
                  <a:pt x="1848" y="1664"/>
                </a:lnTo>
                <a:lnTo>
                  <a:pt x="1846" y="1664"/>
                </a:lnTo>
                <a:lnTo>
                  <a:pt x="1844" y="1665"/>
                </a:lnTo>
                <a:lnTo>
                  <a:pt x="1838" y="1667"/>
                </a:lnTo>
                <a:lnTo>
                  <a:pt x="1837" y="1667"/>
                </a:lnTo>
                <a:lnTo>
                  <a:pt x="1836" y="1667"/>
                </a:lnTo>
                <a:lnTo>
                  <a:pt x="1834" y="1668"/>
                </a:lnTo>
                <a:lnTo>
                  <a:pt x="1833" y="1668"/>
                </a:lnTo>
                <a:lnTo>
                  <a:pt x="1829" y="1669"/>
                </a:lnTo>
                <a:lnTo>
                  <a:pt x="1825" y="1670"/>
                </a:lnTo>
                <a:lnTo>
                  <a:pt x="1823" y="1671"/>
                </a:lnTo>
                <a:lnTo>
                  <a:pt x="1821" y="1673"/>
                </a:lnTo>
                <a:lnTo>
                  <a:pt x="1814" y="1675"/>
                </a:lnTo>
                <a:lnTo>
                  <a:pt x="1808" y="1676"/>
                </a:lnTo>
                <a:lnTo>
                  <a:pt x="1805" y="1677"/>
                </a:lnTo>
                <a:lnTo>
                  <a:pt x="1805" y="1678"/>
                </a:lnTo>
                <a:lnTo>
                  <a:pt x="1803" y="1678"/>
                </a:lnTo>
                <a:lnTo>
                  <a:pt x="1802" y="1678"/>
                </a:lnTo>
                <a:lnTo>
                  <a:pt x="1802" y="1679"/>
                </a:lnTo>
                <a:lnTo>
                  <a:pt x="1801" y="1679"/>
                </a:lnTo>
                <a:lnTo>
                  <a:pt x="1799" y="1679"/>
                </a:lnTo>
                <a:lnTo>
                  <a:pt x="1797" y="1681"/>
                </a:lnTo>
                <a:lnTo>
                  <a:pt x="1791" y="1683"/>
                </a:lnTo>
                <a:lnTo>
                  <a:pt x="1789" y="1683"/>
                </a:lnTo>
                <a:lnTo>
                  <a:pt x="1788" y="1683"/>
                </a:lnTo>
                <a:lnTo>
                  <a:pt x="1786" y="1684"/>
                </a:lnTo>
                <a:lnTo>
                  <a:pt x="1785" y="1684"/>
                </a:lnTo>
                <a:lnTo>
                  <a:pt x="1780" y="1686"/>
                </a:lnTo>
                <a:lnTo>
                  <a:pt x="1777" y="1687"/>
                </a:lnTo>
                <a:lnTo>
                  <a:pt x="1776" y="1687"/>
                </a:lnTo>
                <a:lnTo>
                  <a:pt x="1773" y="1689"/>
                </a:lnTo>
                <a:lnTo>
                  <a:pt x="1770" y="1690"/>
                </a:lnTo>
                <a:lnTo>
                  <a:pt x="1769" y="1690"/>
                </a:lnTo>
                <a:lnTo>
                  <a:pt x="1768" y="1691"/>
                </a:lnTo>
                <a:lnTo>
                  <a:pt x="1767" y="1691"/>
                </a:lnTo>
                <a:lnTo>
                  <a:pt x="1764" y="1692"/>
                </a:lnTo>
                <a:lnTo>
                  <a:pt x="1763" y="1692"/>
                </a:lnTo>
                <a:lnTo>
                  <a:pt x="1762" y="1692"/>
                </a:lnTo>
                <a:lnTo>
                  <a:pt x="1761" y="1693"/>
                </a:lnTo>
                <a:lnTo>
                  <a:pt x="1760" y="1693"/>
                </a:lnTo>
                <a:lnTo>
                  <a:pt x="1758" y="1694"/>
                </a:lnTo>
                <a:lnTo>
                  <a:pt x="1750" y="1696"/>
                </a:lnTo>
                <a:lnTo>
                  <a:pt x="1748" y="1696"/>
                </a:lnTo>
                <a:lnTo>
                  <a:pt x="1746" y="1698"/>
                </a:lnTo>
                <a:lnTo>
                  <a:pt x="1744" y="1699"/>
                </a:lnTo>
                <a:lnTo>
                  <a:pt x="1738" y="1700"/>
                </a:lnTo>
                <a:lnTo>
                  <a:pt x="1729" y="1703"/>
                </a:lnTo>
                <a:lnTo>
                  <a:pt x="1728" y="1703"/>
                </a:lnTo>
                <a:lnTo>
                  <a:pt x="1726" y="1704"/>
                </a:lnTo>
                <a:lnTo>
                  <a:pt x="1725" y="1704"/>
                </a:lnTo>
                <a:lnTo>
                  <a:pt x="1724" y="1706"/>
                </a:lnTo>
                <a:lnTo>
                  <a:pt x="1722" y="1706"/>
                </a:lnTo>
                <a:lnTo>
                  <a:pt x="1721" y="1707"/>
                </a:lnTo>
                <a:lnTo>
                  <a:pt x="1720" y="1707"/>
                </a:lnTo>
                <a:lnTo>
                  <a:pt x="1719" y="1707"/>
                </a:lnTo>
                <a:lnTo>
                  <a:pt x="1718" y="1707"/>
                </a:lnTo>
                <a:lnTo>
                  <a:pt x="1717" y="1708"/>
                </a:lnTo>
                <a:lnTo>
                  <a:pt x="1716" y="1708"/>
                </a:lnTo>
                <a:lnTo>
                  <a:pt x="1715" y="1708"/>
                </a:lnTo>
                <a:lnTo>
                  <a:pt x="1715" y="1709"/>
                </a:lnTo>
                <a:lnTo>
                  <a:pt x="1713" y="1709"/>
                </a:lnTo>
                <a:lnTo>
                  <a:pt x="1712" y="1709"/>
                </a:lnTo>
                <a:lnTo>
                  <a:pt x="1710" y="1710"/>
                </a:lnTo>
                <a:lnTo>
                  <a:pt x="1709" y="1710"/>
                </a:lnTo>
                <a:lnTo>
                  <a:pt x="1708" y="1710"/>
                </a:lnTo>
                <a:lnTo>
                  <a:pt x="1708" y="1711"/>
                </a:lnTo>
                <a:lnTo>
                  <a:pt x="1707" y="1711"/>
                </a:lnTo>
                <a:lnTo>
                  <a:pt x="1706" y="1711"/>
                </a:lnTo>
                <a:lnTo>
                  <a:pt x="1704" y="1711"/>
                </a:lnTo>
                <a:lnTo>
                  <a:pt x="1704" y="1712"/>
                </a:lnTo>
                <a:lnTo>
                  <a:pt x="1702" y="1712"/>
                </a:lnTo>
                <a:lnTo>
                  <a:pt x="1701" y="1712"/>
                </a:lnTo>
                <a:lnTo>
                  <a:pt x="1701" y="1714"/>
                </a:lnTo>
                <a:lnTo>
                  <a:pt x="1700" y="1714"/>
                </a:lnTo>
                <a:lnTo>
                  <a:pt x="1699" y="1714"/>
                </a:lnTo>
                <a:lnTo>
                  <a:pt x="1695" y="1715"/>
                </a:lnTo>
                <a:lnTo>
                  <a:pt x="1692" y="1717"/>
                </a:lnTo>
                <a:lnTo>
                  <a:pt x="1692" y="1718"/>
                </a:lnTo>
                <a:lnTo>
                  <a:pt x="1694" y="1724"/>
                </a:lnTo>
                <a:lnTo>
                  <a:pt x="1695" y="1729"/>
                </a:lnTo>
                <a:lnTo>
                  <a:pt x="1696" y="1731"/>
                </a:lnTo>
                <a:lnTo>
                  <a:pt x="1698" y="1734"/>
                </a:lnTo>
                <a:lnTo>
                  <a:pt x="1698" y="1736"/>
                </a:lnTo>
                <a:lnTo>
                  <a:pt x="1699" y="1738"/>
                </a:lnTo>
                <a:lnTo>
                  <a:pt x="1699" y="1742"/>
                </a:lnTo>
                <a:lnTo>
                  <a:pt x="1700" y="1743"/>
                </a:lnTo>
                <a:lnTo>
                  <a:pt x="1700" y="1744"/>
                </a:lnTo>
                <a:lnTo>
                  <a:pt x="1700" y="1745"/>
                </a:lnTo>
                <a:lnTo>
                  <a:pt x="1702" y="1751"/>
                </a:lnTo>
                <a:lnTo>
                  <a:pt x="1702" y="1752"/>
                </a:lnTo>
                <a:lnTo>
                  <a:pt x="1703" y="1754"/>
                </a:lnTo>
                <a:lnTo>
                  <a:pt x="1703" y="1756"/>
                </a:lnTo>
                <a:lnTo>
                  <a:pt x="1704" y="1760"/>
                </a:lnTo>
                <a:lnTo>
                  <a:pt x="1706" y="1761"/>
                </a:lnTo>
                <a:lnTo>
                  <a:pt x="1706" y="1763"/>
                </a:lnTo>
                <a:lnTo>
                  <a:pt x="1707" y="1766"/>
                </a:lnTo>
                <a:lnTo>
                  <a:pt x="1707" y="1768"/>
                </a:lnTo>
                <a:lnTo>
                  <a:pt x="1708" y="1770"/>
                </a:lnTo>
                <a:lnTo>
                  <a:pt x="1708" y="1771"/>
                </a:lnTo>
                <a:lnTo>
                  <a:pt x="1708" y="1773"/>
                </a:lnTo>
                <a:lnTo>
                  <a:pt x="1709" y="1775"/>
                </a:lnTo>
                <a:lnTo>
                  <a:pt x="1709" y="1776"/>
                </a:lnTo>
                <a:lnTo>
                  <a:pt x="1710" y="1779"/>
                </a:lnTo>
                <a:lnTo>
                  <a:pt x="1712" y="1783"/>
                </a:lnTo>
                <a:lnTo>
                  <a:pt x="1715" y="1790"/>
                </a:lnTo>
                <a:lnTo>
                  <a:pt x="1716" y="1792"/>
                </a:lnTo>
                <a:lnTo>
                  <a:pt x="1716" y="1794"/>
                </a:lnTo>
                <a:lnTo>
                  <a:pt x="1717" y="1794"/>
                </a:lnTo>
                <a:lnTo>
                  <a:pt x="1717" y="1795"/>
                </a:lnTo>
                <a:lnTo>
                  <a:pt x="1722" y="1808"/>
                </a:lnTo>
                <a:lnTo>
                  <a:pt x="1727" y="1820"/>
                </a:lnTo>
                <a:lnTo>
                  <a:pt x="1728" y="1823"/>
                </a:lnTo>
                <a:lnTo>
                  <a:pt x="1730" y="1827"/>
                </a:lnTo>
                <a:lnTo>
                  <a:pt x="1730" y="1828"/>
                </a:lnTo>
                <a:lnTo>
                  <a:pt x="1733" y="1833"/>
                </a:lnTo>
                <a:lnTo>
                  <a:pt x="1737" y="1843"/>
                </a:lnTo>
                <a:lnTo>
                  <a:pt x="1739" y="1849"/>
                </a:lnTo>
                <a:lnTo>
                  <a:pt x="1739" y="1850"/>
                </a:lnTo>
                <a:lnTo>
                  <a:pt x="1742" y="1854"/>
                </a:lnTo>
                <a:lnTo>
                  <a:pt x="1742" y="1855"/>
                </a:lnTo>
                <a:lnTo>
                  <a:pt x="1744" y="1859"/>
                </a:lnTo>
                <a:lnTo>
                  <a:pt x="1745" y="1862"/>
                </a:lnTo>
                <a:lnTo>
                  <a:pt x="1745" y="1863"/>
                </a:lnTo>
                <a:lnTo>
                  <a:pt x="1746" y="1865"/>
                </a:lnTo>
                <a:lnTo>
                  <a:pt x="1748" y="1870"/>
                </a:lnTo>
                <a:lnTo>
                  <a:pt x="1750" y="1873"/>
                </a:lnTo>
                <a:lnTo>
                  <a:pt x="1751" y="1876"/>
                </a:lnTo>
                <a:lnTo>
                  <a:pt x="1752" y="1878"/>
                </a:lnTo>
                <a:lnTo>
                  <a:pt x="1753" y="1883"/>
                </a:lnTo>
                <a:lnTo>
                  <a:pt x="1754" y="1883"/>
                </a:lnTo>
                <a:lnTo>
                  <a:pt x="1755" y="1886"/>
                </a:lnTo>
                <a:lnTo>
                  <a:pt x="1755" y="1887"/>
                </a:lnTo>
                <a:lnTo>
                  <a:pt x="1755" y="1888"/>
                </a:lnTo>
                <a:lnTo>
                  <a:pt x="1756" y="1895"/>
                </a:lnTo>
                <a:lnTo>
                  <a:pt x="1761" y="1919"/>
                </a:lnTo>
                <a:lnTo>
                  <a:pt x="1763" y="1930"/>
                </a:lnTo>
                <a:lnTo>
                  <a:pt x="1763" y="1932"/>
                </a:lnTo>
                <a:lnTo>
                  <a:pt x="1764" y="1938"/>
                </a:lnTo>
                <a:lnTo>
                  <a:pt x="1768" y="1957"/>
                </a:lnTo>
                <a:lnTo>
                  <a:pt x="1772" y="1978"/>
                </a:lnTo>
                <a:lnTo>
                  <a:pt x="1767" y="1978"/>
                </a:lnTo>
                <a:lnTo>
                  <a:pt x="1763" y="1977"/>
                </a:lnTo>
                <a:lnTo>
                  <a:pt x="1760" y="1977"/>
                </a:lnTo>
                <a:lnTo>
                  <a:pt x="1755" y="1977"/>
                </a:lnTo>
                <a:lnTo>
                  <a:pt x="1739" y="1977"/>
                </a:lnTo>
                <a:lnTo>
                  <a:pt x="1737" y="1977"/>
                </a:lnTo>
                <a:lnTo>
                  <a:pt x="1727" y="1976"/>
                </a:lnTo>
                <a:lnTo>
                  <a:pt x="1724" y="1976"/>
                </a:lnTo>
                <a:lnTo>
                  <a:pt x="1721" y="1976"/>
                </a:lnTo>
                <a:lnTo>
                  <a:pt x="1711" y="1976"/>
                </a:lnTo>
                <a:lnTo>
                  <a:pt x="1703" y="1976"/>
                </a:lnTo>
                <a:lnTo>
                  <a:pt x="1703" y="1975"/>
                </a:lnTo>
                <a:lnTo>
                  <a:pt x="1699" y="1975"/>
                </a:lnTo>
                <a:lnTo>
                  <a:pt x="1695" y="1975"/>
                </a:lnTo>
                <a:lnTo>
                  <a:pt x="1687" y="1975"/>
                </a:lnTo>
                <a:lnTo>
                  <a:pt x="1686" y="1975"/>
                </a:lnTo>
                <a:lnTo>
                  <a:pt x="1685" y="1975"/>
                </a:lnTo>
                <a:lnTo>
                  <a:pt x="1684" y="1975"/>
                </a:lnTo>
                <a:lnTo>
                  <a:pt x="1683" y="1976"/>
                </a:lnTo>
                <a:lnTo>
                  <a:pt x="1683" y="1977"/>
                </a:lnTo>
                <a:lnTo>
                  <a:pt x="1683" y="1978"/>
                </a:lnTo>
                <a:lnTo>
                  <a:pt x="1684" y="1979"/>
                </a:lnTo>
                <a:lnTo>
                  <a:pt x="1684" y="1980"/>
                </a:lnTo>
                <a:lnTo>
                  <a:pt x="1685" y="1982"/>
                </a:lnTo>
                <a:lnTo>
                  <a:pt x="1686" y="1983"/>
                </a:lnTo>
                <a:lnTo>
                  <a:pt x="1686" y="1984"/>
                </a:lnTo>
                <a:lnTo>
                  <a:pt x="1687" y="1984"/>
                </a:lnTo>
                <a:lnTo>
                  <a:pt x="1689" y="1985"/>
                </a:lnTo>
                <a:lnTo>
                  <a:pt x="1690" y="1985"/>
                </a:lnTo>
                <a:lnTo>
                  <a:pt x="1690" y="1986"/>
                </a:lnTo>
                <a:lnTo>
                  <a:pt x="1691" y="1986"/>
                </a:lnTo>
                <a:lnTo>
                  <a:pt x="1691" y="1987"/>
                </a:lnTo>
                <a:lnTo>
                  <a:pt x="1692" y="1988"/>
                </a:lnTo>
                <a:lnTo>
                  <a:pt x="1693" y="1989"/>
                </a:lnTo>
                <a:lnTo>
                  <a:pt x="1693" y="1991"/>
                </a:lnTo>
                <a:lnTo>
                  <a:pt x="1693" y="1992"/>
                </a:lnTo>
                <a:lnTo>
                  <a:pt x="1693" y="1995"/>
                </a:lnTo>
                <a:lnTo>
                  <a:pt x="1692" y="1997"/>
                </a:lnTo>
                <a:lnTo>
                  <a:pt x="1692" y="1999"/>
                </a:lnTo>
                <a:lnTo>
                  <a:pt x="1692" y="2000"/>
                </a:lnTo>
                <a:lnTo>
                  <a:pt x="1692" y="2001"/>
                </a:lnTo>
                <a:lnTo>
                  <a:pt x="1691" y="2002"/>
                </a:lnTo>
                <a:lnTo>
                  <a:pt x="1691" y="2003"/>
                </a:lnTo>
                <a:lnTo>
                  <a:pt x="1690" y="2003"/>
                </a:lnTo>
                <a:lnTo>
                  <a:pt x="1690" y="2004"/>
                </a:lnTo>
                <a:lnTo>
                  <a:pt x="1689" y="2007"/>
                </a:lnTo>
                <a:lnTo>
                  <a:pt x="1689" y="2008"/>
                </a:lnTo>
                <a:lnTo>
                  <a:pt x="1689" y="2009"/>
                </a:lnTo>
                <a:lnTo>
                  <a:pt x="1689" y="2013"/>
                </a:lnTo>
                <a:lnTo>
                  <a:pt x="1689" y="2014"/>
                </a:lnTo>
                <a:lnTo>
                  <a:pt x="1689" y="2016"/>
                </a:lnTo>
                <a:lnTo>
                  <a:pt x="1689" y="2017"/>
                </a:lnTo>
                <a:lnTo>
                  <a:pt x="1687" y="2019"/>
                </a:lnTo>
                <a:lnTo>
                  <a:pt x="1687" y="2021"/>
                </a:lnTo>
                <a:lnTo>
                  <a:pt x="1687" y="2022"/>
                </a:lnTo>
                <a:lnTo>
                  <a:pt x="1689" y="2024"/>
                </a:lnTo>
                <a:lnTo>
                  <a:pt x="1689" y="2025"/>
                </a:lnTo>
                <a:lnTo>
                  <a:pt x="1689" y="2026"/>
                </a:lnTo>
                <a:lnTo>
                  <a:pt x="1690" y="2028"/>
                </a:lnTo>
                <a:lnTo>
                  <a:pt x="1690" y="2029"/>
                </a:lnTo>
                <a:lnTo>
                  <a:pt x="1691" y="2032"/>
                </a:lnTo>
                <a:lnTo>
                  <a:pt x="1692" y="2034"/>
                </a:lnTo>
                <a:lnTo>
                  <a:pt x="1692" y="2035"/>
                </a:lnTo>
                <a:lnTo>
                  <a:pt x="1693" y="2036"/>
                </a:lnTo>
                <a:lnTo>
                  <a:pt x="1692" y="2037"/>
                </a:lnTo>
                <a:lnTo>
                  <a:pt x="1692" y="2038"/>
                </a:lnTo>
                <a:lnTo>
                  <a:pt x="1692" y="2039"/>
                </a:lnTo>
                <a:lnTo>
                  <a:pt x="1691" y="2039"/>
                </a:lnTo>
                <a:lnTo>
                  <a:pt x="1691" y="2041"/>
                </a:lnTo>
                <a:lnTo>
                  <a:pt x="1690" y="2042"/>
                </a:lnTo>
                <a:lnTo>
                  <a:pt x="1690" y="2043"/>
                </a:lnTo>
                <a:lnTo>
                  <a:pt x="1687" y="2044"/>
                </a:lnTo>
                <a:lnTo>
                  <a:pt x="1687" y="2045"/>
                </a:lnTo>
                <a:lnTo>
                  <a:pt x="1686" y="2046"/>
                </a:lnTo>
                <a:lnTo>
                  <a:pt x="1684" y="2047"/>
                </a:lnTo>
                <a:lnTo>
                  <a:pt x="1683" y="2047"/>
                </a:lnTo>
                <a:lnTo>
                  <a:pt x="1683" y="2049"/>
                </a:lnTo>
                <a:lnTo>
                  <a:pt x="1681" y="2050"/>
                </a:lnTo>
                <a:lnTo>
                  <a:pt x="1681" y="2051"/>
                </a:lnTo>
                <a:lnTo>
                  <a:pt x="1680" y="2051"/>
                </a:lnTo>
                <a:lnTo>
                  <a:pt x="1678" y="2052"/>
                </a:lnTo>
                <a:lnTo>
                  <a:pt x="1678" y="2053"/>
                </a:lnTo>
                <a:lnTo>
                  <a:pt x="1677" y="2053"/>
                </a:lnTo>
                <a:lnTo>
                  <a:pt x="1677" y="2054"/>
                </a:lnTo>
                <a:lnTo>
                  <a:pt x="1677" y="2055"/>
                </a:lnTo>
                <a:lnTo>
                  <a:pt x="1676" y="2057"/>
                </a:lnTo>
                <a:lnTo>
                  <a:pt x="1675" y="2058"/>
                </a:lnTo>
                <a:lnTo>
                  <a:pt x="1673" y="2060"/>
                </a:lnTo>
                <a:lnTo>
                  <a:pt x="1672" y="2061"/>
                </a:lnTo>
                <a:lnTo>
                  <a:pt x="1672" y="2062"/>
                </a:lnTo>
                <a:lnTo>
                  <a:pt x="1670" y="2062"/>
                </a:lnTo>
                <a:lnTo>
                  <a:pt x="1669" y="2063"/>
                </a:lnTo>
                <a:lnTo>
                  <a:pt x="1668" y="2063"/>
                </a:lnTo>
                <a:lnTo>
                  <a:pt x="1667" y="2064"/>
                </a:lnTo>
                <a:lnTo>
                  <a:pt x="1666" y="2066"/>
                </a:lnTo>
                <a:lnTo>
                  <a:pt x="1665" y="2067"/>
                </a:lnTo>
                <a:lnTo>
                  <a:pt x="1664" y="2068"/>
                </a:lnTo>
                <a:lnTo>
                  <a:pt x="1664" y="2069"/>
                </a:lnTo>
                <a:lnTo>
                  <a:pt x="1663" y="2070"/>
                </a:lnTo>
                <a:lnTo>
                  <a:pt x="1661" y="2070"/>
                </a:lnTo>
                <a:lnTo>
                  <a:pt x="1661" y="2071"/>
                </a:lnTo>
                <a:lnTo>
                  <a:pt x="1660" y="2071"/>
                </a:lnTo>
                <a:lnTo>
                  <a:pt x="1659" y="2072"/>
                </a:lnTo>
                <a:lnTo>
                  <a:pt x="1659" y="2074"/>
                </a:lnTo>
                <a:lnTo>
                  <a:pt x="1658" y="2074"/>
                </a:lnTo>
                <a:lnTo>
                  <a:pt x="1658" y="2075"/>
                </a:lnTo>
                <a:lnTo>
                  <a:pt x="1658" y="2076"/>
                </a:lnTo>
                <a:lnTo>
                  <a:pt x="1658" y="2077"/>
                </a:lnTo>
                <a:lnTo>
                  <a:pt x="1658" y="2078"/>
                </a:lnTo>
                <a:lnTo>
                  <a:pt x="1657" y="2079"/>
                </a:lnTo>
                <a:lnTo>
                  <a:pt x="1657" y="2080"/>
                </a:lnTo>
                <a:lnTo>
                  <a:pt x="1657" y="2081"/>
                </a:lnTo>
                <a:lnTo>
                  <a:pt x="1657" y="2083"/>
                </a:lnTo>
                <a:lnTo>
                  <a:pt x="1657" y="2084"/>
                </a:lnTo>
                <a:lnTo>
                  <a:pt x="1657" y="2085"/>
                </a:lnTo>
                <a:lnTo>
                  <a:pt x="1656" y="2085"/>
                </a:lnTo>
                <a:lnTo>
                  <a:pt x="1655" y="2085"/>
                </a:lnTo>
                <a:lnTo>
                  <a:pt x="1655" y="2086"/>
                </a:lnTo>
                <a:lnTo>
                  <a:pt x="1653" y="2086"/>
                </a:lnTo>
                <a:lnTo>
                  <a:pt x="1652" y="2087"/>
                </a:lnTo>
                <a:lnTo>
                  <a:pt x="1652" y="2088"/>
                </a:lnTo>
                <a:lnTo>
                  <a:pt x="1652" y="2089"/>
                </a:lnTo>
                <a:lnTo>
                  <a:pt x="1652" y="2091"/>
                </a:lnTo>
                <a:lnTo>
                  <a:pt x="1652" y="2092"/>
                </a:lnTo>
                <a:lnTo>
                  <a:pt x="1653" y="2092"/>
                </a:lnTo>
                <a:lnTo>
                  <a:pt x="1653" y="2093"/>
                </a:lnTo>
                <a:lnTo>
                  <a:pt x="1655" y="2093"/>
                </a:lnTo>
                <a:lnTo>
                  <a:pt x="1656" y="2094"/>
                </a:lnTo>
                <a:lnTo>
                  <a:pt x="1656" y="2095"/>
                </a:lnTo>
                <a:lnTo>
                  <a:pt x="1657" y="2096"/>
                </a:lnTo>
                <a:lnTo>
                  <a:pt x="1657" y="2097"/>
                </a:lnTo>
                <a:lnTo>
                  <a:pt x="1658" y="2099"/>
                </a:lnTo>
                <a:lnTo>
                  <a:pt x="1659" y="2100"/>
                </a:lnTo>
                <a:lnTo>
                  <a:pt x="1660" y="2100"/>
                </a:lnTo>
                <a:lnTo>
                  <a:pt x="1661" y="2101"/>
                </a:lnTo>
                <a:lnTo>
                  <a:pt x="1663" y="2101"/>
                </a:lnTo>
                <a:lnTo>
                  <a:pt x="1663" y="2102"/>
                </a:lnTo>
                <a:lnTo>
                  <a:pt x="1664" y="2102"/>
                </a:lnTo>
                <a:lnTo>
                  <a:pt x="1664" y="2103"/>
                </a:lnTo>
                <a:lnTo>
                  <a:pt x="1665" y="2103"/>
                </a:lnTo>
                <a:lnTo>
                  <a:pt x="1665" y="2104"/>
                </a:lnTo>
                <a:lnTo>
                  <a:pt x="1666" y="2104"/>
                </a:lnTo>
                <a:lnTo>
                  <a:pt x="1666" y="2105"/>
                </a:lnTo>
                <a:lnTo>
                  <a:pt x="1666" y="2106"/>
                </a:lnTo>
                <a:lnTo>
                  <a:pt x="1666" y="2108"/>
                </a:lnTo>
                <a:lnTo>
                  <a:pt x="1666" y="2109"/>
                </a:lnTo>
                <a:lnTo>
                  <a:pt x="1666" y="2110"/>
                </a:lnTo>
                <a:lnTo>
                  <a:pt x="1666" y="2111"/>
                </a:lnTo>
                <a:lnTo>
                  <a:pt x="1666" y="2112"/>
                </a:lnTo>
                <a:lnTo>
                  <a:pt x="1665" y="2113"/>
                </a:lnTo>
                <a:lnTo>
                  <a:pt x="1664" y="2114"/>
                </a:lnTo>
                <a:lnTo>
                  <a:pt x="1664" y="2116"/>
                </a:lnTo>
                <a:lnTo>
                  <a:pt x="1663" y="2116"/>
                </a:lnTo>
                <a:lnTo>
                  <a:pt x="1663" y="2117"/>
                </a:lnTo>
                <a:lnTo>
                  <a:pt x="1661" y="2117"/>
                </a:lnTo>
                <a:lnTo>
                  <a:pt x="1660" y="2117"/>
                </a:lnTo>
                <a:lnTo>
                  <a:pt x="1659" y="2116"/>
                </a:lnTo>
                <a:lnTo>
                  <a:pt x="1657" y="2114"/>
                </a:lnTo>
                <a:lnTo>
                  <a:pt x="1656" y="2114"/>
                </a:lnTo>
                <a:lnTo>
                  <a:pt x="1655" y="2113"/>
                </a:lnTo>
                <a:lnTo>
                  <a:pt x="1653" y="2113"/>
                </a:lnTo>
                <a:lnTo>
                  <a:pt x="1652" y="2113"/>
                </a:lnTo>
                <a:lnTo>
                  <a:pt x="1650" y="2112"/>
                </a:lnTo>
                <a:lnTo>
                  <a:pt x="1649" y="2112"/>
                </a:lnTo>
                <a:lnTo>
                  <a:pt x="1647" y="2111"/>
                </a:lnTo>
                <a:lnTo>
                  <a:pt x="1646" y="2111"/>
                </a:lnTo>
                <a:lnTo>
                  <a:pt x="1644" y="2111"/>
                </a:lnTo>
                <a:lnTo>
                  <a:pt x="1643" y="2110"/>
                </a:lnTo>
                <a:lnTo>
                  <a:pt x="1642" y="2110"/>
                </a:lnTo>
                <a:lnTo>
                  <a:pt x="1641" y="2110"/>
                </a:lnTo>
                <a:lnTo>
                  <a:pt x="1640" y="2110"/>
                </a:lnTo>
                <a:lnTo>
                  <a:pt x="1640" y="2111"/>
                </a:lnTo>
                <a:lnTo>
                  <a:pt x="1638" y="2112"/>
                </a:lnTo>
                <a:lnTo>
                  <a:pt x="1637" y="2112"/>
                </a:lnTo>
                <a:lnTo>
                  <a:pt x="1635" y="2113"/>
                </a:lnTo>
                <a:lnTo>
                  <a:pt x="1634" y="2114"/>
                </a:lnTo>
                <a:lnTo>
                  <a:pt x="1633" y="2116"/>
                </a:lnTo>
                <a:lnTo>
                  <a:pt x="1632" y="2117"/>
                </a:lnTo>
                <a:lnTo>
                  <a:pt x="1631" y="2118"/>
                </a:lnTo>
                <a:lnTo>
                  <a:pt x="1630" y="2120"/>
                </a:lnTo>
                <a:lnTo>
                  <a:pt x="1630" y="2121"/>
                </a:lnTo>
                <a:lnTo>
                  <a:pt x="1629" y="2121"/>
                </a:lnTo>
                <a:lnTo>
                  <a:pt x="1627" y="2125"/>
                </a:lnTo>
                <a:lnTo>
                  <a:pt x="1627" y="2126"/>
                </a:lnTo>
                <a:lnTo>
                  <a:pt x="1627" y="2127"/>
                </a:lnTo>
                <a:lnTo>
                  <a:pt x="1627" y="2128"/>
                </a:lnTo>
                <a:lnTo>
                  <a:pt x="1627" y="2129"/>
                </a:lnTo>
                <a:lnTo>
                  <a:pt x="1626" y="2130"/>
                </a:lnTo>
                <a:lnTo>
                  <a:pt x="1626" y="2133"/>
                </a:lnTo>
                <a:lnTo>
                  <a:pt x="1626" y="2134"/>
                </a:lnTo>
                <a:lnTo>
                  <a:pt x="1626" y="2135"/>
                </a:lnTo>
                <a:lnTo>
                  <a:pt x="1627" y="2137"/>
                </a:lnTo>
                <a:lnTo>
                  <a:pt x="1626" y="2138"/>
                </a:lnTo>
                <a:lnTo>
                  <a:pt x="1626" y="2139"/>
                </a:lnTo>
                <a:lnTo>
                  <a:pt x="1626" y="2141"/>
                </a:lnTo>
                <a:lnTo>
                  <a:pt x="1625" y="2142"/>
                </a:lnTo>
                <a:lnTo>
                  <a:pt x="1625" y="2143"/>
                </a:lnTo>
                <a:lnTo>
                  <a:pt x="1626" y="2144"/>
                </a:lnTo>
                <a:lnTo>
                  <a:pt x="1626" y="2145"/>
                </a:lnTo>
                <a:lnTo>
                  <a:pt x="1627" y="2146"/>
                </a:lnTo>
                <a:lnTo>
                  <a:pt x="1629" y="2147"/>
                </a:lnTo>
                <a:lnTo>
                  <a:pt x="1629" y="2148"/>
                </a:lnTo>
                <a:lnTo>
                  <a:pt x="1630" y="2150"/>
                </a:lnTo>
                <a:lnTo>
                  <a:pt x="1631" y="2150"/>
                </a:lnTo>
                <a:lnTo>
                  <a:pt x="1631" y="2151"/>
                </a:lnTo>
                <a:lnTo>
                  <a:pt x="1632" y="2152"/>
                </a:lnTo>
                <a:lnTo>
                  <a:pt x="1634" y="2153"/>
                </a:lnTo>
                <a:lnTo>
                  <a:pt x="1635" y="2153"/>
                </a:lnTo>
                <a:lnTo>
                  <a:pt x="1637" y="2153"/>
                </a:lnTo>
                <a:lnTo>
                  <a:pt x="1638" y="2154"/>
                </a:lnTo>
                <a:lnTo>
                  <a:pt x="1639" y="2154"/>
                </a:lnTo>
                <a:lnTo>
                  <a:pt x="1640" y="2154"/>
                </a:lnTo>
                <a:lnTo>
                  <a:pt x="1640" y="2153"/>
                </a:lnTo>
                <a:lnTo>
                  <a:pt x="1641" y="2153"/>
                </a:lnTo>
                <a:lnTo>
                  <a:pt x="1642" y="2153"/>
                </a:lnTo>
                <a:lnTo>
                  <a:pt x="1642" y="2154"/>
                </a:lnTo>
                <a:lnTo>
                  <a:pt x="1642" y="2155"/>
                </a:lnTo>
                <a:lnTo>
                  <a:pt x="1642" y="2156"/>
                </a:lnTo>
                <a:lnTo>
                  <a:pt x="1641" y="2156"/>
                </a:lnTo>
                <a:lnTo>
                  <a:pt x="1641" y="2158"/>
                </a:lnTo>
                <a:lnTo>
                  <a:pt x="1641" y="2159"/>
                </a:lnTo>
                <a:lnTo>
                  <a:pt x="1642" y="2159"/>
                </a:lnTo>
                <a:lnTo>
                  <a:pt x="1642" y="2160"/>
                </a:lnTo>
                <a:lnTo>
                  <a:pt x="1642" y="2161"/>
                </a:lnTo>
                <a:lnTo>
                  <a:pt x="1643" y="2162"/>
                </a:lnTo>
                <a:lnTo>
                  <a:pt x="1643" y="2163"/>
                </a:lnTo>
                <a:lnTo>
                  <a:pt x="1644" y="2163"/>
                </a:lnTo>
                <a:lnTo>
                  <a:pt x="1644" y="2164"/>
                </a:lnTo>
                <a:lnTo>
                  <a:pt x="1646" y="2164"/>
                </a:lnTo>
                <a:lnTo>
                  <a:pt x="1646" y="2166"/>
                </a:lnTo>
                <a:lnTo>
                  <a:pt x="1647" y="2166"/>
                </a:lnTo>
                <a:lnTo>
                  <a:pt x="1648" y="2167"/>
                </a:lnTo>
                <a:lnTo>
                  <a:pt x="1649" y="2167"/>
                </a:lnTo>
                <a:lnTo>
                  <a:pt x="1649" y="2168"/>
                </a:lnTo>
                <a:lnTo>
                  <a:pt x="1649" y="2169"/>
                </a:lnTo>
                <a:lnTo>
                  <a:pt x="1649" y="2170"/>
                </a:lnTo>
                <a:lnTo>
                  <a:pt x="1647" y="2170"/>
                </a:lnTo>
                <a:lnTo>
                  <a:pt x="1609" y="2185"/>
                </a:lnTo>
                <a:lnTo>
                  <a:pt x="1596" y="2189"/>
                </a:lnTo>
                <a:lnTo>
                  <a:pt x="1590" y="2191"/>
                </a:lnTo>
                <a:lnTo>
                  <a:pt x="1581" y="2193"/>
                </a:lnTo>
                <a:lnTo>
                  <a:pt x="1578" y="2193"/>
                </a:lnTo>
                <a:lnTo>
                  <a:pt x="1574" y="2194"/>
                </a:lnTo>
                <a:lnTo>
                  <a:pt x="1568" y="2195"/>
                </a:lnTo>
                <a:lnTo>
                  <a:pt x="1558" y="2197"/>
                </a:lnTo>
                <a:lnTo>
                  <a:pt x="1555" y="2197"/>
                </a:lnTo>
                <a:lnTo>
                  <a:pt x="1553" y="2197"/>
                </a:lnTo>
                <a:lnTo>
                  <a:pt x="1547" y="2198"/>
                </a:lnTo>
                <a:lnTo>
                  <a:pt x="1542" y="2201"/>
                </a:lnTo>
                <a:lnTo>
                  <a:pt x="1536" y="2202"/>
                </a:lnTo>
                <a:lnTo>
                  <a:pt x="1534" y="2203"/>
                </a:lnTo>
                <a:lnTo>
                  <a:pt x="1529" y="2204"/>
                </a:lnTo>
                <a:lnTo>
                  <a:pt x="1528" y="2204"/>
                </a:lnTo>
                <a:lnTo>
                  <a:pt x="1528" y="2205"/>
                </a:lnTo>
                <a:lnTo>
                  <a:pt x="1527" y="2205"/>
                </a:lnTo>
                <a:lnTo>
                  <a:pt x="1522" y="2206"/>
                </a:lnTo>
                <a:lnTo>
                  <a:pt x="1510" y="2210"/>
                </a:lnTo>
                <a:lnTo>
                  <a:pt x="1504" y="2211"/>
                </a:lnTo>
                <a:lnTo>
                  <a:pt x="1502" y="2211"/>
                </a:lnTo>
                <a:lnTo>
                  <a:pt x="1500" y="2212"/>
                </a:lnTo>
                <a:lnTo>
                  <a:pt x="1499" y="2212"/>
                </a:lnTo>
                <a:lnTo>
                  <a:pt x="1497" y="2212"/>
                </a:lnTo>
                <a:lnTo>
                  <a:pt x="1496" y="2212"/>
                </a:lnTo>
                <a:lnTo>
                  <a:pt x="1495" y="2213"/>
                </a:lnTo>
                <a:lnTo>
                  <a:pt x="1492" y="2213"/>
                </a:lnTo>
                <a:lnTo>
                  <a:pt x="1480" y="2217"/>
                </a:lnTo>
                <a:lnTo>
                  <a:pt x="1470" y="2219"/>
                </a:lnTo>
                <a:lnTo>
                  <a:pt x="1470" y="2220"/>
                </a:lnTo>
                <a:lnTo>
                  <a:pt x="1470" y="2221"/>
                </a:lnTo>
                <a:lnTo>
                  <a:pt x="1473" y="2233"/>
                </a:lnTo>
                <a:lnTo>
                  <a:pt x="1474" y="2243"/>
                </a:lnTo>
                <a:lnTo>
                  <a:pt x="1475" y="2247"/>
                </a:lnTo>
                <a:lnTo>
                  <a:pt x="1476" y="2255"/>
                </a:lnTo>
                <a:lnTo>
                  <a:pt x="1476" y="2256"/>
                </a:lnTo>
                <a:lnTo>
                  <a:pt x="1476" y="2258"/>
                </a:lnTo>
                <a:lnTo>
                  <a:pt x="1474" y="2259"/>
                </a:lnTo>
                <a:lnTo>
                  <a:pt x="1473" y="2259"/>
                </a:lnTo>
                <a:lnTo>
                  <a:pt x="1469" y="2259"/>
                </a:lnTo>
                <a:lnTo>
                  <a:pt x="1468" y="2259"/>
                </a:lnTo>
                <a:lnTo>
                  <a:pt x="1467" y="2259"/>
                </a:lnTo>
                <a:lnTo>
                  <a:pt x="1458" y="2259"/>
                </a:lnTo>
                <a:lnTo>
                  <a:pt x="1449" y="2259"/>
                </a:lnTo>
                <a:lnTo>
                  <a:pt x="1440" y="2260"/>
                </a:lnTo>
                <a:lnTo>
                  <a:pt x="1436" y="2260"/>
                </a:lnTo>
                <a:lnTo>
                  <a:pt x="1433" y="2260"/>
                </a:lnTo>
                <a:lnTo>
                  <a:pt x="1432" y="2260"/>
                </a:lnTo>
                <a:lnTo>
                  <a:pt x="1431" y="2260"/>
                </a:lnTo>
                <a:lnTo>
                  <a:pt x="1430" y="2260"/>
                </a:lnTo>
                <a:lnTo>
                  <a:pt x="1428" y="2260"/>
                </a:lnTo>
                <a:lnTo>
                  <a:pt x="1424" y="2260"/>
                </a:lnTo>
                <a:lnTo>
                  <a:pt x="1423" y="2260"/>
                </a:lnTo>
                <a:lnTo>
                  <a:pt x="1422" y="2260"/>
                </a:lnTo>
                <a:lnTo>
                  <a:pt x="1420" y="2260"/>
                </a:lnTo>
                <a:lnTo>
                  <a:pt x="1420" y="2261"/>
                </a:lnTo>
                <a:lnTo>
                  <a:pt x="1419" y="2261"/>
                </a:lnTo>
                <a:lnTo>
                  <a:pt x="1417" y="2261"/>
                </a:lnTo>
                <a:lnTo>
                  <a:pt x="1415" y="2261"/>
                </a:lnTo>
                <a:lnTo>
                  <a:pt x="1413" y="2261"/>
                </a:lnTo>
                <a:lnTo>
                  <a:pt x="1413" y="2259"/>
                </a:lnTo>
                <a:lnTo>
                  <a:pt x="1413" y="2256"/>
                </a:lnTo>
                <a:lnTo>
                  <a:pt x="1411" y="2256"/>
                </a:lnTo>
                <a:lnTo>
                  <a:pt x="1409" y="2256"/>
                </a:lnTo>
                <a:lnTo>
                  <a:pt x="1408" y="2256"/>
                </a:lnTo>
                <a:lnTo>
                  <a:pt x="1405" y="2256"/>
                </a:lnTo>
                <a:lnTo>
                  <a:pt x="1404" y="2256"/>
                </a:lnTo>
                <a:lnTo>
                  <a:pt x="1402" y="2256"/>
                </a:lnTo>
                <a:lnTo>
                  <a:pt x="1400" y="2255"/>
                </a:lnTo>
                <a:lnTo>
                  <a:pt x="1396" y="2255"/>
                </a:lnTo>
                <a:lnTo>
                  <a:pt x="1393" y="2255"/>
                </a:lnTo>
                <a:lnTo>
                  <a:pt x="1389" y="2258"/>
                </a:lnTo>
                <a:lnTo>
                  <a:pt x="1387" y="2259"/>
                </a:lnTo>
                <a:lnTo>
                  <a:pt x="1375" y="2263"/>
                </a:lnTo>
                <a:lnTo>
                  <a:pt x="1367" y="2267"/>
                </a:lnTo>
                <a:lnTo>
                  <a:pt x="1362" y="2269"/>
                </a:lnTo>
                <a:lnTo>
                  <a:pt x="1351" y="2273"/>
                </a:lnTo>
                <a:lnTo>
                  <a:pt x="1347" y="2279"/>
                </a:lnTo>
                <a:lnTo>
                  <a:pt x="1340" y="2287"/>
                </a:lnTo>
                <a:lnTo>
                  <a:pt x="1338" y="2290"/>
                </a:lnTo>
                <a:lnTo>
                  <a:pt x="1337" y="2292"/>
                </a:lnTo>
                <a:lnTo>
                  <a:pt x="1330" y="2298"/>
                </a:lnTo>
                <a:lnTo>
                  <a:pt x="1324" y="2305"/>
                </a:lnTo>
                <a:lnTo>
                  <a:pt x="1322" y="2308"/>
                </a:lnTo>
                <a:lnTo>
                  <a:pt x="1303" y="2329"/>
                </a:lnTo>
                <a:lnTo>
                  <a:pt x="1299" y="2332"/>
                </a:lnTo>
                <a:lnTo>
                  <a:pt x="1293" y="2340"/>
                </a:lnTo>
                <a:lnTo>
                  <a:pt x="1292" y="2342"/>
                </a:lnTo>
                <a:lnTo>
                  <a:pt x="1289" y="2342"/>
                </a:lnTo>
                <a:lnTo>
                  <a:pt x="1287" y="2343"/>
                </a:lnTo>
                <a:lnTo>
                  <a:pt x="1281" y="2344"/>
                </a:lnTo>
                <a:lnTo>
                  <a:pt x="1279" y="2344"/>
                </a:lnTo>
                <a:lnTo>
                  <a:pt x="1275" y="2345"/>
                </a:lnTo>
                <a:lnTo>
                  <a:pt x="1272" y="2345"/>
                </a:lnTo>
                <a:lnTo>
                  <a:pt x="1267" y="2346"/>
                </a:lnTo>
                <a:lnTo>
                  <a:pt x="1266" y="2346"/>
                </a:lnTo>
                <a:lnTo>
                  <a:pt x="1260" y="2346"/>
                </a:lnTo>
                <a:lnTo>
                  <a:pt x="1254" y="2346"/>
                </a:lnTo>
                <a:lnTo>
                  <a:pt x="1252" y="2346"/>
                </a:lnTo>
                <a:lnTo>
                  <a:pt x="1251" y="2347"/>
                </a:lnTo>
                <a:lnTo>
                  <a:pt x="1251" y="2346"/>
                </a:lnTo>
                <a:lnTo>
                  <a:pt x="1251" y="2339"/>
                </a:lnTo>
                <a:lnTo>
                  <a:pt x="1251" y="2330"/>
                </a:lnTo>
                <a:lnTo>
                  <a:pt x="1251" y="2315"/>
                </a:lnTo>
                <a:lnTo>
                  <a:pt x="1251" y="2310"/>
                </a:lnTo>
                <a:lnTo>
                  <a:pt x="1245" y="2310"/>
                </a:lnTo>
                <a:lnTo>
                  <a:pt x="1244" y="2310"/>
                </a:lnTo>
                <a:lnTo>
                  <a:pt x="1240" y="2310"/>
                </a:lnTo>
                <a:lnTo>
                  <a:pt x="1237" y="2310"/>
                </a:lnTo>
                <a:lnTo>
                  <a:pt x="1232" y="2310"/>
                </a:lnTo>
                <a:lnTo>
                  <a:pt x="1224" y="2310"/>
                </a:lnTo>
                <a:lnTo>
                  <a:pt x="1218" y="2309"/>
                </a:lnTo>
                <a:lnTo>
                  <a:pt x="1206" y="2309"/>
                </a:lnTo>
                <a:lnTo>
                  <a:pt x="1200" y="2308"/>
                </a:lnTo>
                <a:lnTo>
                  <a:pt x="1193" y="2308"/>
                </a:lnTo>
                <a:lnTo>
                  <a:pt x="1186" y="2262"/>
                </a:lnTo>
                <a:lnTo>
                  <a:pt x="1180" y="2219"/>
                </a:lnTo>
                <a:lnTo>
                  <a:pt x="1177" y="2208"/>
                </a:lnTo>
                <a:lnTo>
                  <a:pt x="1176" y="2208"/>
                </a:lnTo>
                <a:lnTo>
                  <a:pt x="1172" y="2212"/>
                </a:lnTo>
                <a:lnTo>
                  <a:pt x="1171" y="2213"/>
                </a:lnTo>
                <a:lnTo>
                  <a:pt x="1169" y="2213"/>
                </a:lnTo>
                <a:lnTo>
                  <a:pt x="1165" y="2217"/>
                </a:lnTo>
                <a:lnTo>
                  <a:pt x="1164" y="2217"/>
                </a:lnTo>
                <a:lnTo>
                  <a:pt x="1150" y="2217"/>
                </a:lnTo>
                <a:lnTo>
                  <a:pt x="1140" y="2217"/>
                </a:lnTo>
                <a:lnTo>
                  <a:pt x="1126" y="2216"/>
                </a:lnTo>
                <a:lnTo>
                  <a:pt x="1116" y="2216"/>
                </a:lnTo>
                <a:lnTo>
                  <a:pt x="1113" y="2216"/>
                </a:lnTo>
                <a:lnTo>
                  <a:pt x="1094" y="2214"/>
                </a:lnTo>
                <a:lnTo>
                  <a:pt x="1082" y="2214"/>
                </a:lnTo>
                <a:lnTo>
                  <a:pt x="1079" y="2214"/>
                </a:lnTo>
                <a:lnTo>
                  <a:pt x="1077" y="2214"/>
                </a:lnTo>
                <a:lnTo>
                  <a:pt x="1069" y="2214"/>
                </a:lnTo>
                <a:lnTo>
                  <a:pt x="1061" y="2219"/>
                </a:lnTo>
                <a:lnTo>
                  <a:pt x="1044" y="2228"/>
                </a:lnTo>
                <a:lnTo>
                  <a:pt x="1033" y="2236"/>
                </a:lnTo>
                <a:lnTo>
                  <a:pt x="1028" y="2238"/>
                </a:lnTo>
                <a:lnTo>
                  <a:pt x="1023" y="2240"/>
                </a:lnTo>
                <a:lnTo>
                  <a:pt x="1022" y="2242"/>
                </a:lnTo>
                <a:lnTo>
                  <a:pt x="1020" y="2243"/>
                </a:lnTo>
                <a:lnTo>
                  <a:pt x="1019" y="2243"/>
                </a:lnTo>
                <a:lnTo>
                  <a:pt x="1019" y="2242"/>
                </a:lnTo>
                <a:lnTo>
                  <a:pt x="1020" y="2242"/>
                </a:lnTo>
                <a:lnTo>
                  <a:pt x="1020" y="2240"/>
                </a:lnTo>
                <a:lnTo>
                  <a:pt x="1020" y="2239"/>
                </a:lnTo>
                <a:lnTo>
                  <a:pt x="1021" y="2239"/>
                </a:lnTo>
                <a:lnTo>
                  <a:pt x="1021" y="2238"/>
                </a:lnTo>
                <a:lnTo>
                  <a:pt x="1021" y="2237"/>
                </a:lnTo>
                <a:lnTo>
                  <a:pt x="1021" y="2236"/>
                </a:lnTo>
                <a:lnTo>
                  <a:pt x="1022" y="2235"/>
                </a:lnTo>
                <a:lnTo>
                  <a:pt x="1021" y="2235"/>
                </a:lnTo>
                <a:lnTo>
                  <a:pt x="1021" y="2234"/>
                </a:lnTo>
                <a:lnTo>
                  <a:pt x="1021" y="2233"/>
                </a:lnTo>
                <a:lnTo>
                  <a:pt x="1021" y="2234"/>
                </a:lnTo>
                <a:lnTo>
                  <a:pt x="1020" y="2234"/>
                </a:lnTo>
                <a:lnTo>
                  <a:pt x="1020" y="2233"/>
                </a:lnTo>
                <a:lnTo>
                  <a:pt x="1021" y="2233"/>
                </a:lnTo>
                <a:lnTo>
                  <a:pt x="1020" y="2231"/>
                </a:lnTo>
                <a:lnTo>
                  <a:pt x="1019" y="2230"/>
                </a:lnTo>
                <a:lnTo>
                  <a:pt x="1019" y="2229"/>
                </a:lnTo>
                <a:lnTo>
                  <a:pt x="1018" y="2229"/>
                </a:lnTo>
                <a:lnTo>
                  <a:pt x="1017" y="2229"/>
                </a:lnTo>
                <a:lnTo>
                  <a:pt x="1017" y="2230"/>
                </a:lnTo>
                <a:lnTo>
                  <a:pt x="1016" y="2230"/>
                </a:lnTo>
                <a:lnTo>
                  <a:pt x="1016" y="2229"/>
                </a:lnTo>
                <a:lnTo>
                  <a:pt x="1017" y="2229"/>
                </a:lnTo>
                <a:lnTo>
                  <a:pt x="1017" y="2228"/>
                </a:lnTo>
                <a:lnTo>
                  <a:pt x="1017" y="2227"/>
                </a:lnTo>
                <a:lnTo>
                  <a:pt x="1018" y="2227"/>
                </a:lnTo>
                <a:lnTo>
                  <a:pt x="1018" y="2226"/>
                </a:lnTo>
                <a:lnTo>
                  <a:pt x="1018" y="2225"/>
                </a:lnTo>
                <a:lnTo>
                  <a:pt x="1018" y="2223"/>
                </a:lnTo>
                <a:lnTo>
                  <a:pt x="1018" y="2222"/>
                </a:lnTo>
                <a:lnTo>
                  <a:pt x="1019" y="2221"/>
                </a:lnTo>
                <a:lnTo>
                  <a:pt x="1018" y="2221"/>
                </a:lnTo>
                <a:lnTo>
                  <a:pt x="1018" y="2220"/>
                </a:lnTo>
                <a:lnTo>
                  <a:pt x="1018" y="2221"/>
                </a:lnTo>
                <a:lnTo>
                  <a:pt x="1017" y="2221"/>
                </a:lnTo>
                <a:lnTo>
                  <a:pt x="1017" y="2220"/>
                </a:lnTo>
                <a:lnTo>
                  <a:pt x="1018" y="2220"/>
                </a:lnTo>
                <a:lnTo>
                  <a:pt x="1019" y="2220"/>
                </a:lnTo>
                <a:lnTo>
                  <a:pt x="1019" y="2219"/>
                </a:lnTo>
                <a:lnTo>
                  <a:pt x="1019" y="2218"/>
                </a:lnTo>
                <a:lnTo>
                  <a:pt x="1020" y="2218"/>
                </a:lnTo>
                <a:lnTo>
                  <a:pt x="1019" y="2217"/>
                </a:lnTo>
                <a:lnTo>
                  <a:pt x="1019" y="2216"/>
                </a:lnTo>
                <a:lnTo>
                  <a:pt x="1020" y="2214"/>
                </a:lnTo>
                <a:lnTo>
                  <a:pt x="1020" y="2213"/>
                </a:lnTo>
                <a:lnTo>
                  <a:pt x="1019" y="2213"/>
                </a:lnTo>
                <a:lnTo>
                  <a:pt x="1019" y="2212"/>
                </a:lnTo>
                <a:lnTo>
                  <a:pt x="1019" y="2211"/>
                </a:lnTo>
                <a:lnTo>
                  <a:pt x="1019" y="2210"/>
                </a:lnTo>
                <a:lnTo>
                  <a:pt x="1019" y="2209"/>
                </a:lnTo>
                <a:lnTo>
                  <a:pt x="1019" y="2208"/>
                </a:lnTo>
                <a:lnTo>
                  <a:pt x="1019" y="2206"/>
                </a:lnTo>
                <a:lnTo>
                  <a:pt x="1018" y="2205"/>
                </a:lnTo>
                <a:lnTo>
                  <a:pt x="1018" y="2204"/>
                </a:lnTo>
                <a:lnTo>
                  <a:pt x="1017" y="2203"/>
                </a:lnTo>
                <a:lnTo>
                  <a:pt x="1012" y="2203"/>
                </a:lnTo>
                <a:lnTo>
                  <a:pt x="1010" y="2203"/>
                </a:lnTo>
                <a:lnTo>
                  <a:pt x="993" y="2202"/>
                </a:lnTo>
                <a:lnTo>
                  <a:pt x="978" y="2202"/>
                </a:lnTo>
                <a:lnTo>
                  <a:pt x="976" y="2202"/>
                </a:lnTo>
                <a:lnTo>
                  <a:pt x="970" y="2202"/>
                </a:lnTo>
                <a:lnTo>
                  <a:pt x="970" y="2201"/>
                </a:lnTo>
                <a:lnTo>
                  <a:pt x="970" y="2200"/>
                </a:lnTo>
                <a:lnTo>
                  <a:pt x="971" y="2200"/>
                </a:lnTo>
                <a:lnTo>
                  <a:pt x="971" y="2198"/>
                </a:lnTo>
                <a:lnTo>
                  <a:pt x="971" y="2197"/>
                </a:lnTo>
                <a:lnTo>
                  <a:pt x="973" y="2196"/>
                </a:lnTo>
                <a:lnTo>
                  <a:pt x="973" y="2194"/>
                </a:lnTo>
                <a:lnTo>
                  <a:pt x="967" y="2193"/>
                </a:lnTo>
                <a:lnTo>
                  <a:pt x="953" y="2192"/>
                </a:lnTo>
                <a:lnTo>
                  <a:pt x="940" y="2191"/>
                </a:lnTo>
                <a:lnTo>
                  <a:pt x="939" y="2191"/>
                </a:lnTo>
                <a:lnTo>
                  <a:pt x="921" y="2161"/>
                </a:lnTo>
                <a:lnTo>
                  <a:pt x="918" y="2158"/>
                </a:lnTo>
                <a:lnTo>
                  <a:pt x="897" y="2122"/>
                </a:lnTo>
                <a:lnTo>
                  <a:pt x="889" y="2110"/>
                </a:lnTo>
                <a:lnTo>
                  <a:pt x="882" y="2100"/>
                </a:lnTo>
                <a:lnTo>
                  <a:pt x="883" y="2093"/>
                </a:lnTo>
                <a:lnTo>
                  <a:pt x="890" y="2070"/>
                </a:lnTo>
                <a:lnTo>
                  <a:pt x="890" y="2068"/>
                </a:lnTo>
                <a:lnTo>
                  <a:pt x="891" y="2063"/>
                </a:lnTo>
                <a:lnTo>
                  <a:pt x="898" y="2039"/>
                </a:lnTo>
                <a:lnTo>
                  <a:pt x="899" y="2036"/>
                </a:lnTo>
                <a:lnTo>
                  <a:pt x="905" y="2013"/>
                </a:lnTo>
                <a:lnTo>
                  <a:pt x="909" y="1999"/>
                </a:lnTo>
                <a:lnTo>
                  <a:pt x="909" y="1996"/>
                </a:lnTo>
                <a:lnTo>
                  <a:pt x="910" y="1995"/>
                </a:lnTo>
                <a:lnTo>
                  <a:pt x="911" y="1991"/>
                </a:lnTo>
                <a:lnTo>
                  <a:pt x="911" y="1988"/>
                </a:lnTo>
                <a:lnTo>
                  <a:pt x="913" y="1986"/>
                </a:lnTo>
                <a:lnTo>
                  <a:pt x="914" y="1983"/>
                </a:lnTo>
                <a:lnTo>
                  <a:pt x="916" y="1974"/>
                </a:lnTo>
                <a:lnTo>
                  <a:pt x="917" y="1972"/>
                </a:lnTo>
                <a:lnTo>
                  <a:pt x="918" y="1966"/>
                </a:lnTo>
                <a:lnTo>
                  <a:pt x="918" y="1965"/>
                </a:lnTo>
                <a:lnTo>
                  <a:pt x="919" y="1963"/>
                </a:lnTo>
                <a:lnTo>
                  <a:pt x="922" y="1955"/>
                </a:lnTo>
                <a:lnTo>
                  <a:pt x="923" y="1951"/>
                </a:lnTo>
                <a:lnTo>
                  <a:pt x="927" y="1933"/>
                </a:lnTo>
                <a:lnTo>
                  <a:pt x="928" y="1932"/>
                </a:lnTo>
                <a:lnTo>
                  <a:pt x="932" y="1930"/>
                </a:lnTo>
                <a:lnTo>
                  <a:pt x="936" y="1928"/>
                </a:lnTo>
                <a:lnTo>
                  <a:pt x="945" y="1925"/>
                </a:lnTo>
                <a:lnTo>
                  <a:pt x="948" y="1924"/>
                </a:lnTo>
                <a:lnTo>
                  <a:pt x="953" y="1920"/>
                </a:lnTo>
                <a:lnTo>
                  <a:pt x="967" y="1915"/>
                </a:lnTo>
                <a:lnTo>
                  <a:pt x="969" y="1913"/>
                </a:lnTo>
                <a:lnTo>
                  <a:pt x="971" y="1913"/>
                </a:lnTo>
                <a:lnTo>
                  <a:pt x="977" y="1910"/>
                </a:lnTo>
                <a:lnTo>
                  <a:pt x="984" y="1907"/>
                </a:lnTo>
                <a:lnTo>
                  <a:pt x="994" y="1903"/>
                </a:lnTo>
                <a:lnTo>
                  <a:pt x="995" y="1902"/>
                </a:lnTo>
                <a:lnTo>
                  <a:pt x="996" y="1902"/>
                </a:lnTo>
                <a:lnTo>
                  <a:pt x="997" y="1901"/>
                </a:lnTo>
                <a:lnTo>
                  <a:pt x="999" y="1901"/>
                </a:lnTo>
                <a:lnTo>
                  <a:pt x="1001" y="1900"/>
                </a:lnTo>
                <a:lnTo>
                  <a:pt x="1002" y="1900"/>
                </a:lnTo>
                <a:lnTo>
                  <a:pt x="1005" y="1899"/>
                </a:lnTo>
                <a:lnTo>
                  <a:pt x="1006" y="1900"/>
                </a:lnTo>
                <a:lnTo>
                  <a:pt x="1008" y="1900"/>
                </a:lnTo>
                <a:lnTo>
                  <a:pt x="1009" y="1900"/>
                </a:lnTo>
                <a:lnTo>
                  <a:pt x="1010" y="1900"/>
                </a:lnTo>
                <a:lnTo>
                  <a:pt x="1011" y="1900"/>
                </a:lnTo>
                <a:lnTo>
                  <a:pt x="1011" y="1899"/>
                </a:lnTo>
                <a:lnTo>
                  <a:pt x="1011" y="1900"/>
                </a:lnTo>
                <a:lnTo>
                  <a:pt x="1012" y="1900"/>
                </a:lnTo>
                <a:lnTo>
                  <a:pt x="1012" y="1901"/>
                </a:lnTo>
                <a:lnTo>
                  <a:pt x="1013" y="1901"/>
                </a:lnTo>
                <a:lnTo>
                  <a:pt x="1013" y="1900"/>
                </a:lnTo>
                <a:lnTo>
                  <a:pt x="1014" y="1900"/>
                </a:lnTo>
                <a:lnTo>
                  <a:pt x="1016" y="1900"/>
                </a:lnTo>
                <a:lnTo>
                  <a:pt x="1016" y="1899"/>
                </a:lnTo>
                <a:lnTo>
                  <a:pt x="1017" y="1899"/>
                </a:lnTo>
                <a:lnTo>
                  <a:pt x="1017" y="1898"/>
                </a:lnTo>
                <a:lnTo>
                  <a:pt x="1018" y="1898"/>
                </a:lnTo>
                <a:lnTo>
                  <a:pt x="1018" y="1899"/>
                </a:lnTo>
                <a:lnTo>
                  <a:pt x="1019" y="1899"/>
                </a:lnTo>
                <a:lnTo>
                  <a:pt x="1020" y="1899"/>
                </a:lnTo>
                <a:lnTo>
                  <a:pt x="1021" y="1899"/>
                </a:lnTo>
                <a:lnTo>
                  <a:pt x="1021" y="1900"/>
                </a:lnTo>
                <a:lnTo>
                  <a:pt x="1021" y="1901"/>
                </a:lnTo>
                <a:lnTo>
                  <a:pt x="1021" y="1900"/>
                </a:lnTo>
                <a:lnTo>
                  <a:pt x="1022" y="1900"/>
                </a:lnTo>
                <a:lnTo>
                  <a:pt x="1023" y="1900"/>
                </a:lnTo>
                <a:lnTo>
                  <a:pt x="1023" y="1899"/>
                </a:lnTo>
                <a:lnTo>
                  <a:pt x="1025" y="1900"/>
                </a:lnTo>
                <a:lnTo>
                  <a:pt x="1026" y="1900"/>
                </a:lnTo>
                <a:lnTo>
                  <a:pt x="1027" y="1900"/>
                </a:lnTo>
                <a:lnTo>
                  <a:pt x="1028" y="1900"/>
                </a:lnTo>
                <a:lnTo>
                  <a:pt x="1029" y="1900"/>
                </a:lnTo>
                <a:lnTo>
                  <a:pt x="1030" y="1901"/>
                </a:lnTo>
                <a:lnTo>
                  <a:pt x="1031" y="1902"/>
                </a:lnTo>
                <a:lnTo>
                  <a:pt x="1031" y="1903"/>
                </a:lnTo>
                <a:lnTo>
                  <a:pt x="1031" y="1904"/>
                </a:lnTo>
                <a:lnTo>
                  <a:pt x="1031" y="1905"/>
                </a:lnTo>
                <a:lnTo>
                  <a:pt x="1033" y="1905"/>
                </a:lnTo>
                <a:lnTo>
                  <a:pt x="1034" y="1905"/>
                </a:lnTo>
                <a:lnTo>
                  <a:pt x="1035" y="1905"/>
                </a:lnTo>
                <a:lnTo>
                  <a:pt x="1036" y="1905"/>
                </a:lnTo>
                <a:lnTo>
                  <a:pt x="1036" y="1907"/>
                </a:lnTo>
                <a:lnTo>
                  <a:pt x="1037" y="1907"/>
                </a:lnTo>
                <a:lnTo>
                  <a:pt x="1038" y="1907"/>
                </a:lnTo>
                <a:lnTo>
                  <a:pt x="1038" y="1905"/>
                </a:lnTo>
                <a:lnTo>
                  <a:pt x="1039" y="1907"/>
                </a:lnTo>
                <a:lnTo>
                  <a:pt x="1040" y="1907"/>
                </a:lnTo>
                <a:lnTo>
                  <a:pt x="1042" y="1907"/>
                </a:lnTo>
                <a:lnTo>
                  <a:pt x="1043" y="1907"/>
                </a:lnTo>
                <a:lnTo>
                  <a:pt x="1043" y="1908"/>
                </a:lnTo>
                <a:lnTo>
                  <a:pt x="1044" y="1908"/>
                </a:lnTo>
                <a:lnTo>
                  <a:pt x="1044" y="1909"/>
                </a:lnTo>
                <a:lnTo>
                  <a:pt x="1045" y="1908"/>
                </a:lnTo>
                <a:lnTo>
                  <a:pt x="1045" y="1909"/>
                </a:lnTo>
                <a:lnTo>
                  <a:pt x="1046" y="1909"/>
                </a:lnTo>
                <a:lnTo>
                  <a:pt x="1047" y="1909"/>
                </a:lnTo>
                <a:lnTo>
                  <a:pt x="1048" y="1909"/>
                </a:lnTo>
                <a:lnTo>
                  <a:pt x="1049" y="1909"/>
                </a:lnTo>
                <a:lnTo>
                  <a:pt x="1049" y="1910"/>
                </a:lnTo>
                <a:lnTo>
                  <a:pt x="1048" y="1910"/>
                </a:lnTo>
                <a:lnTo>
                  <a:pt x="1048" y="1911"/>
                </a:lnTo>
                <a:lnTo>
                  <a:pt x="1049" y="1911"/>
                </a:lnTo>
                <a:lnTo>
                  <a:pt x="1051" y="1912"/>
                </a:lnTo>
                <a:lnTo>
                  <a:pt x="1052" y="1912"/>
                </a:lnTo>
                <a:lnTo>
                  <a:pt x="1053" y="1912"/>
                </a:lnTo>
                <a:lnTo>
                  <a:pt x="1053" y="1911"/>
                </a:lnTo>
                <a:lnTo>
                  <a:pt x="1054" y="1911"/>
                </a:lnTo>
                <a:lnTo>
                  <a:pt x="1054" y="1912"/>
                </a:lnTo>
                <a:lnTo>
                  <a:pt x="1055" y="1912"/>
                </a:lnTo>
                <a:lnTo>
                  <a:pt x="1054" y="1912"/>
                </a:lnTo>
                <a:lnTo>
                  <a:pt x="1054" y="1913"/>
                </a:lnTo>
                <a:lnTo>
                  <a:pt x="1055" y="1913"/>
                </a:lnTo>
                <a:lnTo>
                  <a:pt x="1056" y="1915"/>
                </a:lnTo>
                <a:lnTo>
                  <a:pt x="1057" y="1915"/>
                </a:lnTo>
                <a:lnTo>
                  <a:pt x="1057" y="1916"/>
                </a:lnTo>
                <a:lnTo>
                  <a:pt x="1059" y="1916"/>
                </a:lnTo>
                <a:lnTo>
                  <a:pt x="1059" y="1915"/>
                </a:lnTo>
                <a:lnTo>
                  <a:pt x="1060" y="1915"/>
                </a:lnTo>
                <a:lnTo>
                  <a:pt x="1061" y="1915"/>
                </a:lnTo>
                <a:lnTo>
                  <a:pt x="1062" y="1915"/>
                </a:lnTo>
                <a:lnTo>
                  <a:pt x="1062" y="1916"/>
                </a:lnTo>
                <a:lnTo>
                  <a:pt x="1063" y="1916"/>
                </a:lnTo>
                <a:lnTo>
                  <a:pt x="1063" y="1917"/>
                </a:lnTo>
                <a:lnTo>
                  <a:pt x="1064" y="1918"/>
                </a:lnTo>
                <a:lnTo>
                  <a:pt x="1065" y="1918"/>
                </a:lnTo>
                <a:lnTo>
                  <a:pt x="1066" y="1919"/>
                </a:lnTo>
                <a:lnTo>
                  <a:pt x="1068" y="1919"/>
                </a:lnTo>
                <a:lnTo>
                  <a:pt x="1069" y="1919"/>
                </a:lnTo>
                <a:lnTo>
                  <a:pt x="1069" y="1918"/>
                </a:lnTo>
                <a:lnTo>
                  <a:pt x="1070" y="1917"/>
                </a:lnTo>
                <a:lnTo>
                  <a:pt x="1071" y="1916"/>
                </a:lnTo>
                <a:lnTo>
                  <a:pt x="1071" y="1915"/>
                </a:lnTo>
                <a:lnTo>
                  <a:pt x="1072" y="1913"/>
                </a:lnTo>
                <a:lnTo>
                  <a:pt x="1072" y="1912"/>
                </a:lnTo>
                <a:lnTo>
                  <a:pt x="1073" y="1912"/>
                </a:lnTo>
                <a:lnTo>
                  <a:pt x="1074" y="1912"/>
                </a:lnTo>
                <a:lnTo>
                  <a:pt x="1075" y="1912"/>
                </a:lnTo>
                <a:lnTo>
                  <a:pt x="1077" y="1912"/>
                </a:lnTo>
                <a:lnTo>
                  <a:pt x="1077" y="1911"/>
                </a:lnTo>
                <a:lnTo>
                  <a:pt x="1078" y="1911"/>
                </a:lnTo>
                <a:lnTo>
                  <a:pt x="1079" y="1911"/>
                </a:lnTo>
                <a:lnTo>
                  <a:pt x="1080" y="1910"/>
                </a:lnTo>
                <a:lnTo>
                  <a:pt x="1081" y="1910"/>
                </a:lnTo>
                <a:lnTo>
                  <a:pt x="1082" y="1910"/>
                </a:lnTo>
                <a:lnTo>
                  <a:pt x="1083" y="1910"/>
                </a:lnTo>
                <a:lnTo>
                  <a:pt x="1085" y="1909"/>
                </a:lnTo>
                <a:lnTo>
                  <a:pt x="1086" y="1909"/>
                </a:lnTo>
                <a:lnTo>
                  <a:pt x="1087" y="1908"/>
                </a:lnTo>
                <a:lnTo>
                  <a:pt x="1088" y="1907"/>
                </a:lnTo>
                <a:lnTo>
                  <a:pt x="1089" y="1907"/>
                </a:lnTo>
                <a:lnTo>
                  <a:pt x="1090" y="1905"/>
                </a:lnTo>
                <a:lnTo>
                  <a:pt x="1091" y="1905"/>
                </a:lnTo>
                <a:lnTo>
                  <a:pt x="1092" y="1905"/>
                </a:lnTo>
                <a:lnTo>
                  <a:pt x="1094" y="1905"/>
                </a:lnTo>
                <a:lnTo>
                  <a:pt x="1096" y="1904"/>
                </a:lnTo>
                <a:lnTo>
                  <a:pt x="1097" y="1904"/>
                </a:lnTo>
                <a:lnTo>
                  <a:pt x="1098" y="1904"/>
                </a:lnTo>
                <a:lnTo>
                  <a:pt x="1099" y="1904"/>
                </a:lnTo>
                <a:lnTo>
                  <a:pt x="1100" y="1904"/>
                </a:lnTo>
                <a:lnTo>
                  <a:pt x="1102" y="1904"/>
                </a:lnTo>
                <a:lnTo>
                  <a:pt x="1103" y="1904"/>
                </a:lnTo>
                <a:lnTo>
                  <a:pt x="1106" y="1904"/>
                </a:lnTo>
                <a:lnTo>
                  <a:pt x="1107" y="1905"/>
                </a:lnTo>
                <a:lnTo>
                  <a:pt x="1108" y="1905"/>
                </a:lnTo>
                <a:lnTo>
                  <a:pt x="1109" y="1905"/>
                </a:lnTo>
                <a:lnTo>
                  <a:pt x="1111" y="1907"/>
                </a:lnTo>
                <a:lnTo>
                  <a:pt x="1112" y="1907"/>
                </a:lnTo>
                <a:lnTo>
                  <a:pt x="1113" y="1907"/>
                </a:lnTo>
                <a:lnTo>
                  <a:pt x="1114" y="1907"/>
                </a:lnTo>
                <a:lnTo>
                  <a:pt x="1115" y="1907"/>
                </a:lnTo>
                <a:lnTo>
                  <a:pt x="1116" y="1907"/>
                </a:lnTo>
                <a:lnTo>
                  <a:pt x="1117" y="1905"/>
                </a:lnTo>
                <a:lnTo>
                  <a:pt x="1118" y="1905"/>
                </a:lnTo>
                <a:lnTo>
                  <a:pt x="1118" y="1904"/>
                </a:lnTo>
                <a:lnTo>
                  <a:pt x="1120" y="1904"/>
                </a:lnTo>
                <a:lnTo>
                  <a:pt x="1121" y="1904"/>
                </a:lnTo>
                <a:lnTo>
                  <a:pt x="1121" y="1903"/>
                </a:lnTo>
                <a:lnTo>
                  <a:pt x="1122" y="1903"/>
                </a:lnTo>
                <a:lnTo>
                  <a:pt x="1122" y="1904"/>
                </a:lnTo>
                <a:lnTo>
                  <a:pt x="1123" y="1904"/>
                </a:lnTo>
                <a:lnTo>
                  <a:pt x="1124" y="1904"/>
                </a:lnTo>
                <a:lnTo>
                  <a:pt x="1125" y="1903"/>
                </a:lnTo>
                <a:lnTo>
                  <a:pt x="1126" y="1902"/>
                </a:lnTo>
                <a:lnTo>
                  <a:pt x="1128" y="1902"/>
                </a:lnTo>
                <a:lnTo>
                  <a:pt x="1128" y="1901"/>
                </a:lnTo>
                <a:lnTo>
                  <a:pt x="1129" y="1900"/>
                </a:lnTo>
                <a:lnTo>
                  <a:pt x="1130" y="1900"/>
                </a:lnTo>
                <a:lnTo>
                  <a:pt x="1131" y="1900"/>
                </a:lnTo>
                <a:lnTo>
                  <a:pt x="1132" y="1899"/>
                </a:lnTo>
                <a:lnTo>
                  <a:pt x="1133" y="1900"/>
                </a:lnTo>
                <a:lnTo>
                  <a:pt x="1134" y="1900"/>
                </a:lnTo>
                <a:lnTo>
                  <a:pt x="1135" y="1900"/>
                </a:lnTo>
                <a:lnTo>
                  <a:pt x="1137" y="1900"/>
                </a:lnTo>
                <a:lnTo>
                  <a:pt x="1138" y="1900"/>
                </a:lnTo>
                <a:lnTo>
                  <a:pt x="1139" y="1899"/>
                </a:lnTo>
                <a:lnTo>
                  <a:pt x="1140" y="1900"/>
                </a:lnTo>
                <a:lnTo>
                  <a:pt x="1141" y="1900"/>
                </a:lnTo>
                <a:lnTo>
                  <a:pt x="1142" y="1900"/>
                </a:lnTo>
                <a:lnTo>
                  <a:pt x="1143" y="1900"/>
                </a:lnTo>
                <a:lnTo>
                  <a:pt x="1144" y="1900"/>
                </a:lnTo>
                <a:lnTo>
                  <a:pt x="1146" y="1900"/>
                </a:lnTo>
                <a:lnTo>
                  <a:pt x="1146" y="1901"/>
                </a:lnTo>
                <a:lnTo>
                  <a:pt x="1147" y="1901"/>
                </a:lnTo>
                <a:lnTo>
                  <a:pt x="1147" y="1902"/>
                </a:lnTo>
                <a:lnTo>
                  <a:pt x="1148" y="1902"/>
                </a:lnTo>
                <a:lnTo>
                  <a:pt x="1149" y="1903"/>
                </a:lnTo>
                <a:lnTo>
                  <a:pt x="1150" y="1904"/>
                </a:lnTo>
                <a:lnTo>
                  <a:pt x="1151" y="1904"/>
                </a:lnTo>
                <a:lnTo>
                  <a:pt x="1151" y="1905"/>
                </a:lnTo>
                <a:lnTo>
                  <a:pt x="1151" y="1907"/>
                </a:lnTo>
                <a:lnTo>
                  <a:pt x="1152" y="1907"/>
                </a:lnTo>
                <a:lnTo>
                  <a:pt x="1152" y="1905"/>
                </a:lnTo>
                <a:lnTo>
                  <a:pt x="1154" y="1905"/>
                </a:lnTo>
                <a:lnTo>
                  <a:pt x="1155" y="1905"/>
                </a:lnTo>
                <a:lnTo>
                  <a:pt x="1156" y="1905"/>
                </a:lnTo>
                <a:lnTo>
                  <a:pt x="1156" y="1907"/>
                </a:lnTo>
                <a:lnTo>
                  <a:pt x="1156" y="1908"/>
                </a:lnTo>
                <a:lnTo>
                  <a:pt x="1155" y="1908"/>
                </a:lnTo>
                <a:lnTo>
                  <a:pt x="1156" y="1909"/>
                </a:lnTo>
                <a:lnTo>
                  <a:pt x="1156" y="1910"/>
                </a:lnTo>
                <a:lnTo>
                  <a:pt x="1157" y="1910"/>
                </a:lnTo>
                <a:lnTo>
                  <a:pt x="1157" y="1911"/>
                </a:lnTo>
                <a:lnTo>
                  <a:pt x="1158" y="1911"/>
                </a:lnTo>
                <a:lnTo>
                  <a:pt x="1158" y="1912"/>
                </a:lnTo>
                <a:lnTo>
                  <a:pt x="1159" y="1912"/>
                </a:lnTo>
                <a:lnTo>
                  <a:pt x="1160" y="1912"/>
                </a:lnTo>
                <a:lnTo>
                  <a:pt x="1160" y="1913"/>
                </a:lnTo>
                <a:lnTo>
                  <a:pt x="1161" y="1913"/>
                </a:lnTo>
                <a:lnTo>
                  <a:pt x="1163" y="1913"/>
                </a:lnTo>
                <a:lnTo>
                  <a:pt x="1164" y="1913"/>
                </a:lnTo>
                <a:lnTo>
                  <a:pt x="1165" y="1913"/>
                </a:lnTo>
                <a:lnTo>
                  <a:pt x="1166" y="1913"/>
                </a:lnTo>
                <a:lnTo>
                  <a:pt x="1167" y="1913"/>
                </a:lnTo>
                <a:lnTo>
                  <a:pt x="1167" y="1912"/>
                </a:lnTo>
                <a:lnTo>
                  <a:pt x="1168" y="1909"/>
                </a:lnTo>
                <a:lnTo>
                  <a:pt x="1168" y="1904"/>
                </a:lnTo>
                <a:lnTo>
                  <a:pt x="1168" y="1899"/>
                </a:lnTo>
                <a:lnTo>
                  <a:pt x="1168" y="1878"/>
                </a:lnTo>
                <a:lnTo>
                  <a:pt x="1168" y="1877"/>
                </a:lnTo>
                <a:lnTo>
                  <a:pt x="1173" y="1867"/>
                </a:lnTo>
                <a:lnTo>
                  <a:pt x="1180" y="1850"/>
                </a:lnTo>
                <a:lnTo>
                  <a:pt x="1182" y="1843"/>
                </a:lnTo>
                <a:lnTo>
                  <a:pt x="1185" y="1835"/>
                </a:lnTo>
                <a:lnTo>
                  <a:pt x="1186" y="1830"/>
                </a:lnTo>
                <a:lnTo>
                  <a:pt x="1187" y="1829"/>
                </a:lnTo>
                <a:lnTo>
                  <a:pt x="1189" y="1825"/>
                </a:lnTo>
                <a:lnTo>
                  <a:pt x="1194" y="1810"/>
                </a:lnTo>
                <a:lnTo>
                  <a:pt x="1195" y="1808"/>
                </a:lnTo>
                <a:lnTo>
                  <a:pt x="1195" y="1807"/>
                </a:lnTo>
                <a:lnTo>
                  <a:pt x="1200" y="1795"/>
                </a:lnTo>
                <a:lnTo>
                  <a:pt x="1202" y="1791"/>
                </a:lnTo>
                <a:lnTo>
                  <a:pt x="1203" y="1786"/>
                </a:lnTo>
                <a:lnTo>
                  <a:pt x="1204" y="1783"/>
                </a:lnTo>
                <a:lnTo>
                  <a:pt x="1206" y="1782"/>
                </a:lnTo>
                <a:lnTo>
                  <a:pt x="1206" y="1781"/>
                </a:lnTo>
                <a:lnTo>
                  <a:pt x="1207" y="1777"/>
                </a:lnTo>
                <a:lnTo>
                  <a:pt x="1211" y="1767"/>
                </a:lnTo>
                <a:lnTo>
                  <a:pt x="1212" y="1765"/>
                </a:lnTo>
                <a:lnTo>
                  <a:pt x="1213" y="1761"/>
                </a:lnTo>
                <a:lnTo>
                  <a:pt x="1215" y="1756"/>
                </a:lnTo>
                <a:lnTo>
                  <a:pt x="1216" y="1754"/>
                </a:lnTo>
                <a:lnTo>
                  <a:pt x="1216" y="1753"/>
                </a:lnTo>
                <a:lnTo>
                  <a:pt x="1217" y="1752"/>
                </a:lnTo>
                <a:lnTo>
                  <a:pt x="1218" y="1748"/>
                </a:lnTo>
                <a:lnTo>
                  <a:pt x="1219" y="1745"/>
                </a:lnTo>
                <a:lnTo>
                  <a:pt x="1220" y="1742"/>
                </a:lnTo>
                <a:lnTo>
                  <a:pt x="1224" y="1733"/>
                </a:lnTo>
                <a:lnTo>
                  <a:pt x="1226" y="1728"/>
                </a:lnTo>
                <a:lnTo>
                  <a:pt x="1226" y="1727"/>
                </a:lnTo>
                <a:lnTo>
                  <a:pt x="1227" y="1725"/>
                </a:lnTo>
                <a:lnTo>
                  <a:pt x="1227" y="1724"/>
                </a:lnTo>
                <a:lnTo>
                  <a:pt x="1228" y="1719"/>
                </a:lnTo>
                <a:lnTo>
                  <a:pt x="1228" y="1714"/>
                </a:lnTo>
                <a:lnTo>
                  <a:pt x="1228" y="1709"/>
                </a:lnTo>
                <a:lnTo>
                  <a:pt x="1228" y="1702"/>
                </a:lnTo>
                <a:lnTo>
                  <a:pt x="1229" y="1699"/>
                </a:lnTo>
                <a:lnTo>
                  <a:pt x="1229" y="1685"/>
                </a:lnTo>
                <a:lnTo>
                  <a:pt x="1229" y="1683"/>
                </a:lnTo>
                <a:lnTo>
                  <a:pt x="1229" y="1679"/>
                </a:lnTo>
                <a:lnTo>
                  <a:pt x="1230" y="1675"/>
                </a:lnTo>
                <a:lnTo>
                  <a:pt x="1229" y="1671"/>
                </a:lnTo>
                <a:lnTo>
                  <a:pt x="1227" y="1660"/>
                </a:lnTo>
                <a:lnTo>
                  <a:pt x="1225" y="1648"/>
                </a:lnTo>
                <a:lnTo>
                  <a:pt x="1224" y="1648"/>
                </a:lnTo>
                <a:lnTo>
                  <a:pt x="1217" y="1648"/>
                </a:lnTo>
                <a:lnTo>
                  <a:pt x="1215" y="1649"/>
                </a:lnTo>
                <a:lnTo>
                  <a:pt x="1212" y="1649"/>
                </a:lnTo>
                <a:lnTo>
                  <a:pt x="1211" y="1649"/>
                </a:lnTo>
                <a:lnTo>
                  <a:pt x="1210" y="1649"/>
                </a:lnTo>
                <a:lnTo>
                  <a:pt x="1209" y="1650"/>
                </a:lnTo>
                <a:lnTo>
                  <a:pt x="1208" y="1650"/>
                </a:lnTo>
                <a:lnTo>
                  <a:pt x="1207" y="1650"/>
                </a:lnTo>
                <a:lnTo>
                  <a:pt x="1206" y="1650"/>
                </a:lnTo>
                <a:lnTo>
                  <a:pt x="1204" y="1650"/>
                </a:lnTo>
                <a:lnTo>
                  <a:pt x="1203" y="1650"/>
                </a:lnTo>
                <a:lnTo>
                  <a:pt x="1202" y="1650"/>
                </a:lnTo>
                <a:lnTo>
                  <a:pt x="1201" y="1651"/>
                </a:lnTo>
                <a:lnTo>
                  <a:pt x="1199" y="1651"/>
                </a:lnTo>
                <a:lnTo>
                  <a:pt x="1198" y="1651"/>
                </a:lnTo>
                <a:lnTo>
                  <a:pt x="1197" y="1651"/>
                </a:lnTo>
                <a:lnTo>
                  <a:pt x="1195" y="1651"/>
                </a:lnTo>
                <a:lnTo>
                  <a:pt x="1194" y="1651"/>
                </a:lnTo>
                <a:lnTo>
                  <a:pt x="1192" y="1652"/>
                </a:lnTo>
                <a:lnTo>
                  <a:pt x="1190" y="1652"/>
                </a:lnTo>
                <a:lnTo>
                  <a:pt x="1189" y="1652"/>
                </a:lnTo>
                <a:lnTo>
                  <a:pt x="1187" y="1652"/>
                </a:lnTo>
                <a:lnTo>
                  <a:pt x="1186" y="1652"/>
                </a:lnTo>
                <a:lnTo>
                  <a:pt x="1185" y="1653"/>
                </a:lnTo>
                <a:lnTo>
                  <a:pt x="1184" y="1653"/>
                </a:lnTo>
                <a:lnTo>
                  <a:pt x="1183" y="1653"/>
                </a:lnTo>
                <a:lnTo>
                  <a:pt x="1182" y="1653"/>
                </a:lnTo>
                <a:lnTo>
                  <a:pt x="1181" y="1653"/>
                </a:lnTo>
                <a:lnTo>
                  <a:pt x="1180" y="1653"/>
                </a:lnTo>
                <a:lnTo>
                  <a:pt x="1176" y="1654"/>
                </a:lnTo>
                <a:lnTo>
                  <a:pt x="1174" y="1654"/>
                </a:lnTo>
                <a:lnTo>
                  <a:pt x="1173" y="1654"/>
                </a:lnTo>
                <a:lnTo>
                  <a:pt x="1172" y="1654"/>
                </a:lnTo>
                <a:lnTo>
                  <a:pt x="1169" y="1654"/>
                </a:lnTo>
                <a:lnTo>
                  <a:pt x="1168" y="1656"/>
                </a:lnTo>
                <a:lnTo>
                  <a:pt x="1166" y="1656"/>
                </a:lnTo>
                <a:lnTo>
                  <a:pt x="1165" y="1656"/>
                </a:lnTo>
                <a:lnTo>
                  <a:pt x="1164" y="1656"/>
                </a:lnTo>
                <a:lnTo>
                  <a:pt x="1163" y="1656"/>
                </a:lnTo>
                <a:lnTo>
                  <a:pt x="1161" y="1657"/>
                </a:lnTo>
                <a:lnTo>
                  <a:pt x="1159" y="1656"/>
                </a:lnTo>
                <a:lnTo>
                  <a:pt x="1158" y="1656"/>
                </a:lnTo>
                <a:lnTo>
                  <a:pt x="1157" y="1654"/>
                </a:lnTo>
                <a:lnTo>
                  <a:pt x="1152" y="1652"/>
                </a:lnTo>
                <a:lnTo>
                  <a:pt x="1146" y="1650"/>
                </a:lnTo>
                <a:lnTo>
                  <a:pt x="1137" y="1647"/>
                </a:lnTo>
                <a:lnTo>
                  <a:pt x="1131" y="1648"/>
                </a:lnTo>
                <a:lnTo>
                  <a:pt x="1130" y="1648"/>
                </a:lnTo>
                <a:lnTo>
                  <a:pt x="1129" y="1648"/>
                </a:lnTo>
                <a:lnTo>
                  <a:pt x="1126" y="1648"/>
                </a:lnTo>
                <a:lnTo>
                  <a:pt x="1125" y="1649"/>
                </a:lnTo>
                <a:lnTo>
                  <a:pt x="1123" y="1649"/>
                </a:lnTo>
                <a:lnTo>
                  <a:pt x="1122" y="1649"/>
                </a:lnTo>
                <a:lnTo>
                  <a:pt x="1114" y="1650"/>
                </a:lnTo>
                <a:lnTo>
                  <a:pt x="1111" y="1651"/>
                </a:lnTo>
                <a:lnTo>
                  <a:pt x="1103" y="1652"/>
                </a:lnTo>
                <a:lnTo>
                  <a:pt x="1099" y="1652"/>
                </a:lnTo>
                <a:lnTo>
                  <a:pt x="1092" y="1653"/>
                </a:lnTo>
                <a:lnTo>
                  <a:pt x="1091" y="1653"/>
                </a:lnTo>
                <a:lnTo>
                  <a:pt x="1090" y="1653"/>
                </a:lnTo>
                <a:lnTo>
                  <a:pt x="1088" y="1654"/>
                </a:lnTo>
                <a:lnTo>
                  <a:pt x="1086" y="1654"/>
                </a:lnTo>
                <a:lnTo>
                  <a:pt x="1082" y="1654"/>
                </a:lnTo>
                <a:lnTo>
                  <a:pt x="1078" y="1656"/>
                </a:lnTo>
                <a:lnTo>
                  <a:pt x="1077" y="1656"/>
                </a:lnTo>
                <a:lnTo>
                  <a:pt x="1074" y="1656"/>
                </a:lnTo>
                <a:lnTo>
                  <a:pt x="1071" y="1657"/>
                </a:lnTo>
                <a:lnTo>
                  <a:pt x="1055" y="1659"/>
                </a:lnTo>
                <a:lnTo>
                  <a:pt x="1049" y="1660"/>
                </a:lnTo>
                <a:lnTo>
                  <a:pt x="1048" y="1660"/>
                </a:lnTo>
                <a:lnTo>
                  <a:pt x="1034" y="1662"/>
                </a:lnTo>
                <a:lnTo>
                  <a:pt x="1028" y="1665"/>
                </a:lnTo>
                <a:lnTo>
                  <a:pt x="997" y="1679"/>
                </a:lnTo>
                <a:lnTo>
                  <a:pt x="991" y="1682"/>
                </a:lnTo>
                <a:lnTo>
                  <a:pt x="986" y="1684"/>
                </a:lnTo>
                <a:lnTo>
                  <a:pt x="980" y="1686"/>
                </a:lnTo>
                <a:lnTo>
                  <a:pt x="977" y="1689"/>
                </a:lnTo>
                <a:lnTo>
                  <a:pt x="976" y="1690"/>
                </a:lnTo>
                <a:lnTo>
                  <a:pt x="975" y="1691"/>
                </a:lnTo>
                <a:lnTo>
                  <a:pt x="974" y="1692"/>
                </a:lnTo>
                <a:lnTo>
                  <a:pt x="964" y="1700"/>
                </a:lnTo>
                <a:lnTo>
                  <a:pt x="954" y="1707"/>
                </a:lnTo>
                <a:lnTo>
                  <a:pt x="953" y="1708"/>
                </a:lnTo>
                <a:lnTo>
                  <a:pt x="952" y="1709"/>
                </a:lnTo>
                <a:lnTo>
                  <a:pt x="948" y="1712"/>
                </a:lnTo>
                <a:lnTo>
                  <a:pt x="943" y="1716"/>
                </a:lnTo>
                <a:lnTo>
                  <a:pt x="942" y="1717"/>
                </a:lnTo>
                <a:lnTo>
                  <a:pt x="941" y="1718"/>
                </a:lnTo>
                <a:lnTo>
                  <a:pt x="932" y="1725"/>
                </a:lnTo>
                <a:lnTo>
                  <a:pt x="922" y="1711"/>
                </a:lnTo>
                <a:lnTo>
                  <a:pt x="915" y="1702"/>
                </a:lnTo>
                <a:lnTo>
                  <a:pt x="914" y="1701"/>
                </a:lnTo>
                <a:lnTo>
                  <a:pt x="913" y="1699"/>
                </a:lnTo>
                <a:lnTo>
                  <a:pt x="911" y="1699"/>
                </a:lnTo>
                <a:lnTo>
                  <a:pt x="910" y="1696"/>
                </a:lnTo>
                <a:lnTo>
                  <a:pt x="909" y="1695"/>
                </a:lnTo>
                <a:lnTo>
                  <a:pt x="908" y="1694"/>
                </a:lnTo>
                <a:lnTo>
                  <a:pt x="905" y="1692"/>
                </a:lnTo>
                <a:lnTo>
                  <a:pt x="904" y="1691"/>
                </a:lnTo>
                <a:lnTo>
                  <a:pt x="901" y="1689"/>
                </a:lnTo>
                <a:lnTo>
                  <a:pt x="899" y="1686"/>
                </a:lnTo>
                <a:lnTo>
                  <a:pt x="898" y="1685"/>
                </a:lnTo>
                <a:lnTo>
                  <a:pt x="897" y="1685"/>
                </a:lnTo>
                <a:lnTo>
                  <a:pt x="897" y="1684"/>
                </a:lnTo>
                <a:lnTo>
                  <a:pt x="896" y="1684"/>
                </a:lnTo>
                <a:lnTo>
                  <a:pt x="893" y="1678"/>
                </a:lnTo>
                <a:lnTo>
                  <a:pt x="891" y="1675"/>
                </a:lnTo>
                <a:lnTo>
                  <a:pt x="888" y="1670"/>
                </a:lnTo>
                <a:lnTo>
                  <a:pt x="887" y="1668"/>
                </a:lnTo>
                <a:lnTo>
                  <a:pt x="882" y="1660"/>
                </a:lnTo>
                <a:lnTo>
                  <a:pt x="878" y="1654"/>
                </a:lnTo>
                <a:lnTo>
                  <a:pt x="878" y="1653"/>
                </a:lnTo>
                <a:lnTo>
                  <a:pt x="876" y="1652"/>
                </a:lnTo>
                <a:lnTo>
                  <a:pt x="873" y="1648"/>
                </a:lnTo>
                <a:lnTo>
                  <a:pt x="875" y="1644"/>
                </a:lnTo>
                <a:lnTo>
                  <a:pt x="878" y="1641"/>
                </a:lnTo>
                <a:lnTo>
                  <a:pt x="878" y="1639"/>
                </a:lnTo>
                <a:lnTo>
                  <a:pt x="876" y="1626"/>
                </a:lnTo>
                <a:lnTo>
                  <a:pt x="876" y="1622"/>
                </a:lnTo>
                <a:lnTo>
                  <a:pt x="876" y="1620"/>
                </a:lnTo>
                <a:lnTo>
                  <a:pt x="874" y="1620"/>
                </a:lnTo>
                <a:lnTo>
                  <a:pt x="870" y="1618"/>
                </a:lnTo>
                <a:lnTo>
                  <a:pt x="861" y="1615"/>
                </a:lnTo>
                <a:lnTo>
                  <a:pt x="858" y="1614"/>
                </a:lnTo>
                <a:lnTo>
                  <a:pt x="854" y="1611"/>
                </a:lnTo>
                <a:lnTo>
                  <a:pt x="847" y="1607"/>
                </a:lnTo>
                <a:lnTo>
                  <a:pt x="840" y="1601"/>
                </a:lnTo>
                <a:lnTo>
                  <a:pt x="838" y="1601"/>
                </a:lnTo>
                <a:lnTo>
                  <a:pt x="836" y="1600"/>
                </a:lnTo>
                <a:lnTo>
                  <a:pt x="836" y="1599"/>
                </a:lnTo>
                <a:lnTo>
                  <a:pt x="835" y="1599"/>
                </a:lnTo>
                <a:lnTo>
                  <a:pt x="835" y="1598"/>
                </a:lnTo>
                <a:lnTo>
                  <a:pt x="833" y="1597"/>
                </a:lnTo>
                <a:lnTo>
                  <a:pt x="831" y="1594"/>
                </a:lnTo>
                <a:lnTo>
                  <a:pt x="829" y="1591"/>
                </a:lnTo>
                <a:lnTo>
                  <a:pt x="829" y="1590"/>
                </a:lnTo>
                <a:lnTo>
                  <a:pt x="827" y="1586"/>
                </a:lnTo>
                <a:lnTo>
                  <a:pt x="823" y="1582"/>
                </a:lnTo>
                <a:lnTo>
                  <a:pt x="822" y="1581"/>
                </a:lnTo>
                <a:lnTo>
                  <a:pt x="821" y="1579"/>
                </a:lnTo>
                <a:lnTo>
                  <a:pt x="820" y="1578"/>
                </a:lnTo>
                <a:lnTo>
                  <a:pt x="819" y="1577"/>
                </a:lnTo>
                <a:lnTo>
                  <a:pt x="816" y="1574"/>
                </a:lnTo>
                <a:lnTo>
                  <a:pt x="815" y="1574"/>
                </a:lnTo>
                <a:lnTo>
                  <a:pt x="812" y="1569"/>
                </a:lnTo>
                <a:lnTo>
                  <a:pt x="811" y="1568"/>
                </a:lnTo>
                <a:lnTo>
                  <a:pt x="814" y="1566"/>
                </a:lnTo>
                <a:lnTo>
                  <a:pt x="814" y="1565"/>
                </a:lnTo>
                <a:lnTo>
                  <a:pt x="815" y="1565"/>
                </a:lnTo>
                <a:lnTo>
                  <a:pt x="816" y="1565"/>
                </a:lnTo>
                <a:lnTo>
                  <a:pt x="816" y="1564"/>
                </a:lnTo>
                <a:lnTo>
                  <a:pt x="818" y="1564"/>
                </a:lnTo>
                <a:lnTo>
                  <a:pt x="818" y="1562"/>
                </a:lnTo>
                <a:lnTo>
                  <a:pt x="824" y="1559"/>
                </a:lnTo>
                <a:lnTo>
                  <a:pt x="829" y="1556"/>
                </a:lnTo>
                <a:lnTo>
                  <a:pt x="837" y="1551"/>
                </a:lnTo>
                <a:lnTo>
                  <a:pt x="838" y="1550"/>
                </a:lnTo>
                <a:lnTo>
                  <a:pt x="840" y="1549"/>
                </a:lnTo>
                <a:lnTo>
                  <a:pt x="852" y="1542"/>
                </a:lnTo>
                <a:lnTo>
                  <a:pt x="858" y="1537"/>
                </a:lnTo>
                <a:lnTo>
                  <a:pt x="858" y="1536"/>
                </a:lnTo>
                <a:lnTo>
                  <a:pt x="859" y="1535"/>
                </a:lnTo>
                <a:lnTo>
                  <a:pt x="864" y="1527"/>
                </a:lnTo>
                <a:lnTo>
                  <a:pt x="865" y="1524"/>
                </a:lnTo>
                <a:lnTo>
                  <a:pt x="866" y="1523"/>
                </a:lnTo>
                <a:lnTo>
                  <a:pt x="866" y="1522"/>
                </a:lnTo>
                <a:lnTo>
                  <a:pt x="867" y="1520"/>
                </a:lnTo>
                <a:lnTo>
                  <a:pt x="867" y="1519"/>
                </a:lnTo>
                <a:lnTo>
                  <a:pt x="869" y="1518"/>
                </a:lnTo>
                <a:lnTo>
                  <a:pt x="869" y="1517"/>
                </a:lnTo>
                <a:lnTo>
                  <a:pt x="870" y="1516"/>
                </a:lnTo>
                <a:lnTo>
                  <a:pt x="871" y="1514"/>
                </a:lnTo>
                <a:lnTo>
                  <a:pt x="872" y="1511"/>
                </a:lnTo>
                <a:lnTo>
                  <a:pt x="872" y="1510"/>
                </a:lnTo>
                <a:lnTo>
                  <a:pt x="873" y="1510"/>
                </a:lnTo>
                <a:lnTo>
                  <a:pt x="875" y="1505"/>
                </a:lnTo>
                <a:lnTo>
                  <a:pt x="879" y="1498"/>
                </a:lnTo>
                <a:lnTo>
                  <a:pt x="879" y="1497"/>
                </a:lnTo>
                <a:lnTo>
                  <a:pt x="871" y="1491"/>
                </a:lnTo>
                <a:lnTo>
                  <a:pt x="870" y="1490"/>
                </a:lnTo>
                <a:lnTo>
                  <a:pt x="869" y="1489"/>
                </a:lnTo>
                <a:lnTo>
                  <a:pt x="867" y="1489"/>
                </a:lnTo>
                <a:lnTo>
                  <a:pt x="865" y="1486"/>
                </a:lnTo>
                <a:lnTo>
                  <a:pt x="866" y="1485"/>
                </a:lnTo>
                <a:lnTo>
                  <a:pt x="869" y="1483"/>
                </a:lnTo>
                <a:lnTo>
                  <a:pt x="872" y="1481"/>
                </a:lnTo>
                <a:lnTo>
                  <a:pt x="891" y="1464"/>
                </a:lnTo>
                <a:lnTo>
                  <a:pt x="893" y="1463"/>
                </a:lnTo>
                <a:lnTo>
                  <a:pt x="895" y="1461"/>
                </a:lnTo>
                <a:lnTo>
                  <a:pt x="907" y="1451"/>
                </a:lnTo>
                <a:lnTo>
                  <a:pt x="915" y="1444"/>
                </a:lnTo>
                <a:lnTo>
                  <a:pt x="917" y="1442"/>
                </a:lnTo>
                <a:lnTo>
                  <a:pt x="919" y="1441"/>
                </a:lnTo>
                <a:lnTo>
                  <a:pt x="923" y="1438"/>
                </a:lnTo>
                <a:lnTo>
                  <a:pt x="924" y="1436"/>
                </a:lnTo>
                <a:lnTo>
                  <a:pt x="933" y="1430"/>
                </a:lnTo>
                <a:lnTo>
                  <a:pt x="939" y="1425"/>
                </a:lnTo>
                <a:lnTo>
                  <a:pt x="940" y="1424"/>
                </a:lnTo>
                <a:lnTo>
                  <a:pt x="942" y="1422"/>
                </a:lnTo>
                <a:lnTo>
                  <a:pt x="948" y="1418"/>
                </a:lnTo>
                <a:lnTo>
                  <a:pt x="948" y="1417"/>
                </a:lnTo>
                <a:lnTo>
                  <a:pt x="933" y="1409"/>
                </a:lnTo>
                <a:lnTo>
                  <a:pt x="931" y="1407"/>
                </a:lnTo>
                <a:lnTo>
                  <a:pt x="916" y="1399"/>
                </a:lnTo>
                <a:lnTo>
                  <a:pt x="911" y="1396"/>
                </a:lnTo>
                <a:lnTo>
                  <a:pt x="908" y="1394"/>
                </a:lnTo>
                <a:lnTo>
                  <a:pt x="881" y="1377"/>
                </a:lnTo>
                <a:lnTo>
                  <a:pt x="878" y="1375"/>
                </a:lnTo>
                <a:lnTo>
                  <a:pt x="875" y="1374"/>
                </a:lnTo>
                <a:lnTo>
                  <a:pt x="876" y="1374"/>
                </a:lnTo>
                <a:lnTo>
                  <a:pt x="878" y="1373"/>
                </a:lnTo>
                <a:lnTo>
                  <a:pt x="880" y="1372"/>
                </a:lnTo>
                <a:lnTo>
                  <a:pt x="880" y="1371"/>
                </a:lnTo>
                <a:lnTo>
                  <a:pt x="883" y="1369"/>
                </a:lnTo>
                <a:lnTo>
                  <a:pt x="898" y="1359"/>
                </a:lnTo>
                <a:lnTo>
                  <a:pt x="900" y="1358"/>
                </a:lnTo>
                <a:lnTo>
                  <a:pt x="905" y="1355"/>
                </a:lnTo>
                <a:lnTo>
                  <a:pt x="932" y="1336"/>
                </a:lnTo>
                <a:lnTo>
                  <a:pt x="933" y="1336"/>
                </a:lnTo>
                <a:lnTo>
                  <a:pt x="936" y="1335"/>
                </a:lnTo>
                <a:lnTo>
                  <a:pt x="940" y="1334"/>
                </a:lnTo>
                <a:lnTo>
                  <a:pt x="943" y="1333"/>
                </a:lnTo>
                <a:lnTo>
                  <a:pt x="945" y="1333"/>
                </a:lnTo>
                <a:lnTo>
                  <a:pt x="947" y="1333"/>
                </a:lnTo>
                <a:lnTo>
                  <a:pt x="947" y="1332"/>
                </a:lnTo>
                <a:lnTo>
                  <a:pt x="950" y="1332"/>
                </a:lnTo>
                <a:lnTo>
                  <a:pt x="954" y="1331"/>
                </a:lnTo>
                <a:lnTo>
                  <a:pt x="958" y="1330"/>
                </a:lnTo>
                <a:lnTo>
                  <a:pt x="964" y="1328"/>
                </a:lnTo>
                <a:lnTo>
                  <a:pt x="966" y="1327"/>
                </a:lnTo>
                <a:lnTo>
                  <a:pt x="968" y="1327"/>
                </a:lnTo>
                <a:lnTo>
                  <a:pt x="971" y="1326"/>
                </a:lnTo>
                <a:lnTo>
                  <a:pt x="976" y="1325"/>
                </a:lnTo>
                <a:lnTo>
                  <a:pt x="977" y="1325"/>
                </a:lnTo>
                <a:lnTo>
                  <a:pt x="980" y="1324"/>
                </a:lnTo>
                <a:lnTo>
                  <a:pt x="982" y="1324"/>
                </a:lnTo>
                <a:lnTo>
                  <a:pt x="984" y="1323"/>
                </a:lnTo>
                <a:lnTo>
                  <a:pt x="986" y="1323"/>
                </a:lnTo>
                <a:lnTo>
                  <a:pt x="987" y="1322"/>
                </a:lnTo>
                <a:lnTo>
                  <a:pt x="988" y="1322"/>
                </a:lnTo>
                <a:lnTo>
                  <a:pt x="990" y="1322"/>
                </a:lnTo>
                <a:lnTo>
                  <a:pt x="993" y="1321"/>
                </a:lnTo>
                <a:lnTo>
                  <a:pt x="994" y="1321"/>
                </a:lnTo>
                <a:lnTo>
                  <a:pt x="999" y="1319"/>
                </a:lnTo>
                <a:lnTo>
                  <a:pt x="1001" y="1318"/>
                </a:lnTo>
                <a:lnTo>
                  <a:pt x="1005" y="1317"/>
                </a:lnTo>
                <a:lnTo>
                  <a:pt x="1006" y="1317"/>
                </a:lnTo>
                <a:lnTo>
                  <a:pt x="1010" y="1316"/>
                </a:lnTo>
                <a:lnTo>
                  <a:pt x="1017" y="1285"/>
                </a:lnTo>
                <a:lnTo>
                  <a:pt x="1019" y="1273"/>
                </a:lnTo>
                <a:lnTo>
                  <a:pt x="1020" y="1267"/>
                </a:lnTo>
                <a:lnTo>
                  <a:pt x="1021" y="1265"/>
                </a:lnTo>
                <a:lnTo>
                  <a:pt x="1021" y="1264"/>
                </a:lnTo>
                <a:lnTo>
                  <a:pt x="1022" y="1256"/>
                </a:lnTo>
                <a:lnTo>
                  <a:pt x="1025" y="1244"/>
                </a:lnTo>
                <a:lnTo>
                  <a:pt x="1028" y="1230"/>
                </a:lnTo>
                <a:lnTo>
                  <a:pt x="1029" y="1227"/>
                </a:lnTo>
                <a:lnTo>
                  <a:pt x="1033" y="1210"/>
                </a:lnTo>
                <a:lnTo>
                  <a:pt x="1035" y="1201"/>
                </a:lnTo>
                <a:lnTo>
                  <a:pt x="1035" y="1199"/>
                </a:lnTo>
                <a:lnTo>
                  <a:pt x="1035" y="1197"/>
                </a:lnTo>
                <a:lnTo>
                  <a:pt x="1036" y="1193"/>
                </a:lnTo>
                <a:lnTo>
                  <a:pt x="1037" y="1188"/>
                </a:lnTo>
                <a:lnTo>
                  <a:pt x="1040" y="1173"/>
                </a:lnTo>
                <a:lnTo>
                  <a:pt x="1043" y="1164"/>
                </a:lnTo>
                <a:lnTo>
                  <a:pt x="1043" y="1160"/>
                </a:lnTo>
                <a:lnTo>
                  <a:pt x="1046" y="1146"/>
                </a:lnTo>
                <a:lnTo>
                  <a:pt x="1047" y="1141"/>
                </a:lnTo>
                <a:lnTo>
                  <a:pt x="1048" y="1137"/>
                </a:lnTo>
                <a:lnTo>
                  <a:pt x="1048" y="1135"/>
                </a:lnTo>
                <a:lnTo>
                  <a:pt x="1048" y="1134"/>
                </a:lnTo>
                <a:lnTo>
                  <a:pt x="1049" y="1129"/>
                </a:lnTo>
                <a:lnTo>
                  <a:pt x="1049" y="1127"/>
                </a:lnTo>
                <a:lnTo>
                  <a:pt x="1051" y="1123"/>
                </a:lnTo>
                <a:lnTo>
                  <a:pt x="1053" y="1115"/>
                </a:lnTo>
                <a:lnTo>
                  <a:pt x="1054" y="1109"/>
                </a:lnTo>
                <a:lnTo>
                  <a:pt x="1055" y="1106"/>
                </a:lnTo>
                <a:lnTo>
                  <a:pt x="1056" y="1098"/>
                </a:lnTo>
                <a:lnTo>
                  <a:pt x="1056" y="1097"/>
                </a:lnTo>
                <a:lnTo>
                  <a:pt x="1056" y="1096"/>
                </a:lnTo>
                <a:lnTo>
                  <a:pt x="1054" y="1095"/>
                </a:lnTo>
                <a:lnTo>
                  <a:pt x="1045" y="1089"/>
                </a:lnTo>
                <a:lnTo>
                  <a:pt x="1037" y="1083"/>
                </a:lnTo>
                <a:lnTo>
                  <a:pt x="1034" y="1081"/>
                </a:lnTo>
                <a:lnTo>
                  <a:pt x="1033" y="1081"/>
                </a:lnTo>
                <a:lnTo>
                  <a:pt x="1031" y="1080"/>
                </a:lnTo>
                <a:lnTo>
                  <a:pt x="1027" y="1078"/>
                </a:lnTo>
                <a:lnTo>
                  <a:pt x="1025" y="1076"/>
                </a:lnTo>
                <a:lnTo>
                  <a:pt x="1025" y="1075"/>
                </a:lnTo>
                <a:lnTo>
                  <a:pt x="1023" y="1075"/>
                </a:lnTo>
                <a:lnTo>
                  <a:pt x="1021" y="1074"/>
                </a:lnTo>
                <a:lnTo>
                  <a:pt x="1020" y="1073"/>
                </a:lnTo>
                <a:lnTo>
                  <a:pt x="1019" y="1072"/>
                </a:lnTo>
                <a:lnTo>
                  <a:pt x="1017" y="1071"/>
                </a:lnTo>
                <a:lnTo>
                  <a:pt x="1013" y="1068"/>
                </a:lnTo>
                <a:lnTo>
                  <a:pt x="1012" y="1068"/>
                </a:lnTo>
                <a:lnTo>
                  <a:pt x="1011" y="1067"/>
                </a:lnTo>
                <a:lnTo>
                  <a:pt x="1010" y="1066"/>
                </a:lnTo>
                <a:lnTo>
                  <a:pt x="1006" y="1064"/>
                </a:lnTo>
                <a:lnTo>
                  <a:pt x="1009" y="1058"/>
                </a:lnTo>
                <a:lnTo>
                  <a:pt x="1011" y="1053"/>
                </a:lnTo>
                <a:lnTo>
                  <a:pt x="1012" y="1051"/>
                </a:lnTo>
                <a:lnTo>
                  <a:pt x="1013" y="1050"/>
                </a:lnTo>
                <a:lnTo>
                  <a:pt x="1014" y="1048"/>
                </a:lnTo>
                <a:lnTo>
                  <a:pt x="1016" y="1046"/>
                </a:lnTo>
                <a:lnTo>
                  <a:pt x="1019" y="1037"/>
                </a:lnTo>
                <a:lnTo>
                  <a:pt x="1022" y="1031"/>
                </a:lnTo>
                <a:lnTo>
                  <a:pt x="1022" y="1030"/>
                </a:lnTo>
                <a:lnTo>
                  <a:pt x="1023" y="1028"/>
                </a:lnTo>
                <a:lnTo>
                  <a:pt x="1025" y="1026"/>
                </a:lnTo>
                <a:lnTo>
                  <a:pt x="1025" y="1025"/>
                </a:lnTo>
                <a:lnTo>
                  <a:pt x="1026" y="1023"/>
                </a:lnTo>
                <a:lnTo>
                  <a:pt x="1027" y="1022"/>
                </a:lnTo>
                <a:lnTo>
                  <a:pt x="1027" y="1021"/>
                </a:lnTo>
                <a:lnTo>
                  <a:pt x="1027" y="1020"/>
                </a:lnTo>
                <a:lnTo>
                  <a:pt x="1028" y="1020"/>
                </a:lnTo>
                <a:lnTo>
                  <a:pt x="1028" y="1018"/>
                </a:lnTo>
                <a:lnTo>
                  <a:pt x="1028" y="1017"/>
                </a:lnTo>
                <a:lnTo>
                  <a:pt x="1029" y="1016"/>
                </a:lnTo>
                <a:lnTo>
                  <a:pt x="1030" y="1014"/>
                </a:lnTo>
                <a:lnTo>
                  <a:pt x="1035" y="1004"/>
                </a:lnTo>
                <a:lnTo>
                  <a:pt x="1036" y="1001"/>
                </a:lnTo>
                <a:lnTo>
                  <a:pt x="1037" y="999"/>
                </a:lnTo>
                <a:lnTo>
                  <a:pt x="1039" y="993"/>
                </a:lnTo>
                <a:lnTo>
                  <a:pt x="1043" y="988"/>
                </a:lnTo>
                <a:lnTo>
                  <a:pt x="1045" y="982"/>
                </a:lnTo>
                <a:lnTo>
                  <a:pt x="1046" y="982"/>
                </a:lnTo>
                <a:lnTo>
                  <a:pt x="1047" y="979"/>
                </a:lnTo>
                <a:lnTo>
                  <a:pt x="1051" y="973"/>
                </a:lnTo>
                <a:lnTo>
                  <a:pt x="1053" y="966"/>
                </a:lnTo>
                <a:lnTo>
                  <a:pt x="1055" y="961"/>
                </a:lnTo>
                <a:lnTo>
                  <a:pt x="1056" y="959"/>
                </a:lnTo>
                <a:lnTo>
                  <a:pt x="1057" y="957"/>
                </a:lnTo>
                <a:lnTo>
                  <a:pt x="1057" y="956"/>
                </a:lnTo>
                <a:lnTo>
                  <a:pt x="1059" y="956"/>
                </a:lnTo>
                <a:lnTo>
                  <a:pt x="1059" y="955"/>
                </a:lnTo>
                <a:lnTo>
                  <a:pt x="1059" y="954"/>
                </a:lnTo>
                <a:lnTo>
                  <a:pt x="1060" y="953"/>
                </a:lnTo>
                <a:lnTo>
                  <a:pt x="1060" y="951"/>
                </a:lnTo>
                <a:lnTo>
                  <a:pt x="1061" y="951"/>
                </a:lnTo>
                <a:lnTo>
                  <a:pt x="1061" y="950"/>
                </a:lnTo>
                <a:lnTo>
                  <a:pt x="1061" y="949"/>
                </a:lnTo>
                <a:lnTo>
                  <a:pt x="1062" y="948"/>
                </a:lnTo>
                <a:lnTo>
                  <a:pt x="1062" y="947"/>
                </a:lnTo>
                <a:lnTo>
                  <a:pt x="1063" y="946"/>
                </a:lnTo>
                <a:lnTo>
                  <a:pt x="1063" y="945"/>
                </a:lnTo>
                <a:lnTo>
                  <a:pt x="1064" y="943"/>
                </a:lnTo>
                <a:lnTo>
                  <a:pt x="1064" y="942"/>
                </a:lnTo>
                <a:lnTo>
                  <a:pt x="1065" y="942"/>
                </a:lnTo>
                <a:lnTo>
                  <a:pt x="1065" y="941"/>
                </a:lnTo>
                <a:lnTo>
                  <a:pt x="1065" y="940"/>
                </a:lnTo>
                <a:lnTo>
                  <a:pt x="1066" y="939"/>
                </a:lnTo>
                <a:lnTo>
                  <a:pt x="1066" y="938"/>
                </a:lnTo>
                <a:lnTo>
                  <a:pt x="1068" y="937"/>
                </a:lnTo>
                <a:lnTo>
                  <a:pt x="1082" y="906"/>
                </a:lnTo>
                <a:lnTo>
                  <a:pt x="1085" y="904"/>
                </a:lnTo>
                <a:lnTo>
                  <a:pt x="1086" y="904"/>
                </a:lnTo>
                <a:lnTo>
                  <a:pt x="1088" y="900"/>
                </a:lnTo>
                <a:lnTo>
                  <a:pt x="1089" y="898"/>
                </a:lnTo>
                <a:lnTo>
                  <a:pt x="1090" y="897"/>
                </a:lnTo>
                <a:lnTo>
                  <a:pt x="1094" y="887"/>
                </a:lnTo>
                <a:lnTo>
                  <a:pt x="1097" y="881"/>
                </a:lnTo>
                <a:lnTo>
                  <a:pt x="1097" y="880"/>
                </a:lnTo>
                <a:lnTo>
                  <a:pt x="1096" y="880"/>
                </a:lnTo>
                <a:lnTo>
                  <a:pt x="1095" y="879"/>
                </a:lnTo>
                <a:lnTo>
                  <a:pt x="1094" y="879"/>
                </a:lnTo>
                <a:lnTo>
                  <a:pt x="1092" y="878"/>
                </a:lnTo>
                <a:lnTo>
                  <a:pt x="1091" y="874"/>
                </a:lnTo>
                <a:lnTo>
                  <a:pt x="1089" y="866"/>
                </a:lnTo>
                <a:lnTo>
                  <a:pt x="1089" y="865"/>
                </a:lnTo>
                <a:lnTo>
                  <a:pt x="1088" y="859"/>
                </a:lnTo>
                <a:lnTo>
                  <a:pt x="1086" y="848"/>
                </a:lnTo>
                <a:lnTo>
                  <a:pt x="1085" y="846"/>
                </a:lnTo>
                <a:lnTo>
                  <a:pt x="1085" y="845"/>
                </a:lnTo>
                <a:lnTo>
                  <a:pt x="1080" y="825"/>
                </a:lnTo>
                <a:lnTo>
                  <a:pt x="1079" y="820"/>
                </a:lnTo>
                <a:lnTo>
                  <a:pt x="1078" y="816"/>
                </a:lnTo>
                <a:lnTo>
                  <a:pt x="1070" y="786"/>
                </a:lnTo>
                <a:lnTo>
                  <a:pt x="1054" y="782"/>
                </a:lnTo>
                <a:lnTo>
                  <a:pt x="1037" y="778"/>
                </a:lnTo>
                <a:lnTo>
                  <a:pt x="1034" y="777"/>
                </a:lnTo>
                <a:lnTo>
                  <a:pt x="1029" y="775"/>
                </a:lnTo>
                <a:lnTo>
                  <a:pt x="1019" y="773"/>
                </a:lnTo>
                <a:lnTo>
                  <a:pt x="1016" y="772"/>
                </a:lnTo>
                <a:lnTo>
                  <a:pt x="1011" y="771"/>
                </a:lnTo>
                <a:lnTo>
                  <a:pt x="1008" y="771"/>
                </a:lnTo>
                <a:lnTo>
                  <a:pt x="1006" y="770"/>
                </a:lnTo>
                <a:lnTo>
                  <a:pt x="971" y="762"/>
                </a:lnTo>
                <a:lnTo>
                  <a:pt x="961" y="759"/>
                </a:lnTo>
                <a:lnTo>
                  <a:pt x="954" y="757"/>
                </a:lnTo>
                <a:lnTo>
                  <a:pt x="953" y="757"/>
                </a:lnTo>
                <a:lnTo>
                  <a:pt x="947" y="756"/>
                </a:lnTo>
                <a:lnTo>
                  <a:pt x="932" y="766"/>
                </a:lnTo>
                <a:lnTo>
                  <a:pt x="926" y="770"/>
                </a:lnTo>
                <a:lnTo>
                  <a:pt x="922" y="772"/>
                </a:lnTo>
                <a:lnTo>
                  <a:pt x="919" y="774"/>
                </a:lnTo>
                <a:lnTo>
                  <a:pt x="916" y="779"/>
                </a:lnTo>
                <a:lnTo>
                  <a:pt x="915" y="780"/>
                </a:lnTo>
                <a:lnTo>
                  <a:pt x="909" y="782"/>
                </a:lnTo>
                <a:lnTo>
                  <a:pt x="908" y="782"/>
                </a:lnTo>
                <a:lnTo>
                  <a:pt x="907" y="783"/>
                </a:lnTo>
                <a:lnTo>
                  <a:pt x="905" y="784"/>
                </a:lnTo>
                <a:lnTo>
                  <a:pt x="904" y="784"/>
                </a:lnTo>
                <a:lnTo>
                  <a:pt x="902" y="783"/>
                </a:lnTo>
                <a:lnTo>
                  <a:pt x="901" y="783"/>
                </a:lnTo>
                <a:lnTo>
                  <a:pt x="893" y="781"/>
                </a:lnTo>
                <a:lnTo>
                  <a:pt x="885" y="779"/>
                </a:lnTo>
                <a:lnTo>
                  <a:pt x="884" y="778"/>
                </a:lnTo>
                <a:lnTo>
                  <a:pt x="881" y="777"/>
                </a:lnTo>
                <a:lnTo>
                  <a:pt x="880" y="777"/>
                </a:lnTo>
                <a:lnTo>
                  <a:pt x="875" y="777"/>
                </a:lnTo>
                <a:lnTo>
                  <a:pt x="874" y="777"/>
                </a:lnTo>
                <a:lnTo>
                  <a:pt x="872" y="777"/>
                </a:lnTo>
                <a:lnTo>
                  <a:pt x="871" y="777"/>
                </a:lnTo>
                <a:lnTo>
                  <a:pt x="869" y="777"/>
                </a:lnTo>
                <a:lnTo>
                  <a:pt x="866" y="777"/>
                </a:lnTo>
                <a:lnTo>
                  <a:pt x="865" y="777"/>
                </a:lnTo>
                <a:lnTo>
                  <a:pt x="863" y="775"/>
                </a:lnTo>
                <a:lnTo>
                  <a:pt x="861" y="773"/>
                </a:lnTo>
                <a:lnTo>
                  <a:pt x="859" y="772"/>
                </a:lnTo>
                <a:lnTo>
                  <a:pt x="858" y="771"/>
                </a:lnTo>
                <a:lnTo>
                  <a:pt x="856" y="769"/>
                </a:lnTo>
                <a:lnTo>
                  <a:pt x="854" y="767"/>
                </a:lnTo>
                <a:lnTo>
                  <a:pt x="852" y="765"/>
                </a:lnTo>
                <a:lnTo>
                  <a:pt x="849" y="763"/>
                </a:lnTo>
                <a:lnTo>
                  <a:pt x="847" y="762"/>
                </a:lnTo>
                <a:lnTo>
                  <a:pt x="842" y="758"/>
                </a:lnTo>
                <a:lnTo>
                  <a:pt x="841" y="757"/>
                </a:lnTo>
                <a:lnTo>
                  <a:pt x="840" y="756"/>
                </a:lnTo>
                <a:lnTo>
                  <a:pt x="839" y="755"/>
                </a:lnTo>
                <a:lnTo>
                  <a:pt x="836" y="753"/>
                </a:lnTo>
                <a:lnTo>
                  <a:pt x="833" y="752"/>
                </a:lnTo>
                <a:lnTo>
                  <a:pt x="833" y="750"/>
                </a:lnTo>
                <a:lnTo>
                  <a:pt x="832" y="750"/>
                </a:lnTo>
                <a:lnTo>
                  <a:pt x="832" y="749"/>
                </a:lnTo>
                <a:lnTo>
                  <a:pt x="831" y="749"/>
                </a:lnTo>
                <a:lnTo>
                  <a:pt x="830" y="748"/>
                </a:lnTo>
                <a:lnTo>
                  <a:pt x="829" y="747"/>
                </a:lnTo>
                <a:lnTo>
                  <a:pt x="829" y="748"/>
                </a:lnTo>
                <a:lnTo>
                  <a:pt x="828" y="748"/>
                </a:lnTo>
                <a:lnTo>
                  <a:pt x="826" y="749"/>
                </a:lnTo>
                <a:lnTo>
                  <a:pt x="826" y="750"/>
                </a:lnTo>
                <a:lnTo>
                  <a:pt x="823" y="750"/>
                </a:lnTo>
                <a:lnTo>
                  <a:pt x="822" y="753"/>
                </a:lnTo>
                <a:lnTo>
                  <a:pt x="821" y="753"/>
                </a:lnTo>
                <a:lnTo>
                  <a:pt x="820" y="754"/>
                </a:lnTo>
                <a:lnTo>
                  <a:pt x="818" y="755"/>
                </a:lnTo>
                <a:lnTo>
                  <a:pt x="813" y="757"/>
                </a:lnTo>
                <a:lnTo>
                  <a:pt x="804" y="765"/>
                </a:lnTo>
                <a:lnTo>
                  <a:pt x="803" y="767"/>
                </a:lnTo>
                <a:lnTo>
                  <a:pt x="801" y="770"/>
                </a:lnTo>
                <a:lnTo>
                  <a:pt x="801" y="772"/>
                </a:lnTo>
                <a:lnTo>
                  <a:pt x="800" y="773"/>
                </a:lnTo>
                <a:lnTo>
                  <a:pt x="798" y="774"/>
                </a:lnTo>
                <a:lnTo>
                  <a:pt x="796" y="775"/>
                </a:lnTo>
                <a:lnTo>
                  <a:pt x="795" y="777"/>
                </a:lnTo>
                <a:lnTo>
                  <a:pt x="794" y="778"/>
                </a:lnTo>
                <a:lnTo>
                  <a:pt x="794" y="779"/>
                </a:lnTo>
                <a:lnTo>
                  <a:pt x="793" y="780"/>
                </a:lnTo>
                <a:lnTo>
                  <a:pt x="793" y="781"/>
                </a:lnTo>
                <a:lnTo>
                  <a:pt x="792" y="783"/>
                </a:lnTo>
                <a:lnTo>
                  <a:pt x="790" y="787"/>
                </a:lnTo>
                <a:lnTo>
                  <a:pt x="789" y="789"/>
                </a:lnTo>
                <a:lnTo>
                  <a:pt x="789" y="791"/>
                </a:lnTo>
                <a:lnTo>
                  <a:pt x="788" y="794"/>
                </a:lnTo>
                <a:lnTo>
                  <a:pt x="787" y="795"/>
                </a:lnTo>
                <a:lnTo>
                  <a:pt x="786" y="795"/>
                </a:lnTo>
                <a:lnTo>
                  <a:pt x="785" y="796"/>
                </a:lnTo>
                <a:lnTo>
                  <a:pt x="784" y="796"/>
                </a:lnTo>
                <a:lnTo>
                  <a:pt x="783" y="796"/>
                </a:lnTo>
                <a:lnTo>
                  <a:pt x="783" y="797"/>
                </a:lnTo>
                <a:lnTo>
                  <a:pt x="781" y="798"/>
                </a:lnTo>
                <a:lnTo>
                  <a:pt x="781" y="799"/>
                </a:lnTo>
                <a:lnTo>
                  <a:pt x="780" y="800"/>
                </a:lnTo>
                <a:lnTo>
                  <a:pt x="780" y="803"/>
                </a:lnTo>
                <a:lnTo>
                  <a:pt x="780" y="805"/>
                </a:lnTo>
                <a:lnTo>
                  <a:pt x="780" y="808"/>
                </a:lnTo>
                <a:lnTo>
                  <a:pt x="780" y="811"/>
                </a:lnTo>
                <a:lnTo>
                  <a:pt x="780" y="813"/>
                </a:lnTo>
                <a:lnTo>
                  <a:pt x="780" y="821"/>
                </a:lnTo>
                <a:lnTo>
                  <a:pt x="780" y="823"/>
                </a:lnTo>
                <a:lnTo>
                  <a:pt x="780" y="824"/>
                </a:lnTo>
                <a:lnTo>
                  <a:pt x="779" y="825"/>
                </a:lnTo>
                <a:lnTo>
                  <a:pt x="778" y="828"/>
                </a:lnTo>
                <a:lnTo>
                  <a:pt x="776" y="829"/>
                </a:lnTo>
                <a:lnTo>
                  <a:pt x="775" y="831"/>
                </a:lnTo>
                <a:lnTo>
                  <a:pt x="773" y="832"/>
                </a:lnTo>
                <a:lnTo>
                  <a:pt x="772" y="833"/>
                </a:lnTo>
                <a:lnTo>
                  <a:pt x="771" y="834"/>
                </a:lnTo>
                <a:lnTo>
                  <a:pt x="771" y="836"/>
                </a:lnTo>
                <a:lnTo>
                  <a:pt x="771" y="838"/>
                </a:lnTo>
                <a:lnTo>
                  <a:pt x="772" y="841"/>
                </a:lnTo>
                <a:lnTo>
                  <a:pt x="772" y="844"/>
                </a:lnTo>
                <a:lnTo>
                  <a:pt x="772" y="846"/>
                </a:lnTo>
                <a:lnTo>
                  <a:pt x="773" y="847"/>
                </a:lnTo>
                <a:lnTo>
                  <a:pt x="775" y="849"/>
                </a:lnTo>
                <a:lnTo>
                  <a:pt x="776" y="850"/>
                </a:lnTo>
                <a:lnTo>
                  <a:pt x="779" y="855"/>
                </a:lnTo>
                <a:lnTo>
                  <a:pt x="781" y="859"/>
                </a:lnTo>
                <a:lnTo>
                  <a:pt x="781" y="861"/>
                </a:lnTo>
                <a:lnTo>
                  <a:pt x="781" y="862"/>
                </a:lnTo>
                <a:lnTo>
                  <a:pt x="781" y="863"/>
                </a:lnTo>
                <a:lnTo>
                  <a:pt x="780" y="863"/>
                </a:lnTo>
                <a:lnTo>
                  <a:pt x="779" y="863"/>
                </a:lnTo>
                <a:lnTo>
                  <a:pt x="772" y="861"/>
                </a:lnTo>
                <a:lnTo>
                  <a:pt x="764" y="859"/>
                </a:lnTo>
                <a:lnTo>
                  <a:pt x="759" y="858"/>
                </a:lnTo>
                <a:lnTo>
                  <a:pt x="758" y="858"/>
                </a:lnTo>
                <a:lnTo>
                  <a:pt x="749" y="856"/>
                </a:lnTo>
                <a:lnTo>
                  <a:pt x="737" y="854"/>
                </a:lnTo>
                <a:lnTo>
                  <a:pt x="735" y="854"/>
                </a:lnTo>
                <a:lnTo>
                  <a:pt x="734" y="853"/>
                </a:lnTo>
                <a:lnTo>
                  <a:pt x="726" y="851"/>
                </a:lnTo>
                <a:lnTo>
                  <a:pt x="725" y="851"/>
                </a:lnTo>
                <a:lnTo>
                  <a:pt x="724" y="851"/>
                </a:lnTo>
                <a:lnTo>
                  <a:pt x="719" y="850"/>
                </a:lnTo>
                <a:lnTo>
                  <a:pt x="717" y="849"/>
                </a:lnTo>
                <a:lnTo>
                  <a:pt x="714" y="849"/>
                </a:lnTo>
                <a:lnTo>
                  <a:pt x="710" y="848"/>
                </a:lnTo>
                <a:lnTo>
                  <a:pt x="698" y="846"/>
                </a:lnTo>
                <a:lnTo>
                  <a:pt x="695" y="846"/>
                </a:lnTo>
                <a:lnTo>
                  <a:pt x="694" y="845"/>
                </a:lnTo>
                <a:lnTo>
                  <a:pt x="692" y="845"/>
                </a:lnTo>
                <a:lnTo>
                  <a:pt x="681" y="842"/>
                </a:lnTo>
                <a:lnTo>
                  <a:pt x="680" y="842"/>
                </a:lnTo>
                <a:lnTo>
                  <a:pt x="674" y="841"/>
                </a:lnTo>
                <a:lnTo>
                  <a:pt x="663" y="839"/>
                </a:lnTo>
                <a:lnTo>
                  <a:pt x="659" y="838"/>
                </a:lnTo>
                <a:lnTo>
                  <a:pt x="655" y="837"/>
                </a:lnTo>
                <a:lnTo>
                  <a:pt x="654" y="837"/>
                </a:lnTo>
                <a:lnTo>
                  <a:pt x="654" y="832"/>
                </a:lnTo>
                <a:lnTo>
                  <a:pt x="657" y="804"/>
                </a:lnTo>
                <a:lnTo>
                  <a:pt x="657" y="800"/>
                </a:lnTo>
                <a:lnTo>
                  <a:pt x="657" y="798"/>
                </a:lnTo>
                <a:lnTo>
                  <a:pt x="658" y="791"/>
                </a:lnTo>
                <a:lnTo>
                  <a:pt x="660" y="778"/>
                </a:lnTo>
                <a:lnTo>
                  <a:pt x="660" y="777"/>
                </a:lnTo>
                <a:lnTo>
                  <a:pt x="663" y="761"/>
                </a:lnTo>
                <a:lnTo>
                  <a:pt x="663" y="758"/>
                </a:lnTo>
                <a:lnTo>
                  <a:pt x="663" y="757"/>
                </a:lnTo>
                <a:lnTo>
                  <a:pt x="665" y="741"/>
                </a:lnTo>
                <a:lnTo>
                  <a:pt x="665" y="740"/>
                </a:lnTo>
                <a:lnTo>
                  <a:pt x="665" y="739"/>
                </a:lnTo>
                <a:lnTo>
                  <a:pt x="666" y="735"/>
                </a:lnTo>
                <a:lnTo>
                  <a:pt x="667" y="728"/>
                </a:lnTo>
                <a:lnTo>
                  <a:pt x="671" y="702"/>
                </a:lnTo>
                <a:lnTo>
                  <a:pt x="672" y="688"/>
                </a:lnTo>
                <a:lnTo>
                  <a:pt x="674" y="678"/>
                </a:lnTo>
                <a:lnTo>
                  <a:pt x="674" y="677"/>
                </a:lnTo>
                <a:lnTo>
                  <a:pt x="674" y="671"/>
                </a:lnTo>
                <a:lnTo>
                  <a:pt x="674" y="670"/>
                </a:lnTo>
                <a:lnTo>
                  <a:pt x="675" y="666"/>
                </a:lnTo>
                <a:lnTo>
                  <a:pt x="675" y="663"/>
                </a:lnTo>
                <a:lnTo>
                  <a:pt x="676" y="656"/>
                </a:lnTo>
                <a:lnTo>
                  <a:pt x="677" y="647"/>
                </a:lnTo>
                <a:lnTo>
                  <a:pt x="678" y="640"/>
                </a:lnTo>
                <a:lnTo>
                  <a:pt x="680" y="635"/>
                </a:lnTo>
                <a:lnTo>
                  <a:pt x="680" y="629"/>
                </a:lnTo>
                <a:lnTo>
                  <a:pt x="681" y="623"/>
                </a:lnTo>
                <a:lnTo>
                  <a:pt x="681" y="619"/>
                </a:lnTo>
                <a:lnTo>
                  <a:pt x="682" y="612"/>
                </a:lnTo>
                <a:lnTo>
                  <a:pt x="683" y="604"/>
                </a:lnTo>
                <a:lnTo>
                  <a:pt x="684" y="599"/>
                </a:lnTo>
                <a:lnTo>
                  <a:pt x="684" y="595"/>
                </a:lnTo>
                <a:lnTo>
                  <a:pt x="684" y="594"/>
                </a:lnTo>
                <a:lnTo>
                  <a:pt x="685" y="590"/>
                </a:lnTo>
                <a:lnTo>
                  <a:pt x="685" y="587"/>
                </a:lnTo>
                <a:lnTo>
                  <a:pt x="685" y="585"/>
                </a:lnTo>
                <a:lnTo>
                  <a:pt x="686" y="583"/>
                </a:lnTo>
                <a:lnTo>
                  <a:pt x="688" y="571"/>
                </a:lnTo>
                <a:lnTo>
                  <a:pt x="688" y="568"/>
                </a:lnTo>
                <a:lnTo>
                  <a:pt x="689" y="566"/>
                </a:lnTo>
                <a:lnTo>
                  <a:pt x="689" y="561"/>
                </a:lnTo>
                <a:lnTo>
                  <a:pt x="689" y="560"/>
                </a:lnTo>
                <a:lnTo>
                  <a:pt x="690" y="554"/>
                </a:lnTo>
                <a:lnTo>
                  <a:pt x="692" y="538"/>
                </a:lnTo>
                <a:lnTo>
                  <a:pt x="693" y="524"/>
                </a:lnTo>
                <a:lnTo>
                  <a:pt x="695" y="514"/>
                </a:lnTo>
                <a:lnTo>
                  <a:pt x="697" y="507"/>
                </a:lnTo>
                <a:lnTo>
                  <a:pt x="694" y="507"/>
                </a:lnTo>
                <a:lnTo>
                  <a:pt x="691" y="505"/>
                </a:lnTo>
                <a:lnTo>
                  <a:pt x="681" y="502"/>
                </a:lnTo>
                <a:lnTo>
                  <a:pt x="667" y="496"/>
                </a:lnTo>
                <a:lnTo>
                  <a:pt x="642" y="486"/>
                </a:lnTo>
                <a:lnTo>
                  <a:pt x="641" y="486"/>
                </a:lnTo>
                <a:lnTo>
                  <a:pt x="638" y="485"/>
                </a:lnTo>
                <a:lnTo>
                  <a:pt x="634" y="484"/>
                </a:lnTo>
                <a:lnTo>
                  <a:pt x="631" y="481"/>
                </a:lnTo>
                <a:lnTo>
                  <a:pt x="628" y="480"/>
                </a:lnTo>
                <a:lnTo>
                  <a:pt x="624" y="479"/>
                </a:lnTo>
                <a:lnTo>
                  <a:pt x="621" y="478"/>
                </a:lnTo>
                <a:lnTo>
                  <a:pt x="620" y="477"/>
                </a:lnTo>
                <a:lnTo>
                  <a:pt x="619" y="477"/>
                </a:lnTo>
                <a:lnTo>
                  <a:pt x="608" y="472"/>
                </a:lnTo>
                <a:lnTo>
                  <a:pt x="587" y="464"/>
                </a:lnTo>
                <a:lnTo>
                  <a:pt x="578" y="461"/>
                </a:lnTo>
                <a:lnTo>
                  <a:pt x="569" y="456"/>
                </a:lnTo>
                <a:lnTo>
                  <a:pt x="542" y="446"/>
                </a:lnTo>
                <a:lnTo>
                  <a:pt x="520" y="437"/>
                </a:lnTo>
                <a:lnTo>
                  <a:pt x="495" y="427"/>
                </a:lnTo>
                <a:lnTo>
                  <a:pt x="455" y="411"/>
                </a:lnTo>
                <a:lnTo>
                  <a:pt x="423" y="398"/>
                </a:lnTo>
                <a:lnTo>
                  <a:pt x="416" y="395"/>
                </a:lnTo>
                <a:lnTo>
                  <a:pt x="401" y="389"/>
                </a:lnTo>
                <a:lnTo>
                  <a:pt x="398" y="388"/>
                </a:lnTo>
                <a:lnTo>
                  <a:pt x="393" y="387"/>
                </a:lnTo>
                <a:lnTo>
                  <a:pt x="380" y="381"/>
                </a:lnTo>
                <a:lnTo>
                  <a:pt x="378" y="380"/>
                </a:lnTo>
                <a:lnTo>
                  <a:pt x="375" y="379"/>
                </a:lnTo>
                <a:lnTo>
                  <a:pt x="374" y="379"/>
                </a:lnTo>
                <a:lnTo>
                  <a:pt x="365" y="376"/>
                </a:lnTo>
                <a:lnTo>
                  <a:pt x="365" y="377"/>
                </a:lnTo>
                <a:lnTo>
                  <a:pt x="366" y="384"/>
                </a:lnTo>
                <a:lnTo>
                  <a:pt x="366" y="395"/>
                </a:lnTo>
                <a:lnTo>
                  <a:pt x="366" y="406"/>
                </a:lnTo>
                <a:lnTo>
                  <a:pt x="362" y="406"/>
                </a:lnTo>
                <a:lnTo>
                  <a:pt x="350" y="405"/>
                </a:lnTo>
                <a:lnTo>
                  <a:pt x="346" y="405"/>
                </a:lnTo>
                <a:lnTo>
                  <a:pt x="311" y="404"/>
                </a:lnTo>
                <a:lnTo>
                  <a:pt x="304" y="404"/>
                </a:lnTo>
                <a:lnTo>
                  <a:pt x="301" y="404"/>
                </a:lnTo>
                <a:lnTo>
                  <a:pt x="280" y="404"/>
                </a:lnTo>
                <a:lnTo>
                  <a:pt x="277" y="404"/>
                </a:lnTo>
                <a:lnTo>
                  <a:pt x="197" y="402"/>
                </a:lnTo>
                <a:lnTo>
                  <a:pt x="191" y="402"/>
                </a:lnTo>
                <a:lnTo>
                  <a:pt x="171" y="401"/>
                </a:lnTo>
                <a:lnTo>
                  <a:pt x="160" y="401"/>
                </a:lnTo>
                <a:lnTo>
                  <a:pt x="149" y="405"/>
                </a:lnTo>
                <a:lnTo>
                  <a:pt x="128" y="414"/>
                </a:lnTo>
                <a:lnTo>
                  <a:pt x="126" y="414"/>
                </a:lnTo>
                <a:lnTo>
                  <a:pt x="120" y="418"/>
                </a:lnTo>
                <a:lnTo>
                  <a:pt x="120" y="415"/>
                </a:lnTo>
                <a:lnTo>
                  <a:pt x="120" y="411"/>
                </a:lnTo>
                <a:lnTo>
                  <a:pt x="120" y="404"/>
                </a:lnTo>
                <a:lnTo>
                  <a:pt x="120" y="402"/>
                </a:lnTo>
                <a:lnTo>
                  <a:pt x="120" y="401"/>
                </a:lnTo>
                <a:lnTo>
                  <a:pt x="120" y="397"/>
                </a:lnTo>
                <a:lnTo>
                  <a:pt x="121" y="396"/>
                </a:lnTo>
                <a:lnTo>
                  <a:pt x="121" y="394"/>
                </a:lnTo>
                <a:lnTo>
                  <a:pt x="121" y="392"/>
                </a:lnTo>
                <a:lnTo>
                  <a:pt x="121" y="389"/>
                </a:lnTo>
                <a:lnTo>
                  <a:pt x="121" y="387"/>
                </a:lnTo>
                <a:lnTo>
                  <a:pt x="121" y="386"/>
                </a:lnTo>
                <a:lnTo>
                  <a:pt x="121" y="384"/>
                </a:lnTo>
                <a:lnTo>
                  <a:pt x="121" y="381"/>
                </a:lnTo>
                <a:lnTo>
                  <a:pt x="121" y="379"/>
                </a:lnTo>
                <a:lnTo>
                  <a:pt x="121" y="378"/>
                </a:lnTo>
                <a:lnTo>
                  <a:pt x="121" y="376"/>
                </a:lnTo>
                <a:lnTo>
                  <a:pt x="121" y="374"/>
                </a:lnTo>
                <a:lnTo>
                  <a:pt x="121" y="372"/>
                </a:lnTo>
                <a:lnTo>
                  <a:pt x="122" y="371"/>
                </a:lnTo>
                <a:lnTo>
                  <a:pt x="122" y="370"/>
                </a:lnTo>
                <a:lnTo>
                  <a:pt x="122" y="368"/>
                </a:lnTo>
                <a:lnTo>
                  <a:pt x="122" y="367"/>
                </a:lnTo>
                <a:lnTo>
                  <a:pt x="122" y="359"/>
                </a:lnTo>
                <a:lnTo>
                  <a:pt x="122" y="357"/>
                </a:lnTo>
                <a:lnTo>
                  <a:pt x="122" y="356"/>
                </a:lnTo>
                <a:lnTo>
                  <a:pt x="122" y="353"/>
                </a:lnTo>
                <a:lnTo>
                  <a:pt x="123" y="345"/>
                </a:lnTo>
                <a:lnTo>
                  <a:pt x="123" y="343"/>
                </a:lnTo>
                <a:lnTo>
                  <a:pt x="123" y="342"/>
                </a:lnTo>
                <a:lnTo>
                  <a:pt x="123" y="336"/>
                </a:lnTo>
                <a:lnTo>
                  <a:pt x="123" y="329"/>
                </a:lnTo>
                <a:lnTo>
                  <a:pt x="123" y="328"/>
                </a:lnTo>
                <a:lnTo>
                  <a:pt x="124" y="313"/>
                </a:lnTo>
                <a:lnTo>
                  <a:pt x="124" y="307"/>
                </a:lnTo>
                <a:lnTo>
                  <a:pt x="125" y="280"/>
                </a:lnTo>
                <a:lnTo>
                  <a:pt x="124" y="271"/>
                </a:lnTo>
                <a:lnTo>
                  <a:pt x="122" y="251"/>
                </a:lnTo>
                <a:lnTo>
                  <a:pt x="121" y="250"/>
                </a:lnTo>
                <a:lnTo>
                  <a:pt x="113" y="242"/>
                </a:lnTo>
                <a:lnTo>
                  <a:pt x="103" y="233"/>
                </a:lnTo>
                <a:lnTo>
                  <a:pt x="103" y="231"/>
                </a:lnTo>
                <a:lnTo>
                  <a:pt x="104" y="231"/>
                </a:lnTo>
                <a:lnTo>
                  <a:pt x="102" y="226"/>
                </a:lnTo>
                <a:lnTo>
                  <a:pt x="99" y="220"/>
                </a:lnTo>
                <a:lnTo>
                  <a:pt x="99" y="219"/>
                </a:lnTo>
                <a:lnTo>
                  <a:pt x="99" y="218"/>
                </a:lnTo>
                <a:lnTo>
                  <a:pt x="98" y="215"/>
                </a:lnTo>
                <a:lnTo>
                  <a:pt x="98" y="213"/>
                </a:lnTo>
                <a:lnTo>
                  <a:pt x="96" y="213"/>
                </a:lnTo>
                <a:lnTo>
                  <a:pt x="86" y="215"/>
                </a:lnTo>
                <a:lnTo>
                  <a:pt x="85" y="214"/>
                </a:lnTo>
                <a:lnTo>
                  <a:pt x="84" y="213"/>
                </a:lnTo>
                <a:lnTo>
                  <a:pt x="77" y="205"/>
                </a:lnTo>
                <a:lnTo>
                  <a:pt x="76" y="204"/>
                </a:lnTo>
                <a:lnTo>
                  <a:pt x="73" y="203"/>
                </a:lnTo>
                <a:lnTo>
                  <a:pt x="72" y="202"/>
                </a:lnTo>
                <a:lnTo>
                  <a:pt x="71" y="201"/>
                </a:lnTo>
                <a:lnTo>
                  <a:pt x="71" y="200"/>
                </a:lnTo>
                <a:lnTo>
                  <a:pt x="70" y="198"/>
                </a:lnTo>
                <a:lnTo>
                  <a:pt x="69" y="198"/>
                </a:lnTo>
                <a:lnTo>
                  <a:pt x="68" y="197"/>
                </a:lnTo>
                <a:lnTo>
                  <a:pt x="67" y="195"/>
                </a:lnTo>
                <a:lnTo>
                  <a:pt x="65" y="195"/>
                </a:lnTo>
                <a:lnTo>
                  <a:pt x="64" y="194"/>
                </a:lnTo>
                <a:lnTo>
                  <a:pt x="63" y="192"/>
                </a:lnTo>
                <a:lnTo>
                  <a:pt x="62" y="192"/>
                </a:lnTo>
                <a:lnTo>
                  <a:pt x="62" y="190"/>
                </a:lnTo>
                <a:lnTo>
                  <a:pt x="61" y="190"/>
                </a:lnTo>
                <a:lnTo>
                  <a:pt x="60" y="189"/>
                </a:lnTo>
                <a:lnTo>
                  <a:pt x="59" y="188"/>
                </a:lnTo>
                <a:lnTo>
                  <a:pt x="58" y="187"/>
                </a:lnTo>
                <a:lnTo>
                  <a:pt x="56" y="186"/>
                </a:lnTo>
                <a:lnTo>
                  <a:pt x="55" y="184"/>
                </a:lnTo>
                <a:lnTo>
                  <a:pt x="53" y="181"/>
                </a:lnTo>
                <a:lnTo>
                  <a:pt x="50" y="179"/>
                </a:lnTo>
                <a:lnTo>
                  <a:pt x="50" y="178"/>
                </a:lnTo>
                <a:lnTo>
                  <a:pt x="46" y="176"/>
                </a:lnTo>
                <a:lnTo>
                  <a:pt x="38" y="168"/>
                </a:lnTo>
                <a:lnTo>
                  <a:pt x="29" y="159"/>
                </a:lnTo>
                <a:lnTo>
                  <a:pt x="24" y="152"/>
                </a:lnTo>
                <a:lnTo>
                  <a:pt x="4" y="134"/>
                </a:lnTo>
                <a:lnTo>
                  <a:pt x="1" y="112"/>
                </a:lnTo>
                <a:lnTo>
                  <a:pt x="0" y="103"/>
                </a:lnTo>
                <a:lnTo>
                  <a:pt x="2" y="103"/>
                </a:lnTo>
                <a:lnTo>
                  <a:pt x="9" y="103"/>
                </a:lnTo>
                <a:lnTo>
                  <a:pt x="21" y="103"/>
                </a:lnTo>
                <a:lnTo>
                  <a:pt x="29" y="103"/>
                </a:lnTo>
                <a:lnTo>
                  <a:pt x="29" y="104"/>
                </a:lnTo>
                <a:lnTo>
                  <a:pt x="30" y="104"/>
                </a:lnTo>
                <a:lnTo>
                  <a:pt x="34" y="104"/>
                </a:lnTo>
                <a:lnTo>
                  <a:pt x="35" y="104"/>
                </a:lnTo>
                <a:lnTo>
                  <a:pt x="37" y="104"/>
                </a:lnTo>
                <a:lnTo>
                  <a:pt x="44" y="104"/>
                </a:lnTo>
                <a:lnTo>
                  <a:pt x="50" y="104"/>
                </a:lnTo>
                <a:lnTo>
                  <a:pt x="53" y="104"/>
                </a:lnTo>
                <a:lnTo>
                  <a:pt x="55" y="104"/>
                </a:lnTo>
                <a:lnTo>
                  <a:pt x="56" y="104"/>
                </a:lnTo>
                <a:lnTo>
                  <a:pt x="63" y="105"/>
                </a:lnTo>
                <a:lnTo>
                  <a:pt x="70" y="105"/>
                </a:lnTo>
                <a:lnTo>
                  <a:pt x="89" y="105"/>
                </a:lnTo>
                <a:lnTo>
                  <a:pt x="115" y="106"/>
                </a:lnTo>
                <a:lnTo>
                  <a:pt x="123" y="106"/>
                </a:lnTo>
                <a:lnTo>
                  <a:pt x="124" y="106"/>
                </a:lnTo>
                <a:lnTo>
                  <a:pt x="133" y="108"/>
                </a:lnTo>
                <a:lnTo>
                  <a:pt x="140" y="108"/>
                </a:lnTo>
                <a:lnTo>
                  <a:pt x="142" y="108"/>
                </a:lnTo>
                <a:lnTo>
                  <a:pt x="145" y="108"/>
                </a:lnTo>
                <a:lnTo>
                  <a:pt x="156" y="108"/>
                </a:lnTo>
                <a:lnTo>
                  <a:pt x="157" y="108"/>
                </a:lnTo>
                <a:lnTo>
                  <a:pt x="169" y="109"/>
                </a:lnTo>
                <a:lnTo>
                  <a:pt x="190" y="109"/>
                </a:lnTo>
                <a:lnTo>
                  <a:pt x="191" y="109"/>
                </a:lnTo>
                <a:lnTo>
                  <a:pt x="210" y="110"/>
                </a:lnTo>
                <a:lnTo>
                  <a:pt x="223" y="110"/>
                </a:lnTo>
                <a:lnTo>
                  <a:pt x="224" y="111"/>
                </a:lnTo>
                <a:lnTo>
                  <a:pt x="225" y="111"/>
                </a:lnTo>
                <a:lnTo>
                  <a:pt x="234" y="111"/>
                </a:lnTo>
                <a:lnTo>
                  <a:pt x="255" y="111"/>
                </a:lnTo>
                <a:lnTo>
                  <a:pt x="257" y="111"/>
                </a:lnTo>
                <a:lnTo>
                  <a:pt x="258" y="112"/>
                </a:lnTo>
                <a:lnTo>
                  <a:pt x="259" y="112"/>
                </a:lnTo>
                <a:lnTo>
                  <a:pt x="260" y="112"/>
                </a:lnTo>
                <a:lnTo>
                  <a:pt x="263" y="112"/>
                </a:lnTo>
                <a:lnTo>
                  <a:pt x="277" y="112"/>
                </a:lnTo>
                <a:lnTo>
                  <a:pt x="292" y="113"/>
                </a:lnTo>
                <a:lnTo>
                  <a:pt x="293" y="113"/>
                </a:lnTo>
                <a:lnTo>
                  <a:pt x="295" y="113"/>
                </a:lnTo>
                <a:lnTo>
                  <a:pt x="297" y="113"/>
                </a:lnTo>
                <a:lnTo>
                  <a:pt x="300" y="113"/>
                </a:lnTo>
                <a:lnTo>
                  <a:pt x="302" y="113"/>
                </a:lnTo>
                <a:lnTo>
                  <a:pt x="317" y="113"/>
                </a:lnTo>
                <a:lnTo>
                  <a:pt x="319" y="113"/>
                </a:lnTo>
                <a:lnTo>
                  <a:pt x="323" y="114"/>
                </a:lnTo>
                <a:lnTo>
                  <a:pt x="324" y="114"/>
                </a:lnTo>
                <a:lnTo>
                  <a:pt x="327" y="114"/>
                </a:lnTo>
                <a:lnTo>
                  <a:pt x="332" y="114"/>
                </a:lnTo>
                <a:lnTo>
                  <a:pt x="339" y="114"/>
                </a:lnTo>
                <a:lnTo>
                  <a:pt x="349" y="114"/>
                </a:lnTo>
                <a:lnTo>
                  <a:pt x="358" y="116"/>
                </a:lnTo>
                <a:lnTo>
                  <a:pt x="360" y="116"/>
                </a:lnTo>
                <a:lnTo>
                  <a:pt x="369" y="116"/>
                </a:lnTo>
                <a:lnTo>
                  <a:pt x="375" y="116"/>
                </a:lnTo>
                <a:lnTo>
                  <a:pt x="376" y="116"/>
                </a:lnTo>
                <a:lnTo>
                  <a:pt x="379" y="116"/>
                </a:lnTo>
                <a:lnTo>
                  <a:pt x="381" y="116"/>
                </a:lnTo>
                <a:lnTo>
                  <a:pt x="386" y="117"/>
                </a:lnTo>
                <a:lnTo>
                  <a:pt x="389" y="117"/>
                </a:lnTo>
                <a:lnTo>
                  <a:pt x="392" y="117"/>
                </a:lnTo>
                <a:lnTo>
                  <a:pt x="393" y="117"/>
                </a:lnTo>
                <a:lnTo>
                  <a:pt x="404" y="117"/>
                </a:lnTo>
                <a:lnTo>
                  <a:pt x="427" y="118"/>
                </a:lnTo>
                <a:lnTo>
                  <a:pt x="431" y="118"/>
                </a:lnTo>
                <a:lnTo>
                  <a:pt x="433" y="118"/>
                </a:lnTo>
                <a:lnTo>
                  <a:pt x="434" y="118"/>
                </a:lnTo>
                <a:lnTo>
                  <a:pt x="435" y="118"/>
                </a:lnTo>
                <a:lnTo>
                  <a:pt x="440" y="118"/>
                </a:lnTo>
                <a:lnTo>
                  <a:pt x="441" y="118"/>
                </a:lnTo>
                <a:lnTo>
                  <a:pt x="442" y="118"/>
                </a:lnTo>
                <a:lnTo>
                  <a:pt x="443" y="118"/>
                </a:lnTo>
                <a:lnTo>
                  <a:pt x="444" y="118"/>
                </a:lnTo>
                <a:lnTo>
                  <a:pt x="445" y="118"/>
                </a:lnTo>
                <a:lnTo>
                  <a:pt x="448" y="119"/>
                </a:lnTo>
                <a:lnTo>
                  <a:pt x="449" y="119"/>
                </a:lnTo>
                <a:lnTo>
                  <a:pt x="452" y="119"/>
                </a:lnTo>
                <a:lnTo>
                  <a:pt x="453" y="119"/>
                </a:lnTo>
                <a:lnTo>
                  <a:pt x="456" y="119"/>
                </a:lnTo>
                <a:lnTo>
                  <a:pt x="457" y="119"/>
                </a:lnTo>
                <a:lnTo>
                  <a:pt x="460" y="119"/>
                </a:lnTo>
                <a:lnTo>
                  <a:pt x="464" y="119"/>
                </a:lnTo>
                <a:lnTo>
                  <a:pt x="467" y="119"/>
                </a:lnTo>
                <a:lnTo>
                  <a:pt x="474" y="120"/>
                </a:lnTo>
                <a:lnTo>
                  <a:pt x="479" y="120"/>
                </a:lnTo>
                <a:lnTo>
                  <a:pt x="485" y="120"/>
                </a:lnTo>
                <a:lnTo>
                  <a:pt x="488" y="120"/>
                </a:lnTo>
                <a:lnTo>
                  <a:pt x="490" y="120"/>
                </a:lnTo>
                <a:lnTo>
                  <a:pt x="491" y="120"/>
                </a:lnTo>
                <a:lnTo>
                  <a:pt x="493" y="120"/>
                </a:lnTo>
                <a:lnTo>
                  <a:pt x="496" y="120"/>
                </a:lnTo>
                <a:lnTo>
                  <a:pt x="501" y="121"/>
                </a:lnTo>
                <a:lnTo>
                  <a:pt x="505" y="121"/>
                </a:lnTo>
                <a:lnTo>
                  <a:pt x="508" y="121"/>
                </a:lnTo>
                <a:lnTo>
                  <a:pt x="510" y="121"/>
                </a:lnTo>
                <a:lnTo>
                  <a:pt x="511" y="121"/>
                </a:lnTo>
                <a:lnTo>
                  <a:pt x="516" y="121"/>
                </a:lnTo>
                <a:lnTo>
                  <a:pt x="519" y="121"/>
                </a:lnTo>
                <a:lnTo>
                  <a:pt x="521" y="121"/>
                </a:lnTo>
                <a:lnTo>
                  <a:pt x="524" y="121"/>
                </a:lnTo>
                <a:lnTo>
                  <a:pt x="526" y="121"/>
                </a:lnTo>
                <a:lnTo>
                  <a:pt x="529" y="121"/>
                </a:lnTo>
                <a:lnTo>
                  <a:pt x="534" y="122"/>
                </a:lnTo>
                <a:lnTo>
                  <a:pt x="539" y="122"/>
                </a:lnTo>
                <a:lnTo>
                  <a:pt x="543" y="122"/>
                </a:lnTo>
                <a:lnTo>
                  <a:pt x="546" y="122"/>
                </a:lnTo>
                <a:lnTo>
                  <a:pt x="551" y="122"/>
                </a:lnTo>
                <a:lnTo>
                  <a:pt x="555" y="123"/>
                </a:lnTo>
                <a:lnTo>
                  <a:pt x="559" y="123"/>
                </a:lnTo>
                <a:lnTo>
                  <a:pt x="562" y="123"/>
                </a:lnTo>
                <a:lnTo>
                  <a:pt x="563" y="123"/>
                </a:lnTo>
                <a:lnTo>
                  <a:pt x="569" y="123"/>
                </a:lnTo>
                <a:lnTo>
                  <a:pt x="577" y="123"/>
                </a:lnTo>
                <a:lnTo>
                  <a:pt x="579" y="125"/>
                </a:lnTo>
                <a:lnTo>
                  <a:pt x="582" y="125"/>
                </a:lnTo>
                <a:lnTo>
                  <a:pt x="583" y="125"/>
                </a:lnTo>
                <a:lnTo>
                  <a:pt x="587" y="125"/>
                </a:lnTo>
                <a:lnTo>
                  <a:pt x="593" y="125"/>
                </a:lnTo>
                <a:lnTo>
                  <a:pt x="602" y="126"/>
                </a:lnTo>
                <a:lnTo>
                  <a:pt x="624" y="126"/>
                </a:lnTo>
                <a:lnTo>
                  <a:pt x="625" y="126"/>
                </a:lnTo>
                <a:lnTo>
                  <a:pt x="631" y="126"/>
                </a:lnTo>
                <a:lnTo>
                  <a:pt x="632" y="126"/>
                </a:lnTo>
                <a:lnTo>
                  <a:pt x="655" y="127"/>
                </a:lnTo>
                <a:lnTo>
                  <a:pt x="656" y="127"/>
                </a:lnTo>
                <a:lnTo>
                  <a:pt x="663" y="127"/>
                </a:lnTo>
                <a:lnTo>
                  <a:pt x="667" y="127"/>
                </a:lnTo>
                <a:lnTo>
                  <a:pt x="672" y="127"/>
                </a:lnTo>
                <a:lnTo>
                  <a:pt x="674" y="127"/>
                </a:lnTo>
                <a:lnTo>
                  <a:pt x="675" y="127"/>
                </a:lnTo>
                <a:lnTo>
                  <a:pt x="691" y="128"/>
                </a:lnTo>
                <a:lnTo>
                  <a:pt x="692" y="128"/>
                </a:lnTo>
                <a:lnTo>
                  <a:pt x="695" y="128"/>
                </a:lnTo>
                <a:lnTo>
                  <a:pt x="708" y="128"/>
                </a:lnTo>
                <a:lnTo>
                  <a:pt x="727" y="129"/>
                </a:lnTo>
                <a:lnTo>
                  <a:pt x="728" y="129"/>
                </a:lnTo>
                <a:lnTo>
                  <a:pt x="729" y="129"/>
                </a:lnTo>
                <a:lnTo>
                  <a:pt x="734" y="129"/>
                </a:lnTo>
                <a:lnTo>
                  <a:pt x="735" y="129"/>
                </a:lnTo>
                <a:lnTo>
                  <a:pt x="749" y="129"/>
                </a:lnTo>
                <a:lnTo>
                  <a:pt x="750" y="129"/>
                </a:lnTo>
                <a:lnTo>
                  <a:pt x="757" y="130"/>
                </a:lnTo>
                <a:lnTo>
                  <a:pt x="758" y="130"/>
                </a:lnTo>
                <a:lnTo>
                  <a:pt x="761" y="130"/>
                </a:lnTo>
                <a:lnTo>
                  <a:pt x="762" y="130"/>
                </a:lnTo>
                <a:lnTo>
                  <a:pt x="763" y="130"/>
                </a:lnTo>
                <a:lnTo>
                  <a:pt x="776" y="130"/>
                </a:lnTo>
                <a:lnTo>
                  <a:pt x="786" y="130"/>
                </a:lnTo>
                <a:lnTo>
                  <a:pt x="794" y="130"/>
                </a:lnTo>
                <a:lnTo>
                  <a:pt x="796" y="130"/>
                </a:lnTo>
                <a:lnTo>
                  <a:pt x="797" y="130"/>
                </a:lnTo>
                <a:lnTo>
                  <a:pt x="798" y="130"/>
                </a:lnTo>
                <a:lnTo>
                  <a:pt x="810" y="130"/>
                </a:lnTo>
                <a:lnTo>
                  <a:pt x="815" y="131"/>
                </a:lnTo>
                <a:lnTo>
                  <a:pt x="818" y="131"/>
                </a:lnTo>
                <a:lnTo>
                  <a:pt x="822" y="131"/>
                </a:lnTo>
                <a:lnTo>
                  <a:pt x="824" y="131"/>
                </a:lnTo>
                <a:lnTo>
                  <a:pt x="827" y="131"/>
                </a:lnTo>
                <a:lnTo>
                  <a:pt x="828" y="131"/>
                </a:lnTo>
                <a:lnTo>
                  <a:pt x="829" y="131"/>
                </a:lnTo>
                <a:lnTo>
                  <a:pt x="833" y="131"/>
                </a:lnTo>
                <a:lnTo>
                  <a:pt x="835" y="131"/>
                </a:lnTo>
                <a:lnTo>
                  <a:pt x="836" y="131"/>
                </a:lnTo>
                <a:lnTo>
                  <a:pt x="839" y="131"/>
                </a:lnTo>
                <a:lnTo>
                  <a:pt x="842" y="131"/>
                </a:lnTo>
                <a:lnTo>
                  <a:pt x="845" y="131"/>
                </a:lnTo>
                <a:lnTo>
                  <a:pt x="846" y="131"/>
                </a:lnTo>
                <a:lnTo>
                  <a:pt x="849" y="131"/>
                </a:lnTo>
                <a:lnTo>
                  <a:pt x="850" y="131"/>
                </a:lnTo>
                <a:lnTo>
                  <a:pt x="852" y="131"/>
                </a:lnTo>
                <a:lnTo>
                  <a:pt x="857" y="131"/>
                </a:lnTo>
                <a:lnTo>
                  <a:pt x="870" y="133"/>
                </a:lnTo>
                <a:lnTo>
                  <a:pt x="882" y="133"/>
                </a:lnTo>
                <a:lnTo>
                  <a:pt x="883" y="133"/>
                </a:lnTo>
                <a:lnTo>
                  <a:pt x="888" y="133"/>
                </a:lnTo>
                <a:lnTo>
                  <a:pt x="896" y="133"/>
                </a:lnTo>
                <a:lnTo>
                  <a:pt x="905" y="134"/>
                </a:lnTo>
                <a:lnTo>
                  <a:pt x="906" y="134"/>
                </a:lnTo>
                <a:lnTo>
                  <a:pt x="914" y="134"/>
                </a:lnTo>
                <a:lnTo>
                  <a:pt x="923" y="134"/>
                </a:lnTo>
                <a:lnTo>
                  <a:pt x="931" y="134"/>
                </a:lnTo>
                <a:lnTo>
                  <a:pt x="941" y="135"/>
                </a:lnTo>
                <a:lnTo>
                  <a:pt x="950" y="135"/>
                </a:lnTo>
                <a:lnTo>
                  <a:pt x="958" y="135"/>
                </a:lnTo>
                <a:lnTo>
                  <a:pt x="959" y="135"/>
                </a:lnTo>
                <a:lnTo>
                  <a:pt x="967" y="135"/>
                </a:lnTo>
                <a:lnTo>
                  <a:pt x="976" y="135"/>
                </a:lnTo>
                <a:lnTo>
                  <a:pt x="980" y="135"/>
                </a:lnTo>
                <a:lnTo>
                  <a:pt x="985" y="136"/>
                </a:lnTo>
                <a:lnTo>
                  <a:pt x="994" y="136"/>
                </a:lnTo>
                <a:lnTo>
                  <a:pt x="1003" y="136"/>
                </a:lnTo>
                <a:lnTo>
                  <a:pt x="1012" y="136"/>
                </a:lnTo>
                <a:lnTo>
                  <a:pt x="1020" y="137"/>
                </a:lnTo>
                <a:lnTo>
                  <a:pt x="1029" y="137"/>
                </a:lnTo>
                <a:lnTo>
                  <a:pt x="1030" y="137"/>
                </a:lnTo>
                <a:lnTo>
                  <a:pt x="1046" y="137"/>
                </a:lnTo>
                <a:lnTo>
                  <a:pt x="1047" y="137"/>
                </a:lnTo>
                <a:lnTo>
                  <a:pt x="1048" y="137"/>
                </a:lnTo>
                <a:lnTo>
                  <a:pt x="1056" y="137"/>
                </a:lnTo>
                <a:lnTo>
                  <a:pt x="1057" y="138"/>
                </a:lnTo>
                <a:lnTo>
                  <a:pt x="1059" y="138"/>
                </a:lnTo>
                <a:lnTo>
                  <a:pt x="1060" y="138"/>
                </a:lnTo>
                <a:lnTo>
                  <a:pt x="1061" y="138"/>
                </a:lnTo>
                <a:lnTo>
                  <a:pt x="1063" y="138"/>
                </a:lnTo>
                <a:lnTo>
                  <a:pt x="1065" y="138"/>
                </a:lnTo>
                <a:lnTo>
                  <a:pt x="1070" y="138"/>
                </a:lnTo>
                <a:lnTo>
                  <a:pt x="1073" y="138"/>
                </a:lnTo>
                <a:lnTo>
                  <a:pt x="1077" y="138"/>
                </a:lnTo>
                <a:lnTo>
                  <a:pt x="1081" y="138"/>
                </a:lnTo>
                <a:lnTo>
                  <a:pt x="1091" y="138"/>
                </a:lnTo>
                <a:lnTo>
                  <a:pt x="1099" y="139"/>
                </a:lnTo>
                <a:lnTo>
                  <a:pt x="1116" y="139"/>
                </a:lnTo>
                <a:lnTo>
                  <a:pt x="1120" y="139"/>
                </a:lnTo>
                <a:lnTo>
                  <a:pt x="1130" y="139"/>
                </a:lnTo>
                <a:lnTo>
                  <a:pt x="1134" y="139"/>
                </a:lnTo>
                <a:lnTo>
                  <a:pt x="1135" y="139"/>
                </a:lnTo>
                <a:lnTo>
                  <a:pt x="1137" y="139"/>
                </a:lnTo>
                <a:lnTo>
                  <a:pt x="1141" y="141"/>
                </a:lnTo>
                <a:lnTo>
                  <a:pt x="1143" y="141"/>
                </a:lnTo>
                <a:lnTo>
                  <a:pt x="1149" y="141"/>
                </a:lnTo>
                <a:lnTo>
                  <a:pt x="1151" y="141"/>
                </a:lnTo>
                <a:lnTo>
                  <a:pt x="1152" y="141"/>
                </a:lnTo>
                <a:lnTo>
                  <a:pt x="1156" y="141"/>
                </a:lnTo>
                <a:lnTo>
                  <a:pt x="1168" y="142"/>
                </a:lnTo>
                <a:lnTo>
                  <a:pt x="1169" y="142"/>
                </a:lnTo>
                <a:lnTo>
                  <a:pt x="1173" y="142"/>
                </a:lnTo>
                <a:lnTo>
                  <a:pt x="1174" y="142"/>
                </a:lnTo>
                <a:lnTo>
                  <a:pt x="1187" y="142"/>
                </a:lnTo>
                <a:lnTo>
                  <a:pt x="1199" y="143"/>
                </a:lnTo>
                <a:lnTo>
                  <a:pt x="1201" y="143"/>
                </a:lnTo>
                <a:lnTo>
                  <a:pt x="1204" y="143"/>
                </a:lnTo>
                <a:lnTo>
                  <a:pt x="1206" y="143"/>
                </a:lnTo>
                <a:lnTo>
                  <a:pt x="1208" y="143"/>
                </a:lnTo>
                <a:lnTo>
                  <a:pt x="1216" y="143"/>
                </a:lnTo>
                <a:lnTo>
                  <a:pt x="1220" y="143"/>
                </a:lnTo>
                <a:lnTo>
                  <a:pt x="1221" y="143"/>
                </a:lnTo>
                <a:lnTo>
                  <a:pt x="1223" y="143"/>
                </a:lnTo>
                <a:lnTo>
                  <a:pt x="1228" y="144"/>
                </a:lnTo>
                <a:lnTo>
                  <a:pt x="1237" y="144"/>
                </a:lnTo>
                <a:lnTo>
                  <a:pt x="1240" y="144"/>
                </a:lnTo>
                <a:lnTo>
                  <a:pt x="1241" y="144"/>
                </a:lnTo>
                <a:lnTo>
                  <a:pt x="1245" y="144"/>
                </a:lnTo>
                <a:lnTo>
                  <a:pt x="1249" y="144"/>
                </a:lnTo>
                <a:lnTo>
                  <a:pt x="1250" y="144"/>
                </a:lnTo>
                <a:lnTo>
                  <a:pt x="1251" y="144"/>
                </a:lnTo>
                <a:lnTo>
                  <a:pt x="1252" y="144"/>
                </a:lnTo>
                <a:lnTo>
                  <a:pt x="1253" y="144"/>
                </a:lnTo>
                <a:lnTo>
                  <a:pt x="1254" y="144"/>
                </a:lnTo>
                <a:lnTo>
                  <a:pt x="1259" y="145"/>
                </a:lnTo>
                <a:lnTo>
                  <a:pt x="1266" y="145"/>
                </a:lnTo>
                <a:lnTo>
                  <a:pt x="1275" y="145"/>
                </a:lnTo>
                <a:lnTo>
                  <a:pt x="1277" y="145"/>
                </a:lnTo>
                <a:lnTo>
                  <a:pt x="1282" y="145"/>
                </a:lnTo>
                <a:lnTo>
                  <a:pt x="1287" y="145"/>
                </a:lnTo>
                <a:lnTo>
                  <a:pt x="1292" y="146"/>
                </a:lnTo>
                <a:lnTo>
                  <a:pt x="1294" y="146"/>
                </a:lnTo>
                <a:lnTo>
                  <a:pt x="1301" y="146"/>
                </a:lnTo>
                <a:lnTo>
                  <a:pt x="1306" y="146"/>
                </a:lnTo>
                <a:lnTo>
                  <a:pt x="1311" y="146"/>
                </a:lnTo>
                <a:lnTo>
                  <a:pt x="1312" y="146"/>
                </a:lnTo>
                <a:lnTo>
                  <a:pt x="1323" y="147"/>
                </a:lnTo>
                <a:lnTo>
                  <a:pt x="1328" y="147"/>
                </a:lnTo>
                <a:lnTo>
                  <a:pt x="1329" y="147"/>
                </a:lnTo>
                <a:lnTo>
                  <a:pt x="1336" y="147"/>
                </a:lnTo>
                <a:lnTo>
                  <a:pt x="1337" y="147"/>
                </a:lnTo>
                <a:lnTo>
                  <a:pt x="1338" y="147"/>
                </a:lnTo>
                <a:lnTo>
                  <a:pt x="1341" y="147"/>
                </a:lnTo>
                <a:lnTo>
                  <a:pt x="1363" y="147"/>
                </a:lnTo>
                <a:lnTo>
                  <a:pt x="1365" y="147"/>
                </a:lnTo>
                <a:lnTo>
                  <a:pt x="1366" y="147"/>
                </a:lnTo>
                <a:lnTo>
                  <a:pt x="1371" y="148"/>
                </a:lnTo>
                <a:lnTo>
                  <a:pt x="1381" y="148"/>
                </a:lnTo>
                <a:lnTo>
                  <a:pt x="1382" y="148"/>
                </a:lnTo>
                <a:lnTo>
                  <a:pt x="1383" y="148"/>
                </a:lnTo>
                <a:lnTo>
                  <a:pt x="1384" y="148"/>
                </a:lnTo>
                <a:lnTo>
                  <a:pt x="1385" y="148"/>
                </a:lnTo>
                <a:lnTo>
                  <a:pt x="1387" y="148"/>
                </a:lnTo>
                <a:lnTo>
                  <a:pt x="1389" y="148"/>
                </a:lnTo>
                <a:lnTo>
                  <a:pt x="1409" y="150"/>
                </a:lnTo>
                <a:lnTo>
                  <a:pt x="1413" y="150"/>
                </a:lnTo>
                <a:lnTo>
                  <a:pt x="1419" y="150"/>
                </a:lnTo>
                <a:lnTo>
                  <a:pt x="1423" y="150"/>
                </a:lnTo>
                <a:lnTo>
                  <a:pt x="1432" y="150"/>
                </a:lnTo>
                <a:lnTo>
                  <a:pt x="1446" y="151"/>
                </a:lnTo>
                <a:lnTo>
                  <a:pt x="1453" y="151"/>
                </a:lnTo>
                <a:lnTo>
                  <a:pt x="1462" y="151"/>
                </a:lnTo>
                <a:lnTo>
                  <a:pt x="1463" y="151"/>
                </a:lnTo>
                <a:lnTo>
                  <a:pt x="1466" y="151"/>
                </a:lnTo>
                <a:lnTo>
                  <a:pt x="1469" y="151"/>
                </a:lnTo>
                <a:lnTo>
                  <a:pt x="1470" y="151"/>
                </a:lnTo>
                <a:lnTo>
                  <a:pt x="1476" y="152"/>
                </a:lnTo>
                <a:lnTo>
                  <a:pt x="1489" y="152"/>
                </a:lnTo>
                <a:lnTo>
                  <a:pt x="1491" y="152"/>
                </a:lnTo>
                <a:lnTo>
                  <a:pt x="1500" y="152"/>
                </a:lnTo>
                <a:lnTo>
                  <a:pt x="1505" y="152"/>
                </a:lnTo>
                <a:lnTo>
                  <a:pt x="1511" y="153"/>
                </a:lnTo>
                <a:lnTo>
                  <a:pt x="1515" y="153"/>
                </a:lnTo>
                <a:lnTo>
                  <a:pt x="1518" y="153"/>
                </a:lnTo>
                <a:lnTo>
                  <a:pt x="1519" y="153"/>
                </a:lnTo>
                <a:lnTo>
                  <a:pt x="1522" y="153"/>
                </a:lnTo>
                <a:lnTo>
                  <a:pt x="1523" y="153"/>
                </a:lnTo>
                <a:lnTo>
                  <a:pt x="1525" y="153"/>
                </a:lnTo>
                <a:lnTo>
                  <a:pt x="1529" y="153"/>
                </a:lnTo>
                <a:lnTo>
                  <a:pt x="1530" y="153"/>
                </a:lnTo>
                <a:lnTo>
                  <a:pt x="1534" y="153"/>
                </a:lnTo>
                <a:lnTo>
                  <a:pt x="1540" y="154"/>
                </a:lnTo>
                <a:lnTo>
                  <a:pt x="1543" y="154"/>
                </a:lnTo>
                <a:lnTo>
                  <a:pt x="1548" y="154"/>
                </a:lnTo>
                <a:lnTo>
                  <a:pt x="1556" y="154"/>
                </a:lnTo>
                <a:lnTo>
                  <a:pt x="1557" y="154"/>
                </a:lnTo>
                <a:lnTo>
                  <a:pt x="1558" y="154"/>
                </a:lnTo>
                <a:lnTo>
                  <a:pt x="1560" y="154"/>
                </a:lnTo>
                <a:lnTo>
                  <a:pt x="1565" y="155"/>
                </a:lnTo>
                <a:lnTo>
                  <a:pt x="1570" y="155"/>
                </a:lnTo>
                <a:lnTo>
                  <a:pt x="1571" y="155"/>
                </a:lnTo>
                <a:lnTo>
                  <a:pt x="1572" y="155"/>
                </a:lnTo>
                <a:lnTo>
                  <a:pt x="1573" y="155"/>
                </a:lnTo>
                <a:lnTo>
                  <a:pt x="1574" y="155"/>
                </a:lnTo>
                <a:lnTo>
                  <a:pt x="1580" y="155"/>
                </a:lnTo>
                <a:lnTo>
                  <a:pt x="1584" y="155"/>
                </a:lnTo>
                <a:lnTo>
                  <a:pt x="1586" y="155"/>
                </a:lnTo>
                <a:lnTo>
                  <a:pt x="1587" y="155"/>
                </a:lnTo>
                <a:lnTo>
                  <a:pt x="1589" y="155"/>
                </a:lnTo>
                <a:lnTo>
                  <a:pt x="1590" y="155"/>
                </a:lnTo>
                <a:lnTo>
                  <a:pt x="1591" y="155"/>
                </a:lnTo>
                <a:lnTo>
                  <a:pt x="1598" y="156"/>
                </a:lnTo>
                <a:lnTo>
                  <a:pt x="1599" y="156"/>
                </a:lnTo>
                <a:lnTo>
                  <a:pt x="1606" y="156"/>
                </a:lnTo>
                <a:lnTo>
                  <a:pt x="1613" y="156"/>
                </a:lnTo>
                <a:lnTo>
                  <a:pt x="1617" y="156"/>
                </a:lnTo>
                <a:lnTo>
                  <a:pt x="1625" y="158"/>
                </a:lnTo>
                <a:lnTo>
                  <a:pt x="1627" y="158"/>
                </a:lnTo>
                <a:lnTo>
                  <a:pt x="1638" y="158"/>
                </a:lnTo>
                <a:lnTo>
                  <a:pt x="1640" y="158"/>
                </a:lnTo>
                <a:lnTo>
                  <a:pt x="1641" y="158"/>
                </a:lnTo>
                <a:lnTo>
                  <a:pt x="1642" y="158"/>
                </a:lnTo>
                <a:lnTo>
                  <a:pt x="1643" y="158"/>
                </a:lnTo>
                <a:lnTo>
                  <a:pt x="1644" y="158"/>
                </a:lnTo>
                <a:lnTo>
                  <a:pt x="1646" y="158"/>
                </a:lnTo>
                <a:lnTo>
                  <a:pt x="1647" y="158"/>
                </a:lnTo>
                <a:lnTo>
                  <a:pt x="1648" y="158"/>
                </a:lnTo>
                <a:lnTo>
                  <a:pt x="1649" y="158"/>
                </a:lnTo>
                <a:lnTo>
                  <a:pt x="1655" y="158"/>
                </a:lnTo>
                <a:lnTo>
                  <a:pt x="1657" y="158"/>
                </a:lnTo>
                <a:lnTo>
                  <a:pt x="1658" y="158"/>
                </a:lnTo>
                <a:lnTo>
                  <a:pt x="1659" y="158"/>
                </a:lnTo>
                <a:lnTo>
                  <a:pt x="1668" y="159"/>
                </a:lnTo>
                <a:lnTo>
                  <a:pt x="1672" y="159"/>
                </a:lnTo>
                <a:lnTo>
                  <a:pt x="1690" y="159"/>
                </a:lnTo>
                <a:lnTo>
                  <a:pt x="1691" y="159"/>
                </a:lnTo>
                <a:lnTo>
                  <a:pt x="1706" y="160"/>
                </a:lnTo>
                <a:lnTo>
                  <a:pt x="1716" y="160"/>
                </a:lnTo>
                <a:lnTo>
                  <a:pt x="1724" y="160"/>
                </a:lnTo>
                <a:lnTo>
                  <a:pt x="1729" y="159"/>
                </a:lnTo>
                <a:lnTo>
                  <a:pt x="1741" y="160"/>
                </a:lnTo>
                <a:lnTo>
                  <a:pt x="1750" y="160"/>
                </a:lnTo>
                <a:lnTo>
                  <a:pt x="1755" y="160"/>
                </a:lnTo>
                <a:lnTo>
                  <a:pt x="1765" y="160"/>
                </a:lnTo>
                <a:lnTo>
                  <a:pt x="1779" y="160"/>
                </a:lnTo>
                <a:lnTo>
                  <a:pt x="1780" y="160"/>
                </a:lnTo>
                <a:lnTo>
                  <a:pt x="1787" y="161"/>
                </a:lnTo>
                <a:lnTo>
                  <a:pt x="1796" y="161"/>
                </a:lnTo>
                <a:lnTo>
                  <a:pt x="1803" y="152"/>
                </a:lnTo>
                <a:lnTo>
                  <a:pt x="1805" y="148"/>
                </a:lnTo>
                <a:lnTo>
                  <a:pt x="1806" y="147"/>
                </a:lnTo>
                <a:lnTo>
                  <a:pt x="1812" y="139"/>
                </a:lnTo>
                <a:lnTo>
                  <a:pt x="1813" y="139"/>
                </a:lnTo>
                <a:lnTo>
                  <a:pt x="1814" y="138"/>
                </a:lnTo>
                <a:lnTo>
                  <a:pt x="1814" y="137"/>
                </a:lnTo>
                <a:lnTo>
                  <a:pt x="1816" y="135"/>
                </a:lnTo>
                <a:lnTo>
                  <a:pt x="1817" y="134"/>
                </a:lnTo>
                <a:lnTo>
                  <a:pt x="1817" y="133"/>
                </a:lnTo>
                <a:lnTo>
                  <a:pt x="1820" y="130"/>
                </a:lnTo>
                <a:lnTo>
                  <a:pt x="1825" y="125"/>
                </a:lnTo>
                <a:lnTo>
                  <a:pt x="1828" y="121"/>
                </a:lnTo>
                <a:lnTo>
                  <a:pt x="1831" y="117"/>
                </a:lnTo>
                <a:lnTo>
                  <a:pt x="1836" y="111"/>
                </a:lnTo>
                <a:lnTo>
                  <a:pt x="1837" y="110"/>
                </a:lnTo>
                <a:lnTo>
                  <a:pt x="1838" y="109"/>
                </a:lnTo>
                <a:lnTo>
                  <a:pt x="1840" y="106"/>
                </a:lnTo>
                <a:lnTo>
                  <a:pt x="1842" y="103"/>
                </a:lnTo>
                <a:lnTo>
                  <a:pt x="1844" y="102"/>
                </a:lnTo>
                <a:lnTo>
                  <a:pt x="1845" y="101"/>
                </a:lnTo>
                <a:lnTo>
                  <a:pt x="1850" y="91"/>
                </a:lnTo>
                <a:lnTo>
                  <a:pt x="1854" y="85"/>
                </a:lnTo>
                <a:lnTo>
                  <a:pt x="1854" y="84"/>
                </a:lnTo>
                <a:lnTo>
                  <a:pt x="1856" y="80"/>
                </a:lnTo>
                <a:lnTo>
                  <a:pt x="1857" y="78"/>
                </a:lnTo>
                <a:lnTo>
                  <a:pt x="1865" y="64"/>
                </a:lnTo>
                <a:lnTo>
                  <a:pt x="1868" y="56"/>
                </a:lnTo>
                <a:lnTo>
                  <a:pt x="1870" y="54"/>
                </a:lnTo>
                <a:lnTo>
                  <a:pt x="1874" y="47"/>
                </a:lnTo>
                <a:lnTo>
                  <a:pt x="1876" y="43"/>
                </a:lnTo>
                <a:lnTo>
                  <a:pt x="1881" y="38"/>
                </a:lnTo>
                <a:lnTo>
                  <a:pt x="1890" y="27"/>
                </a:lnTo>
                <a:lnTo>
                  <a:pt x="1902" y="13"/>
                </a:lnTo>
                <a:lnTo>
                  <a:pt x="1905" y="11"/>
                </a:lnTo>
                <a:lnTo>
                  <a:pt x="1906" y="10"/>
                </a:lnTo>
                <a:lnTo>
                  <a:pt x="1911" y="2"/>
                </a:lnTo>
                <a:lnTo>
                  <a:pt x="1914" y="1"/>
                </a:lnTo>
                <a:lnTo>
                  <a:pt x="1914" y="0"/>
                </a:lnTo>
                <a:lnTo>
                  <a:pt x="1915" y="2"/>
                </a:lnTo>
                <a:lnTo>
                  <a:pt x="1920" y="35"/>
                </a:lnTo>
                <a:lnTo>
                  <a:pt x="1922" y="39"/>
                </a:lnTo>
                <a:lnTo>
                  <a:pt x="1922" y="43"/>
                </a:lnTo>
                <a:lnTo>
                  <a:pt x="1923" y="49"/>
                </a:lnTo>
                <a:lnTo>
                  <a:pt x="1924" y="52"/>
                </a:lnTo>
                <a:lnTo>
                  <a:pt x="1926" y="62"/>
                </a:lnTo>
                <a:lnTo>
                  <a:pt x="1927" y="72"/>
                </a:lnTo>
                <a:lnTo>
                  <a:pt x="1929" y="84"/>
                </a:lnTo>
                <a:lnTo>
                  <a:pt x="1932" y="93"/>
                </a:lnTo>
                <a:lnTo>
                  <a:pt x="1932" y="97"/>
                </a:lnTo>
                <a:lnTo>
                  <a:pt x="1932" y="98"/>
                </a:lnTo>
                <a:lnTo>
                  <a:pt x="1933" y="103"/>
                </a:lnTo>
                <a:lnTo>
                  <a:pt x="1934" y="104"/>
                </a:lnTo>
                <a:lnTo>
                  <a:pt x="1934" y="105"/>
                </a:lnTo>
                <a:lnTo>
                  <a:pt x="1934" y="108"/>
                </a:lnTo>
                <a:lnTo>
                  <a:pt x="1935" y="116"/>
                </a:lnTo>
                <a:lnTo>
                  <a:pt x="1937" y="128"/>
                </a:lnTo>
                <a:lnTo>
                  <a:pt x="1941" y="142"/>
                </a:lnTo>
                <a:lnTo>
                  <a:pt x="1942" y="147"/>
                </a:lnTo>
                <a:lnTo>
                  <a:pt x="1944" y="162"/>
                </a:lnTo>
                <a:lnTo>
                  <a:pt x="1944" y="164"/>
                </a:lnTo>
                <a:lnTo>
                  <a:pt x="1945" y="166"/>
                </a:lnTo>
                <a:lnTo>
                  <a:pt x="1945" y="167"/>
                </a:lnTo>
                <a:lnTo>
                  <a:pt x="1945" y="168"/>
                </a:lnTo>
                <a:lnTo>
                  <a:pt x="1946" y="173"/>
                </a:lnTo>
                <a:lnTo>
                  <a:pt x="1946" y="176"/>
                </a:lnTo>
                <a:lnTo>
                  <a:pt x="1949" y="185"/>
                </a:lnTo>
                <a:lnTo>
                  <a:pt x="1951" y="198"/>
                </a:lnTo>
                <a:lnTo>
                  <a:pt x="1952" y="203"/>
                </a:lnTo>
                <a:lnTo>
                  <a:pt x="1952" y="204"/>
                </a:lnTo>
                <a:lnTo>
                  <a:pt x="1952" y="205"/>
                </a:lnTo>
                <a:lnTo>
                  <a:pt x="1952" y="206"/>
                </a:lnTo>
                <a:lnTo>
                  <a:pt x="1953" y="210"/>
                </a:lnTo>
                <a:lnTo>
                  <a:pt x="1953" y="212"/>
                </a:lnTo>
                <a:lnTo>
                  <a:pt x="1953" y="213"/>
                </a:lnTo>
                <a:lnTo>
                  <a:pt x="1954" y="214"/>
                </a:lnTo>
                <a:lnTo>
                  <a:pt x="1958" y="238"/>
                </a:lnTo>
                <a:lnTo>
                  <a:pt x="1959" y="242"/>
                </a:lnTo>
                <a:lnTo>
                  <a:pt x="1960" y="250"/>
                </a:lnTo>
                <a:lnTo>
                  <a:pt x="1961" y="252"/>
                </a:lnTo>
                <a:lnTo>
                  <a:pt x="1961" y="253"/>
                </a:lnTo>
                <a:lnTo>
                  <a:pt x="1962" y="260"/>
                </a:lnTo>
                <a:lnTo>
                  <a:pt x="1963" y="263"/>
                </a:lnTo>
                <a:lnTo>
                  <a:pt x="1963" y="265"/>
                </a:lnTo>
                <a:lnTo>
                  <a:pt x="1963" y="267"/>
                </a:lnTo>
                <a:lnTo>
                  <a:pt x="1963" y="268"/>
                </a:lnTo>
                <a:lnTo>
                  <a:pt x="1963" y="269"/>
                </a:lnTo>
                <a:lnTo>
                  <a:pt x="1963" y="270"/>
                </a:lnTo>
                <a:lnTo>
                  <a:pt x="1965" y="272"/>
                </a:lnTo>
                <a:lnTo>
                  <a:pt x="1965" y="273"/>
                </a:lnTo>
                <a:lnTo>
                  <a:pt x="1963" y="276"/>
                </a:lnTo>
                <a:lnTo>
                  <a:pt x="1961" y="278"/>
                </a:lnTo>
                <a:lnTo>
                  <a:pt x="1960" y="280"/>
                </a:lnTo>
                <a:lnTo>
                  <a:pt x="1958" y="284"/>
                </a:lnTo>
                <a:lnTo>
                  <a:pt x="1957" y="286"/>
                </a:lnTo>
                <a:lnTo>
                  <a:pt x="1957" y="290"/>
                </a:lnTo>
                <a:lnTo>
                  <a:pt x="1955" y="294"/>
                </a:lnTo>
                <a:lnTo>
                  <a:pt x="1954" y="296"/>
                </a:lnTo>
                <a:lnTo>
                  <a:pt x="1954" y="297"/>
                </a:lnTo>
                <a:lnTo>
                  <a:pt x="1954" y="298"/>
                </a:lnTo>
                <a:lnTo>
                  <a:pt x="1953" y="300"/>
                </a:lnTo>
                <a:lnTo>
                  <a:pt x="1952" y="301"/>
                </a:lnTo>
                <a:lnTo>
                  <a:pt x="1952" y="302"/>
                </a:lnTo>
                <a:lnTo>
                  <a:pt x="1951" y="302"/>
                </a:lnTo>
                <a:lnTo>
                  <a:pt x="1950" y="303"/>
                </a:lnTo>
                <a:lnTo>
                  <a:pt x="1949" y="304"/>
                </a:lnTo>
                <a:lnTo>
                  <a:pt x="1946" y="305"/>
                </a:lnTo>
                <a:lnTo>
                  <a:pt x="1945" y="305"/>
                </a:lnTo>
                <a:lnTo>
                  <a:pt x="1943" y="306"/>
                </a:lnTo>
                <a:lnTo>
                  <a:pt x="1941" y="306"/>
                </a:lnTo>
                <a:lnTo>
                  <a:pt x="1939" y="307"/>
                </a:lnTo>
                <a:lnTo>
                  <a:pt x="1937" y="307"/>
                </a:lnTo>
                <a:lnTo>
                  <a:pt x="1935" y="307"/>
                </a:lnTo>
                <a:lnTo>
                  <a:pt x="1934" y="306"/>
                </a:lnTo>
                <a:lnTo>
                  <a:pt x="1933" y="306"/>
                </a:lnTo>
                <a:lnTo>
                  <a:pt x="1931" y="306"/>
                </a:lnTo>
                <a:lnTo>
                  <a:pt x="1929" y="307"/>
                </a:lnTo>
                <a:lnTo>
                  <a:pt x="1927" y="307"/>
                </a:lnTo>
                <a:lnTo>
                  <a:pt x="1924" y="310"/>
                </a:lnTo>
                <a:lnTo>
                  <a:pt x="1923" y="312"/>
                </a:lnTo>
                <a:lnTo>
                  <a:pt x="1920" y="313"/>
                </a:lnTo>
                <a:lnTo>
                  <a:pt x="1919" y="314"/>
                </a:lnTo>
                <a:lnTo>
                  <a:pt x="1916" y="318"/>
                </a:lnTo>
                <a:lnTo>
                  <a:pt x="1916" y="319"/>
                </a:lnTo>
                <a:lnTo>
                  <a:pt x="1915" y="320"/>
                </a:lnTo>
                <a:lnTo>
                  <a:pt x="1913" y="321"/>
                </a:lnTo>
                <a:lnTo>
                  <a:pt x="1911" y="322"/>
                </a:lnTo>
                <a:lnTo>
                  <a:pt x="1913" y="323"/>
                </a:lnTo>
                <a:lnTo>
                  <a:pt x="1915" y="326"/>
                </a:lnTo>
                <a:lnTo>
                  <a:pt x="1916" y="326"/>
                </a:lnTo>
                <a:lnTo>
                  <a:pt x="1934" y="338"/>
                </a:lnTo>
                <a:lnTo>
                  <a:pt x="1940" y="342"/>
                </a:lnTo>
                <a:lnTo>
                  <a:pt x="1950" y="348"/>
                </a:lnTo>
                <a:lnTo>
                  <a:pt x="1962" y="356"/>
                </a:lnTo>
                <a:lnTo>
                  <a:pt x="1965" y="359"/>
                </a:lnTo>
                <a:lnTo>
                  <a:pt x="1971" y="362"/>
                </a:lnTo>
                <a:lnTo>
                  <a:pt x="1989" y="374"/>
                </a:lnTo>
                <a:lnTo>
                  <a:pt x="1991" y="376"/>
                </a:lnTo>
                <a:lnTo>
                  <a:pt x="1993" y="376"/>
                </a:lnTo>
                <a:lnTo>
                  <a:pt x="1994" y="377"/>
                </a:lnTo>
                <a:lnTo>
                  <a:pt x="2000" y="381"/>
                </a:lnTo>
                <a:lnTo>
                  <a:pt x="2006" y="386"/>
                </a:lnTo>
                <a:lnTo>
                  <a:pt x="2037" y="405"/>
                </a:lnTo>
                <a:lnTo>
                  <a:pt x="2047" y="412"/>
                </a:lnTo>
                <a:lnTo>
                  <a:pt x="2054" y="417"/>
                </a:lnTo>
                <a:lnTo>
                  <a:pt x="2061" y="421"/>
                </a:lnTo>
                <a:lnTo>
                  <a:pt x="2071" y="428"/>
                </a:lnTo>
                <a:lnTo>
                  <a:pt x="2075" y="430"/>
                </a:lnTo>
                <a:lnTo>
                  <a:pt x="2081" y="435"/>
                </a:lnTo>
                <a:lnTo>
                  <a:pt x="2083" y="436"/>
                </a:lnTo>
                <a:lnTo>
                  <a:pt x="2086" y="437"/>
                </a:lnTo>
                <a:lnTo>
                  <a:pt x="2096" y="444"/>
                </a:lnTo>
                <a:lnTo>
                  <a:pt x="2107" y="452"/>
                </a:lnTo>
                <a:lnTo>
                  <a:pt x="2109" y="453"/>
                </a:lnTo>
                <a:lnTo>
                  <a:pt x="2110" y="453"/>
                </a:lnTo>
                <a:lnTo>
                  <a:pt x="2113" y="455"/>
                </a:lnTo>
                <a:lnTo>
                  <a:pt x="2114" y="455"/>
                </a:lnTo>
                <a:lnTo>
                  <a:pt x="2115" y="456"/>
                </a:lnTo>
                <a:lnTo>
                  <a:pt x="2116" y="457"/>
                </a:lnTo>
                <a:lnTo>
                  <a:pt x="2117" y="459"/>
                </a:lnTo>
                <a:lnTo>
                  <a:pt x="2119" y="460"/>
                </a:lnTo>
                <a:lnTo>
                  <a:pt x="2121" y="460"/>
                </a:lnTo>
                <a:lnTo>
                  <a:pt x="2122" y="461"/>
                </a:lnTo>
                <a:lnTo>
                  <a:pt x="2123" y="462"/>
                </a:lnTo>
                <a:lnTo>
                  <a:pt x="2124" y="462"/>
                </a:lnTo>
                <a:lnTo>
                  <a:pt x="2125" y="463"/>
                </a:lnTo>
                <a:lnTo>
                  <a:pt x="2126" y="464"/>
                </a:lnTo>
                <a:lnTo>
                  <a:pt x="2127" y="464"/>
                </a:lnTo>
                <a:lnTo>
                  <a:pt x="2130" y="466"/>
                </a:lnTo>
                <a:lnTo>
                  <a:pt x="2131" y="466"/>
                </a:lnTo>
                <a:lnTo>
                  <a:pt x="2131" y="468"/>
                </a:lnTo>
                <a:lnTo>
                  <a:pt x="2148" y="478"/>
                </a:lnTo>
                <a:lnTo>
                  <a:pt x="2149" y="479"/>
                </a:lnTo>
                <a:lnTo>
                  <a:pt x="2150" y="479"/>
                </a:lnTo>
                <a:lnTo>
                  <a:pt x="2151" y="480"/>
                </a:lnTo>
                <a:lnTo>
                  <a:pt x="2152" y="480"/>
                </a:lnTo>
                <a:lnTo>
                  <a:pt x="2157" y="485"/>
                </a:lnTo>
                <a:lnTo>
                  <a:pt x="2161" y="487"/>
                </a:lnTo>
                <a:lnTo>
                  <a:pt x="2162" y="488"/>
                </a:lnTo>
                <a:lnTo>
                  <a:pt x="2161" y="488"/>
                </a:lnTo>
                <a:lnTo>
                  <a:pt x="2160" y="488"/>
                </a:lnTo>
                <a:lnTo>
                  <a:pt x="2160" y="489"/>
                </a:lnTo>
                <a:lnTo>
                  <a:pt x="2160" y="490"/>
                </a:lnTo>
                <a:lnTo>
                  <a:pt x="2160" y="491"/>
                </a:lnTo>
                <a:lnTo>
                  <a:pt x="2160" y="493"/>
                </a:lnTo>
                <a:lnTo>
                  <a:pt x="2159" y="493"/>
                </a:lnTo>
                <a:lnTo>
                  <a:pt x="2159" y="494"/>
                </a:lnTo>
                <a:lnTo>
                  <a:pt x="2158" y="494"/>
                </a:lnTo>
                <a:lnTo>
                  <a:pt x="2153" y="495"/>
                </a:lnTo>
                <a:lnTo>
                  <a:pt x="2152" y="495"/>
                </a:lnTo>
                <a:lnTo>
                  <a:pt x="2151" y="495"/>
                </a:lnTo>
                <a:lnTo>
                  <a:pt x="2150" y="495"/>
                </a:lnTo>
                <a:lnTo>
                  <a:pt x="2149" y="495"/>
                </a:lnTo>
                <a:lnTo>
                  <a:pt x="2149" y="496"/>
                </a:lnTo>
                <a:lnTo>
                  <a:pt x="2148" y="496"/>
                </a:lnTo>
                <a:lnTo>
                  <a:pt x="2147" y="497"/>
                </a:lnTo>
                <a:lnTo>
                  <a:pt x="2147" y="498"/>
                </a:lnTo>
                <a:lnTo>
                  <a:pt x="2147" y="499"/>
                </a:lnTo>
                <a:lnTo>
                  <a:pt x="2147" y="501"/>
                </a:lnTo>
                <a:lnTo>
                  <a:pt x="2147" y="502"/>
                </a:lnTo>
                <a:lnTo>
                  <a:pt x="2144" y="501"/>
                </a:lnTo>
                <a:lnTo>
                  <a:pt x="2143" y="501"/>
                </a:lnTo>
                <a:lnTo>
                  <a:pt x="2143" y="502"/>
                </a:lnTo>
                <a:lnTo>
                  <a:pt x="2144" y="502"/>
                </a:lnTo>
                <a:lnTo>
                  <a:pt x="2144" y="503"/>
                </a:lnTo>
                <a:lnTo>
                  <a:pt x="2146" y="504"/>
                </a:lnTo>
                <a:lnTo>
                  <a:pt x="2146" y="505"/>
                </a:lnTo>
                <a:lnTo>
                  <a:pt x="2146" y="506"/>
                </a:lnTo>
                <a:lnTo>
                  <a:pt x="2146" y="507"/>
                </a:lnTo>
                <a:lnTo>
                  <a:pt x="2144" y="507"/>
                </a:lnTo>
                <a:lnTo>
                  <a:pt x="2146" y="507"/>
                </a:lnTo>
                <a:lnTo>
                  <a:pt x="2146" y="508"/>
                </a:lnTo>
                <a:lnTo>
                  <a:pt x="2146" y="510"/>
                </a:lnTo>
                <a:lnTo>
                  <a:pt x="2144" y="508"/>
                </a:lnTo>
                <a:lnTo>
                  <a:pt x="2143" y="508"/>
                </a:lnTo>
                <a:lnTo>
                  <a:pt x="2142" y="508"/>
                </a:lnTo>
                <a:lnTo>
                  <a:pt x="2142" y="510"/>
                </a:lnTo>
                <a:lnTo>
                  <a:pt x="2142" y="511"/>
                </a:lnTo>
                <a:lnTo>
                  <a:pt x="2143" y="511"/>
                </a:lnTo>
                <a:lnTo>
                  <a:pt x="2144" y="511"/>
                </a:lnTo>
                <a:lnTo>
                  <a:pt x="2146" y="511"/>
                </a:lnTo>
                <a:lnTo>
                  <a:pt x="2146" y="512"/>
                </a:lnTo>
                <a:lnTo>
                  <a:pt x="2146" y="513"/>
                </a:lnTo>
                <a:lnTo>
                  <a:pt x="2146" y="514"/>
                </a:lnTo>
                <a:lnTo>
                  <a:pt x="2144" y="514"/>
                </a:lnTo>
                <a:lnTo>
                  <a:pt x="2143" y="515"/>
                </a:lnTo>
                <a:lnTo>
                  <a:pt x="2143" y="516"/>
                </a:lnTo>
                <a:lnTo>
                  <a:pt x="2144" y="516"/>
                </a:lnTo>
                <a:lnTo>
                  <a:pt x="2144" y="518"/>
                </a:lnTo>
                <a:lnTo>
                  <a:pt x="2146" y="518"/>
                </a:lnTo>
                <a:lnTo>
                  <a:pt x="2146" y="519"/>
                </a:lnTo>
                <a:lnTo>
                  <a:pt x="2144" y="519"/>
                </a:lnTo>
                <a:lnTo>
                  <a:pt x="2143" y="519"/>
                </a:lnTo>
                <a:lnTo>
                  <a:pt x="2142" y="520"/>
                </a:lnTo>
                <a:lnTo>
                  <a:pt x="2141" y="519"/>
                </a:lnTo>
                <a:lnTo>
                  <a:pt x="2142" y="519"/>
                </a:lnTo>
                <a:lnTo>
                  <a:pt x="2142" y="518"/>
                </a:lnTo>
                <a:lnTo>
                  <a:pt x="2143" y="518"/>
                </a:lnTo>
                <a:lnTo>
                  <a:pt x="2142" y="516"/>
                </a:lnTo>
                <a:lnTo>
                  <a:pt x="2141" y="516"/>
                </a:lnTo>
                <a:lnTo>
                  <a:pt x="2140" y="516"/>
                </a:lnTo>
                <a:lnTo>
                  <a:pt x="2139" y="516"/>
                </a:lnTo>
                <a:lnTo>
                  <a:pt x="2139" y="518"/>
                </a:lnTo>
                <a:lnTo>
                  <a:pt x="2140" y="518"/>
                </a:lnTo>
                <a:lnTo>
                  <a:pt x="2140" y="519"/>
                </a:lnTo>
                <a:lnTo>
                  <a:pt x="2139" y="519"/>
                </a:lnTo>
                <a:lnTo>
                  <a:pt x="2139" y="518"/>
                </a:lnTo>
                <a:lnTo>
                  <a:pt x="2138" y="518"/>
                </a:lnTo>
                <a:lnTo>
                  <a:pt x="2138" y="516"/>
                </a:lnTo>
                <a:lnTo>
                  <a:pt x="2136" y="516"/>
                </a:lnTo>
                <a:lnTo>
                  <a:pt x="2136" y="518"/>
                </a:lnTo>
                <a:lnTo>
                  <a:pt x="2138" y="518"/>
                </a:lnTo>
                <a:lnTo>
                  <a:pt x="2138" y="519"/>
                </a:lnTo>
                <a:lnTo>
                  <a:pt x="2138" y="520"/>
                </a:lnTo>
                <a:lnTo>
                  <a:pt x="2136" y="520"/>
                </a:lnTo>
                <a:lnTo>
                  <a:pt x="2135" y="520"/>
                </a:lnTo>
                <a:lnTo>
                  <a:pt x="2136" y="520"/>
                </a:lnTo>
                <a:lnTo>
                  <a:pt x="2136" y="519"/>
                </a:lnTo>
                <a:lnTo>
                  <a:pt x="2135" y="519"/>
                </a:lnTo>
                <a:lnTo>
                  <a:pt x="2134" y="520"/>
                </a:lnTo>
                <a:lnTo>
                  <a:pt x="2133" y="520"/>
                </a:lnTo>
                <a:lnTo>
                  <a:pt x="2132" y="520"/>
                </a:lnTo>
                <a:lnTo>
                  <a:pt x="2132" y="521"/>
                </a:lnTo>
                <a:lnTo>
                  <a:pt x="2133" y="521"/>
                </a:lnTo>
                <a:lnTo>
                  <a:pt x="2134" y="521"/>
                </a:lnTo>
                <a:lnTo>
                  <a:pt x="2136" y="523"/>
                </a:lnTo>
                <a:lnTo>
                  <a:pt x="2144" y="530"/>
                </a:lnTo>
                <a:lnTo>
                  <a:pt x="2146" y="531"/>
                </a:lnTo>
                <a:lnTo>
                  <a:pt x="2164" y="547"/>
                </a:lnTo>
                <a:lnTo>
                  <a:pt x="2165" y="547"/>
                </a:lnTo>
                <a:lnTo>
                  <a:pt x="2172" y="554"/>
                </a:lnTo>
                <a:lnTo>
                  <a:pt x="2175" y="556"/>
                </a:lnTo>
                <a:lnTo>
                  <a:pt x="2176" y="557"/>
                </a:lnTo>
                <a:lnTo>
                  <a:pt x="2177" y="558"/>
                </a:lnTo>
                <a:lnTo>
                  <a:pt x="2181" y="562"/>
                </a:lnTo>
                <a:lnTo>
                  <a:pt x="2182" y="562"/>
                </a:lnTo>
                <a:lnTo>
                  <a:pt x="2183" y="563"/>
                </a:lnTo>
                <a:lnTo>
                  <a:pt x="2183" y="558"/>
                </a:lnTo>
                <a:lnTo>
                  <a:pt x="2184" y="556"/>
                </a:lnTo>
                <a:lnTo>
                  <a:pt x="2184" y="554"/>
                </a:lnTo>
                <a:lnTo>
                  <a:pt x="2185" y="547"/>
                </a:lnTo>
                <a:lnTo>
                  <a:pt x="2186" y="546"/>
                </a:lnTo>
                <a:lnTo>
                  <a:pt x="2190" y="541"/>
                </a:lnTo>
                <a:lnTo>
                  <a:pt x="2192" y="538"/>
                </a:lnTo>
                <a:lnTo>
                  <a:pt x="2195" y="533"/>
                </a:lnTo>
                <a:lnTo>
                  <a:pt x="2195" y="531"/>
                </a:lnTo>
                <a:lnTo>
                  <a:pt x="2196" y="529"/>
                </a:lnTo>
                <a:lnTo>
                  <a:pt x="2196" y="528"/>
                </a:lnTo>
                <a:lnTo>
                  <a:pt x="2198" y="526"/>
                </a:lnTo>
                <a:lnTo>
                  <a:pt x="2199" y="523"/>
                </a:lnTo>
                <a:lnTo>
                  <a:pt x="2200" y="519"/>
                </a:lnTo>
                <a:lnTo>
                  <a:pt x="2200" y="513"/>
                </a:lnTo>
                <a:lnTo>
                  <a:pt x="2200" y="511"/>
                </a:lnTo>
                <a:lnTo>
                  <a:pt x="2201" y="508"/>
                </a:lnTo>
                <a:lnTo>
                  <a:pt x="2201" y="502"/>
                </a:lnTo>
                <a:lnTo>
                  <a:pt x="2205" y="497"/>
                </a:lnTo>
                <a:lnTo>
                  <a:pt x="2208" y="494"/>
                </a:lnTo>
                <a:lnTo>
                  <a:pt x="2210" y="494"/>
                </a:lnTo>
                <a:lnTo>
                  <a:pt x="2211" y="493"/>
                </a:lnTo>
                <a:lnTo>
                  <a:pt x="2213" y="493"/>
                </a:lnTo>
                <a:lnTo>
                  <a:pt x="2230" y="502"/>
                </a:lnTo>
                <a:lnTo>
                  <a:pt x="2237" y="514"/>
                </a:lnTo>
                <a:lnTo>
                  <a:pt x="2238" y="520"/>
                </a:lnTo>
                <a:lnTo>
                  <a:pt x="2238" y="521"/>
                </a:lnTo>
                <a:lnTo>
                  <a:pt x="2239" y="522"/>
                </a:lnTo>
                <a:lnTo>
                  <a:pt x="2242" y="528"/>
                </a:lnTo>
                <a:lnTo>
                  <a:pt x="2243" y="530"/>
                </a:lnTo>
                <a:lnTo>
                  <a:pt x="2244" y="532"/>
                </a:lnTo>
                <a:lnTo>
                  <a:pt x="2245" y="535"/>
                </a:lnTo>
                <a:lnTo>
                  <a:pt x="2246" y="537"/>
                </a:lnTo>
                <a:lnTo>
                  <a:pt x="2247" y="538"/>
                </a:lnTo>
                <a:lnTo>
                  <a:pt x="2248" y="539"/>
                </a:lnTo>
                <a:lnTo>
                  <a:pt x="2250" y="540"/>
                </a:lnTo>
                <a:lnTo>
                  <a:pt x="2251" y="540"/>
                </a:lnTo>
                <a:lnTo>
                  <a:pt x="2253" y="541"/>
                </a:lnTo>
                <a:lnTo>
                  <a:pt x="2254" y="543"/>
                </a:lnTo>
                <a:lnTo>
                  <a:pt x="2256" y="545"/>
                </a:lnTo>
                <a:lnTo>
                  <a:pt x="2260" y="549"/>
                </a:lnTo>
                <a:lnTo>
                  <a:pt x="2270" y="558"/>
                </a:lnTo>
                <a:lnTo>
                  <a:pt x="2277" y="557"/>
                </a:lnTo>
                <a:lnTo>
                  <a:pt x="2287" y="556"/>
                </a:lnTo>
                <a:lnTo>
                  <a:pt x="2303" y="555"/>
                </a:lnTo>
                <a:lnTo>
                  <a:pt x="2308" y="554"/>
                </a:lnTo>
                <a:lnTo>
                  <a:pt x="2312" y="554"/>
                </a:lnTo>
                <a:lnTo>
                  <a:pt x="2313" y="554"/>
                </a:lnTo>
                <a:lnTo>
                  <a:pt x="2342" y="549"/>
                </a:lnTo>
                <a:lnTo>
                  <a:pt x="2376" y="546"/>
                </a:lnTo>
                <a:lnTo>
                  <a:pt x="2407" y="543"/>
                </a:lnTo>
                <a:lnTo>
                  <a:pt x="2428" y="540"/>
                </a:lnTo>
                <a:lnTo>
                  <a:pt x="2446" y="538"/>
                </a:lnTo>
                <a:lnTo>
                  <a:pt x="2448" y="537"/>
                </a:lnTo>
                <a:lnTo>
                  <a:pt x="2463" y="531"/>
                </a:lnTo>
                <a:lnTo>
                  <a:pt x="2464" y="531"/>
                </a:lnTo>
                <a:lnTo>
                  <a:pt x="2469" y="529"/>
                </a:lnTo>
                <a:lnTo>
                  <a:pt x="2479" y="526"/>
                </a:lnTo>
                <a:lnTo>
                  <a:pt x="2496" y="519"/>
                </a:lnTo>
                <a:lnTo>
                  <a:pt x="2498" y="518"/>
                </a:lnTo>
                <a:lnTo>
                  <a:pt x="2498" y="519"/>
                </a:lnTo>
                <a:lnTo>
                  <a:pt x="2497" y="520"/>
                </a:lnTo>
                <a:lnTo>
                  <a:pt x="2497" y="526"/>
                </a:lnTo>
                <a:lnTo>
                  <a:pt x="2496" y="529"/>
                </a:lnTo>
                <a:lnTo>
                  <a:pt x="2500" y="532"/>
                </a:lnTo>
                <a:lnTo>
                  <a:pt x="2502" y="536"/>
                </a:lnTo>
                <a:lnTo>
                  <a:pt x="2504" y="537"/>
                </a:lnTo>
                <a:lnTo>
                  <a:pt x="2506" y="539"/>
                </a:lnTo>
                <a:lnTo>
                  <a:pt x="2511" y="546"/>
                </a:lnTo>
                <a:lnTo>
                  <a:pt x="2512" y="546"/>
                </a:lnTo>
                <a:lnTo>
                  <a:pt x="2530" y="566"/>
                </a:lnTo>
                <a:lnTo>
                  <a:pt x="2532" y="570"/>
                </a:lnTo>
                <a:lnTo>
                  <a:pt x="2562" y="603"/>
                </a:lnTo>
                <a:lnTo>
                  <a:pt x="2572" y="613"/>
                </a:lnTo>
                <a:lnTo>
                  <a:pt x="2581" y="639"/>
                </a:lnTo>
                <a:lnTo>
                  <a:pt x="2582" y="641"/>
                </a:lnTo>
                <a:lnTo>
                  <a:pt x="2583" y="645"/>
                </a:lnTo>
                <a:lnTo>
                  <a:pt x="2587" y="655"/>
                </a:lnTo>
                <a:lnTo>
                  <a:pt x="2589" y="658"/>
                </a:lnTo>
                <a:lnTo>
                  <a:pt x="2589" y="660"/>
                </a:lnTo>
                <a:lnTo>
                  <a:pt x="2587" y="661"/>
                </a:lnTo>
                <a:lnTo>
                  <a:pt x="2587" y="662"/>
                </a:lnTo>
                <a:lnTo>
                  <a:pt x="2581" y="665"/>
                </a:lnTo>
                <a:lnTo>
                  <a:pt x="2571" y="673"/>
                </a:lnTo>
                <a:lnTo>
                  <a:pt x="2569" y="674"/>
                </a:lnTo>
                <a:lnTo>
                  <a:pt x="2567" y="675"/>
                </a:lnTo>
                <a:lnTo>
                  <a:pt x="2567" y="674"/>
                </a:lnTo>
                <a:lnTo>
                  <a:pt x="2566" y="673"/>
                </a:lnTo>
                <a:lnTo>
                  <a:pt x="2566" y="672"/>
                </a:lnTo>
                <a:lnTo>
                  <a:pt x="2565" y="671"/>
                </a:lnTo>
                <a:lnTo>
                  <a:pt x="2564" y="671"/>
                </a:lnTo>
                <a:lnTo>
                  <a:pt x="2564" y="670"/>
                </a:lnTo>
                <a:lnTo>
                  <a:pt x="2563" y="670"/>
                </a:lnTo>
                <a:lnTo>
                  <a:pt x="2562" y="670"/>
                </a:lnTo>
                <a:lnTo>
                  <a:pt x="2562" y="671"/>
                </a:lnTo>
                <a:lnTo>
                  <a:pt x="2561" y="671"/>
                </a:lnTo>
                <a:lnTo>
                  <a:pt x="2561" y="672"/>
                </a:lnTo>
                <a:lnTo>
                  <a:pt x="2559" y="672"/>
                </a:lnTo>
                <a:lnTo>
                  <a:pt x="2558" y="672"/>
                </a:lnTo>
                <a:lnTo>
                  <a:pt x="2557" y="671"/>
                </a:lnTo>
                <a:lnTo>
                  <a:pt x="2556" y="671"/>
                </a:lnTo>
                <a:lnTo>
                  <a:pt x="2555" y="671"/>
                </a:lnTo>
                <a:lnTo>
                  <a:pt x="2554" y="670"/>
                </a:lnTo>
                <a:lnTo>
                  <a:pt x="2554" y="669"/>
                </a:lnTo>
                <a:lnTo>
                  <a:pt x="2554" y="668"/>
                </a:lnTo>
                <a:lnTo>
                  <a:pt x="2554" y="666"/>
                </a:lnTo>
                <a:lnTo>
                  <a:pt x="2553" y="666"/>
                </a:lnTo>
                <a:lnTo>
                  <a:pt x="2553" y="665"/>
                </a:lnTo>
                <a:lnTo>
                  <a:pt x="2552" y="664"/>
                </a:lnTo>
                <a:lnTo>
                  <a:pt x="2550" y="664"/>
                </a:lnTo>
                <a:lnTo>
                  <a:pt x="2550" y="663"/>
                </a:lnTo>
                <a:lnTo>
                  <a:pt x="2549" y="662"/>
                </a:lnTo>
                <a:lnTo>
                  <a:pt x="2548" y="662"/>
                </a:lnTo>
                <a:lnTo>
                  <a:pt x="2548" y="663"/>
                </a:lnTo>
                <a:lnTo>
                  <a:pt x="2547" y="663"/>
                </a:lnTo>
                <a:lnTo>
                  <a:pt x="2546" y="663"/>
                </a:lnTo>
                <a:lnTo>
                  <a:pt x="2545" y="663"/>
                </a:lnTo>
                <a:lnTo>
                  <a:pt x="2544" y="663"/>
                </a:lnTo>
                <a:lnTo>
                  <a:pt x="2544" y="662"/>
                </a:lnTo>
                <a:lnTo>
                  <a:pt x="2543" y="662"/>
                </a:lnTo>
                <a:lnTo>
                  <a:pt x="2543" y="661"/>
                </a:lnTo>
                <a:lnTo>
                  <a:pt x="2541" y="661"/>
                </a:lnTo>
                <a:lnTo>
                  <a:pt x="2541" y="662"/>
                </a:lnTo>
                <a:lnTo>
                  <a:pt x="2540" y="663"/>
                </a:lnTo>
                <a:lnTo>
                  <a:pt x="2540" y="664"/>
                </a:lnTo>
                <a:lnTo>
                  <a:pt x="2540" y="665"/>
                </a:lnTo>
                <a:lnTo>
                  <a:pt x="2539" y="665"/>
                </a:lnTo>
                <a:lnTo>
                  <a:pt x="2538" y="665"/>
                </a:lnTo>
                <a:lnTo>
                  <a:pt x="2537" y="665"/>
                </a:lnTo>
                <a:lnTo>
                  <a:pt x="2536" y="665"/>
                </a:lnTo>
                <a:lnTo>
                  <a:pt x="2536" y="666"/>
                </a:lnTo>
                <a:lnTo>
                  <a:pt x="2535" y="666"/>
                </a:lnTo>
                <a:lnTo>
                  <a:pt x="2533" y="666"/>
                </a:lnTo>
                <a:lnTo>
                  <a:pt x="2533" y="668"/>
                </a:lnTo>
                <a:lnTo>
                  <a:pt x="2532" y="668"/>
                </a:lnTo>
                <a:lnTo>
                  <a:pt x="2532" y="669"/>
                </a:lnTo>
                <a:lnTo>
                  <a:pt x="2531" y="669"/>
                </a:lnTo>
                <a:lnTo>
                  <a:pt x="2530" y="670"/>
                </a:lnTo>
                <a:lnTo>
                  <a:pt x="2529" y="670"/>
                </a:lnTo>
                <a:lnTo>
                  <a:pt x="2528" y="671"/>
                </a:lnTo>
                <a:lnTo>
                  <a:pt x="2528" y="672"/>
                </a:lnTo>
                <a:lnTo>
                  <a:pt x="2527" y="672"/>
                </a:lnTo>
                <a:lnTo>
                  <a:pt x="2526" y="672"/>
                </a:lnTo>
                <a:lnTo>
                  <a:pt x="2524" y="672"/>
                </a:lnTo>
                <a:lnTo>
                  <a:pt x="2524" y="671"/>
                </a:lnTo>
                <a:lnTo>
                  <a:pt x="2523" y="671"/>
                </a:lnTo>
                <a:lnTo>
                  <a:pt x="2523" y="670"/>
                </a:lnTo>
                <a:lnTo>
                  <a:pt x="2522" y="670"/>
                </a:lnTo>
                <a:lnTo>
                  <a:pt x="2522" y="671"/>
                </a:lnTo>
                <a:lnTo>
                  <a:pt x="2521" y="671"/>
                </a:lnTo>
                <a:lnTo>
                  <a:pt x="2521" y="670"/>
                </a:lnTo>
                <a:lnTo>
                  <a:pt x="2521" y="669"/>
                </a:lnTo>
                <a:lnTo>
                  <a:pt x="2520" y="670"/>
                </a:lnTo>
                <a:lnTo>
                  <a:pt x="2520" y="669"/>
                </a:lnTo>
                <a:lnTo>
                  <a:pt x="2519" y="669"/>
                </a:lnTo>
                <a:lnTo>
                  <a:pt x="2519" y="668"/>
                </a:lnTo>
                <a:lnTo>
                  <a:pt x="2518" y="668"/>
                </a:lnTo>
                <a:lnTo>
                  <a:pt x="2518" y="669"/>
                </a:lnTo>
                <a:lnTo>
                  <a:pt x="2518" y="670"/>
                </a:lnTo>
                <a:lnTo>
                  <a:pt x="2517" y="670"/>
                </a:lnTo>
                <a:lnTo>
                  <a:pt x="2517" y="671"/>
                </a:lnTo>
                <a:lnTo>
                  <a:pt x="2515" y="671"/>
                </a:lnTo>
                <a:lnTo>
                  <a:pt x="2515" y="670"/>
                </a:lnTo>
                <a:lnTo>
                  <a:pt x="2517" y="670"/>
                </a:lnTo>
                <a:lnTo>
                  <a:pt x="2517" y="669"/>
                </a:lnTo>
                <a:lnTo>
                  <a:pt x="2517" y="668"/>
                </a:lnTo>
                <a:lnTo>
                  <a:pt x="2517" y="666"/>
                </a:lnTo>
                <a:lnTo>
                  <a:pt x="2515" y="666"/>
                </a:lnTo>
                <a:lnTo>
                  <a:pt x="2514" y="668"/>
                </a:lnTo>
                <a:lnTo>
                  <a:pt x="2514" y="666"/>
                </a:lnTo>
                <a:lnTo>
                  <a:pt x="2513" y="666"/>
                </a:lnTo>
                <a:lnTo>
                  <a:pt x="2514" y="666"/>
                </a:lnTo>
                <a:lnTo>
                  <a:pt x="2515" y="666"/>
                </a:lnTo>
                <a:lnTo>
                  <a:pt x="2515" y="665"/>
                </a:lnTo>
                <a:lnTo>
                  <a:pt x="2515" y="664"/>
                </a:lnTo>
                <a:lnTo>
                  <a:pt x="2514" y="664"/>
                </a:lnTo>
                <a:lnTo>
                  <a:pt x="2513" y="664"/>
                </a:lnTo>
                <a:lnTo>
                  <a:pt x="2512" y="664"/>
                </a:lnTo>
                <a:lnTo>
                  <a:pt x="2512" y="663"/>
                </a:lnTo>
                <a:lnTo>
                  <a:pt x="2511" y="663"/>
                </a:lnTo>
                <a:lnTo>
                  <a:pt x="2511" y="662"/>
                </a:lnTo>
                <a:lnTo>
                  <a:pt x="2510" y="661"/>
                </a:lnTo>
                <a:lnTo>
                  <a:pt x="2511" y="661"/>
                </a:lnTo>
                <a:lnTo>
                  <a:pt x="2510" y="661"/>
                </a:lnTo>
                <a:lnTo>
                  <a:pt x="2510" y="660"/>
                </a:lnTo>
                <a:lnTo>
                  <a:pt x="2509" y="660"/>
                </a:lnTo>
                <a:lnTo>
                  <a:pt x="2509" y="661"/>
                </a:lnTo>
                <a:lnTo>
                  <a:pt x="2507" y="662"/>
                </a:lnTo>
                <a:lnTo>
                  <a:pt x="2507" y="661"/>
                </a:lnTo>
                <a:lnTo>
                  <a:pt x="2506" y="661"/>
                </a:lnTo>
                <a:lnTo>
                  <a:pt x="2506" y="662"/>
                </a:lnTo>
                <a:lnTo>
                  <a:pt x="2505" y="662"/>
                </a:lnTo>
                <a:lnTo>
                  <a:pt x="2505" y="661"/>
                </a:lnTo>
                <a:lnTo>
                  <a:pt x="2504" y="661"/>
                </a:lnTo>
                <a:lnTo>
                  <a:pt x="2503" y="661"/>
                </a:lnTo>
                <a:lnTo>
                  <a:pt x="2503" y="660"/>
                </a:lnTo>
                <a:lnTo>
                  <a:pt x="2503" y="661"/>
                </a:lnTo>
                <a:lnTo>
                  <a:pt x="2496" y="674"/>
                </a:lnTo>
                <a:lnTo>
                  <a:pt x="2489" y="687"/>
                </a:lnTo>
                <a:lnTo>
                  <a:pt x="2485" y="698"/>
                </a:lnTo>
                <a:lnTo>
                  <a:pt x="2480" y="708"/>
                </a:lnTo>
                <a:lnTo>
                  <a:pt x="2479" y="710"/>
                </a:lnTo>
                <a:lnTo>
                  <a:pt x="2476" y="714"/>
                </a:lnTo>
                <a:lnTo>
                  <a:pt x="2472" y="719"/>
                </a:lnTo>
                <a:lnTo>
                  <a:pt x="2471" y="720"/>
                </a:lnTo>
                <a:lnTo>
                  <a:pt x="2469" y="723"/>
                </a:lnTo>
                <a:lnTo>
                  <a:pt x="2462" y="733"/>
                </a:lnTo>
                <a:lnTo>
                  <a:pt x="2462" y="735"/>
                </a:lnTo>
                <a:lnTo>
                  <a:pt x="2459" y="757"/>
                </a:lnTo>
                <a:lnTo>
                  <a:pt x="2457" y="775"/>
                </a:lnTo>
                <a:lnTo>
                  <a:pt x="2452" y="817"/>
                </a:lnTo>
                <a:lnTo>
                  <a:pt x="2451" y="823"/>
                </a:lnTo>
                <a:lnTo>
                  <a:pt x="2451" y="824"/>
                </a:lnTo>
                <a:lnTo>
                  <a:pt x="2450" y="834"/>
                </a:lnTo>
                <a:lnTo>
                  <a:pt x="2451" y="837"/>
                </a:lnTo>
                <a:lnTo>
                  <a:pt x="2453" y="839"/>
                </a:lnTo>
                <a:lnTo>
                  <a:pt x="2458" y="844"/>
                </a:lnTo>
                <a:lnTo>
                  <a:pt x="2463" y="850"/>
                </a:lnTo>
                <a:lnTo>
                  <a:pt x="2464" y="850"/>
                </a:lnTo>
                <a:lnTo>
                  <a:pt x="2464" y="851"/>
                </a:lnTo>
                <a:lnTo>
                  <a:pt x="2466" y="851"/>
                </a:lnTo>
                <a:lnTo>
                  <a:pt x="2468" y="856"/>
                </a:lnTo>
                <a:lnTo>
                  <a:pt x="2469" y="857"/>
                </a:lnTo>
                <a:lnTo>
                  <a:pt x="2472" y="861"/>
                </a:lnTo>
                <a:lnTo>
                  <a:pt x="2472" y="859"/>
                </a:lnTo>
                <a:lnTo>
                  <a:pt x="2472" y="858"/>
                </a:lnTo>
                <a:lnTo>
                  <a:pt x="2472" y="857"/>
                </a:lnTo>
                <a:lnTo>
                  <a:pt x="2474" y="857"/>
                </a:lnTo>
                <a:lnTo>
                  <a:pt x="2474" y="858"/>
                </a:lnTo>
                <a:lnTo>
                  <a:pt x="2475" y="858"/>
                </a:lnTo>
                <a:lnTo>
                  <a:pt x="2476" y="859"/>
                </a:lnTo>
                <a:lnTo>
                  <a:pt x="2477" y="859"/>
                </a:lnTo>
                <a:lnTo>
                  <a:pt x="2478" y="859"/>
                </a:lnTo>
                <a:lnTo>
                  <a:pt x="2479" y="859"/>
                </a:lnTo>
                <a:lnTo>
                  <a:pt x="2480" y="861"/>
                </a:lnTo>
                <a:lnTo>
                  <a:pt x="2481" y="861"/>
                </a:lnTo>
                <a:lnTo>
                  <a:pt x="2481" y="862"/>
                </a:lnTo>
                <a:lnTo>
                  <a:pt x="2483" y="861"/>
                </a:lnTo>
                <a:lnTo>
                  <a:pt x="2484" y="861"/>
                </a:lnTo>
                <a:lnTo>
                  <a:pt x="2485" y="861"/>
                </a:lnTo>
                <a:lnTo>
                  <a:pt x="2486" y="861"/>
                </a:lnTo>
                <a:lnTo>
                  <a:pt x="2487" y="861"/>
                </a:lnTo>
                <a:lnTo>
                  <a:pt x="2487" y="862"/>
                </a:lnTo>
                <a:lnTo>
                  <a:pt x="2488" y="862"/>
                </a:lnTo>
                <a:lnTo>
                  <a:pt x="2489" y="861"/>
                </a:lnTo>
                <a:lnTo>
                  <a:pt x="2489" y="859"/>
                </a:lnTo>
                <a:lnTo>
                  <a:pt x="2490" y="859"/>
                </a:lnTo>
                <a:lnTo>
                  <a:pt x="2490" y="858"/>
                </a:lnTo>
                <a:lnTo>
                  <a:pt x="2492" y="858"/>
                </a:lnTo>
                <a:lnTo>
                  <a:pt x="2493" y="858"/>
                </a:lnTo>
                <a:lnTo>
                  <a:pt x="2493" y="859"/>
                </a:lnTo>
                <a:lnTo>
                  <a:pt x="2494" y="859"/>
                </a:lnTo>
                <a:lnTo>
                  <a:pt x="2494" y="861"/>
                </a:lnTo>
                <a:lnTo>
                  <a:pt x="2494" y="862"/>
                </a:lnTo>
                <a:lnTo>
                  <a:pt x="2495" y="862"/>
                </a:lnTo>
                <a:lnTo>
                  <a:pt x="2496" y="862"/>
                </a:lnTo>
                <a:lnTo>
                  <a:pt x="2496" y="863"/>
                </a:lnTo>
                <a:lnTo>
                  <a:pt x="2497" y="863"/>
                </a:lnTo>
                <a:lnTo>
                  <a:pt x="2497" y="864"/>
                </a:lnTo>
                <a:lnTo>
                  <a:pt x="2498" y="864"/>
                </a:lnTo>
                <a:lnTo>
                  <a:pt x="2500" y="864"/>
                </a:lnTo>
                <a:lnTo>
                  <a:pt x="2500" y="863"/>
                </a:lnTo>
                <a:lnTo>
                  <a:pt x="2501" y="863"/>
                </a:lnTo>
                <a:lnTo>
                  <a:pt x="2501" y="862"/>
                </a:lnTo>
                <a:lnTo>
                  <a:pt x="2502" y="862"/>
                </a:lnTo>
                <a:lnTo>
                  <a:pt x="2520" y="859"/>
                </a:lnTo>
                <a:lnTo>
                  <a:pt x="2524" y="858"/>
                </a:lnTo>
                <a:lnTo>
                  <a:pt x="2526" y="858"/>
                </a:lnTo>
                <a:lnTo>
                  <a:pt x="2540" y="856"/>
                </a:lnTo>
                <a:lnTo>
                  <a:pt x="2541" y="855"/>
                </a:lnTo>
                <a:lnTo>
                  <a:pt x="2552" y="854"/>
                </a:lnTo>
                <a:lnTo>
                  <a:pt x="2552" y="855"/>
                </a:lnTo>
                <a:lnTo>
                  <a:pt x="2553" y="856"/>
                </a:lnTo>
                <a:lnTo>
                  <a:pt x="2554" y="857"/>
                </a:lnTo>
                <a:lnTo>
                  <a:pt x="2554" y="858"/>
                </a:lnTo>
                <a:lnTo>
                  <a:pt x="2555" y="858"/>
                </a:lnTo>
                <a:lnTo>
                  <a:pt x="2555" y="859"/>
                </a:lnTo>
                <a:lnTo>
                  <a:pt x="2556" y="859"/>
                </a:lnTo>
                <a:lnTo>
                  <a:pt x="2557" y="861"/>
                </a:lnTo>
                <a:lnTo>
                  <a:pt x="2558" y="862"/>
                </a:lnTo>
                <a:lnTo>
                  <a:pt x="2558" y="863"/>
                </a:lnTo>
                <a:lnTo>
                  <a:pt x="2558" y="864"/>
                </a:lnTo>
                <a:lnTo>
                  <a:pt x="2557" y="865"/>
                </a:lnTo>
                <a:lnTo>
                  <a:pt x="2556" y="866"/>
                </a:lnTo>
                <a:lnTo>
                  <a:pt x="2555" y="867"/>
                </a:lnTo>
                <a:lnTo>
                  <a:pt x="2554" y="870"/>
                </a:lnTo>
                <a:lnTo>
                  <a:pt x="2553" y="871"/>
                </a:lnTo>
                <a:lnTo>
                  <a:pt x="2552" y="872"/>
                </a:lnTo>
                <a:lnTo>
                  <a:pt x="2552" y="873"/>
                </a:lnTo>
                <a:lnTo>
                  <a:pt x="2552" y="874"/>
                </a:lnTo>
                <a:lnTo>
                  <a:pt x="2552" y="875"/>
                </a:lnTo>
                <a:lnTo>
                  <a:pt x="2550" y="876"/>
                </a:lnTo>
                <a:lnTo>
                  <a:pt x="2550" y="878"/>
                </a:lnTo>
                <a:lnTo>
                  <a:pt x="2550" y="879"/>
                </a:lnTo>
                <a:lnTo>
                  <a:pt x="2550" y="880"/>
                </a:lnTo>
                <a:lnTo>
                  <a:pt x="2552" y="881"/>
                </a:lnTo>
                <a:lnTo>
                  <a:pt x="2553" y="881"/>
                </a:lnTo>
                <a:lnTo>
                  <a:pt x="2553" y="882"/>
                </a:lnTo>
                <a:lnTo>
                  <a:pt x="2554" y="884"/>
                </a:lnTo>
                <a:lnTo>
                  <a:pt x="2554" y="886"/>
                </a:lnTo>
                <a:lnTo>
                  <a:pt x="2553" y="888"/>
                </a:lnTo>
                <a:lnTo>
                  <a:pt x="2553" y="889"/>
                </a:lnTo>
                <a:lnTo>
                  <a:pt x="2554" y="890"/>
                </a:lnTo>
                <a:lnTo>
                  <a:pt x="2556" y="891"/>
                </a:lnTo>
                <a:lnTo>
                  <a:pt x="2557" y="892"/>
                </a:lnTo>
                <a:lnTo>
                  <a:pt x="2557" y="894"/>
                </a:lnTo>
                <a:lnTo>
                  <a:pt x="2558" y="894"/>
                </a:lnTo>
                <a:lnTo>
                  <a:pt x="2558" y="895"/>
                </a:lnTo>
                <a:lnTo>
                  <a:pt x="2559" y="895"/>
                </a:lnTo>
                <a:lnTo>
                  <a:pt x="2558" y="895"/>
                </a:lnTo>
                <a:lnTo>
                  <a:pt x="2559" y="896"/>
                </a:lnTo>
                <a:lnTo>
                  <a:pt x="2558" y="896"/>
                </a:lnTo>
                <a:lnTo>
                  <a:pt x="2559" y="896"/>
                </a:lnTo>
                <a:lnTo>
                  <a:pt x="2559" y="897"/>
                </a:lnTo>
                <a:lnTo>
                  <a:pt x="2558" y="897"/>
                </a:lnTo>
                <a:lnTo>
                  <a:pt x="2558" y="898"/>
                </a:lnTo>
                <a:lnTo>
                  <a:pt x="2557" y="898"/>
                </a:lnTo>
                <a:lnTo>
                  <a:pt x="2557" y="899"/>
                </a:lnTo>
                <a:lnTo>
                  <a:pt x="2556" y="899"/>
                </a:lnTo>
                <a:lnTo>
                  <a:pt x="2556" y="900"/>
                </a:lnTo>
                <a:lnTo>
                  <a:pt x="2555" y="901"/>
                </a:lnTo>
                <a:lnTo>
                  <a:pt x="2556" y="901"/>
                </a:lnTo>
                <a:lnTo>
                  <a:pt x="2557" y="903"/>
                </a:lnTo>
                <a:lnTo>
                  <a:pt x="2558" y="903"/>
                </a:lnTo>
                <a:lnTo>
                  <a:pt x="2559" y="903"/>
                </a:lnTo>
                <a:lnTo>
                  <a:pt x="2559" y="904"/>
                </a:lnTo>
                <a:lnTo>
                  <a:pt x="2559" y="905"/>
                </a:lnTo>
                <a:lnTo>
                  <a:pt x="2561" y="906"/>
                </a:lnTo>
                <a:lnTo>
                  <a:pt x="2562" y="906"/>
                </a:lnTo>
                <a:lnTo>
                  <a:pt x="2562" y="907"/>
                </a:lnTo>
                <a:lnTo>
                  <a:pt x="2562" y="908"/>
                </a:lnTo>
                <a:lnTo>
                  <a:pt x="2563" y="908"/>
                </a:lnTo>
                <a:lnTo>
                  <a:pt x="2563" y="909"/>
                </a:lnTo>
                <a:lnTo>
                  <a:pt x="2564" y="909"/>
                </a:lnTo>
                <a:lnTo>
                  <a:pt x="2564" y="911"/>
                </a:lnTo>
                <a:lnTo>
                  <a:pt x="2564" y="912"/>
                </a:lnTo>
                <a:lnTo>
                  <a:pt x="2564" y="913"/>
                </a:lnTo>
                <a:lnTo>
                  <a:pt x="2564" y="914"/>
                </a:lnTo>
                <a:lnTo>
                  <a:pt x="2564" y="915"/>
                </a:lnTo>
                <a:lnTo>
                  <a:pt x="2564" y="916"/>
                </a:lnTo>
                <a:lnTo>
                  <a:pt x="2564" y="917"/>
                </a:lnTo>
                <a:lnTo>
                  <a:pt x="2563" y="917"/>
                </a:lnTo>
                <a:lnTo>
                  <a:pt x="2563" y="918"/>
                </a:lnTo>
                <a:lnTo>
                  <a:pt x="2563" y="920"/>
                </a:lnTo>
                <a:lnTo>
                  <a:pt x="2564" y="920"/>
                </a:lnTo>
                <a:lnTo>
                  <a:pt x="2564" y="921"/>
                </a:lnTo>
                <a:lnTo>
                  <a:pt x="2565" y="921"/>
                </a:lnTo>
                <a:lnTo>
                  <a:pt x="2564" y="921"/>
                </a:lnTo>
                <a:lnTo>
                  <a:pt x="2564" y="922"/>
                </a:lnTo>
                <a:lnTo>
                  <a:pt x="2565" y="922"/>
                </a:lnTo>
                <a:lnTo>
                  <a:pt x="2565" y="923"/>
                </a:lnTo>
                <a:lnTo>
                  <a:pt x="2565" y="924"/>
                </a:lnTo>
                <a:lnTo>
                  <a:pt x="2566" y="924"/>
                </a:lnTo>
                <a:lnTo>
                  <a:pt x="2566" y="925"/>
                </a:lnTo>
                <a:lnTo>
                  <a:pt x="2566" y="926"/>
                </a:lnTo>
                <a:lnTo>
                  <a:pt x="2567" y="926"/>
                </a:lnTo>
                <a:lnTo>
                  <a:pt x="2567" y="928"/>
                </a:lnTo>
                <a:lnTo>
                  <a:pt x="2567" y="929"/>
                </a:lnTo>
                <a:lnTo>
                  <a:pt x="2567" y="930"/>
                </a:lnTo>
                <a:lnTo>
                  <a:pt x="2569" y="930"/>
                </a:lnTo>
                <a:lnTo>
                  <a:pt x="2569" y="931"/>
                </a:lnTo>
                <a:lnTo>
                  <a:pt x="2570" y="931"/>
                </a:lnTo>
                <a:lnTo>
                  <a:pt x="2569" y="932"/>
                </a:lnTo>
                <a:lnTo>
                  <a:pt x="2570" y="933"/>
                </a:lnTo>
                <a:lnTo>
                  <a:pt x="2569" y="933"/>
                </a:lnTo>
                <a:lnTo>
                  <a:pt x="2567" y="934"/>
                </a:lnTo>
                <a:lnTo>
                  <a:pt x="2567" y="936"/>
                </a:lnTo>
                <a:lnTo>
                  <a:pt x="2567" y="937"/>
                </a:lnTo>
                <a:lnTo>
                  <a:pt x="2566" y="937"/>
                </a:lnTo>
                <a:lnTo>
                  <a:pt x="2566" y="938"/>
                </a:lnTo>
                <a:lnTo>
                  <a:pt x="2566" y="939"/>
                </a:lnTo>
                <a:lnTo>
                  <a:pt x="2566" y="940"/>
                </a:lnTo>
                <a:lnTo>
                  <a:pt x="2566" y="941"/>
                </a:lnTo>
                <a:lnTo>
                  <a:pt x="2565" y="941"/>
                </a:lnTo>
                <a:lnTo>
                  <a:pt x="2565" y="942"/>
                </a:lnTo>
                <a:lnTo>
                  <a:pt x="2565" y="943"/>
                </a:lnTo>
                <a:lnTo>
                  <a:pt x="2564" y="943"/>
                </a:lnTo>
                <a:lnTo>
                  <a:pt x="2564" y="945"/>
                </a:lnTo>
                <a:lnTo>
                  <a:pt x="2563" y="946"/>
                </a:lnTo>
                <a:lnTo>
                  <a:pt x="2562" y="947"/>
                </a:lnTo>
                <a:lnTo>
                  <a:pt x="2561" y="947"/>
                </a:lnTo>
                <a:lnTo>
                  <a:pt x="2559" y="947"/>
                </a:lnTo>
                <a:lnTo>
                  <a:pt x="2559" y="948"/>
                </a:lnTo>
                <a:lnTo>
                  <a:pt x="2558" y="948"/>
                </a:lnTo>
                <a:lnTo>
                  <a:pt x="2558" y="949"/>
                </a:lnTo>
                <a:lnTo>
                  <a:pt x="2557" y="949"/>
                </a:lnTo>
                <a:lnTo>
                  <a:pt x="2556" y="948"/>
                </a:lnTo>
                <a:lnTo>
                  <a:pt x="2556" y="949"/>
                </a:lnTo>
                <a:lnTo>
                  <a:pt x="2556" y="948"/>
                </a:lnTo>
                <a:lnTo>
                  <a:pt x="2555" y="948"/>
                </a:lnTo>
                <a:lnTo>
                  <a:pt x="2554" y="948"/>
                </a:lnTo>
                <a:lnTo>
                  <a:pt x="2553" y="949"/>
                </a:lnTo>
                <a:lnTo>
                  <a:pt x="2552" y="949"/>
                </a:lnTo>
                <a:lnTo>
                  <a:pt x="2550" y="949"/>
                </a:lnTo>
                <a:lnTo>
                  <a:pt x="2549" y="949"/>
                </a:lnTo>
                <a:lnTo>
                  <a:pt x="2548" y="949"/>
                </a:lnTo>
                <a:lnTo>
                  <a:pt x="2547" y="949"/>
                </a:lnTo>
                <a:lnTo>
                  <a:pt x="2547" y="950"/>
                </a:lnTo>
                <a:lnTo>
                  <a:pt x="2547" y="951"/>
                </a:lnTo>
                <a:lnTo>
                  <a:pt x="2547" y="953"/>
                </a:lnTo>
                <a:lnTo>
                  <a:pt x="2546" y="953"/>
                </a:lnTo>
                <a:lnTo>
                  <a:pt x="2545" y="953"/>
                </a:lnTo>
                <a:lnTo>
                  <a:pt x="2545" y="954"/>
                </a:lnTo>
                <a:lnTo>
                  <a:pt x="2544" y="954"/>
                </a:lnTo>
                <a:lnTo>
                  <a:pt x="2544" y="955"/>
                </a:lnTo>
                <a:lnTo>
                  <a:pt x="2543" y="955"/>
                </a:lnTo>
                <a:lnTo>
                  <a:pt x="2543" y="956"/>
                </a:lnTo>
                <a:lnTo>
                  <a:pt x="2543" y="957"/>
                </a:lnTo>
                <a:lnTo>
                  <a:pt x="2543" y="958"/>
                </a:lnTo>
                <a:lnTo>
                  <a:pt x="2544" y="958"/>
                </a:lnTo>
                <a:lnTo>
                  <a:pt x="2544" y="959"/>
                </a:lnTo>
                <a:lnTo>
                  <a:pt x="2543" y="959"/>
                </a:lnTo>
                <a:lnTo>
                  <a:pt x="2544" y="961"/>
                </a:lnTo>
                <a:lnTo>
                  <a:pt x="2544" y="962"/>
                </a:lnTo>
                <a:lnTo>
                  <a:pt x="2545" y="962"/>
                </a:lnTo>
                <a:lnTo>
                  <a:pt x="2546" y="962"/>
                </a:lnTo>
                <a:lnTo>
                  <a:pt x="2546" y="963"/>
                </a:lnTo>
                <a:lnTo>
                  <a:pt x="2547" y="963"/>
                </a:lnTo>
                <a:lnTo>
                  <a:pt x="2547" y="964"/>
                </a:lnTo>
                <a:lnTo>
                  <a:pt x="2547" y="965"/>
                </a:lnTo>
                <a:lnTo>
                  <a:pt x="2548" y="966"/>
                </a:lnTo>
                <a:lnTo>
                  <a:pt x="2548" y="967"/>
                </a:lnTo>
                <a:lnTo>
                  <a:pt x="2549" y="968"/>
                </a:lnTo>
                <a:lnTo>
                  <a:pt x="2550" y="968"/>
                </a:lnTo>
                <a:lnTo>
                  <a:pt x="2550" y="970"/>
                </a:lnTo>
                <a:lnTo>
                  <a:pt x="2552" y="970"/>
                </a:lnTo>
                <a:lnTo>
                  <a:pt x="2550" y="970"/>
                </a:lnTo>
                <a:lnTo>
                  <a:pt x="2550" y="971"/>
                </a:lnTo>
                <a:lnTo>
                  <a:pt x="2552" y="971"/>
                </a:lnTo>
                <a:lnTo>
                  <a:pt x="2552" y="972"/>
                </a:lnTo>
                <a:lnTo>
                  <a:pt x="2553" y="972"/>
                </a:lnTo>
                <a:lnTo>
                  <a:pt x="2553" y="973"/>
                </a:lnTo>
                <a:lnTo>
                  <a:pt x="2553" y="974"/>
                </a:lnTo>
                <a:lnTo>
                  <a:pt x="2554" y="974"/>
                </a:lnTo>
                <a:lnTo>
                  <a:pt x="2554" y="975"/>
                </a:lnTo>
                <a:lnTo>
                  <a:pt x="2554" y="976"/>
                </a:lnTo>
                <a:lnTo>
                  <a:pt x="2554" y="978"/>
                </a:lnTo>
                <a:lnTo>
                  <a:pt x="2552" y="982"/>
                </a:lnTo>
                <a:lnTo>
                  <a:pt x="2548" y="988"/>
                </a:lnTo>
                <a:lnTo>
                  <a:pt x="2547" y="990"/>
                </a:lnTo>
                <a:lnTo>
                  <a:pt x="2538" y="1006"/>
                </a:lnTo>
                <a:lnTo>
                  <a:pt x="2533" y="1008"/>
                </a:lnTo>
                <a:lnTo>
                  <a:pt x="2533" y="1009"/>
                </a:lnTo>
                <a:lnTo>
                  <a:pt x="2530" y="1010"/>
                </a:lnTo>
                <a:lnTo>
                  <a:pt x="2523" y="1015"/>
                </a:lnTo>
                <a:lnTo>
                  <a:pt x="2520" y="1015"/>
                </a:lnTo>
                <a:lnTo>
                  <a:pt x="2517" y="1016"/>
                </a:lnTo>
                <a:lnTo>
                  <a:pt x="2517" y="1017"/>
                </a:lnTo>
                <a:lnTo>
                  <a:pt x="2515" y="1024"/>
                </a:lnTo>
                <a:lnTo>
                  <a:pt x="2515" y="1028"/>
                </a:lnTo>
                <a:lnTo>
                  <a:pt x="2514" y="1034"/>
                </a:lnTo>
                <a:lnTo>
                  <a:pt x="2514" y="1037"/>
                </a:lnTo>
                <a:lnTo>
                  <a:pt x="2513" y="1039"/>
                </a:lnTo>
                <a:lnTo>
                  <a:pt x="2513" y="1040"/>
                </a:lnTo>
                <a:lnTo>
                  <a:pt x="2513" y="1042"/>
                </a:lnTo>
                <a:lnTo>
                  <a:pt x="2513" y="1046"/>
                </a:lnTo>
                <a:lnTo>
                  <a:pt x="2512" y="1054"/>
                </a:lnTo>
                <a:lnTo>
                  <a:pt x="2513" y="1056"/>
                </a:lnTo>
                <a:lnTo>
                  <a:pt x="2514" y="1057"/>
                </a:lnTo>
                <a:lnTo>
                  <a:pt x="2515" y="1060"/>
                </a:lnTo>
                <a:lnTo>
                  <a:pt x="2517" y="1062"/>
                </a:lnTo>
                <a:lnTo>
                  <a:pt x="2518" y="1062"/>
                </a:lnTo>
                <a:lnTo>
                  <a:pt x="2518" y="1063"/>
                </a:lnTo>
                <a:lnTo>
                  <a:pt x="2520" y="1066"/>
                </a:lnTo>
                <a:lnTo>
                  <a:pt x="2520" y="1067"/>
                </a:lnTo>
                <a:lnTo>
                  <a:pt x="2521" y="1068"/>
                </a:lnTo>
                <a:lnTo>
                  <a:pt x="2522" y="1070"/>
                </a:lnTo>
                <a:lnTo>
                  <a:pt x="2522" y="1071"/>
                </a:lnTo>
                <a:lnTo>
                  <a:pt x="2523" y="1072"/>
                </a:lnTo>
                <a:lnTo>
                  <a:pt x="2524" y="1073"/>
                </a:lnTo>
                <a:lnTo>
                  <a:pt x="2524" y="1074"/>
                </a:lnTo>
                <a:lnTo>
                  <a:pt x="2526" y="1074"/>
                </a:lnTo>
                <a:lnTo>
                  <a:pt x="2528" y="1080"/>
                </a:lnTo>
                <a:lnTo>
                  <a:pt x="2531" y="1083"/>
                </a:lnTo>
                <a:lnTo>
                  <a:pt x="2532" y="1085"/>
                </a:lnTo>
                <a:lnTo>
                  <a:pt x="2532" y="1087"/>
                </a:lnTo>
                <a:lnTo>
                  <a:pt x="2533" y="1087"/>
                </a:lnTo>
                <a:lnTo>
                  <a:pt x="2538" y="1095"/>
                </a:lnTo>
                <a:lnTo>
                  <a:pt x="2539" y="1096"/>
                </a:lnTo>
                <a:lnTo>
                  <a:pt x="2540" y="1097"/>
                </a:lnTo>
                <a:lnTo>
                  <a:pt x="2540" y="1098"/>
                </a:lnTo>
                <a:lnTo>
                  <a:pt x="2540" y="1099"/>
                </a:lnTo>
                <a:lnTo>
                  <a:pt x="2541" y="1100"/>
                </a:lnTo>
                <a:lnTo>
                  <a:pt x="2544" y="1102"/>
                </a:lnTo>
                <a:lnTo>
                  <a:pt x="2544" y="1104"/>
                </a:lnTo>
                <a:lnTo>
                  <a:pt x="2546" y="1106"/>
                </a:lnTo>
                <a:lnTo>
                  <a:pt x="2549" y="1112"/>
                </a:lnTo>
                <a:lnTo>
                  <a:pt x="2550" y="1114"/>
                </a:lnTo>
                <a:lnTo>
                  <a:pt x="2552" y="1115"/>
                </a:lnTo>
                <a:lnTo>
                  <a:pt x="2554" y="1120"/>
                </a:lnTo>
                <a:lnTo>
                  <a:pt x="2557" y="1124"/>
                </a:lnTo>
                <a:lnTo>
                  <a:pt x="2562" y="1132"/>
                </a:lnTo>
                <a:lnTo>
                  <a:pt x="2564" y="1134"/>
                </a:lnTo>
                <a:lnTo>
                  <a:pt x="2564" y="1135"/>
                </a:lnTo>
                <a:lnTo>
                  <a:pt x="2566" y="1138"/>
                </a:lnTo>
                <a:lnTo>
                  <a:pt x="2566" y="1139"/>
                </a:lnTo>
                <a:lnTo>
                  <a:pt x="2570" y="1143"/>
                </a:lnTo>
                <a:lnTo>
                  <a:pt x="2590" y="1175"/>
                </a:lnTo>
                <a:lnTo>
                  <a:pt x="2591" y="1176"/>
                </a:lnTo>
                <a:lnTo>
                  <a:pt x="2596" y="1184"/>
                </a:lnTo>
                <a:lnTo>
                  <a:pt x="2597" y="1184"/>
                </a:lnTo>
                <a:lnTo>
                  <a:pt x="2597" y="1185"/>
                </a:lnTo>
                <a:lnTo>
                  <a:pt x="2599" y="1188"/>
                </a:lnTo>
                <a:lnTo>
                  <a:pt x="2604" y="1197"/>
                </a:lnTo>
                <a:lnTo>
                  <a:pt x="2606" y="1200"/>
                </a:lnTo>
                <a:lnTo>
                  <a:pt x="2608" y="1204"/>
                </a:lnTo>
                <a:lnTo>
                  <a:pt x="2609" y="1206"/>
                </a:lnTo>
                <a:lnTo>
                  <a:pt x="2610" y="1206"/>
                </a:lnTo>
                <a:lnTo>
                  <a:pt x="2610" y="1207"/>
                </a:lnTo>
                <a:lnTo>
                  <a:pt x="2613" y="1210"/>
                </a:lnTo>
                <a:lnTo>
                  <a:pt x="2612" y="1213"/>
                </a:lnTo>
                <a:lnTo>
                  <a:pt x="2610" y="1215"/>
                </a:lnTo>
                <a:lnTo>
                  <a:pt x="2610" y="1216"/>
                </a:lnTo>
                <a:lnTo>
                  <a:pt x="2609" y="1217"/>
                </a:lnTo>
                <a:lnTo>
                  <a:pt x="2609" y="1218"/>
                </a:lnTo>
                <a:lnTo>
                  <a:pt x="2609" y="1219"/>
                </a:lnTo>
                <a:lnTo>
                  <a:pt x="2608" y="1219"/>
                </a:lnTo>
                <a:lnTo>
                  <a:pt x="2608" y="1221"/>
                </a:lnTo>
                <a:lnTo>
                  <a:pt x="2607" y="1223"/>
                </a:lnTo>
                <a:lnTo>
                  <a:pt x="2607" y="1224"/>
                </a:lnTo>
                <a:lnTo>
                  <a:pt x="2606" y="1225"/>
                </a:lnTo>
                <a:lnTo>
                  <a:pt x="2605" y="1230"/>
                </a:lnTo>
                <a:lnTo>
                  <a:pt x="2601" y="1237"/>
                </a:lnTo>
                <a:lnTo>
                  <a:pt x="2601" y="1238"/>
                </a:lnTo>
                <a:lnTo>
                  <a:pt x="2599" y="1243"/>
                </a:lnTo>
                <a:lnTo>
                  <a:pt x="2598" y="1244"/>
                </a:lnTo>
                <a:lnTo>
                  <a:pt x="2598" y="1246"/>
                </a:lnTo>
                <a:lnTo>
                  <a:pt x="2598" y="1247"/>
                </a:lnTo>
                <a:lnTo>
                  <a:pt x="2597" y="1247"/>
                </a:lnTo>
                <a:lnTo>
                  <a:pt x="2597" y="1248"/>
                </a:lnTo>
                <a:lnTo>
                  <a:pt x="2597" y="1249"/>
                </a:lnTo>
                <a:lnTo>
                  <a:pt x="2596" y="1250"/>
                </a:lnTo>
                <a:lnTo>
                  <a:pt x="2596" y="1252"/>
                </a:lnTo>
                <a:lnTo>
                  <a:pt x="2593" y="1257"/>
                </a:lnTo>
                <a:lnTo>
                  <a:pt x="2592" y="1259"/>
                </a:lnTo>
                <a:lnTo>
                  <a:pt x="2592" y="1260"/>
                </a:lnTo>
                <a:lnTo>
                  <a:pt x="2591" y="1261"/>
                </a:lnTo>
                <a:lnTo>
                  <a:pt x="2589" y="1267"/>
                </a:lnTo>
                <a:lnTo>
                  <a:pt x="2589" y="1268"/>
                </a:lnTo>
                <a:lnTo>
                  <a:pt x="2588" y="1269"/>
                </a:lnTo>
                <a:lnTo>
                  <a:pt x="2588" y="1271"/>
                </a:lnTo>
                <a:lnTo>
                  <a:pt x="2588" y="1272"/>
                </a:lnTo>
                <a:lnTo>
                  <a:pt x="2587" y="1273"/>
                </a:lnTo>
                <a:lnTo>
                  <a:pt x="2587" y="1274"/>
                </a:lnTo>
                <a:lnTo>
                  <a:pt x="2587" y="1275"/>
                </a:lnTo>
                <a:lnTo>
                  <a:pt x="2586" y="1276"/>
                </a:lnTo>
                <a:lnTo>
                  <a:pt x="2584" y="1279"/>
                </a:lnTo>
                <a:lnTo>
                  <a:pt x="2583" y="1281"/>
                </a:lnTo>
                <a:lnTo>
                  <a:pt x="2582" y="1284"/>
                </a:lnTo>
                <a:lnTo>
                  <a:pt x="2582" y="1285"/>
                </a:lnTo>
                <a:lnTo>
                  <a:pt x="2582" y="1286"/>
                </a:lnTo>
                <a:lnTo>
                  <a:pt x="2581" y="1286"/>
                </a:lnTo>
                <a:lnTo>
                  <a:pt x="2581" y="1289"/>
                </a:lnTo>
                <a:lnTo>
                  <a:pt x="2580" y="1289"/>
                </a:lnTo>
                <a:lnTo>
                  <a:pt x="2580" y="1290"/>
                </a:lnTo>
                <a:lnTo>
                  <a:pt x="2580" y="1291"/>
                </a:lnTo>
                <a:lnTo>
                  <a:pt x="2580" y="1292"/>
                </a:lnTo>
                <a:lnTo>
                  <a:pt x="2579" y="1292"/>
                </a:lnTo>
                <a:lnTo>
                  <a:pt x="2579" y="1293"/>
                </a:lnTo>
                <a:lnTo>
                  <a:pt x="2579" y="1294"/>
                </a:lnTo>
                <a:lnTo>
                  <a:pt x="2579" y="1296"/>
                </a:lnTo>
                <a:lnTo>
                  <a:pt x="2578" y="1297"/>
                </a:lnTo>
                <a:lnTo>
                  <a:pt x="2576" y="1299"/>
                </a:lnTo>
                <a:lnTo>
                  <a:pt x="2576" y="1301"/>
                </a:lnTo>
                <a:lnTo>
                  <a:pt x="2576" y="1302"/>
                </a:lnTo>
                <a:lnTo>
                  <a:pt x="2575" y="1304"/>
                </a:lnTo>
                <a:lnTo>
                  <a:pt x="2574" y="1306"/>
                </a:lnTo>
                <a:lnTo>
                  <a:pt x="2574" y="1307"/>
                </a:lnTo>
                <a:lnTo>
                  <a:pt x="2574" y="1308"/>
                </a:lnTo>
                <a:lnTo>
                  <a:pt x="2574" y="1309"/>
                </a:lnTo>
                <a:lnTo>
                  <a:pt x="2573" y="1310"/>
                </a:lnTo>
                <a:lnTo>
                  <a:pt x="2572" y="1314"/>
                </a:lnTo>
                <a:lnTo>
                  <a:pt x="2571" y="1316"/>
                </a:lnTo>
                <a:lnTo>
                  <a:pt x="2571" y="1318"/>
                </a:lnTo>
                <a:lnTo>
                  <a:pt x="2570" y="1319"/>
                </a:lnTo>
                <a:lnTo>
                  <a:pt x="2570" y="1321"/>
                </a:lnTo>
                <a:lnTo>
                  <a:pt x="2569" y="1321"/>
                </a:lnTo>
                <a:lnTo>
                  <a:pt x="2569" y="1323"/>
                </a:lnTo>
                <a:lnTo>
                  <a:pt x="2567" y="1324"/>
                </a:lnTo>
                <a:lnTo>
                  <a:pt x="2567" y="1326"/>
                </a:lnTo>
                <a:lnTo>
                  <a:pt x="2566" y="1327"/>
                </a:lnTo>
                <a:lnTo>
                  <a:pt x="2566" y="1328"/>
                </a:lnTo>
                <a:lnTo>
                  <a:pt x="2565" y="1330"/>
                </a:lnTo>
                <a:lnTo>
                  <a:pt x="2564" y="1333"/>
                </a:lnTo>
                <a:lnTo>
                  <a:pt x="2563" y="1335"/>
                </a:lnTo>
                <a:lnTo>
                  <a:pt x="2561" y="1340"/>
                </a:lnTo>
                <a:lnTo>
                  <a:pt x="2559" y="1341"/>
                </a:lnTo>
                <a:lnTo>
                  <a:pt x="2559" y="1342"/>
                </a:lnTo>
                <a:lnTo>
                  <a:pt x="2558" y="1343"/>
                </a:lnTo>
                <a:lnTo>
                  <a:pt x="2558" y="1344"/>
                </a:lnTo>
                <a:lnTo>
                  <a:pt x="2557" y="1348"/>
                </a:lnTo>
                <a:lnTo>
                  <a:pt x="2555" y="1350"/>
                </a:lnTo>
                <a:lnTo>
                  <a:pt x="2555" y="1352"/>
                </a:lnTo>
                <a:lnTo>
                  <a:pt x="2554" y="1353"/>
                </a:lnTo>
                <a:lnTo>
                  <a:pt x="2553" y="1356"/>
                </a:lnTo>
                <a:lnTo>
                  <a:pt x="2553" y="1357"/>
                </a:lnTo>
                <a:lnTo>
                  <a:pt x="2552" y="1358"/>
                </a:lnTo>
                <a:lnTo>
                  <a:pt x="2549" y="1359"/>
                </a:lnTo>
                <a:lnTo>
                  <a:pt x="2548" y="1360"/>
                </a:lnTo>
                <a:lnTo>
                  <a:pt x="2547" y="1363"/>
                </a:lnTo>
                <a:lnTo>
                  <a:pt x="2545" y="1365"/>
                </a:lnTo>
                <a:lnTo>
                  <a:pt x="2541" y="1367"/>
                </a:lnTo>
                <a:lnTo>
                  <a:pt x="2539" y="1369"/>
                </a:lnTo>
                <a:lnTo>
                  <a:pt x="2537" y="1372"/>
                </a:lnTo>
                <a:lnTo>
                  <a:pt x="2536" y="1373"/>
                </a:lnTo>
                <a:lnTo>
                  <a:pt x="2535" y="1374"/>
                </a:lnTo>
                <a:lnTo>
                  <a:pt x="2533" y="1375"/>
                </a:lnTo>
                <a:lnTo>
                  <a:pt x="2532" y="1376"/>
                </a:lnTo>
                <a:lnTo>
                  <a:pt x="2531" y="1377"/>
                </a:lnTo>
                <a:lnTo>
                  <a:pt x="2530" y="1378"/>
                </a:lnTo>
                <a:lnTo>
                  <a:pt x="2529" y="1378"/>
                </a:lnTo>
                <a:lnTo>
                  <a:pt x="2528" y="1377"/>
                </a:lnTo>
                <a:lnTo>
                  <a:pt x="2524" y="1375"/>
                </a:lnTo>
                <a:lnTo>
                  <a:pt x="2523" y="1374"/>
                </a:lnTo>
                <a:lnTo>
                  <a:pt x="2522" y="1374"/>
                </a:lnTo>
                <a:lnTo>
                  <a:pt x="2521" y="1374"/>
                </a:lnTo>
                <a:lnTo>
                  <a:pt x="2520" y="1374"/>
                </a:lnTo>
                <a:lnTo>
                  <a:pt x="2519" y="1374"/>
                </a:lnTo>
                <a:lnTo>
                  <a:pt x="2519" y="1375"/>
                </a:lnTo>
                <a:lnTo>
                  <a:pt x="2518" y="1375"/>
                </a:lnTo>
                <a:lnTo>
                  <a:pt x="2517" y="1376"/>
                </a:lnTo>
                <a:lnTo>
                  <a:pt x="2515" y="1377"/>
                </a:lnTo>
                <a:lnTo>
                  <a:pt x="2515" y="1378"/>
                </a:lnTo>
                <a:lnTo>
                  <a:pt x="2514" y="1378"/>
                </a:lnTo>
                <a:lnTo>
                  <a:pt x="2514" y="1380"/>
                </a:lnTo>
                <a:lnTo>
                  <a:pt x="2514" y="1381"/>
                </a:lnTo>
                <a:lnTo>
                  <a:pt x="2514" y="1382"/>
                </a:lnTo>
                <a:lnTo>
                  <a:pt x="2514" y="1383"/>
                </a:lnTo>
                <a:lnTo>
                  <a:pt x="2514" y="1384"/>
                </a:lnTo>
                <a:lnTo>
                  <a:pt x="2515" y="1384"/>
                </a:lnTo>
                <a:lnTo>
                  <a:pt x="2515" y="1385"/>
                </a:lnTo>
                <a:lnTo>
                  <a:pt x="2517" y="1385"/>
                </a:lnTo>
                <a:lnTo>
                  <a:pt x="2518" y="1386"/>
                </a:lnTo>
                <a:lnTo>
                  <a:pt x="2519" y="1386"/>
                </a:lnTo>
                <a:lnTo>
                  <a:pt x="2520" y="1386"/>
                </a:lnTo>
                <a:lnTo>
                  <a:pt x="2521" y="1386"/>
                </a:lnTo>
                <a:lnTo>
                  <a:pt x="2522" y="1386"/>
                </a:lnTo>
                <a:lnTo>
                  <a:pt x="2522" y="1388"/>
                </a:lnTo>
                <a:lnTo>
                  <a:pt x="2523" y="1388"/>
                </a:lnTo>
                <a:lnTo>
                  <a:pt x="2523" y="1389"/>
                </a:lnTo>
                <a:lnTo>
                  <a:pt x="2523" y="1390"/>
                </a:lnTo>
                <a:lnTo>
                  <a:pt x="2523" y="1391"/>
                </a:lnTo>
                <a:lnTo>
                  <a:pt x="2523" y="1392"/>
                </a:lnTo>
                <a:lnTo>
                  <a:pt x="2523" y="1393"/>
                </a:lnTo>
                <a:lnTo>
                  <a:pt x="2523" y="1394"/>
                </a:lnTo>
                <a:lnTo>
                  <a:pt x="2522" y="1396"/>
                </a:lnTo>
                <a:lnTo>
                  <a:pt x="2521" y="1396"/>
                </a:lnTo>
                <a:lnTo>
                  <a:pt x="2520" y="1398"/>
                </a:lnTo>
                <a:lnTo>
                  <a:pt x="2518" y="1399"/>
                </a:lnTo>
                <a:lnTo>
                  <a:pt x="2517" y="1399"/>
                </a:lnTo>
                <a:lnTo>
                  <a:pt x="2517" y="1400"/>
                </a:lnTo>
                <a:lnTo>
                  <a:pt x="2515" y="1400"/>
                </a:lnTo>
                <a:lnTo>
                  <a:pt x="2515" y="1401"/>
                </a:lnTo>
                <a:lnTo>
                  <a:pt x="2512" y="1405"/>
                </a:lnTo>
                <a:lnTo>
                  <a:pt x="2509" y="1409"/>
                </a:lnTo>
                <a:lnTo>
                  <a:pt x="2507" y="1409"/>
                </a:lnTo>
                <a:lnTo>
                  <a:pt x="2506" y="1409"/>
                </a:lnTo>
                <a:lnTo>
                  <a:pt x="2505" y="1409"/>
                </a:lnTo>
                <a:lnTo>
                  <a:pt x="2505" y="1410"/>
                </a:lnTo>
                <a:lnTo>
                  <a:pt x="2504" y="1410"/>
                </a:lnTo>
                <a:lnTo>
                  <a:pt x="2503" y="1410"/>
                </a:lnTo>
                <a:lnTo>
                  <a:pt x="2503" y="1409"/>
                </a:lnTo>
                <a:lnTo>
                  <a:pt x="2502" y="1409"/>
                </a:lnTo>
                <a:lnTo>
                  <a:pt x="2501" y="1408"/>
                </a:lnTo>
                <a:lnTo>
                  <a:pt x="2500" y="1409"/>
                </a:lnTo>
                <a:lnTo>
                  <a:pt x="2500" y="1410"/>
                </a:lnTo>
                <a:lnTo>
                  <a:pt x="2500" y="1409"/>
                </a:lnTo>
                <a:lnTo>
                  <a:pt x="2498" y="1408"/>
                </a:lnTo>
                <a:lnTo>
                  <a:pt x="2497" y="1408"/>
                </a:lnTo>
                <a:lnTo>
                  <a:pt x="2496" y="1408"/>
                </a:lnTo>
                <a:lnTo>
                  <a:pt x="2495" y="1409"/>
                </a:lnTo>
                <a:lnTo>
                  <a:pt x="2494" y="1410"/>
                </a:lnTo>
                <a:lnTo>
                  <a:pt x="2492" y="1410"/>
                </a:lnTo>
                <a:lnTo>
                  <a:pt x="2490" y="1410"/>
                </a:lnTo>
                <a:lnTo>
                  <a:pt x="2488" y="1409"/>
                </a:lnTo>
                <a:lnTo>
                  <a:pt x="2487" y="1409"/>
                </a:lnTo>
                <a:lnTo>
                  <a:pt x="2486" y="1409"/>
                </a:lnTo>
                <a:lnTo>
                  <a:pt x="2485" y="1410"/>
                </a:lnTo>
                <a:lnTo>
                  <a:pt x="2481" y="1409"/>
                </a:lnTo>
                <a:lnTo>
                  <a:pt x="2481" y="1408"/>
                </a:lnTo>
                <a:lnTo>
                  <a:pt x="2478" y="1408"/>
                </a:lnTo>
                <a:lnTo>
                  <a:pt x="2477" y="1408"/>
                </a:lnTo>
                <a:lnTo>
                  <a:pt x="2477" y="1409"/>
                </a:lnTo>
                <a:lnTo>
                  <a:pt x="2476" y="1409"/>
                </a:lnTo>
                <a:lnTo>
                  <a:pt x="2476" y="1408"/>
                </a:lnTo>
                <a:lnTo>
                  <a:pt x="2471" y="1408"/>
                </a:lnTo>
                <a:lnTo>
                  <a:pt x="2470" y="1407"/>
                </a:lnTo>
                <a:lnTo>
                  <a:pt x="2469" y="1407"/>
                </a:lnTo>
                <a:lnTo>
                  <a:pt x="2467" y="1407"/>
                </a:lnTo>
                <a:lnTo>
                  <a:pt x="2466" y="1407"/>
                </a:lnTo>
                <a:lnTo>
                  <a:pt x="2466" y="1406"/>
                </a:lnTo>
                <a:lnTo>
                  <a:pt x="2464" y="1406"/>
                </a:lnTo>
                <a:lnTo>
                  <a:pt x="2463" y="1407"/>
                </a:lnTo>
                <a:lnTo>
                  <a:pt x="2462" y="1407"/>
                </a:lnTo>
                <a:lnTo>
                  <a:pt x="2463" y="1407"/>
                </a:lnTo>
                <a:lnTo>
                  <a:pt x="2463" y="1406"/>
                </a:lnTo>
                <a:lnTo>
                  <a:pt x="2463" y="1405"/>
                </a:lnTo>
                <a:lnTo>
                  <a:pt x="2464" y="1405"/>
                </a:lnTo>
                <a:lnTo>
                  <a:pt x="2468" y="1398"/>
                </a:lnTo>
                <a:lnTo>
                  <a:pt x="2470" y="1394"/>
                </a:lnTo>
                <a:lnTo>
                  <a:pt x="2472" y="1391"/>
                </a:lnTo>
                <a:lnTo>
                  <a:pt x="2474" y="1389"/>
                </a:lnTo>
                <a:lnTo>
                  <a:pt x="2474" y="1388"/>
                </a:lnTo>
                <a:lnTo>
                  <a:pt x="2474" y="1386"/>
                </a:lnTo>
                <a:lnTo>
                  <a:pt x="2474" y="1385"/>
                </a:lnTo>
                <a:lnTo>
                  <a:pt x="2472" y="1384"/>
                </a:lnTo>
                <a:lnTo>
                  <a:pt x="2470" y="1386"/>
                </a:lnTo>
                <a:lnTo>
                  <a:pt x="2468" y="1389"/>
                </a:lnTo>
                <a:lnTo>
                  <a:pt x="2468" y="1390"/>
                </a:lnTo>
                <a:lnTo>
                  <a:pt x="2468" y="1389"/>
                </a:lnTo>
                <a:lnTo>
                  <a:pt x="2467" y="1389"/>
                </a:lnTo>
                <a:lnTo>
                  <a:pt x="2467" y="1390"/>
                </a:lnTo>
                <a:lnTo>
                  <a:pt x="2464" y="1391"/>
                </a:lnTo>
                <a:lnTo>
                  <a:pt x="2464" y="1392"/>
                </a:lnTo>
                <a:lnTo>
                  <a:pt x="2463" y="1393"/>
                </a:lnTo>
                <a:lnTo>
                  <a:pt x="2462" y="1394"/>
                </a:lnTo>
                <a:lnTo>
                  <a:pt x="2461" y="1397"/>
                </a:lnTo>
                <a:lnTo>
                  <a:pt x="2460" y="1398"/>
                </a:lnTo>
                <a:lnTo>
                  <a:pt x="2459" y="1399"/>
                </a:lnTo>
                <a:lnTo>
                  <a:pt x="2457" y="1402"/>
                </a:lnTo>
                <a:lnTo>
                  <a:pt x="2455" y="1400"/>
                </a:lnTo>
                <a:lnTo>
                  <a:pt x="2454" y="1398"/>
                </a:lnTo>
                <a:lnTo>
                  <a:pt x="2454" y="1399"/>
                </a:lnTo>
                <a:lnTo>
                  <a:pt x="2453" y="1400"/>
                </a:lnTo>
                <a:lnTo>
                  <a:pt x="2453" y="1401"/>
                </a:lnTo>
                <a:lnTo>
                  <a:pt x="2452" y="1402"/>
                </a:lnTo>
                <a:lnTo>
                  <a:pt x="2452" y="1403"/>
                </a:lnTo>
                <a:lnTo>
                  <a:pt x="2451" y="1405"/>
                </a:lnTo>
                <a:lnTo>
                  <a:pt x="2448" y="1410"/>
                </a:lnTo>
                <a:lnTo>
                  <a:pt x="2448" y="1411"/>
                </a:lnTo>
                <a:lnTo>
                  <a:pt x="2448" y="1413"/>
                </a:lnTo>
                <a:lnTo>
                  <a:pt x="2446" y="1413"/>
                </a:lnTo>
                <a:lnTo>
                  <a:pt x="2446" y="1414"/>
                </a:lnTo>
                <a:lnTo>
                  <a:pt x="2446" y="1415"/>
                </a:lnTo>
                <a:lnTo>
                  <a:pt x="2445" y="1415"/>
                </a:lnTo>
                <a:lnTo>
                  <a:pt x="2445" y="1416"/>
                </a:lnTo>
                <a:lnTo>
                  <a:pt x="2444" y="1417"/>
                </a:lnTo>
                <a:lnTo>
                  <a:pt x="2444" y="1418"/>
                </a:lnTo>
                <a:lnTo>
                  <a:pt x="2443" y="1419"/>
                </a:lnTo>
                <a:lnTo>
                  <a:pt x="2443" y="1420"/>
                </a:lnTo>
                <a:lnTo>
                  <a:pt x="2442" y="1422"/>
                </a:lnTo>
                <a:lnTo>
                  <a:pt x="2442" y="1423"/>
                </a:lnTo>
                <a:lnTo>
                  <a:pt x="2441" y="1424"/>
                </a:lnTo>
                <a:lnTo>
                  <a:pt x="2440" y="1427"/>
                </a:lnTo>
                <a:lnTo>
                  <a:pt x="2438" y="1428"/>
                </a:lnTo>
                <a:lnTo>
                  <a:pt x="2438" y="1430"/>
                </a:lnTo>
                <a:lnTo>
                  <a:pt x="2436" y="1432"/>
                </a:lnTo>
                <a:lnTo>
                  <a:pt x="2436" y="1433"/>
                </a:lnTo>
                <a:lnTo>
                  <a:pt x="2436" y="1434"/>
                </a:lnTo>
                <a:lnTo>
                  <a:pt x="2434" y="1435"/>
                </a:lnTo>
                <a:lnTo>
                  <a:pt x="2433" y="1436"/>
                </a:lnTo>
                <a:lnTo>
                  <a:pt x="2432" y="1436"/>
                </a:lnTo>
                <a:lnTo>
                  <a:pt x="2432" y="1438"/>
                </a:lnTo>
                <a:lnTo>
                  <a:pt x="2433" y="1442"/>
                </a:lnTo>
                <a:lnTo>
                  <a:pt x="2434" y="1442"/>
                </a:lnTo>
                <a:lnTo>
                  <a:pt x="2435" y="1442"/>
                </a:lnTo>
                <a:lnTo>
                  <a:pt x="2437" y="1442"/>
                </a:lnTo>
                <a:lnTo>
                  <a:pt x="2438" y="1443"/>
                </a:lnTo>
                <a:lnTo>
                  <a:pt x="2440" y="1443"/>
                </a:lnTo>
                <a:lnTo>
                  <a:pt x="2441" y="1443"/>
                </a:lnTo>
                <a:lnTo>
                  <a:pt x="2442" y="1443"/>
                </a:lnTo>
                <a:lnTo>
                  <a:pt x="2443" y="1443"/>
                </a:lnTo>
                <a:lnTo>
                  <a:pt x="2443" y="1444"/>
                </a:lnTo>
                <a:lnTo>
                  <a:pt x="2444" y="1444"/>
                </a:lnTo>
                <a:lnTo>
                  <a:pt x="2445" y="1444"/>
                </a:lnTo>
                <a:lnTo>
                  <a:pt x="2446" y="1444"/>
                </a:lnTo>
                <a:lnTo>
                  <a:pt x="2448" y="1444"/>
                </a:lnTo>
                <a:lnTo>
                  <a:pt x="2448" y="1445"/>
                </a:lnTo>
                <a:lnTo>
                  <a:pt x="2449" y="1445"/>
                </a:lnTo>
                <a:lnTo>
                  <a:pt x="2449" y="1448"/>
                </a:lnTo>
                <a:lnTo>
                  <a:pt x="2449" y="1449"/>
                </a:lnTo>
                <a:lnTo>
                  <a:pt x="2450" y="1450"/>
                </a:lnTo>
                <a:lnTo>
                  <a:pt x="2450" y="1451"/>
                </a:lnTo>
                <a:lnTo>
                  <a:pt x="2450" y="1452"/>
                </a:lnTo>
                <a:lnTo>
                  <a:pt x="2451" y="1453"/>
                </a:lnTo>
                <a:lnTo>
                  <a:pt x="2451" y="1455"/>
                </a:lnTo>
                <a:lnTo>
                  <a:pt x="2451" y="1456"/>
                </a:lnTo>
                <a:lnTo>
                  <a:pt x="2452" y="1457"/>
                </a:lnTo>
                <a:lnTo>
                  <a:pt x="2452" y="1458"/>
                </a:lnTo>
                <a:lnTo>
                  <a:pt x="2453" y="1461"/>
                </a:lnTo>
                <a:lnTo>
                  <a:pt x="2453" y="1463"/>
                </a:lnTo>
                <a:lnTo>
                  <a:pt x="2453" y="1464"/>
                </a:lnTo>
                <a:lnTo>
                  <a:pt x="2454" y="1464"/>
                </a:lnTo>
                <a:lnTo>
                  <a:pt x="2454" y="1465"/>
                </a:lnTo>
                <a:lnTo>
                  <a:pt x="2454" y="1466"/>
                </a:lnTo>
                <a:lnTo>
                  <a:pt x="2455" y="1468"/>
                </a:lnTo>
                <a:lnTo>
                  <a:pt x="2455" y="1469"/>
                </a:lnTo>
                <a:lnTo>
                  <a:pt x="2455" y="1470"/>
                </a:lnTo>
                <a:lnTo>
                  <a:pt x="2457" y="1472"/>
                </a:lnTo>
                <a:lnTo>
                  <a:pt x="2457" y="1473"/>
                </a:lnTo>
                <a:lnTo>
                  <a:pt x="2457" y="1474"/>
                </a:lnTo>
                <a:lnTo>
                  <a:pt x="2458" y="1475"/>
                </a:lnTo>
                <a:lnTo>
                  <a:pt x="2459" y="1476"/>
                </a:lnTo>
                <a:lnTo>
                  <a:pt x="2461" y="1476"/>
                </a:lnTo>
                <a:lnTo>
                  <a:pt x="2462" y="1476"/>
                </a:lnTo>
                <a:lnTo>
                  <a:pt x="2463" y="1476"/>
                </a:lnTo>
                <a:lnTo>
                  <a:pt x="2463" y="1477"/>
                </a:lnTo>
                <a:lnTo>
                  <a:pt x="2464" y="1477"/>
                </a:lnTo>
                <a:lnTo>
                  <a:pt x="2466" y="1477"/>
                </a:lnTo>
                <a:lnTo>
                  <a:pt x="2467" y="1477"/>
                </a:lnTo>
                <a:lnTo>
                  <a:pt x="2468" y="1477"/>
                </a:lnTo>
                <a:lnTo>
                  <a:pt x="2469" y="1477"/>
                </a:lnTo>
                <a:lnTo>
                  <a:pt x="2469" y="1478"/>
                </a:lnTo>
                <a:lnTo>
                  <a:pt x="2470" y="1478"/>
                </a:lnTo>
                <a:lnTo>
                  <a:pt x="2471" y="1478"/>
                </a:lnTo>
                <a:lnTo>
                  <a:pt x="2472" y="1478"/>
                </a:lnTo>
                <a:lnTo>
                  <a:pt x="2474" y="1478"/>
                </a:lnTo>
                <a:lnTo>
                  <a:pt x="2474" y="1480"/>
                </a:lnTo>
                <a:lnTo>
                  <a:pt x="2475" y="1481"/>
                </a:lnTo>
                <a:lnTo>
                  <a:pt x="2476" y="1482"/>
                </a:lnTo>
                <a:lnTo>
                  <a:pt x="2477" y="1483"/>
                </a:lnTo>
                <a:lnTo>
                  <a:pt x="2477" y="1484"/>
                </a:lnTo>
                <a:lnTo>
                  <a:pt x="2478" y="1484"/>
                </a:lnTo>
                <a:lnTo>
                  <a:pt x="2478" y="1485"/>
                </a:lnTo>
                <a:lnTo>
                  <a:pt x="2479" y="1486"/>
                </a:lnTo>
                <a:lnTo>
                  <a:pt x="2480" y="1488"/>
                </a:lnTo>
                <a:lnTo>
                  <a:pt x="2481" y="1489"/>
                </a:lnTo>
                <a:lnTo>
                  <a:pt x="2480" y="1489"/>
                </a:lnTo>
                <a:lnTo>
                  <a:pt x="2479" y="1489"/>
                </a:lnTo>
                <a:lnTo>
                  <a:pt x="2478" y="1489"/>
                </a:lnTo>
                <a:lnTo>
                  <a:pt x="2478" y="1490"/>
                </a:lnTo>
                <a:lnTo>
                  <a:pt x="2477" y="1490"/>
                </a:lnTo>
                <a:close/>
              </a:path>
            </a:pathLst>
          </a:custGeom>
          <a:solidFill>
            <a:srgbClr val="4BACC6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299" name="Freeform 2320">
            <a:extLst>
              <a:ext uri="{FF2B5EF4-FFF2-40B4-BE49-F238E27FC236}">
                <a16:creationId xmlns:a16="http://schemas.microsoft.com/office/drawing/2014/main" id="{F3208B89-292C-8A02-60C0-30886551E457}"/>
              </a:ext>
            </a:extLst>
          </p:cNvPr>
          <p:cNvSpPr>
            <a:spLocks noEditPoints="1"/>
          </p:cNvSpPr>
          <p:nvPr/>
        </p:nvSpPr>
        <p:spPr bwMode="auto">
          <a:xfrm>
            <a:off x="5464275" y="3343548"/>
            <a:ext cx="454025" cy="331788"/>
          </a:xfrm>
          <a:custGeom>
            <a:avLst/>
            <a:gdLst>
              <a:gd name="T0" fmla="*/ 281 w 286"/>
              <a:gd name="T1" fmla="*/ 142 h 209"/>
              <a:gd name="T2" fmla="*/ 268 w 286"/>
              <a:gd name="T3" fmla="*/ 145 h 209"/>
              <a:gd name="T4" fmla="*/ 258 w 286"/>
              <a:gd name="T5" fmla="*/ 158 h 209"/>
              <a:gd name="T6" fmla="*/ 250 w 286"/>
              <a:gd name="T7" fmla="*/ 180 h 209"/>
              <a:gd name="T8" fmla="*/ 206 w 286"/>
              <a:gd name="T9" fmla="*/ 202 h 209"/>
              <a:gd name="T10" fmla="*/ 176 w 286"/>
              <a:gd name="T11" fmla="*/ 208 h 209"/>
              <a:gd name="T12" fmla="*/ 151 w 286"/>
              <a:gd name="T13" fmla="*/ 209 h 209"/>
              <a:gd name="T14" fmla="*/ 139 w 286"/>
              <a:gd name="T15" fmla="*/ 205 h 209"/>
              <a:gd name="T16" fmla="*/ 129 w 286"/>
              <a:gd name="T17" fmla="*/ 193 h 209"/>
              <a:gd name="T18" fmla="*/ 131 w 286"/>
              <a:gd name="T19" fmla="*/ 178 h 209"/>
              <a:gd name="T20" fmla="*/ 129 w 286"/>
              <a:gd name="T21" fmla="*/ 149 h 209"/>
              <a:gd name="T22" fmla="*/ 117 w 286"/>
              <a:gd name="T23" fmla="*/ 143 h 209"/>
              <a:gd name="T24" fmla="*/ 108 w 286"/>
              <a:gd name="T25" fmla="*/ 140 h 209"/>
              <a:gd name="T26" fmla="*/ 102 w 286"/>
              <a:gd name="T27" fmla="*/ 128 h 209"/>
              <a:gd name="T28" fmla="*/ 92 w 286"/>
              <a:gd name="T29" fmla="*/ 122 h 209"/>
              <a:gd name="T30" fmla="*/ 83 w 286"/>
              <a:gd name="T31" fmla="*/ 126 h 209"/>
              <a:gd name="T32" fmla="*/ 84 w 286"/>
              <a:gd name="T33" fmla="*/ 134 h 209"/>
              <a:gd name="T34" fmla="*/ 83 w 286"/>
              <a:gd name="T35" fmla="*/ 144 h 209"/>
              <a:gd name="T36" fmla="*/ 72 w 286"/>
              <a:gd name="T37" fmla="*/ 151 h 209"/>
              <a:gd name="T38" fmla="*/ 59 w 286"/>
              <a:gd name="T39" fmla="*/ 161 h 209"/>
              <a:gd name="T40" fmla="*/ 50 w 286"/>
              <a:gd name="T41" fmla="*/ 155 h 209"/>
              <a:gd name="T42" fmla="*/ 56 w 286"/>
              <a:gd name="T43" fmla="*/ 146 h 209"/>
              <a:gd name="T44" fmla="*/ 60 w 286"/>
              <a:gd name="T45" fmla="*/ 134 h 209"/>
              <a:gd name="T46" fmla="*/ 56 w 286"/>
              <a:gd name="T47" fmla="*/ 122 h 209"/>
              <a:gd name="T48" fmla="*/ 44 w 286"/>
              <a:gd name="T49" fmla="*/ 117 h 209"/>
              <a:gd name="T50" fmla="*/ 31 w 286"/>
              <a:gd name="T51" fmla="*/ 120 h 209"/>
              <a:gd name="T52" fmla="*/ 18 w 286"/>
              <a:gd name="T53" fmla="*/ 117 h 209"/>
              <a:gd name="T54" fmla="*/ 15 w 286"/>
              <a:gd name="T55" fmla="*/ 100 h 209"/>
              <a:gd name="T56" fmla="*/ 17 w 286"/>
              <a:gd name="T57" fmla="*/ 96 h 209"/>
              <a:gd name="T58" fmla="*/ 8 w 286"/>
              <a:gd name="T59" fmla="*/ 90 h 209"/>
              <a:gd name="T60" fmla="*/ 7 w 286"/>
              <a:gd name="T61" fmla="*/ 70 h 209"/>
              <a:gd name="T62" fmla="*/ 10 w 286"/>
              <a:gd name="T63" fmla="*/ 57 h 209"/>
              <a:gd name="T64" fmla="*/ 7 w 286"/>
              <a:gd name="T65" fmla="*/ 38 h 209"/>
              <a:gd name="T66" fmla="*/ 16 w 286"/>
              <a:gd name="T67" fmla="*/ 28 h 209"/>
              <a:gd name="T68" fmla="*/ 38 w 286"/>
              <a:gd name="T69" fmla="*/ 20 h 209"/>
              <a:gd name="T70" fmla="*/ 56 w 286"/>
              <a:gd name="T71" fmla="*/ 24 h 209"/>
              <a:gd name="T72" fmla="*/ 61 w 286"/>
              <a:gd name="T73" fmla="*/ 17 h 209"/>
              <a:gd name="T74" fmla="*/ 69 w 286"/>
              <a:gd name="T75" fmla="*/ 15 h 209"/>
              <a:gd name="T76" fmla="*/ 77 w 286"/>
              <a:gd name="T77" fmla="*/ 5 h 209"/>
              <a:gd name="T78" fmla="*/ 87 w 286"/>
              <a:gd name="T79" fmla="*/ 10 h 209"/>
              <a:gd name="T80" fmla="*/ 99 w 286"/>
              <a:gd name="T81" fmla="*/ 28 h 209"/>
              <a:gd name="T82" fmla="*/ 110 w 286"/>
              <a:gd name="T83" fmla="*/ 45 h 209"/>
              <a:gd name="T84" fmla="*/ 125 w 286"/>
              <a:gd name="T85" fmla="*/ 52 h 209"/>
              <a:gd name="T86" fmla="*/ 127 w 286"/>
              <a:gd name="T87" fmla="*/ 66 h 209"/>
              <a:gd name="T88" fmla="*/ 138 w 286"/>
              <a:gd name="T89" fmla="*/ 83 h 209"/>
              <a:gd name="T90" fmla="*/ 154 w 286"/>
              <a:gd name="T91" fmla="*/ 97 h 209"/>
              <a:gd name="T92" fmla="*/ 165 w 286"/>
              <a:gd name="T93" fmla="*/ 115 h 209"/>
              <a:gd name="T94" fmla="*/ 188 w 286"/>
              <a:gd name="T95" fmla="*/ 120 h 209"/>
              <a:gd name="T96" fmla="*/ 210 w 286"/>
              <a:gd name="T97" fmla="*/ 122 h 209"/>
              <a:gd name="T98" fmla="*/ 223 w 286"/>
              <a:gd name="T99" fmla="*/ 122 h 209"/>
              <a:gd name="T100" fmla="*/ 230 w 286"/>
              <a:gd name="T101" fmla="*/ 125 h 209"/>
              <a:gd name="T102" fmla="*/ 237 w 286"/>
              <a:gd name="T103" fmla="*/ 121 h 209"/>
              <a:gd name="T104" fmla="*/ 242 w 286"/>
              <a:gd name="T105" fmla="*/ 121 h 209"/>
              <a:gd name="T106" fmla="*/ 250 w 286"/>
              <a:gd name="T107" fmla="*/ 122 h 209"/>
              <a:gd name="T108" fmla="*/ 255 w 286"/>
              <a:gd name="T109" fmla="*/ 127 h 209"/>
              <a:gd name="T110" fmla="*/ 262 w 286"/>
              <a:gd name="T111" fmla="*/ 126 h 209"/>
              <a:gd name="T112" fmla="*/ 269 w 286"/>
              <a:gd name="T113" fmla="*/ 129 h 209"/>
              <a:gd name="T114" fmla="*/ 279 w 286"/>
              <a:gd name="T115" fmla="*/ 130 h 209"/>
              <a:gd name="T116" fmla="*/ 285 w 286"/>
              <a:gd name="T117" fmla="*/ 140 h 2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86" h="209">
                <a:moveTo>
                  <a:pt x="282" y="142"/>
                </a:moveTo>
                <a:lnTo>
                  <a:pt x="283" y="142"/>
                </a:lnTo>
                <a:lnTo>
                  <a:pt x="283" y="143"/>
                </a:lnTo>
                <a:lnTo>
                  <a:pt x="282" y="143"/>
                </a:lnTo>
                <a:lnTo>
                  <a:pt x="282" y="142"/>
                </a:lnTo>
                <a:close/>
                <a:moveTo>
                  <a:pt x="282" y="142"/>
                </a:moveTo>
                <a:lnTo>
                  <a:pt x="282" y="141"/>
                </a:lnTo>
                <a:lnTo>
                  <a:pt x="281" y="141"/>
                </a:lnTo>
                <a:lnTo>
                  <a:pt x="281" y="142"/>
                </a:lnTo>
                <a:lnTo>
                  <a:pt x="279" y="142"/>
                </a:lnTo>
                <a:lnTo>
                  <a:pt x="276" y="142"/>
                </a:lnTo>
                <a:lnTo>
                  <a:pt x="275" y="142"/>
                </a:lnTo>
                <a:lnTo>
                  <a:pt x="272" y="142"/>
                </a:lnTo>
                <a:lnTo>
                  <a:pt x="271" y="142"/>
                </a:lnTo>
                <a:lnTo>
                  <a:pt x="271" y="143"/>
                </a:lnTo>
                <a:lnTo>
                  <a:pt x="269" y="144"/>
                </a:lnTo>
                <a:lnTo>
                  <a:pt x="268" y="144"/>
                </a:lnTo>
                <a:lnTo>
                  <a:pt x="268" y="145"/>
                </a:lnTo>
                <a:lnTo>
                  <a:pt x="266" y="144"/>
                </a:lnTo>
                <a:lnTo>
                  <a:pt x="268" y="145"/>
                </a:lnTo>
                <a:lnTo>
                  <a:pt x="268" y="146"/>
                </a:lnTo>
                <a:lnTo>
                  <a:pt x="267" y="147"/>
                </a:lnTo>
                <a:lnTo>
                  <a:pt x="266" y="149"/>
                </a:lnTo>
                <a:lnTo>
                  <a:pt x="266" y="150"/>
                </a:lnTo>
                <a:lnTo>
                  <a:pt x="265" y="150"/>
                </a:lnTo>
                <a:lnTo>
                  <a:pt x="264" y="152"/>
                </a:lnTo>
                <a:lnTo>
                  <a:pt x="258" y="158"/>
                </a:lnTo>
                <a:lnTo>
                  <a:pt x="258" y="159"/>
                </a:lnTo>
                <a:lnTo>
                  <a:pt x="256" y="163"/>
                </a:lnTo>
                <a:lnTo>
                  <a:pt x="255" y="164"/>
                </a:lnTo>
                <a:lnTo>
                  <a:pt x="255" y="166"/>
                </a:lnTo>
                <a:lnTo>
                  <a:pt x="254" y="171"/>
                </a:lnTo>
                <a:lnTo>
                  <a:pt x="253" y="172"/>
                </a:lnTo>
                <a:lnTo>
                  <a:pt x="251" y="177"/>
                </a:lnTo>
                <a:lnTo>
                  <a:pt x="250" y="179"/>
                </a:lnTo>
                <a:lnTo>
                  <a:pt x="250" y="180"/>
                </a:lnTo>
                <a:lnTo>
                  <a:pt x="249" y="180"/>
                </a:lnTo>
                <a:lnTo>
                  <a:pt x="248" y="183"/>
                </a:lnTo>
                <a:lnTo>
                  <a:pt x="246" y="184"/>
                </a:lnTo>
                <a:lnTo>
                  <a:pt x="242" y="186"/>
                </a:lnTo>
                <a:lnTo>
                  <a:pt x="230" y="191"/>
                </a:lnTo>
                <a:lnTo>
                  <a:pt x="224" y="193"/>
                </a:lnTo>
                <a:lnTo>
                  <a:pt x="217" y="196"/>
                </a:lnTo>
                <a:lnTo>
                  <a:pt x="207" y="201"/>
                </a:lnTo>
                <a:lnTo>
                  <a:pt x="206" y="202"/>
                </a:lnTo>
                <a:lnTo>
                  <a:pt x="202" y="203"/>
                </a:lnTo>
                <a:lnTo>
                  <a:pt x="200" y="203"/>
                </a:lnTo>
                <a:lnTo>
                  <a:pt x="198" y="204"/>
                </a:lnTo>
                <a:lnTo>
                  <a:pt x="195" y="204"/>
                </a:lnTo>
                <a:lnTo>
                  <a:pt x="193" y="205"/>
                </a:lnTo>
                <a:lnTo>
                  <a:pt x="189" y="207"/>
                </a:lnTo>
                <a:lnTo>
                  <a:pt x="188" y="207"/>
                </a:lnTo>
                <a:lnTo>
                  <a:pt x="187" y="207"/>
                </a:lnTo>
                <a:lnTo>
                  <a:pt x="176" y="208"/>
                </a:lnTo>
                <a:lnTo>
                  <a:pt x="173" y="209"/>
                </a:lnTo>
                <a:lnTo>
                  <a:pt x="171" y="209"/>
                </a:lnTo>
                <a:lnTo>
                  <a:pt x="170" y="209"/>
                </a:lnTo>
                <a:lnTo>
                  <a:pt x="168" y="209"/>
                </a:lnTo>
                <a:lnTo>
                  <a:pt x="163" y="209"/>
                </a:lnTo>
                <a:lnTo>
                  <a:pt x="161" y="209"/>
                </a:lnTo>
                <a:lnTo>
                  <a:pt x="159" y="209"/>
                </a:lnTo>
                <a:lnTo>
                  <a:pt x="153" y="209"/>
                </a:lnTo>
                <a:lnTo>
                  <a:pt x="151" y="209"/>
                </a:lnTo>
                <a:lnTo>
                  <a:pt x="150" y="209"/>
                </a:lnTo>
                <a:lnTo>
                  <a:pt x="148" y="209"/>
                </a:lnTo>
                <a:lnTo>
                  <a:pt x="147" y="208"/>
                </a:lnTo>
                <a:lnTo>
                  <a:pt x="146" y="208"/>
                </a:lnTo>
                <a:lnTo>
                  <a:pt x="145" y="208"/>
                </a:lnTo>
                <a:lnTo>
                  <a:pt x="144" y="208"/>
                </a:lnTo>
                <a:lnTo>
                  <a:pt x="143" y="207"/>
                </a:lnTo>
                <a:lnTo>
                  <a:pt x="142" y="207"/>
                </a:lnTo>
                <a:lnTo>
                  <a:pt x="139" y="205"/>
                </a:lnTo>
                <a:lnTo>
                  <a:pt x="138" y="205"/>
                </a:lnTo>
                <a:lnTo>
                  <a:pt x="136" y="203"/>
                </a:lnTo>
                <a:lnTo>
                  <a:pt x="135" y="203"/>
                </a:lnTo>
                <a:lnTo>
                  <a:pt x="133" y="201"/>
                </a:lnTo>
                <a:lnTo>
                  <a:pt x="131" y="199"/>
                </a:lnTo>
                <a:lnTo>
                  <a:pt x="130" y="197"/>
                </a:lnTo>
                <a:lnTo>
                  <a:pt x="130" y="196"/>
                </a:lnTo>
                <a:lnTo>
                  <a:pt x="129" y="195"/>
                </a:lnTo>
                <a:lnTo>
                  <a:pt x="129" y="193"/>
                </a:lnTo>
                <a:lnTo>
                  <a:pt x="129" y="191"/>
                </a:lnTo>
                <a:lnTo>
                  <a:pt x="129" y="188"/>
                </a:lnTo>
                <a:lnTo>
                  <a:pt x="130" y="187"/>
                </a:lnTo>
                <a:lnTo>
                  <a:pt x="130" y="185"/>
                </a:lnTo>
                <a:lnTo>
                  <a:pt x="130" y="184"/>
                </a:lnTo>
                <a:lnTo>
                  <a:pt x="131" y="184"/>
                </a:lnTo>
                <a:lnTo>
                  <a:pt x="131" y="182"/>
                </a:lnTo>
                <a:lnTo>
                  <a:pt x="131" y="180"/>
                </a:lnTo>
                <a:lnTo>
                  <a:pt x="131" y="178"/>
                </a:lnTo>
                <a:lnTo>
                  <a:pt x="130" y="174"/>
                </a:lnTo>
                <a:lnTo>
                  <a:pt x="130" y="168"/>
                </a:lnTo>
                <a:lnTo>
                  <a:pt x="130" y="163"/>
                </a:lnTo>
                <a:lnTo>
                  <a:pt x="130" y="161"/>
                </a:lnTo>
                <a:lnTo>
                  <a:pt x="130" y="158"/>
                </a:lnTo>
                <a:lnTo>
                  <a:pt x="130" y="154"/>
                </a:lnTo>
                <a:lnTo>
                  <a:pt x="130" y="152"/>
                </a:lnTo>
                <a:lnTo>
                  <a:pt x="129" y="150"/>
                </a:lnTo>
                <a:lnTo>
                  <a:pt x="129" y="149"/>
                </a:lnTo>
                <a:lnTo>
                  <a:pt x="128" y="146"/>
                </a:lnTo>
                <a:lnTo>
                  <a:pt x="128" y="145"/>
                </a:lnTo>
                <a:lnTo>
                  <a:pt x="127" y="145"/>
                </a:lnTo>
                <a:lnTo>
                  <a:pt x="126" y="144"/>
                </a:lnTo>
                <a:lnTo>
                  <a:pt x="124" y="143"/>
                </a:lnTo>
                <a:lnTo>
                  <a:pt x="122" y="143"/>
                </a:lnTo>
                <a:lnTo>
                  <a:pt x="120" y="143"/>
                </a:lnTo>
                <a:lnTo>
                  <a:pt x="119" y="143"/>
                </a:lnTo>
                <a:lnTo>
                  <a:pt x="117" y="143"/>
                </a:lnTo>
                <a:lnTo>
                  <a:pt x="115" y="143"/>
                </a:lnTo>
                <a:lnTo>
                  <a:pt x="113" y="143"/>
                </a:lnTo>
                <a:lnTo>
                  <a:pt x="112" y="143"/>
                </a:lnTo>
                <a:lnTo>
                  <a:pt x="111" y="143"/>
                </a:lnTo>
                <a:lnTo>
                  <a:pt x="111" y="142"/>
                </a:lnTo>
                <a:lnTo>
                  <a:pt x="110" y="142"/>
                </a:lnTo>
                <a:lnTo>
                  <a:pt x="109" y="141"/>
                </a:lnTo>
                <a:lnTo>
                  <a:pt x="108" y="141"/>
                </a:lnTo>
                <a:lnTo>
                  <a:pt x="108" y="140"/>
                </a:lnTo>
                <a:lnTo>
                  <a:pt x="107" y="140"/>
                </a:lnTo>
                <a:lnTo>
                  <a:pt x="107" y="138"/>
                </a:lnTo>
                <a:lnTo>
                  <a:pt x="107" y="137"/>
                </a:lnTo>
                <a:lnTo>
                  <a:pt x="105" y="137"/>
                </a:lnTo>
                <a:lnTo>
                  <a:pt x="105" y="136"/>
                </a:lnTo>
                <a:lnTo>
                  <a:pt x="105" y="135"/>
                </a:lnTo>
                <a:lnTo>
                  <a:pt x="104" y="134"/>
                </a:lnTo>
                <a:lnTo>
                  <a:pt x="103" y="130"/>
                </a:lnTo>
                <a:lnTo>
                  <a:pt x="102" y="128"/>
                </a:lnTo>
                <a:lnTo>
                  <a:pt x="101" y="128"/>
                </a:lnTo>
                <a:lnTo>
                  <a:pt x="100" y="127"/>
                </a:lnTo>
                <a:lnTo>
                  <a:pt x="100" y="126"/>
                </a:lnTo>
                <a:lnTo>
                  <a:pt x="99" y="125"/>
                </a:lnTo>
                <a:lnTo>
                  <a:pt x="98" y="125"/>
                </a:lnTo>
                <a:lnTo>
                  <a:pt x="96" y="124"/>
                </a:lnTo>
                <a:lnTo>
                  <a:pt x="95" y="124"/>
                </a:lnTo>
                <a:lnTo>
                  <a:pt x="94" y="122"/>
                </a:lnTo>
                <a:lnTo>
                  <a:pt x="92" y="122"/>
                </a:lnTo>
                <a:lnTo>
                  <a:pt x="91" y="122"/>
                </a:lnTo>
                <a:lnTo>
                  <a:pt x="90" y="122"/>
                </a:lnTo>
                <a:lnTo>
                  <a:pt x="89" y="122"/>
                </a:lnTo>
                <a:lnTo>
                  <a:pt x="87" y="122"/>
                </a:lnTo>
                <a:lnTo>
                  <a:pt x="86" y="122"/>
                </a:lnTo>
                <a:lnTo>
                  <a:pt x="85" y="124"/>
                </a:lnTo>
                <a:lnTo>
                  <a:pt x="84" y="125"/>
                </a:lnTo>
                <a:lnTo>
                  <a:pt x="83" y="125"/>
                </a:lnTo>
                <a:lnTo>
                  <a:pt x="83" y="126"/>
                </a:lnTo>
                <a:lnTo>
                  <a:pt x="82" y="127"/>
                </a:lnTo>
                <a:lnTo>
                  <a:pt x="82" y="128"/>
                </a:lnTo>
                <a:lnTo>
                  <a:pt x="82" y="129"/>
                </a:lnTo>
                <a:lnTo>
                  <a:pt x="82" y="130"/>
                </a:lnTo>
                <a:lnTo>
                  <a:pt x="83" y="130"/>
                </a:lnTo>
                <a:lnTo>
                  <a:pt x="83" y="132"/>
                </a:lnTo>
                <a:lnTo>
                  <a:pt x="83" y="133"/>
                </a:lnTo>
                <a:lnTo>
                  <a:pt x="84" y="133"/>
                </a:lnTo>
                <a:lnTo>
                  <a:pt x="84" y="134"/>
                </a:lnTo>
                <a:lnTo>
                  <a:pt x="85" y="135"/>
                </a:lnTo>
                <a:lnTo>
                  <a:pt x="85" y="136"/>
                </a:lnTo>
                <a:lnTo>
                  <a:pt x="86" y="137"/>
                </a:lnTo>
                <a:lnTo>
                  <a:pt x="86" y="138"/>
                </a:lnTo>
                <a:lnTo>
                  <a:pt x="86" y="140"/>
                </a:lnTo>
                <a:lnTo>
                  <a:pt x="85" y="141"/>
                </a:lnTo>
                <a:lnTo>
                  <a:pt x="85" y="142"/>
                </a:lnTo>
                <a:lnTo>
                  <a:pt x="84" y="143"/>
                </a:lnTo>
                <a:lnTo>
                  <a:pt x="83" y="144"/>
                </a:lnTo>
                <a:lnTo>
                  <a:pt x="81" y="145"/>
                </a:lnTo>
                <a:lnTo>
                  <a:pt x="79" y="146"/>
                </a:lnTo>
                <a:lnTo>
                  <a:pt x="78" y="147"/>
                </a:lnTo>
                <a:lnTo>
                  <a:pt x="77" y="147"/>
                </a:lnTo>
                <a:lnTo>
                  <a:pt x="76" y="149"/>
                </a:lnTo>
                <a:lnTo>
                  <a:pt x="75" y="149"/>
                </a:lnTo>
                <a:lnTo>
                  <a:pt x="74" y="150"/>
                </a:lnTo>
                <a:lnTo>
                  <a:pt x="73" y="151"/>
                </a:lnTo>
                <a:lnTo>
                  <a:pt x="72" y="151"/>
                </a:lnTo>
                <a:lnTo>
                  <a:pt x="70" y="152"/>
                </a:lnTo>
                <a:lnTo>
                  <a:pt x="69" y="154"/>
                </a:lnTo>
                <a:lnTo>
                  <a:pt x="66" y="158"/>
                </a:lnTo>
                <a:lnTo>
                  <a:pt x="65" y="159"/>
                </a:lnTo>
                <a:lnTo>
                  <a:pt x="64" y="160"/>
                </a:lnTo>
                <a:lnTo>
                  <a:pt x="62" y="161"/>
                </a:lnTo>
                <a:lnTo>
                  <a:pt x="61" y="161"/>
                </a:lnTo>
                <a:lnTo>
                  <a:pt x="60" y="161"/>
                </a:lnTo>
                <a:lnTo>
                  <a:pt x="59" y="161"/>
                </a:lnTo>
                <a:lnTo>
                  <a:pt x="58" y="160"/>
                </a:lnTo>
                <a:lnTo>
                  <a:pt x="57" y="160"/>
                </a:lnTo>
                <a:lnTo>
                  <a:pt x="56" y="160"/>
                </a:lnTo>
                <a:lnTo>
                  <a:pt x="55" y="159"/>
                </a:lnTo>
                <a:lnTo>
                  <a:pt x="52" y="159"/>
                </a:lnTo>
                <a:lnTo>
                  <a:pt x="51" y="158"/>
                </a:lnTo>
                <a:lnTo>
                  <a:pt x="50" y="158"/>
                </a:lnTo>
                <a:lnTo>
                  <a:pt x="50" y="157"/>
                </a:lnTo>
                <a:lnTo>
                  <a:pt x="50" y="155"/>
                </a:lnTo>
                <a:lnTo>
                  <a:pt x="49" y="153"/>
                </a:lnTo>
                <a:lnTo>
                  <a:pt x="49" y="152"/>
                </a:lnTo>
                <a:lnTo>
                  <a:pt x="51" y="152"/>
                </a:lnTo>
                <a:lnTo>
                  <a:pt x="52" y="152"/>
                </a:lnTo>
                <a:lnTo>
                  <a:pt x="53" y="151"/>
                </a:lnTo>
                <a:lnTo>
                  <a:pt x="55" y="150"/>
                </a:lnTo>
                <a:lnTo>
                  <a:pt x="55" y="149"/>
                </a:lnTo>
                <a:lnTo>
                  <a:pt x="56" y="147"/>
                </a:lnTo>
                <a:lnTo>
                  <a:pt x="56" y="146"/>
                </a:lnTo>
                <a:lnTo>
                  <a:pt x="57" y="145"/>
                </a:lnTo>
                <a:lnTo>
                  <a:pt x="58" y="143"/>
                </a:lnTo>
                <a:lnTo>
                  <a:pt x="58" y="141"/>
                </a:lnTo>
                <a:lnTo>
                  <a:pt x="59" y="140"/>
                </a:lnTo>
                <a:lnTo>
                  <a:pt x="60" y="138"/>
                </a:lnTo>
                <a:lnTo>
                  <a:pt x="60" y="137"/>
                </a:lnTo>
                <a:lnTo>
                  <a:pt x="60" y="136"/>
                </a:lnTo>
                <a:lnTo>
                  <a:pt x="60" y="135"/>
                </a:lnTo>
                <a:lnTo>
                  <a:pt x="60" y="134"/>
                </a:lnTo>
                <a:lnTo>
                  <a:pt x="61" y="132"/>
                </a:lnTo>
                <a:lnTo>
                  <a:pt x="61" y="130"/>
                </a:lnTo>
                <a:lnTo>
                  <a:pt x="61" y="127"/>
                </a:lnTo>
                <a:lnTo>
                  <a:pt x="61" y="124"/>
                </a:lnTo>
                <a:lnTo>
                  <a:pt x="60" y="124"/>
                </a:lnTo>
                <a:lnTo>
                  <a:pt x="59" y="124"/>
                </a:lnTo>
                <a:lnTo>
                  <a:pt x="58" y="124"/>
                </a:lnTo>
                <a:lnTo>
                  <a:pt x="57" y="122"/>
                </a:lnTo>
                <a:lnTo>
                  <a:pt x="56" y="122"/>
                </a:lnTo>
                <a:lnTo>
                  <a:pt x="51" y="121"/>
                </a:lnTo>
                <a:lnTo>
                  <a:pt x="50" y="121"/>
                </a:lnTo>
                <a:lnTo>
                  <a:pt x="51" y="117"/>
                </a:lnTo>
                <a:lnTo>
                  <a:pt x="50" y="117"/>
                </a:lnTo>
                <a:lnTo>
                  <a:pt x="49" y="117"/>
                </a:lnTo>
                <a:lnTo>
                  <a:pt x="48" y="117"/>
                </a:lnTo>
                <a:lnTo>
                  <a:pt x="47" y="117"/>
                </a:lnTo>
                <a:lnTo>
                  <a:pt x="46" y="117"/>
                </a:lnTo>
                <a:lnTo>
                  <a:pt x="44" y="117"/>
                </a:lnTo>
                <a:lnTo>
                  <a:pt x="43" y="117"/>
                </a:lnTo>
                <a:lnTo>
                  <a:pt x="42" y="118"/>
                </a:lnTo>
                <a:lnTo>
                  <a:pt x="40" y="118"/>
                </a:lnTo>
                <a:lnTo>
                  <a:pt x="36" y="119"/>
                </a:lnTo>
                <a:lnTo>
                  <a:pt x="35" y="119"/>
                </a:lnTo>
                <a:lnTo>
                  <a:pt x="34" y="120"/>
                </a:lnTo>
                <a:lnTo>
                  <a:pt x="33" y="120"/>
                </a:lnTo>
                <a:lnTo>
                  <a:pt x="32" y="120"/>
                </a:lnTo>
                <a:lnTo>
                  <a:pt x="31" y="120"/>
                </a:lnTo>
                <a:lnTo>
                  <a:pt x="31" y="119"/>
                </a:lnTo>
                <a:lnTo>
                  <a:pt x="30" y="119"/>
                </a:lnTo>
                <a:lnTo>
                  <a:pt x="27" y="119"/>
                </a:lnTo>
                <a:lnTo>
                  <a:pt x="26" y="119"/>
                </a:lnTo>
                <a:lnTo>
                  <a:pt x="25" y="119"/>
                </a:lnTo>
                <a:lnTo>
                  <a:pt x="23" y="118"/>
                </a:lnTo>
                <a:lnTo>
                  <a:pt x="21" y="118"/>
                </a:lnTo>
                <a:lnTo>
                  <a:pt x="18" y="118"/>
                </a:lnTo>
                <a:lnTo>
                  <a:pt x="18" y="117"/>
                </a:lnTo>
                <a:lnTo>
                  <a:pt x="18" y="115"/>
                </a:lnTo>
                <a:lnTo>
                  <a:pt x="17" y="113"/>
                </a:lnTo>
                <a:lnTo>
                  <a:pt x="17" y="111"/>
                </a:lnTo>
                <a:lnTo>
                  <a:pt x="16" y="109"/>
                </a:lnTo>
                <a:lnTo>
                  <a:pt x="16" y="108"/>
                </a:lnTo>
                <a:lnTo>
                  <a:pt x="16" y="107"/>
                </a:lnTo>
                <a:lnTo>
                  <a:pt x="16" y="105"/>
                </a:lnTo>
                <a:lnTo>
                  <a:pt x="15" y="102"/>
                </a:lnTo>
                <a:lnTo>
                  <a:pt x="15" y="100"/>
                </a:lnTo>
                <a:lnTo>
                  <a:pt x="14" y="97"/>
                </a:lnTo>
                <a:lnTo>
                  <a:pt x="14" y="96"/>
                </a:lnTo>
                <a:lnTo>
                  <a:pt x="14" y="95"/>
                </a:lnTo>
                <a:lnTo>
                  <a:pt x="13" y="95"/>
                </a:lnTo>
                <a:lnTo>
                  <a:pt x="14" y="95"/>
                </a:lnTo>
                <a:lnTo>
                  <a:pt x="15" y="96"/>
                </a:lnTo>
                <a:lnTo>
                  <a:pt x="16" y="96"/>
                </a:lnTo>
                <a:lnTo>
                  <a:pt x="17" y="97"/>
                </a:lnTo>
                <a:lnTo>
                  <a:pt x="17" y="96"/>
                </a:lnTo>
                <a:lnTo>
                  <a:pt x="16" y="94"/>
                </a:lnTo>
                <a:lnTo>
                  <a:pt x="16" y="93"/>
                </a:lnTo>
                <a:lnTo>
                  <a:pt x="15" y="92"/>
                </a:lnTo>
                <a:lnTo>
                  <a:pt x="14" y="92"/>
                </a:lnTo>
                <a:lnTo>
                  <a:pt x="13" y="91"/>
                </a:lnTo>
                <a:lnTo>
                  <a:pt x="12" y="91"/>
                </a:lnTo>
                <a:lnTo>
                  <a:pt x="10" y="90"/>
                </a:lnTo>
                <a:lnTo>
                  <a:pt x="9" y="90"/>
                </a:lnTo>
                <a:lnTo>
                  <a:pt x="8" y="90"/>
                </a:lnTo>
                <a:lnTo>
                  <a:pt x="8" y="88"/>
                </a:lnTo>
                <a:lnTo>
                  <a:pt x="8" y="86"/>
                </a:lnTo>
                <a:lnTo>
                  <a:pt x="7" y="85"/>
                </a:lnTo>
                <a:lnTo>
                  <a:pt x="6" y="83"/>
                </a:lnTo>
                <a:lnTo>
                  <a:pt x="1" y="72"/>
                </a:lnTo>
                <a:lnTo>
                  <a:pt x="1" y="71"/>
                </a:lnTo>
                <a:lnTo>
                  <a:pt x="0" y="71"/>
                </a:lnTo>
                <a:lnTo>
                  <a:pt x="6" y="70"/>
                </a:lnTo>
                <a:lnTo>
                  <a:pt x="7" y="70"/>
                </a:lnTo>
                <a:lnTo>
                  <a:pt x="7" y="69"/>
                </a:lnTo>
                <a:lnTo>
                  <a:pt x="8" y="69"/>
                </a:lnTo>
                <a:lnTo>
                  <a:pt x="8" y="68"/>
                </a:lnTo>
                <a:lnTo>
                  <a:pt x="8" y="67"/>
                </a:lnTo>
                <a:lnTo>
                  <a:pt x="9" y="62"/>
                </a:lnTo>
                <a:lnTo>
                  <a:pt x="10" y="60"/>
                </a:lnTo>
                <a:lnTo>
                  <a:pt x="10" y="59"/>
                </a:lnTo>
                <a:lnTo>
                  <a:pt x="10" y="58"/>
                </a:lnTo>
                <a:lnTo>
                  <a:pt x="10" y="57"/>
                </a:lnTo>
                <a:lnTo>
                  <a:pt x="10" y="55"/>
                </a:lnTo>
                <a:lnTo>
                  <a:pt x="10" y="53"/>
                </a:lnTo>
                <a:lnTo>
                  <a:pt x="9" y="50"/>
                </a:lnTo>
                <a:lnTo>
                  <a:pt x="8" y="45"/>
                </a:lnTo>
                <a:lnTo>
                  <a:pt x="8" y="44"/>
                </a:lnTo>
                <a:lnTo>
                  <a:pt x="7" y="43"/>
                </a:lnTo>
                <a:lnTo>
                  <a:pt x="7" y="41"/>
                </a:lnTo>
                <a:lnTo>
                  <a:pt x="7" y="40"/>
                </a:lnTo>
                <a:lnTo>
                  <a:pt x="7" y="38"/>
                </a:lnTo>
                <a:lnTo>
                  <a:pt x="9" y="36"/>
                </a:lnTo>
                <a:lnTo>
                  <a:pt x="10" y="36"/>
                </a:lnTo>
                <a:lnTo>
                  <a:pt x="12" y="35"/>
                </a:lnTo>
                <a:lnTo>
                  <a:pt x="13" y="34"/>
                </a:lnTo>
                <a:lnTo>
                  <a:pt x="13" y="33"/>
                </a:lnTo>
                <a:lnTo>
                  <a:pt x="14" y="33"/>
                </a:lnTo>
                <a:lnTo>
                  <a:pt x="15" y="29"/>
                </a:lnTo>
                <a:lnTo>
                  <a:pt x="16" y="29"/>
                </a:lnTo>
                <a:lnTo>
                  <a:pt x="16" y="28"/>
                </a:lnTo>
                <a:lnTo>
                  <a:pt x="17" y="27"/>
                </a:lnTo>
                <a:lnTo>
                  <a:pt x="17" y="26"/>
                </a:lnTo>
                <a:lnTo>
                  <a:pt x="21" y="20"/>
                </a:lnTo>
                <a:lnTo>
                  <a:pt x="25" y="13"/>
                </a:lnTo>
                <a:lnTo>
                  <a:pt x="25" y="12"/>
                </a:lnTo>
                <a:lnTo>
                  <a:pt x="26" y="12"/>
                </a:lnTo>
                <a:lnTo>
                  <a:pt x="31" y="16"/>
                </a:lnTo>
                <a:lnTo>
                  <a:pt x="34" y="17"/>
                </a:lnTo>
                <a:lnTo>
                  <a:pt x="38" y="20"/>
                </a:lnTo>
                <a:lnTo>
                  <a:pt x="42" y="23"/>
                </a:lnTo>
                <a:lnTo>
                  <a:pt x="43" y="23"/>
                </a:lnTo>
                <a:lnTo>
                  <a:pt x="50" y="27"/>
                </a:lnTo>
                <a:lnTo>
                  <a:pt x="51" y="27"/>
                </a:lnTo>
                <a:lnTo>
                  <a:pt x="52" y="26"/>
                </a:lnTo>
                <a:lnTo>
                  <a:pt x="53" y="26"/>
                </a:lnTo>
                <a:lnTo>
                  <a:pt x="53" y="25"/>
                </a:lnTo>
                <a:lnTo>
                  <a:pt x="55" y="24"/>
                </a:lnTo>
                <a:lnTo>
                  <a:pt x="56" y="24"/>
                </a:lnTo>
                <a:lnTo>
                  <a:pt x="56" y="23"/>
                </a:lnTo>
                <a:lnTo>
                  <a:pt x="57" y="23"/>
                </a:lnTo>
                <a:lnTo>
                  <a:pt x="57" y="21"/>
                </a:lnTo>
                <a:lnTo>
                  <a:pt x="58" y="20"/>
                </a:lnTo>
                <a:lnTo>
                  <a:pt x="58" y="19"/>
                </a:lnTo>
                <a:lnTo>
                  <a:pt x="59" y="19"/>
                </a:lnTo>
                <a:lnTo>
                  <a:pt x="59" y="18"/>
                </a:lnTo>
                <a:lnTo>
                  <a:pt x="60" y="18"/>
                </a:lnTo>
                <a:lnTo>
                  <a:pt x="61" y="17"/>
                </a:lnTo>
                <a:lnTo>
                  <a:pt x="62" y="17"/>
                </a:lnTo>
                <a:lnTo>
                  <a:pt x="64" y="17"/>
                </a:lnTo>
                <a:lnTo>
                  <a:pt x="64" y="16"/>
                </a:lnTo>
                <a:lnTo>
                  <a:pt x="65" y="16"/>
                </a:lnTo>
                <a:lnTo>
                  <a:pt x="66" y="16"/>
                </a:lnTo>
                <a:lnTo>
                  <a:pt x="67" y="16"/>
                </a:lnTo>
                <a:lnTo>
                  <a:pt x="68" y="16"/>
                </a:lnTo>
                <a:lnTo>
                  <a:pt x="69" y="16"/>
                </a:lnTo>
                <a:lnTo>
                  <a:pt x="69" y="15"/>
                </a:lnTo>
                <a:lnTo>
                  <a:pt x="70" y="15"/>
                </a:lnTo>
                <a:lnTo>
                  <a:pt x="72" y="13"/>
                </a:lnTo>
                <a:lnTo>
                  <a:pt x="73" y="13"/>
                </a:lnTo>
                <a:lnTo>
                  <a:pt x="73" y="12"/>
                </a:lnTo>
                <a:lnTo>
                  <a:pt x="73" y="11"/>
                </a:lnTo>
                <a:lnTo>
                  <a:pt x="74" y="10"/>
                </a:lnTo>
                <a:lnTo>
                  <a:pt x="75" y="9"/>
                </a:lnTo>
                <a:lnTo>
                  <a:pt x="76" y="7"/>
                </a:lnTo>
                <a:lnTo>
                  <a:pt x="77" y="5"/>
                </a:lnTo>
                <a:lnTo>
                  <a:pt x="77" y="3"/>
                </a:lnTo>
                <a:lnTo>
                  <a:pt x="78" y="1"/>
                </a:lnTo>
                <a:lnTo>
                  <a:pt x="78" y="0"/>
                </a:lnTo>
                <a:lnTo>
                  <a:pt x="78" y="1"/>
                </a:lnTo>
                <a:lnTo>
                  <a:pt x="79" y="2"/>
                </a:lnTo>
                <a:lnTo>
                  <a:pt x="81" y="3"/>
                </a:lnTo>
                <a:lnTo>
                  <a:pt x="84" y="7"/>
                </a:lnTo>
                <a:lnTo>
                  <a:pt x="86" y="10"/>
                </a:lnTo>
                <a:lnTo>
                  <a:pt x="87" y="10"/>
                </a:lnTo>
                <a:lnTo>
                  <a:pt x="90" y="13"/>
                </a:lnTo>
                <a:lnTo>
                  <a:pt x="91" y="16"/>
                </a:lnTo>
                <a:lnTo>
                  <a:pt x="92" y="18"/>
                </a:lnTo>
                <a:lnTo>
                  <a:pt x="93" y="19"/>
                </a:lnTo>
                <a:lnTo>
                  <a:pt x="94" y="21"/>
                </a:lnTo>
                <a:lnTo>
                  <a:pt x="95" y="23"/>
                </a:lnTo>
                <a:lnTo>
                  <a:pt x="96" y="25"/>
                </a:lnTo>
                <a:lnTo>
                  <a:pt x="98" y="27"/>
                </a:lnTo>
                <a:lnTo>
                  <a:pt x="99" y="28"/>
                </a:lnTo>
                <a:lnTo>
                  <a:pt x="100" y="29"/>
                </a:lnTo>
                <a:lnTo>
                  <a:pt x="102" y="33"/>
                </a:lnTo>
                <a:lnTo>
                  <a:pt x="102" y="34"/>
                </a:lnTo>
                <a:lnTo>
                  <a:pt x="104" y="36"/>
                </a:lnTo>
                <a:lnTo>
                  <a:pt x="104" y="37"/>
                </a:lnTo>
                <a:lnTo>
                  <a:pt x="105" y="38"/>
                </a:lnTo>
                <a:lnTo>
                  <a:pt x="107" y="40"/>
                </a:lnTo>
                <a:lnTo>
                  <a:pt x="108" y="43"/>
                </a:lnTo>
                <a:lnTo>
                  <a:pt x="110" y="45"/>
                </a:lnTo>
                <a:lnTo>
                  <a:pt x="112" y="48"/>
                </a:lnTo>
                <a:lnTo>
                  <a:pt x="112" y="49"/>
                </a:lnTo>
                <a:lnTo>
                  <a:pt x="115" y="46"/>
                </a:lnTo>
                <a:lnTo>
                  <a:pt x="118" y="42"/>
                </a:lnTo>
                <a:lnTo>
                  <a:pt x="119" y="45"/>
                </a:lnTo>
                <a:lnTo>
                  <a:pt x="120" y="46"/>
                </a:lnTo>
                <a:lnTo>
                  <a:pt x="121" y="48"/>
                </a:lnTo>
                <a:lnTo>
                  <a:pt x="124" y="51"/>
                </a:lnTo>
                <a:lnTo>
                  <a:pt x="125" y="52"/>
                </a:lnTo>
                <a:lnTo>
                  <a:pt x="126" y="53"/>
                </a:lnTo>
                <a:lnTo>
                  <a:pt x="127" y="55"/>
                </a:lnTo>
                <a:lnTo>
                  <a:pt x="129" y="59"/>
                </a:lnTo>
                <a:lnTo>
                  <a:pt x="127" y="61"/>
                </a:lnTo>
                <a:lnTo>
                  <a:pt x="128" y="63"/>
                </a:lnTo>
                <a:lnTo>
                  <a:pt x="127" y="65"/>
                </a:lnTo>
                <a:lnTo>
                  <a:pt x="127" y="66"/>
                </a:lnTo>
                <a:lnTo>
                  <a:pt x="126" y="66"/>
                </a:lnTo>
                <a:lnTo>
                  <a:pt x="127" y="66"/>
                </a:lnTo>
                <a:lnTo>
                  <a:pt x="127" y="67"/>
                </a:lnTo>
                <a:lnTo>
                  <a:pt x="128" y="67"/>
                </a:lnTo>
                <a:lnTo>
                  <a:pt x="129" y="69"/>
                </a:lnTo>
                <a:lnTo>
                  <a:pt x="130" y="70"/>
                </a:lnTo>
                <a:lnTo>
                  <a:pt x="133" y="74"/>
                </a:lnTo>
                <a:lnTo>
                  <a:pt x="134" y="76"/>
                </a:lnTo>
                <a:lnTo>
                  <a:pt x="134" y="77"/>
                </a:lnTo>
                <a:lnTo>
                  <a:pt x="137" y="80"/>
                </a:lnTo>
                <a:lnTo>
                  <a:pt x="138" y="83"/>
                </a:lnTo>
                <a:lnTo>
                  <a:pt x="141" y="84"/>
                </a:lnTo>
                <a:lnTo>
                  <a:pt x="141" y="85"/>
                </a:lnTo>
                <a:lnTo>
                  <a:pt x="142" y="86"/>
                </a:lnTo>
                <a:lnTo>
                  <a:pt x="146" y="91"/>
                </a:lnTo>
                <a:lnTo>
                  <a:pt x="147" y="91"/>
                </a:lnTo>
                <a:lnTo>
                  <a:pt x="148" y="91"/>
                </a:lnTo>
                <a:lnTo>
                  <a:pt x="152" y="94"/>
                </a:lnTo>
                <a:lnTo>
                  <a:pt x="153" y="96"/>
                </a:lnTo>
                <a:lnTo>
                  <a:pt x="154" y="97"/>
                </a:lnTo>
                <a:lnTo>
                  <a:pt x="158" y="100"/>
                </a:lnTo>
                <a:lnTo>
                  <a:pt x="155" y="101"/>
                </a:lnTo>
                <a:lnTo>
                  <a:pt x="156" y="103"/>
                </a:lnTo>
                <a:lnTo>
                  <a:pt x="158" y="104"/>
                </a:lnTo>
                <a:lnTo>
                  <a:pt x="159" y="105"/>
                </a:lnTo>
                <a:lnTo>
                  <a:pt x="163" y="111"/>
                </a:lnTo>
                <a:lnTo>
                  <a:pt x="164" y="112"/>
                </a:lnTo>
                <a:lnTo>
                  <a:pt x="165" y="113"/>
                </a:lnTo>
                <a:lnTo>
                  <a:pt x="165" y="115"/>
                </a:lnTo>
                <a:lnTo>
                  <a:pt x="167" y="116"/>
                </a:lnTo>
                <a:lnTo>
                  <a:pt x="168" y="117"/>
                </a:lnTo>
                <a:lnTo>
                  <a:pt x="170" y="119"/>
                </a:lnTo>
                <a:lnTo>
                  <a:pt x="171" y="120"/>
                </a:lnTo>
                <a:lnTo>
                  <a:pt x="176" y="120"/>
                </a:lnTo>
                <a:lnTo>
                  <a:pt x="179" y="120"/>
                </a:lnTo>
                <a:lnTo>
                  <a:pt x="182" y="120"/>
                </a:lnTo>
                <a:lnTo>
                  <a:pt x="184" y="120"/>
                </a:lnTo>
                <a:lnTo>
                  <a:pt x="188" y="120"/>
                </a:lnTo>
                <a:lnTo>
                  <a:pt x="191" y="120"/>
                </a:lnTo>
                <a:lnTo>
                  <a:pt x="194" y="120"/>
                </a:lnTo>
                <a:lnTo>
                  <a:pt x="196" y="121"/>
                </a:lnTo>
                <a:lnTo>
                  <a:pt x="199" y="121"/>
                </a:lnTo>
                <a:lnTo>
                  <a:pt x="200" y="121"/>
                </a:lnTo>
                <a:lnTo>
                  <a:pt x="202" y="121"/>
                </a:lnTo>
                <a:lnTo>
                  <a:pt x="206" y="121"/>
                </a:lnTo>
                <a:lnTo>
                  <a:pt x="207" y="121"/>
                </a:lnTo>
                <a:lnTo>
                  <a:pt x="210" y="122"/>
                </a:lnTo>
                <a:lnTo>
                  <a:pt x="211" y="122"/>
                </a:lnTo>
                <a:lnTo>
                  <a:pt x="212" y="122"/>
                </a:lnTo>
                <a:lnTo>
                  <a:pt x="214" y="124"/>
                </a:lnTo>
                <a:lnTo>
                  <a:pt x="216" y="124"/>
                </a:lnTo>
                <a:lnTo>
                  <a:pt x="217" y="125"/>
                </a:lnTo>
                <a:lnTo>
                  <a:pt x="220" y="125"/>
                </a:lnTo>
                <a:lnTo>
                  <a:pt x="221" y="126"/>
                </a:lnTo>
                <a:lnTo>
                  <a:pt x="222" y="126"/>
                </a:lnTo>
                <a:lnTo>
                  <a:pt x="223" y="122"/>
                </a:lnTo>
                <a:lnTo>
                  <a:pt x="224" y="121"/>
                </a:lnTo>
                <a:lnTo>
                  <a:pt x="224" y="122"/>
                </a:lnTo>
                <a:lnTo>
                  <a:pt x="224" y="124"/>
                </a:lnTo>
                <a:lnTo>
                  <a:pt x="225" y="124"/>
                </a:lnTo>
                <a:lnTo>
                  <a:pt x="225" y="125"/>
                </a:lnTo>
                <a:lnTo>
                  <a:pt x="227" y="125"/>
                </a:lnTo>
                <a:lnTo>
                  <a:pt x="228" y="125"/>
                </a:lnTo>
                <a:lnTo>
                  <a:pt x="229" y="125"/>
                </a:lnTo>
                <a:lnTo>
                  <a:pt x="230" y="125"/>
                </a:lnTo>
                <a:lnTo>
                  <a:pt x="231" y="125"/>
                </a:lnTo>
                <a:lnTo>
                  <a:pt x="232" y="125"/>
                </a:lnTo>
                <a:lnTo>
                  <a:pt x="233" y="125"/>
                </a:lnTo>
                <a:lnTo>
                  <a:pt x="233" y="124"/>
                </a:lnTo>
                <a:lnTo>
                  <a:pt x="234" y="124"/>
                </a:lnTo>
                <a:lnTo>
                  <a:pt x="234" y="122"/>
                </a:lnTo>
                <a:lnTo>
                  <a:pt x="236" y="122"/>
                </a:lnTo>
                <a:lnTo>
                  <a:pt x="236" y="121"/>
                </a:lnTo>
                <a:lnTo>
                  <a:pt x="237" y="121"/>
                </a:lnTo>
                <a:lnTo>
                  <a:pt x="238" y="121"/>
                </a:lnTo>
                <a:lnTo>
                  <a:pt x="238" y="122"/>
                </a:lnTo>
                <a:lnTo>
                  <a:pt x="238" y="121"/>
                </a:lnTo>
                <a:lnTo>
                  <a:pt x="239" y="121"/>
                </a:lnTo>
                <a:lnTo>
                  <a:pt x="239" y="122"/>
                </a:lnTo>
                <a:lnTo>
                  <a:pt x="240" y="122"/>
                </a:lnTo>
                <a:lnTo>
                  <a:pt x="241" y="122"/>
                </a:lnTo>
                <a:lnTo>
                  <a:pt x="241" y="121"/>
                </a:lnTo>
                <a:lnTo>
                  <a:pt x="242" y="121"/>
                </a:lnTo>
                <a:lnTo>
                  <a:pt x="243" y="121"/>
                </a:lnTo>
                <a:lnTo>
                  <a:pt x="245" y="122"/>
                </a:lnTo>
                <a:lnTo>
                  <a:pt x="246" y="122"/>
                </a:lnTo>
                <a:lnTo>
                  <a:pt x="246" y="124"/>
                </a:lnTo>
                <a:lnTo>
                  <a:pt x="247" y="124"/>
                </a:lnTo>
                <a:lnTo>
                  <a:pt x="248" y="124"/>
                </a:lnTo>
                <a:lnTo>
                  <a:pt x="249" y="124"/>
                </a:lnTo>
                <a:lnTo>
                  <a:pt x="250" y="124"/>
                </a:lnTo>
                <a:lnTo>
                  <a:pt x="250" y="122"/>
                </a:lnTo>
                <a:lnTo>
                  <a:pt x="251" y="122"/>
                </a:lnTo>
                <a:lnTo>
                  <a:pt x="251" y="121"/>
                </a:lnTo>
                <a:lnTo>
                  <a:pt x="253" y="122"/>
                </a:lnTo>
                <a:lnTo>
                  <a:pt x="253" y="124"/>
                </a:lnTo>
                <a:lnTo>
                  <a:pt x="254" y="124"/>
                </a:lnTo>
                <a:lnTo>
                  <a:pt x="254" y="125"/>
                </a:lnTo>
                <a:lnTo>
                  <a:pt x="255" y="125"/>
                </a:lnTo>
                <a:lnTo>
                  <a:pt x="255" y="126"/>
                </a:lnTo>
                <a:lnTo>
                  <a:pt x="255" y="127"/>
                </a:lnTo>
                <a:lnTo>
                  <a:pt x="256" y="127"/>
                </a:lnTo>
                <a:lnTo>
                  <a:pt x="256" y="128"/>
                </a:lnTo>
                <a:lnTo>
                  <a:pt x="257" y="128"/>
                </a:lnTo>
                <a:lnTo>
                  <a:pt x="258" y="128"/>
                </a:lnTo>
                <a:lnTo>
                  <a:pt x="258" y="127"/>
                </a:lnTo>
                <a:lnTo>
                  <a:pt x="259" y="127"/>
                </a:lnTo>
                <a:lnTo>
                  <a:pt x="259" y="126"/>
                </a:lnTo>
                <a:lnTo>
                  <a:pt x="260" y="126"/>
                </a:lnTo>
                <a:lnTo>
                  <a:pt x="262" y="126"/>
                </a:lnTo>
                <a:lnTo>
                  <a:pt x="262" y="125"/>
                </a:lnTo>
                <a:lnTo>
                  <a:pt x="262" y="126"/>
                </a:lnTo>
                <a:lnTo>
                  <a:pt x="263" y="127"/>
                </a:lnTo>
                <a:lnTo>
                  <a:pt x="264" y="128"/>
                </a:lnTo>
                <a:lnTo>
                  <a:pt x="266" y="128"/>
                </a:lnTo>
                <a:lnTo>
                  <a:pt x="267" y="128"/>
                </a:lnTo>
                <a:lnTo>
                  <a:pt x="268" y="128"/>
                </a:lnTo>
                <a:lnTo>
                  <a:pt x="268" y="129"/>
                </a:lnTo>
                <a:lnTo>
                  <a:pt x="269" y="129"/>
                </a:lnTo>
                <a:lnTo>
                  <a:pt x="271" y="129"/>
                </a:lnTo>
                <a:lnTo>
                  <a:pt x="272" y="129"/>
                </a:lnTo>
                <a:lnTo>
                  <a:pt x="273" y="129"/>
                </a:lnTo>
                <a:lnTo>
                  <a:pt x="274" y="129"/>
                </a:lnTo>
                <a:lnTo>
                  <a:pt x="274" y="130"/>
                </a:lnTo>
                <a:lnTo>
                  <a:pt x="275" y="130"/>
                </a:lnTo>
                <a:lnTo>
                  <a:pt x="276" y="130"/>
                </a:lnTo>
                <a:lnTo>
                  <a:pt x="277" y="130"/>
                </a:lnTo>
                <a:lnTo>
                  <a:pt x="279" y="130"/>
                </a:lnTo>
                <a:lnTo>
                  <a:pt x="279" y="132"/>
                </a:lnTo>
                <a:lnTo>
                  <a:pt x="280" y="133"/>
                </a:lnTo>
                <a:lnTo>
                  <a:pt x="281" y="134"/>
                </a:lnTo>
                <a:lnTo>
                  <a:pt x="282" y="135"/>
                </a:lnTo>
                <a:lnTo>
                  <a:pt x="282" y="136"/>
                </a:lnTo>
                <a:lnTo>
                  <a:pt x="283" y="136"/>
                </a:lnTo>
                <a:lnTo>
                  <a:pt x="283" y="137"/>
                </a:lnTo>
                <a:lnTo>
                  <a:pt x="284" y="138"/>
                </a:lnTo>
                <a:lnTo>
                  <a:pt x="285" y="140"/>
                </a:lnTo>
                <a:lnTo>
                  <a:pt x="286" y="141"/>
                </a:lnTo>
                <a:lnTo>
                  <a:pt x="285" y="141"/>
                </a:lnTo>
                <a:lnTo>
                  <a:pt x="284" y="141"/>
                </a:lnTo>
                <a:lnTo>
                  <a:pt x="283" y="141"/>
                </a:lnTo>
                <a:lnTo>
                  <a:pt x="283" y="142"/>
                </a:lnTo>
                <a:lnTo>
                  <a:pt x="282" y="142"/>
                </a:lnTo>
                <a:close/>
              </a:path>
            </a:pathLst>
          </a:custGeom>
          <a:solidFill>
            <a:schemeClr val="accent3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2370" name="Freeform 2391">
            <a:extLst>
              <a:ext uri="{FF2B5EF4-FFF2-40B4-BE49-F238E27FC236}">
                <a16:creationId xmlns:a16="http://schemas.microsoft.com/office/drawing/2014/main" id="{E499B08C-C5E2-5320-7506-2C27CB45752F}"/>
              </a:ext>
            </a:extLst>
          </p:cNvPr>
          <p:cNvSpPr>
            <a:spLocks/>
          </p:cNvSpPr>
          <p:nvPr/>
        </p:nvSpPr>
        <p:spPr bwMode="auto">
          <a:xfrm>
            <a:off x="4416525" y="1656035"/>
            <a:ext cx="525463" cy="385763"/>
          </a:xfrm>
          <a:custGeom>
            <a:avLst/>
            <a:gdLst>
              <a:gd name="T0" fmla="*/ 295 w 331"/>
              <a:gd name="T1" fmla="*/ 60 h 243"/>
              <a:gd name="T2" fmla="*/ 305 w 331"/>
              <a:gd name="T3" fmla="*/ 49 h 243"/>
              <a:gd name="T4" fmla="*/ 316 w 331"/>
              <a:gd name="T5" fmla="*/ 43 h 243"/>
              <a:gd name="T6" fmla="*/ 327 w 331"/>
              <a:gd name="T7" fmla="*/ 63 h 243"/>
              <a:gd name="T8" fmla="*/ 329 w 331"/>
              <a:gd name="T9" fmla="*/ 71 h 243"/>
              <a:gd name="T10" fmla="*/ 330 w 331"/>
              <a:gd name="T11" fmla="*/ 83 h 243"/>
              <a:gd name="T12" fmla="*/ 325 w 331"/>
              <a:gd name="T13" fmla="*/ 125 h 243"/>
              <a:gd name="T14" fmla="*/ 318 w 331"/>
              <a:gd name="T15" fmla="*/ 164 h 243"/>
              <a:gd name="T16" fmla="*/ 312 w 331"/>
              <a:gd name="T17" fmla="*/ 185 h 243"/>
              <a:gd name="T18" fmla="*/ 297 w 331"/>
              <a:gd name="T19" fmla="*/ 205 h 243"/>
              <a:gd name="T20" fmla="*/ 278 w 331"/>
              <a:gd name="T21" fmla="*/ 212 h 243"/>
              <a:gd name="T22" fmla="*/ 256 w 331"/>
              <a:gd name="T23" fmla="*/ 218 h 243"/>
              <a:gd name="T24" fmla="*/ 254 w 331"/>
              <a:gd name="T25" fmla="*/ 217 h 243"/>
              <a:gd name="T26" fmla="*/ 256 w 331"/>
              <a:gd name="T27" fmla="*/ 210 h 243"/>
              <a:gd name="T28" fmla="*/ 240 w 331"/>
              <a:gd name="T29" fmla="*/ 211 h 243"/>
              <a:gd name="T30" fmla="*/ 224 w 331"/>
              <a:gd name="T31" fmla="*/ 212 h 243"/>
              <a:gd name="T32" fmla="*/ 197 w 331"/>
              <a:gd name="T33" fmla="*/ 214 h 243"/>
              <a:gd name="T34" fmla="*/ 189 w 331"/>
              <a:gd name="T35" fmla="*/ 220 h 243"/>
              <a:gd name="T36" fmla="*/ 189 w 331"/>
              <a:gd name="T37" fmla="*/ 236 h 243"/>
              <a:gd name="T38" fmla="*/ 185 w 331"/>
              <a:gd name="T39" fmla="*/ 242 h 243"/>
              <a:gd name="T40" fmla="*/ 176 w 331"/>
              <a:gd name="T41" fmla="*/ 243 h 243"/>
              <a:gd name="T42" fmla="*/ 175 w 331"/>
              <a:gd name="T43" fmla="*/ 238 h 243"/>
              <a:gd name="T44" fmla="*/ 172 w 331"/>
              <a:gd name="T45" fmla="*/ 230 h 243"/>
              <a:gd name="T46" fmla="*/ 172 w 331"/>
              <a:gd name="T47" fmla="*/ 222 h 243"/>
              <a:gd name="T48" fmla="*/ 166 w 331"/>
              <a:gd name="T49" fmla="*/ 216 h 243"/>
              <a:gd name="T50" fmla="*/ 163 w 331"/>
              <a:gd name="T51" fmla="*/ 216 h 243"/>
              <a:gd name="T52" fmla="*/ 158 w 331"/>
              <a:gd name="T53" fmla="*/ 213 h 243"/>
              <a:gd name="T54" fmla="*/ 155 w 331"/>
              <a:gd name="T55" fmla="*/ 211 h 243"/>
              <a:gd name="T56" fmla="*/ 124 w 331"/>
              <a:gd name="T57" fmla="*/ 194 h 243"/>
              <a:gd name="T58" fmla="*/ 117 w 331"/>
              <a:gd name="T59" fmla="*/ 191 h 243"/>
              <a:gd name="T60" fmla="*/ 109 w 331"/>
              <a:gd name="T61" fmla="*/ 187 h 243"/>
              <a:gd name="T62" fmla="*/ 91 w 331"/>
              <a:gd name="T63" fmla="*/ 177 h 243"/>
              <a:gd name="T64" fmla="*/ 63 w 331"/>
              <a:gd name="T65" fmla="*/ 152 h 243"/>
              <a:gd name="T66" fmla="*/ 59 w 331"/>
              <a:gd name="T67" fmla="*/ 134 h 243"/>
              <a:gd name="T68" fmla="*/ 53 w 331"/>
              <a:gd name="T69" fmla="*/ 117 h 243"/>
              <a:gd name="T70" fmla="*/ 44 w 331"/>
              <a:gd name="T71" fmla="*/ 118 h 243"/>
              <a:gd name="T72" fmla="*/ 35 w 331"/>
              <a:gd name="T73" fmla="*/ 116 h 243"/>
              <a:gd name="T74" fmla="*/ 23 w 331"/>
              <a:gd name="T75" fmla="*/ 109 h 243"/>
              <a:gd name="T76" fmla="*/ 18 w 331"/>
              <a:gd name="T77" fmla="*/ 100 h 243"/>
              <a:gd name="T78" fmla="*/ 12 w 331"/>
              <a:gd name="T79" fmla="*/ 82 h 243"/>
              <a:gd name="T80" fmla="*/ 5 w 331"/>
              <a:gd name="T81" fmla="*/ 71 h 243"/>
              <a:gd name="T82" fmla="*/ 7 w 331"/>
              <a:gd name="T83" fmla="*/ 64 h 243"/>
              <a:gd name="T84" fmla="*/ 5 w 331"/>
              <a:gd name="T85" fmla="*/ 63 h 243"/>
              <a:gd name="T86" fmla="*/ 1 w 331"/>
              <a:gd name="T87" fmla="*/ 59 h 243"/>
              <a:gd name="T88" fmla="*/ 0 w 331"/>
              <a:gd name="T89" fmla="*/ 57 h 243"/>
              <a:gd name="T90" fmla="*/ 12 w 331"/>
              <a:gd name="T91" fmla="*/ 26 h 243"/>
              <a:gd name="T92" fmla="*/ 48 w 331"/>
              <a:gd name="T93" fmla="*/ 26 h 243"/>
              <a:gd name="T94" fmla="*/ 108 w 331"/>
              <a:gd name="T95" fmla="*/ 40 h 243"/>
              <a:gd name="T96" fmla="*/ 124 w 331"/>
              <a:gd name="T97" fmla="*/ 35 h 243"/>
              <a:gd name="T98" fmla="*/ 139 w 331"/>
              <a:gd name="T99" fmla="*/ 30 h 243"/>
              <a:gd name="T100" fmla="*/ 149 w 331"/>
              <a:gd name="T101" fmla="*/ 27 h 243"/>
              <a:gd name="T102" fmla="*/ 163 w 331"/>
              <a:gd name="T103" fmla="*/ 24 h 243"/>
              <a:gd name="T104" fmla="*/ 181 w 331"/>
              <a:gd name="T105" fmla="*/ 19 h 243"/>
              <a:gd name="T106" fmla="*/ 198 w 331"/>
              <a:gd name="T107" fmla="*/ 13 h 243"/>
              <a:gd name="T108" fmla="*/ 220 w 331"/>
              <a:gd name="T109" fmla="*/ 8 h 243"/>
              <a:gd name="T110" fmla="*/ 233 w 331"/>
              <a:gd name="T111" fmla="*/ 4 h 243"/>
              <a:gd name="T112" fmla="*/ 246 w 331"/>
              <a:gd name="T113" fmla="*/ 0 h 243"/>
              <a:gd name="T114" fmla="*/ 255 w 331"/>
              <a:gd name="T115" fmla="*/ 16 h 243"/>
              <a:gd name="T116" fmla="*/ 271 w 331"/>
              <a:gd name="T117" fmla="*/ 45 h 243"/>
              <a:gd name="T118" fmla="*/ 282 w 331"/>
              <a:gd name="T119" fmla="*/ 67 h 2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331" h="243">
                <a:moveTo>
                  <a:pt x="284" y="69"/>
                </a:moveTo>
                <a:lnTo>
                  <a:pt x="285" y="71"/>
                </a:lnTo>
                <a:lnTo>
                  <a:pt x="286" y="70"/>
                </a:lnTo>
                <a:lnTo>
                  <a:pt x="287" y="69"/>
                </a:lnTo>
                <a:lnTo>
                  <a:pt x="289" y="67"/>
                </a:lnTo>
                <a:lnTo>
                  <a:pt x="294" y="61"/>
                </a:lnTo>
                <a:lnTo>
                  <a:pt x="295" y="60"/>
                </a:lnTo>
                <a:lnTo>
                  <a:pt x="297" y="57"/>
                </a:lnTo>
                <a:lnTo>
                  <a:pt x="299" y="54"/>
                </a:lnTo>
                <a:lnTo>
                  <a:pt x="302" y="52"/>
                </a:lnTo>
                <a:lnTo>
                  <a:pt x="304" y="51"/>
                </a:lnTo>
                <a:lnTo>
                  <a:pt x="304" y="50"/>
                </a:lnTo>
                <a:lnTo>
                  <a:pt x="305" y="50"/>
                </a:lnTo>
                <a:lnTo>
                  <a:pt x="305" y="49"/>
                </a:lnTo>
                <a:lnTo>
                  <a:pt x="306" y="49"/>
                </a:lnTo>
                <a:lnTo>
                  <a:pt x="307" y="47"/>
                </a:lnTo>
                <a:lnTo>
                  <a:pt x="309" y="46"/>
                </a:lnTo>
                <a:lnTo>
                  <a:pt x="310" y="46"/>
                </a:lnTo>
                <a:lnTo>
                  <a:pt x="312" y="45"/>
                </a:lnTo>
                <a:lnTo>
                  <a:pt x="314" y="44"/>
                </a:lnTo>
                <a:lnTo>
                  <a:pt x="316" y="43"/>
                </a:lnTo>
                <a:lnTo>
                  <a:pt x="320" y="42"/>
                </a:lnTo>
                <a:lnTo>
                  <a:pt x="320" y="42"/>
                </a:lnTo>
                <a:lnTo>
                  <a:pt x="320" y="43"/>
                </a:lnTo>
                <a:lnTo>
                  <a:pt x="321" y="45"/>
                </a:lnTo>
                <a:lnTo>
                  <a:pt x="324" y="54"/>
                </a:lnTo>
                <a:lnTo>
                  <a:pt x="327" y="61"/>
                </a:lnTo>
                <a:lnTo>
                  <a:pt x="327" y="63"/>
                </a:lnTo>
                <a:lnTo>
                  <a:pt x="328" y="66"/>
                </a:lnTo>
                <a:lnTo>
                  <a:pt x="328" y="68"/>
                </a:lnTo>
                <a:lnTo>
                  <a:pt x="329" y="69"/>
                </a:lnTo>
                <a:lnTo>
                  <a:pt x="329" y="69"/>
                </a:lnTo>
                <a:lnTo>
                  <a:pt x="329" y="70"/>
                </a:lnTo>
                <a:lnTo>
                  <a:pt x="329" y="71"/>
                </a:lnTo>
                <a:lnTo>
                  <a:pt x="329" y="71"/>
                </a:lnTo>
                <a:lnTo>
                  <a:pt x="330" y="75"/>
                </a:lnTo>
                <a:lnTo>
                  <a:pt x="330" y="75"/>
                </a:lnTo>
                <a:lnTo>
                  <a:pt x="330" y="82"/>
                </a:lnTo>
                <a:lnTo>
                  <a:pt x="330" y="82"/>
                </a:lnTo>
                <a:lnTo>
                  <a:pt x="330" y="83"/>
                </a:lnTo>
                <a:lnTo>
                  <a:pt x="330" y="83"/>
                </a:lnTo>
                <a:lnTo>
                  <a:pt x="330" y="83"/>
                </a:lnTo>
                <a:lnTo>
                  <a:pt x="331" y="91"/>
                </a:lnTo>
                <a:lnTo>
                  <a:pt x="331" y="92"/>
                </a:lnTo>
                <a:lnTo>
                  <a:pt x="329" y="104"/>
                </a:lnTo>
                <a:lnTo>
                  <a:pt x="328" y="109"/>
                </a:lnTo>
                <a:lnTo>
                  <a:pt x="327" y="118"/>
                </a:lnTo>
                <a:lnTo>
                  <a:pt x="327" y="119"/>
                </a:lnTo>
                <a:lnTo>
                  <a:pt x="325" y="125"/>
                </a:lnTo>
                <a:lnTo>
                  <a:pt x="323" y="136"/>
                </a:lnTo>
                <a:lnTo>
                  <a:pt x="322" y="145"/>
                </a:lnTo>
                <a:lnTo>
                  <a:pt x="322" y="146"/>
                </a:lnTo>
                <a:lnTo>
                  <a:pt x="322" y="146"/>
                </a:lnTo>
                <a:lnTo>
                  <a:pt x="321" y="153"/>
                </a:lnTo>
                <a:lnTo>
                  <a:pt x="318" y="163"/>
                </a:lnTo>
                <a:lnTo>
                  <a:pt x="318" y="164"/>
                </a:lnTo>
                <a:lnTo>
                  <a:pt x="316" y="167"/>
                </a:lnTo>
                <a:lnTo>
                  <a:pt x="315" y="170"/>
                </a:lnTo>
                <a:lnTo>
                  <a:pt x="314" y="177"/>
                </a:lnTo>
                <a:lnTo>
                  <a:pt x="313" y="178"/>
                </a:lnTo>
                <a:lnTo>
                  <a:pt x="312" y="185"/>
                </a:lnTo>
                <a:lnTo>
                  <a:pt x="312" y="185"/>
                </a:lnTo>
                <a:lnTo>
                  <a:pt x="312" y="185"/>
                </a:lnTo>
                <a:lnTo>
                  <a:pt x="311" y="186"/>
                </a:lnTo>
                <a:lnTo>
                  <a:pt x="306" y="192"/>
                </a:lnTo>
                <a:lnTo>
                  <a:pt x="306" y="193"/>
                </a:lnTo>
                <a:lnTo>
                  <a:pt x="304" y="195"/>
                </a:lnTo>
                <a:lnTo>
                  <a:pt x="302" y="197"/>
                </a:lnTo>
                <a:lnTo>
                  <a:pt x="298" y="203"/>
                </a:lnTo>
                <a:lnTo>
                  <a:pt x="297" y="205"/>
                </a:lnTo>
                <a:lnTo>
                  <a:pt x="297" y="205"/>
                </a:lnTo>
                <a:lnTo>
                  <a:pt x="297" y="205"/>
                </a:lnTo>
                <a:lnTo>
                  <a:pt x="295" y="208"/>
                </a:lnTo>
                <a:lnTo>
                  <a:pt x="295" y="208"/>
                </a:lnTo>
                <a:lnTo>
                  <a:pt x="289" y="209"/>
                </a:lnTo>
                <a:lnTo>
                  <a:pt x="284" y="211"/>
                </a:lnTo>
                <a:lnTo>
                  <a:pt x="278" y="212"/>
                </a:lnTo>
                <a:lnTo>
                  <a:pt x="277" y="212"/>
                </a:lnTo>
                <a:lnTo>
                  <a:pt x="270" y="214"/>
                </a:lnTo>
                <a:lnTo>
                  <a:pt x="269" y="214"/>
                </a:lnTo>
                <a:lnTo>
                  <a:pt x="266" y="216"/>
                </a:lnTo>
                <a:lnTo>
                  <a:pt x="262" y="217"/>
                </a:lnTo>
                <a:lnTo>
                  <a:pt x="260" y="218"/>
                </a:lnTo>
                <a:lnTo>
                  <a:pt x="256" y="218"/>
                </a:lnTo>
                <a:lnTo>
                  <a:pt x="256" y="218"/>
                </a:lnTo>
                <a:lnTo>
                  <a:pt x="256" y="218"/>
                </a:lnTo>
                <a:lnTo>
                  <a:pt x="256" y="218"/>
                </a:lnTo>
                <a:lnTo>
                  <a:pt x="256" y="218"/>
                </a:lnTo>
                <a:lnTo>
                  <a:pt x="255" y="218"/>
                </a:lnTo>
                <a:lnTo>
                  <a:pt x="254" y="217"/>
                </a:lnTo>
                <a:lnTo>
                  <a:pt x="254" y="217"/>
                </a:lnTo>
                <a:lnTo>
                  <a:pt x="254" y="216"/>
                </a:lnTo>
                <a:lnTo>
                  <a:pt x="255" y="214"/>
                </a:lnTo>
                <a:lnTo>
                  <a:pt x="255" y="213"/>
                </a:lnTo>
                <a:lnTo>
                  <a:pt x="255" y="213"/>
                </a:lnTo>
                <a:lnTo>
                  <a:pt x="256" y="212"/>
                </a:lnTo>
                <a:lnTo>
                  <a:pt x="256" y="211"/>
                </a:lnTo>
                <a:lnTo>
                  <a:pt x="256" y="210"/>
                </a:lnTo>
                <a:lnTo>
                  <a:pt x="256" y="210"/>
                </a:lnTo>
                <a:lnTo>
                  <a:pt x="255" y="210"/>
                </a:lnTo>
                <a:lnTo>
                  <a:pt x="254" y="210"/>
                </a:lnTo>
                <a:lnTo>
                  <a:pt x="250" y="211"/>
                </a:lnTo>
                <a:lnTo>
                  <a:pt x="245" y="211"/>
                </a:lnTo>
                <a:lnTo>
                  <a:pt x="242" y="211"/>
                </a:lnTo>
                <a:lnTo>
                  <a:pt x="240" y="211"/>
                </a:lnTo>
                <a:lnTo>
                  <a:pt x="236" y="211"/>
                </a:lnTo>
                <a:lnTo>
                  <a:pt x="230" y="212"/>
                </a:lnTo>
                <a:lnTo>
                  <a:pt x="228" y="212"/>
                </a:lnTo>
                <a:lnTo>
                  <a:pt x="227" y="212"/>
                </a:lnTo>
                <a:lnTo>
                  <a:pt x="226" y="212"/>
                </a:lnTo>
                <a:lnTo>
                  <a:pt x="225" y="212"/>
                </a:lnTo>
                <a:lnTo>
                  <a:pt x="224" y="212"/>
                </a:lnTo>
                <a:lnTo>
                  <a:pt x="224" y="212"/>
                </a:lnTo>
                <a:lnTo>
                  <a:pt x="218" y="212"/>
                </a:lnTo>
                <a:lnTo>
                  <a:pt x="213" y="213"/>
                </a:lnTo>
                <a:lnTo>
                  <a:pt x="210" y="213"/>
                </a:lnTo>
                <a:lnTo>
                  <a:pt x="207" y="213"/>
                </a:lnTo>
                <a:lnTo>
                  <a:pt x="201" y="213"/>
                </a:lnTo>
                <a:lnTo>
                  <a:pt x="197" y="214"/>
                </a:lnTo>
                <a:lnTo>
                  <a:pt x="195" y="214"/>
                </a:lnTo>
                <a:lnTo>
                  <a:pt x="195" y="214"/>
                </a:lnTo>
                <a:lnTo>
                  <a:pt x="195" y="214"/>
                </a:lnTo>
                <a:lnTo>
                  <a:pt x="195" y="214"/>
                </a:lnTo>
                <a:lnTo>
                  <a:pt x="193" y="214"/>
                </a:lnTo>
                <a:lnTo>
                  <a:pt x="189" y="214"/>
                </a:lnTo>
                <a:lnTo>
                  <a:pt x="189" y="220"/>
                </a:lnTo>
                <a:lnTo>
                  <a:pt x="189" y="223"/>
                </a:lnTo>
                <a:lnTo>
                  <a:pt x="189" y="223"/>
                </a:lnTo>
                <a:lnTo>
                  <a:pt x="189" y="226"/>
                </a:lnTo>
                <a:lnTo>
                  <a:pt x="189" y="227"/>
                </a:lnTo>
                <a:lnTo>
                  <a:pt x="189" y="231"/>
                </a:lnTo>
                <a:lnTo>
                  <a:pt x="190" y="235"/>
                </a:lnTo>
                <a:lnTo>
                  <a:pt x="189" y="236"/>
                </a:lnTo>
                <a:lnTo>
                  <a:pt x="189" y="236"/>
                </a:lnTo>
                <a:lnTo>
                  <a:pt x="189" y="236"/>
                </a:lnTo>
                <a:lnTo>
                  <a:pt x="189" y="237"/>
                </a:lnTo>
                <a:lnTo>
                  <a:pt x="189" y="237"/>
                </a:lnTo>
                <a:lnTo>
                  <a:pt x="187" y="239"/>
                </a:lnTo>
                <a:lnTo>
                  <a:pt x="186" y="242"/>
                </a:lnTo>
                <a:lnTo>
                  <a:pt x="185" y="242"/>
                </a:lnTo>
                <a:lnTo>
                  <a:pt x="184" y="242"/>
                </a:lnTo>
                <a:lnTo>
                  <a:pt x="184" y="242"/>
                </a:lnTo>
                <a:lnTo>
                  <a:pt x="182" y="243"/>
                </a:lnTo>
                <a:lnTo>
                  <a:pt x="180" y="243"/>
                </a:lnTo>
                <a:lnTo>
                  <a:pt x="178" y="243"/>
                </a:lnTo>
                <a:lnTo>
                  <a:pt x="178" y="243"/>
                </a:lnTo>
                <a:lnTo>
                  <a:pt x="176" y="243"/>
                </a:lnTo>
                <a:lnTo>
                  <a:pt x="175" y="242"/>
                </a:lnTo>
                <a:lnTo>
                  <a:pt x="175" y="241"/>
                </a:lnTo>
                <a:lnTo>
                  <a:pt x="175" y="239"/>
                </a:lnTo>
                <a:lnTo>
                  <a:pt x="175" y="239"/>
                </a:lnTo>
                <a:lnTo>
                  <a:pt x="175" y="239"/>
                </a:lnTo>
                <a:lnTo>
                  <a:pt x="175" y="238"/>
                </a:lnTo>
                <a:lnTo>
                  <a:pt x="175" y="238"/>
                </a:lnTo>
                <a:lnTo>
                  <a:pt x="174" y="238"/>
                </a:lnTo>
                <a:lnTo>
                  <a:pt x="174" y="238"/>
                </a:lnTo>
                <a:lnTo>
                  <a:pt x="174" y="236"/>
                </a:lnTo>
                <a:lnTo>
                  <a:pt x="174" y="236"/>
                </a:lnTo>
                <a:lnTo>
                  <a:pt x="173" y="234"/>
                </a:lnTo>
                <a:lnTo>
                  <a:pt x="173" y="234"/>
                </a:lnTo>
                <a:lnTo>
                  <a:pt x="172" y="230"/>
                </a:lnTo>
                <a:lnTo>
                  <a:pt x="172" y="228"/>
                </a:lnTo>
                <a:lnTo>
                  <a:pt x="171" y="225"/>
                </a:lnTo>
                <a:lnTo>
                  <a:pt x="171" y="223"/>
                </a:lnTo>
                <a:lnTo>
                  <a:pt x="171" y="223"/>
                </a:lnTo>
                <a:lnTo>
                  <a:pt x="171" y="223"/>
                </a:lnTo>
                <a:lnTo>
                  <a:pt x="171" y="223"/>
                </a:lnTo>
                <a:lnTo>
                  <a:pt x="172" y="222"/>
                </a:lnTo>
                <a:lnTo>
                  <a:pt x="171" y="222"/>
                </a:lnTo>
                <a:lnTo>
                  <a:pt x="169" y="218"/>
                </a:lnTo>
                <a:lnTo>
                  <a:pt x="169" y="218"/>
                </a:lnTo>
                <a:lnTo>
                  <a:pt x="169" y="217"/>
                </a:lnTo>
                <a:lnTo>
                  <a:pt x="169" y="217"/>
                </a:lnTo>
                <a:lnTo>
                  <a:pt x="169" y="216"/>
                </a:lnTo>
                <a:lnTo>
                  <a:pt x="166" y="216"/>
                </a:lnTo>
                <a:lnTo>
                  <a:pt x="164" y="217"/>
                </a:lnTo>
                <a:lnTo>
                  <a:pt x="164" y="217"/>
                </a:lnTo>
                <a:lnTo>
                  <a:pt x="164" y="217"/>
                </a:lnTo>
                <a:lnTo>
                  <a:pt x="164" y="217"/>
                </a:lnTo>
                <a:lnTo>
                  <a:pt x="163" y="217"/>
                </a:lnTo>
                <a:lnTo>
                  <a:pt x="163" y="216"/>
                </a:lnTo>
                <a:lnTo>
                  <a:pt x="163" y="216"/>
                </a:lnTo>
                <a:lnTo>
                  <a:pt x="163" y="216"/>
                </a:lnTo>
                <a:lnTo>
                  <a:pt x="161" y="216"/>
                </a:lnTo>
                <a:lnTo>
                  <a:pt x="160" y="214"/>
                </a:lnTo>
                <a:lnTo>
                  <a:pt x="160" y="214"/>
                </a:lnTo>
                <a:lnTo>
                  <a:pt x="160" y="213"/>
                </a:lnTo>
                <a:lnTo>
                  <a:pt x="159" y="213"/>
                </a:lnTo>
                <a:lnTo>
                  <a:pt x="158" y="213"/>
                </a:lnTo>
                <a:lnTo>
                  <a:pt x="158" y="213"/>
                </a:lnTo>
                <a:lnTo>
                  <a:pt x="158" y="213"/>
                </a:lnTo>
                <a:lnTo>
                  <a:pt x="157" y="212"/>
                </a:lnTo>
                <a:lnTo>
                  <a:pt x="157" y="212"/>
                </a:lnTo>
                <a:lnTo>
                  <a:pt x="156" y="212"/>
                </a:lnTo>
                <a:lnTo>
                  <a:pt x="156" y="212"/>
                </a:lnTo>
                <a:lnTo>
                  <a:pt x="155" y="211"/>
                </a:lnTo>
                <a:lnTo>
                  <a:pt x="154" y="210"/>
                </a:lnTo>
                <a:lnTo>
                  <a:pt x="150" y="209"/>
                </a:lnTo>
                <a:lnTo>
                  <a:pt x="138" y="202"/>
                </a:lnTo>
                <a:lnTo>
                  <a:pt x="135" y="201"/>
                </a:lnTo>
                <a:lnTo>
                  <a:pt x="133" y="200"/>
                </a:lnTo>
                <a:lnTo>
                  <a:pt x="129" y="197"/>
                </a:lnTo>
                <a:lnTo>
                  <a:pt x="124" y="194"/>
                </a:lnTo>
                <a:lnTo>
                  <a:pt x="123" y="194"/>
                </a:lnTo>
                <a:lnTo>
                  <a:pt x="122" y="194"/>
                </a:lnTo>
                <a:lnTo>
                  <a:pt x="120" y="193"/>
                </a:lnTo>
                <a:lnTo>
                  <a:pt x="120" y="192"/>
                </a:lnTo>
                <a:lnTo>
                  <a:pt x="118" y="192"/>
                </a:lnTo>
                <a:lnTo>
                  <a:pt x="117" y="192"/>
                </a:lnTo>
                <a:lnTo>
                  <a:pt x="117" y="191"/>
                </a:lnTo>
                <a:lnTo>
                  <a:pt x="117" y="191"/>
                </a:lnTo>
                <a:lnTo>
                  <a:pt x="117" y="191"/>
                </a:lnTo>
                <a:lnTo>
                  <a:pt x="115" y="189"/>
                </a:lnTo>
                <a:lnTo>
                  <a:pt x="115" y="189"/>
                </a:lnTo>
                <a:lnTo>
                  <a:pt x="115" y="189"/>
                </a:lnTo>
                <a:lnTo>
                  <a:pt x="115" y="189"/>
                </a:lnTo>
                <a:lnTo>
                  <a:pt x="109" y="187"/>
                </a:lnTo>
                <a:lnTo>
                  <a:pt x="108" y="186"/>
                </a:lnTo>
                <a:lnTo>
                  <a:pt x="107" y="186"/>
                </a:lnTo>
                <a:lnTo>
                  <a:pt x="107" y="185"/>
                </a:lnTo>
                <a:lnTo>
                  <a:pt x="106" y="185"/>
                </a:lnTo>
                <a:lnTo>
                  <a:pt x="100" y="183"/>
                </a:lnTo>
                <a:lnTo>
                  <a:pt x="97" y="180"/>
                </a:lnTo>
                <a:lnTo>
                  <a:pt x="91" y="177"/>
                </a:lnTo>
                <a:lnTo>
                  <a:pt x="77" y="169"/>
                </a:lnTo>
                <a:lnTo>
                  <a:pt x="72" y="167"/>
                </a:lnTo>
                <a:lnTo>
                  <a:pt x="72" y="167"/>
                </a:lnTo>
                <a:lnTo>
                  <a:pt x="70" y="166"/>
                </a:lnTo>
                <a:lnTo>
                  <a:pt x="68" y="164"/>
                </a:lnTo>
                <a:lnTo>
                  <a:pt x="65" y="156"/>
                </a:lnTo>
                <a:lnTo>
                  <a:pt x="63" y="152"/>
                </a:lnTo>
                <a:lnTo>
                  <a:pt x="63" y="149"/>
                </a:lnTo>
                <a:lnTo>
                  <a:pt x="62" y="146"/>
                </a:lnTo>
                <a:lnTo>
                  <a:pt x="60" y="141"/>
                </a:lnTo>
                <a:lnTo>
                  <a:pt x="60" y="138"/>
                </a:lnTo>
                <a:lnTo>
                  <a:pt x="59" y="136"/>
                </a:lnTo>
                <a:lnTo>
                  <a:pt x="59" y="135"/>
                </a:lnTo>
                <a:lnTo>
                  <a:pt x="59" y="134"/>
                </a:lnTo>
                <a:lnTo>
                  <a:pt x="57" y="133"/>
                </a:lnTo>
                <a:lnTo>
                  <a:pt x="56" y="127"/>
                </a:lnTo>
                <a:lnTo>
                  <a:pt x="55" y="126"/>
                </a:lnTo>
                <a:lnTo>
                  <a:pt x="54" y="121"/>
                </a:lnTo>
                <a:lnTo>
                  <a:pt x="54" y="120"/>
                </a:lnTo>
                <a:lnTo>
                  <a:pt x="54" y="120"/>
                </a:lnTo>
                <a:lnTo>
                  <a:pt x="53" y="117"/>
                </a:lnTo>
                <a:lnTo>
                  <a:pt x="53" y="117"/>
                </a:lnTo>
                <a:lnTo>
                  <a:pt x="53" y="117"/>
                </a:lnTo>
                <a:lnTo>
                  <a:pt x="51" y="118"/>
                </a:lnTo>
                <a:lnTo>
                  <a:pt x="49" y="118"/>
                </a:lnTo>
                <a:lnTo>
                  <a:pt x="47" y="118"/>
                </a:lnTo>
                <a:lnTo>
                  <a:pt x="46" y="118"/>
                </a:lnTo>
                <a:lnTo>
                  <a:pt x="44" y="118"/>
                </a:lnTo>
                <a:lnTo>
                  <a:pt x="42" y="118"/>
                </a:lnTo>
                <a:lnTo>
                  <a:pt x="40" y="118"/>
                </a:lnTo>
                <a:lnTo>
                  <a:pt x="39" y="117"/>
                </a:lnTo>
                <a:lnTo>
                  <a:pt x="39" y="117"/>
                </a:lnTo>
                <a:lnTo>
                  <a:pt x="37" y="117"/>
                </a:lnTo>
                <a:lnTo>
                  <a:pt x="36" y="116"/>
                </a:lnTo>
                <a:lnTo>
                  <a:pt x="35" y="116"/>
                </a:lnTo>
                <a:lnTo>
                  <a:pt x="34" y="116"/>
                </a:lnTo>
                <a:lnTo>
                  <a:pt x="31" y="114"/>
                </a:lnTo>
                <a:lnTo>
                  <a:pt x="29" y="112"/>
                </a:lnTo>
                <a:lnTo>
                  <a:pt x="28" y="112"/>
                </a:lnTo>
                <a:lnTo>
                  <a:pt x="25" y="110"/>
                </a:lnTo>
                <a:lnTo>
                  <a:pt x="23" y="109"/>
                </a:lnTo>
                <a:lnTo>
                  <a:pt x="23" y="109"/>
                </a:lnTo>
                <a:lnTo>
                  <a:pt x="23" y="109"/>
                </a:lnTo>
                <a:lnTo>
                  <a:pt x="22" y="108"/>
                </a:lnTo>
                <a:lnTo>
                  <a:pt x="21" y="105"/>
                </a:lnTo>
                <a:lnTo>
                  <a:pt x="20" y="103"/>
                </a:lnTo>
                <a:lnTo>
                  <a:pt x="19" y="102"/>
                </a:lnTo>
                <a:lnTo>
                  <a:pt x="18" y="101"/>
                </a:lnTo>
                <a:lnTo>
                  <a:pt x="18" y="100"/>
                </a:lnTo>
                <a:lnTo>
                  <a:pt x="18" y="99"/>
                </a:lnTo>
                <a:lnTo>
                  <a:pt x="17" y="96"/>
                </a:lnTo>
                <a:lnTo>
                  <a:pt x="16" y="94"/>
                </a:lnTo>
                <a:lnTo>
                  <a:pt x="14" y="89"/>
                </a:lnTo>
                <a:lnTo>
                  <a:pt x="13" y="86"/>
                </a:lnTo>
                <a:lnTo>
                  <a:pt x="13" y="85"/>
                </a:lnTo>
                <a:lnTo>
                  <a:pt x="12" y="82"/>
                </a:lnTo>
                <a:lnTo>
                  <a:pt x="11" y="79"/>
                </a:lnTo>
                <a:lnTo>
                  <a:pt x="10" y="77"/>
                </a:lnTo>
                <a:lnTo>
                  <a:pt x="9" y="75"/>
                </a:lnTo>
                <a:lnTo>
                  <a:pt x="9" y="74"/>
                </a:lnTo>
                <a:lnTo>
                  <a:pt x="8" y="72"/>
                </a:lnTo>
                <a:lnTo>
                  <a:pt x="7" y="72"/>
                </a:lnTo>
                <a:lnTo>
                  <a:pt x="5" y="71"/>
                </a:lnTo>
                <a:lnTo>
                  <a:pt x="5" y="71"/>
                </a:lnTo>
                <a:lnTo>
                  <a:pt x="5" y="70"/>
                </a:lnTo>
                <a:lnTo>
                  <a:pt x="7" y="67"/>
                </a:lnTo>
                <a:lnTo>
                  <a:pt x="7" y="67"/>
                </a:lnTo>
                <a:lnTo>
                  <a:pt x="7" y="66"/>
                </a:lnTo>
                <a:lnTo>
                  <a:pt x="7" y="66"/>
                </a:lnTo>
                <a:lnTo>
                  <a:pt x="7" y="64"/>
                </a:lnTo>
                <a:lnTo>
                  <a:pt x="7" y="64"/>
                </a:lnTo>
                <a:lnTo>
                  <a:pt x="7" y="64"/>
                </a:lnTo>
                <a:lnTo>
                  <a:pt x="7" y="63"/>
                </a:lnTo>
                <a:lnTo>
                  <a:pt x="7" y="63"/>
                </a:lnTo>
                <a:lnTo>
                  <a:pt x="7" y="63"/>
                </a:lnTo>
                <a:lnTo>
                  <a:pt x="5" y="63"/>
                </a:lnTo>
                <a:lnTo>
                  <a:pt x="5" y="63"/>
                </a:lnTo>
                <a:lnTo>
                  <a:pt x="5" y="62"/>
                </a:lnTo>
                <a:lnTo>
                  <a:pt x="4" y="62"/>
                </a:lnTo>
                <a:lnTo>
                  <a:pt x="3" y="61"/>
                </a:lnTo>
                <a:lnTo>
                  <a:pt x="2" y="60"/>
                </a:lnTo>
                <a:lnTo>
                  <a:pt x="2" y="60"/>
                </a:lnTo>
                <a:lnTo>
                  <a:pt x="1" y="59"/>
                </a:lnTo>
                <a:lnTo>
                  <a:pt x="1" y="59"/>
                </a:lnTo>
                <a:lnTo>
                  <a:pt x="1" y="59"/>
                </a:lnTo>
                <a:lnTo>
                  <a:pt x="1" y="59"/>
                </a:lnTo>
                <a:lnTo>
                  <a:pt x="1" y="58"/>
                </a:lnTo>
                <a:lnTo>
                  <a:pt x="1" y="58"/>
                </a:lnTo>
                <a:lnTo>
                  <a:pt x="1" y="57"/>
                </a:lnTo>
                <a:lnTo>
                  <a:pt x="0" y="57"/>
                </a:lnTo>
                <a:lnTo>
                  <a:pt x="0" y="57"/>
                </a:lnTo>
                <a:lnTo>
                  <a:pt x="0" y="55"/>
                </a:lnTo>
                <a:lnTo>
                  <a:pt x="1" y="53"/>
                </a:lnTo>
                <a:lnTo>
                  <a:pt x="3" y="47"/>
                </a:lnTo>
                <a:lnTo>
                  <a:pt x="7" y="38"/>
                </a:lnTo>
                <a:lnTo>
                  <a:pt x="11" y="29"/>
                </a:lnTo>
                <a:lnTo>
                  <a:pt x="11" y="28"/>
                </a:lnTo>
                <a:lnTo>
                  <a:pt x="12" y="26"/>
                </a:lnTo>
                <a:lnTo>
                  <a:pt x="12" y="25"/>
                </a:lnTo>
                <a:lnTo>
                  <a:pt x="13" y="24"/>
                </a:lnTo>
                <a:lnTo>
                  <a:pt x="22" y="21"/>
                </a:lnTo>
                <a:lnTo>
                  <a:pt x="38" y="19"/>
                </a:lnTo>
                <a:lnTo>
                  <a:pt x="40" y="19"/>
                </a:lnTo>
                <a:lnTo>
                  <a:pt x="40" y="19"/>
                </a:lnTo>
                <a:lnTo>
                  <a:pt x="48" y="26"/>
                </a:lnTo>
                <a:lnTo>
                  <a:pt x="53" y="29"/>
                </a:lnTo>
                <a:lnTo>
                  <a:pt x="64" y="40"/>
                </a:lnTo>
                <a:lnTo>
                  <a:pt x="74" y="49"/>
                </a:lnTo>
                <a:lnTo>
                  <a:pt x="74" y="49"/>
                </a:lnTo>
                <a:lnTo>
                  <a:pt x="102" y="41"/>
                </a:lnTo>
                <a:lnTo>
                  <a:pt x="103" y="41"/>
                </a:lnTo>
                <a:lnTo>
                  <a:pt x="108" y="40"/>
                </a:lnTo>
                <a:lnTo>
                  <a:pt x="108" y="38"/>
                </a:lnTo>
                <a:lnTo>
                  <a:pt x="109" y="38"/>
                </a:lnTo>
                <a:lnTo>
                  <a:pt x="114" y="37"/>
                </a:lnTo>
                <a:lnTo>
                  <a:pt x="116" y="36"/>
                </a:lnTo>
                <a:lnTo>
                  <a:pt x="118" y="36"/>
                </a:lnTo>
                <a:lnTo>
                  <a:pt x="121" y="35"/>
                </a:lnTo>
                <a:lnTo>
                  <a:pt x="124" y="35"/>
                </a:lnTo>
                <a:lnTo>
                  <a:pt x="125" y="34"/>
                </a:lnTo>
                <a:lnTo>
                  <a:pt x="129" y="33"/>
                </a:lnTo>
                <a:lnTo>
                  <a:pt x="130" y="33"/>
                </a:lnTo>
                <a:lnTo>
                  <a:pt x="132" y="33"/>
                </a:lnTo>
                <a:lnTo>
                  <a:pt x="133" y="32"/>
                </a:lnTo>
                <a:lnTo>
                  <a:pt x="135" y="32"/>
                </a:lnTo>
                <a:lnTo>
                  <a:pt x="139" y="30"/>
                </a:lnTo>
                <a:lnTo>
                  <a:pt x="140" y="30"/>
                </a:lnTo>
                <a:lnTo>
                  <a:pt x="140" y="30"/>
                </a:lnTo>
                <a:lnTo>
                  <a:pt x="142" y="29"/>
                </a:lnTo>
                <a:lnTo>
                  <a:pt x="143" y="29"/>
                </a:lnTo>
                <a:lnTo>
                  <a:pt x="147" y="28"/>
                </a:lnTo>
                <a:lnTo>
                  <a:pt x="148" y="28"/>
                </a:lnTo>
                <a:lnTo>
                  <a:pt x="149" y="27"/>
                </a:lnTo>
                <a:lnTo>
                  <a:pt x="152" y="27"/>
                </a:lnTo>
                <a:lnTo>
                  <a:pt x="152" y="27"/>
                </a:lnTo>
                <a:lnTo>
                  <a:pt x="156" y="26"/>
                </a:lnTo>
                <a:lnTo>
                  <a:pt x="158" y="25"/>
                </a:lnTo>
                <a:lnTo>
                  <a:pt x="158" y="25"/>
                </a:lnTo>
                <a:lnTo>
                  <a:pt x="161" y="24"/>
                </a:lnTo>
                <a:lnTo>
                  <a:pt x="163" y="24"/>
                </a:lnTo>
                <a:lnTo>
                  <a:pt x="165" y="22"/>
                </a:lnTo>
                <a:lnTo>
                  <a:pt x="171" y="21"/>
                </a:lnTo>
                <a:lnTo>
                  <a:pt x="173" y="20"/>
                </a:lnTo>
                <a:lnTo>
                  <a:pt x="177" y="19"/>
                </a:lnTo>
                <a:lnTo>
                  <a:pt x="178" y="19"/>
                </a:lnTo>
                <a:lnTo>
                  <a:pt x="180" y="19"/>
                </a:lnTo>
                <a:lnTo>
                  <a:pt x="181" y="19"/>
                </a:lnTo>
                <a:lnTo>
                  <a:pt x="182" y="18"/>
                </a:lnTo>
                <a:lnTo>
                  <a:pt x="189" y="16"/>
                </a:lnTo>
                <a:lnTo>
                  <a:pt x="190" y="16"/>
                </a:lnTo>
                <a:lnTo>
                  <a:pt x="192" y="16"/>
                </a:lnTo>
                <a:lnTo>
                  <a:pt x="194" y="15"/>
                </a:lnTo>
                <a:lnTo>
                  <a:pt x="197" y="13"/>
                </a:lnTo>
                <a:lnTo>
                  <a:pt x="198" y="13"/>
                </a:lnTo>
                <a:lnTo>
                  <a:pt x="200" y="13"/>
                </a:lnTo>
                <a:lnTo>
                  <a:pt x="202" y="12"/>
                </a:lnTo>
                <a:lnTo>
                  <a:pt x="206" y="11"/>
                </a:lnTo>
                <a:lnTo>
                  <a:pt x="209" y="10"/>
                </a:lnTo>
                <a:lnTo>
                  <a:pt x="213" y="9"/>
                </a:lnTo>
                <a:lnTo>
                  <a:pt x="215" y="9"/>
                </a:lnTo>
                <a:lnTo>
                  <a:pt x="220" y="8"/>
                </a:lnTo>
                <a:lnTo>
                  <a:pt x="223" y="7"/>
                </a:lnTo>
                <a:lnTo>
                  <a:pt x="223" y="7"/>
                </a:lnTo>
                <a:lnTo>
                  <a:pt x="227" y="5"/>
                </a:lnTo>
                <a:lnTo>
                  <a:pt x="228" y="4"/>
                </a:lnTo>
                <a:lnTo>
                  <a:pt x="228" y="4"/>
                </a:lnTo>
                <a:lnTo>
                  <a:pt x="229" y="4"/>
                </a:lnTo>
                <a:lnTo>
                  <a:pt x="233" y="4"/>
                </a:lnTo>
                <a:lnTo>
                  <a:pt x="235" y="3"/>
                </a:lnTo>
                <a:lnTo>
                  <a:pt x="235" y="3"/>
                </a:lnTo>
                <a:lnTo>
                  <a:pt x="238" y="2"/>
                </a:lnTo>
                <a:lnTo>
                  <a:pt x="238" y="2"/>
                </a:lnTo>
                <a:lnTo>
                  <a:pt x="244" y="1"/>
                </a:lnTo>
                <a:lnTo>
                  <a:pt x="246" y="0"/>
                </a:lnTo>
                <a:lnTo>
                  <a:pt x="246" y="0"/>
                </a:lnTo>
                <a:lnTo>
                  <a:pt x="246" y="0"/>
                </a:lnTo>
                <a:lnTo>
                  <a:pt x="247" y="0"/>
                </a:lnTo>
                <a:lnTo>
                  <a:pt x="249" y="3"/>
                </a:lnTo>
                <a:lnTo>
                  <a:pt x="250" y="5"/>
                </a:lnTo>
                <a:lnTo>
                  <a:pt x="252" y="9"/>
                </a:lnTo>
                <a:lnTo>
                  <a:pt x="253" y="11"/>
                </a:lnTo>
                <a:lnTo>
                  <a:pt x="255" y="16"/>
                </a:lnTo>
                <a:lnTo>
                  <a:pt x="256" y="18"/>
                </a:lnTo>
                <a:lnTo>
                  <a:pt x="258" y="19"/>
                </a:lnTo>
                <a:lnTo>
                  <a:pt x="262" y="29"/>
                </a:lnTo>
                <a:lnTo>
                  <a:pt x="267" y="37"/>
                </a:lnTo>
                <a:lnTo>
                  <a:pt x="269" y="41"/>
                </a:lnTo>
                <a:lnTo>
                  <a:pt x="270" y="44"/>
                </a:lnTo>
                <a:lnTo>
                  <a:pt x="271" y="45"/>
                </a:lnTo>
                <a:lnTo>
                  <a:pt x="271" y="45"/>
                </a:lnTo>
                <a:lnTo>
                  <a:pt x="272" y="47"/>
                </a:lnTo>
                <a:lnTo>
                  <a:pt x="273" y="50"/>
                </a:lnTo>
                <a:lnTo>
                  <a:pt x="276" y="55"/>
                </a:lnTo>
                <a:lnTo>
                  <a:pt x="281" y="64"/>
                </a:lnTo>
                <a:lnTo>
                  <a:pt x="281" y="66"/>
                </a:lnTo>
                <a:lnTo>
                  <a:pt x="282" y="67"/>
                </a:lnTo>
                <a:lnTo>
                  <a:pt x="282" y="68"/>
                </a:lnTo>
                <a:lnTo>
                  <a:pt x="284" y="69"/>
                </a:lnTo>
                <a:close/>
              </a:path>
            </a:pathLst>
          </a:custGeom>
          <a:solidFill>
            <a:schemeClr val="accent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2318" name="Freeform 2339">
            <a:extLst>
              <a:ext uri="{FF2B5EF4-FFF2-40B4-BE49-F238E27FC236}">
                <a16:creationId xmlns:a16="http://schemas.microsoft.com/office/drawing/2014/main" id="{AABEC0FF-2F8A-DF86-50B6-D009CCEB0C64}"/>
              </a:ext>
            </a:extLst>
          </p:cNvPr>
          <p:cNvSpPr>
            <a:spLocks/>
          </p:cNvSpPr>
          <p:nvPr/>
        </p:nvSpPr>
        <p:spPr bwMode="auto">
          <a:xfrm>
            <a:off x="3875187" y="3672160"/>
            <a:ext cx="563563" cy="614363"/>
          </a:xfrm>
          <a:custGeom>
            <a:avLst/>
            <a:gdLst>
              <a:gd name="T0" fmla="*/ 348 w 355"/>
              <a:gd name="T1" fmla="*/ 119 h 387"/>
              <a:gd name="T2" fmla="*/ 350 w 355"/>
              <a:gd name="T3" fmla="*/ 164 h 387"/>
              <a:gd name="T4" fmla="*/ 342 w 355"/>
              <a:gd name="T5" fmla="*/ 179 h 387"/>
              <a:gd name="T6" fmla="*/ 325 w 355"/>
              <a:gd name="T7" fmla="*/ 207 h 387"/>
              <a:gd name="T8" fmla="*/ 311 w 355"/>
              <a:gd name="T9" fmla="*/ 218 h 387"/>
              <a:gd name="T10" fmla="*/ 300 w 355"/>
              <a:gd name="T11" fmla="*/ 227 h 387"/>
              <a:gd name="T12" fmla="*/ 282 w 355"/>
              <a:gd name="T13" fmla="*/ 241 h 387"/>
              <a:gd name="T14" fmla="*/ 285 w 355"/>
              <a:gd name="T15" fmla="*/ 260 h 387"/>
              <a:gd name="T16" fmla="*/ 288 w 355"/>
              <a:gd name="T17" fmla="*/ 273 h 387"/>
              <a:gd name="T18" fmla="*/ 289 w 355"/>
              <a:gd name="T19" fmla="*/ 283 h 387"/>
              <a:gd name="T20" fmla="*/ 291 w 355"/>
              <a:gd name="T21" fmla="*/ 293 h 387"/>
              <a:gd name="T22" fmla="*/ 299 w 355"/>
              <a:gd name="T23" fmla="*/ 311 h 387"/>
              <a:gd name="T24" fmla="*/ 306 w 355"/>
              <a:gd name="T25" fmla="*/ 324 h 387"/>
              <a:gd name="T26" fmla="*/ 317 w 355"/>
              <a:gd name="T27" fmla="*/ 328 h 387"/>
              <a:gd name="T28" fmla="*/ 314 w 355"/>
              <a:gd name="T29" fmla="*/ 337 h 387"/>
              <a:gd name="T30" fmla="*/ 308 w 355"/>
              <a:gd name="T31" fmla="*/ 346 h 387"/>
              <a:gd name="T32" fmla="*/ 295 w 355"/>
              <a:gd name="T33" fmla="*/ 369 h 387"/>
              <a:gd name="T34" fmla="*/ 266 w 355"/>
              <a:gd name="T35" fmla="*/ 377 h 387"/>
              <a:gd name="T36" fmla="*/ 232 w 355"/>
              <a:gd name="T37" fmla="*/ 386 h 387"/>
              <a:gd name="T38" fmla="*/ 219 w 355"/>
              <a:gd name="T39" fmla="*/ 377 h 387"/>
              <a:gd name="T40" fmla="*/ 212 w 355"/>
              <a:gd name="T41" fmla="*/ 372 h 387"/>
              <a:gd name="T42" fmla="*/ 195 w 355"/>
              <a:gd name="T43" fmla="*/ 361 h 387"/>
              <a:gd name="T44" fmla="*/ 156 w 355"/>
              <a:gd name="T45" fmla="*/ 332 h 387"/>
              <a:gd name="T46" fmla="*/ 148 w 355"/>
              <a:gd name="T47" fmla="*/ 328 h 387"/>
              <a:gd name="T48" fmla="*/ 128 w 355"/>
              <a:gd name="T49" fmla="*/ 313 h 387"/>
              <a:gd name="T50" fmla="*/ 67 w 355"/>
              <a:gd name="T51" fmla="*/ 282 h 387"/>
              <a:gd name="T52" fmla="*/ 30 w 355"/>
              <a:gd name="T53" fmla="*/ 266 h 387"/>
              <a:gd name="T54" fmla="*/ 16 w 355"/>
              <a:gd name="T55" fmla="*/ 262 h 387"/>
              <a:gd name="T56" fmla="*/ 4 w 355"/>
              <a:gd name="T57" fmla="*/ 256 h 387"/>
              <a:gd name="T58" fmla="*/ 8 w 355"/>
              <a:gd name="T59" fmla="*/ 236 h 387"/>
              <a:gd name="T60" fmla="*/ 12 w 355"/>
              <a:gd name="T61" fmla="*/ 226 h 387"/>
              <a:gd name="T62" fmla="*/ 21 w 355"/>
              <a:gd name="T63" fmla="*/ 201 h 387"/>
              <a:gd name="T64" fmla="*/ 26 w 355"/>
              <a:gd name="T65" fmla="*/ 187 h 387"/>
              <a:gd name="T66" fmla="*/ 33 w 355"/>
              <a:gd name="T67" fmla="*/ 169 h 387"/>
              <a:gd name="T68" fmla="*/ 35 w 355"/>
              <a:gd name="T69" fmla="*/ 130 h 387"/>
              <a:gd name="T70" fmla="*/ 33 w 355"/>
              <a:gd name="T71" fmla="*/ 105 h 387"/>
              <a:gd name="T72" fmla="*/ 33 w 355"/>
              <a:gd name="T73" fmla="*/ 77 h 387"/>
              <a:gd name="T74" fmla="*/ 41 w 355"/>
              <a:gd name="T75" fmla="*/ 5 h 387"/>
              <a:gd name="T76" fmla="*/ 65 w 355"/>
              <a:gd name="T77" fmla="*/ 4 h 387"/>
              <a:gd name="T78" fmla="*/ 86 w 355"/>
              <a:gd name="T79" fmla="*/ 7 h 387"/>
              <a:gd name="T80" fmla="*/ 122 w 355"/>
              <a:gd name="T81" fmla="*/ 14 h 387"/>
              <a:gd name="T82" fmla="*/ 191 w 355"/>
              <a:gd name="T83" fmla="*/ 28 h 387"/>
              <a:gd name="T84" fmla="*/ 243 w 355"/>
              <a:gd name="T85" fmla="*/ 37 h 387"/>
              <a:gd name="T86" fmla="*/ 271 w 355"/>
              <a:gd name="T87" fmla="*/ 43 h 387"/>
              <a:gd name="T88" fmla="*/ 299 w 355"/>
              <a:gd name="T89" fmla="*/ 49 h 387"/>
              <a:gd name="T90" fmla="*/ 302 w 355"/>
              <a:gd name="T91" fmla="*/ 56 h 387"/>
              <a:gd name="T92" fmla="*/ 305 w 355"/>
              <a:gd name="T93" fmla="*/ 57 h 387"/>
              <a:gd name="T94" fmla="*/ 305 w 355"/>
              <a:gd name="T95" fmla="*/ 63 h 387"/>
              <a:gd name="T96" fmla="*/ 303 w 355"/>
              <a:gd name="T97" fmla="*/ 65 h 387"/>
              <a:gd name="T98" fmla="*/ 305 w 355"/>
              <a:gd name="T99" fmla="*/ 70 h 387"/>
              <a:gd name="T100" fmla="*/ 307 w 355"/>
              <a:gd name="T101" fmla="*/ 70 h 387"/>
              <a:gd name="T102" fmla="*/ 311 w 355"/>
              <a:gd name="T103" fmla="*/ 70 h 387"/>
              <a:gd name="T104" fmla="*/ 316 w 355"/>
              <a:gd name="T105" fmla="*/ 64 h 387"/>
              <a:gd name="T106" fmla="*/ 320 w 355"/>
              <a:gd name="T107" fmla="*/ 63 h 387"/>
              <a:gd name="T108" fmla="*/ 324 w 355"/>
              <a:gd name="T109" fmla="*/ 64 h 387"/>
              <a:gd name="T110" fmla="*/ 323 w 355"/>
              <a:gd name="T111" fmla="*/ 68 h 387"/>
              <a:gd name="T112" fmla="*/ 337 w 355"/>
              <a:gd name="T113" fmla="*/ 90 h 3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355" h="387">
                <a:moveTo>
                  <a:pt x="343" y="98"/>
                </a:moveTo>
                <a:lnTo>
                  <a:pt x="343" y="99"/>
                </a:lnTo>
                <a:lnTo>
                  <a:pt x="344" y="101"/>
                </a:lnTo>
                <a:lnTo>
                  <a:pt x="344" y="105"/>
                </a:lnTo>
                <a:lnTo>
                  <a:pt x="346" y="111"/>
                </a:lnTo>
                <a:lnTo>
                  <a:pt x="348" y="119"/>
                </a:lnTo>
                <a:lnTo>
                  <a:pt x="351" y="132"/>
                </a:lnTo>
                <a:lnTo>
                  <a:pt x="353" y="146"/>
                </a:lnTo>
                <a:lnTo>
                  <a:pt x="354" y="148"/>
                </a:lnTo>
                <a:lnTo>
                  <a:pt x="355" y="155"/>
                </a:lnTo>
                <a:lnTo>
                  <a:pt x="354" y="156"/>
                </a:lnTo>
                <a:lnTo>
                  <a:pt x="350" y="164"/>
                </a:lnTo>
                <a:lnTo>
                  <a:pt x="350" y="165"/>
                </a:lnTo>
                <a:lnTo>
                  <a:pt x="350" y="165"/>
                </a:lnTo>
                <a:lnTo>
                  <a:pt x="346" y="172"/>
                </a:lnTo>
                <a:lnTo>
                  <a:pt x="344" y="174"/>
                </a:lnTo>
                <a:lnTo>
                  <a:pt x="343" y="178"/>
                </a:lnTo>
                <a:lnTo>
                  <a:pt x="342" y="179"/>
                </a:lnTo>
                <a:lnTo>
                  <a:pt x="340" y="183"/>
                </a:lnTo>
                <a:lnTo>
                  <a:pt x="338" y="183"/>
                </a:lnTo>
                <a:lnTo>
                  <a:pt x="326" y="206"/>
                </a:lnTo>
                <a:lnTo>
                  <a:pt x="326" y="206"/>
                </a:lnTo>
                <a:lnTo>
                  <a:pt x="325" y="206"/>
                </a:lnTo>
                <a:lnTo>
                  <a:pt x="325" y="207"/>
                </a:lnTo>
                <a:lnTo>
                  <a:pt x="324" y="207"/>
                </a:lnTo>
                <a:lnTo>
                  <a:pt x="317" y="213"/>
                </a:lnTo>
                <a:lnTo>
                  <a:pt x="314" y="215"/>
                </a:lnTo>
                <a:lnTo>
                  <a:pt x="314" y="215"/>
                </a:lnTo>
                <a:lnTo>
                  <a:pt x="314" y="215"/>
                </a:lnTo>
                <a:lnTo>
                  <a:pt x="311" y="218"/>
                </a:lnTo>
                <a:lnTo>
                  <a:pt x="310" y="219"/>
                </a:lnTo>
                <a:lnTo>
                  <a:pt x="309" y="219"/>
                </a:lnTo>
                <a:lnTo>
                  <a:pt x="308" y="220"/>
                </a:lnTo>
                <a:lnTo>
                  <a:pt x="308" y="220"/>
                </a:lnTo>
                <a:lnTo>
                  <a:pt x="300" y="226"/>
                </a:lnTo>
                <a:lnTo>
                  <a:pt x="300" y="227"/>
                </a:lnTo>
                <a:lnTo>
                  <a:pt x="297" y="229"/>
                </a:lnTo>
                <a:lnTo>
                  <a:pt x="295" y="230"/>
                </a:lnTo>
                <a:lnTo>
                  <a:pt x="292" y="232"/>
                </a:lnTo>
                <a:lnTo>
                  <a:pt x="282" y="240"/>
                </a:lnTo>
                <a:lnTo>
                  <a:pt x="282" y="241"/>
                </a:lnTo>
                <a:lnTo>
                  <a:pt x="282" y="241"/>
                </a:lnTo>
                <a:lnTo>
                  <a:pt x="283" y="248"/>
                </a:lnTo>
                <a:lnTo>
                  <a:pt x="283" y="248"/>
                </a:lnTo>
                <a:lnTo>
                  <a:pt x="283" y="249"/>
                </a:lnTo>
                <a:lnTo>
                  <a:pt x="284" y="253"/>
                </a:lnTo>
                <a:lnTo>
                  <a:pt x="284" y="255"/>
                </a:lnTo>
                <a:lnTo>
                  <a:pt x="285" y="260"/>
                </a:lnTo>
                <a:lnTo>
                  <a:pt x="285" y="260"/>
                </a:lnTo>
                <a:lnTo>
                  <a:pt x="285" y="264"/>
                </a:lnTo>
                <a:lnTo>
                  <a:pt x="286" y="269"/>
                </a:lnTo>
                <a:lnTo>
                  <a:pt x="286" y="270"/>
                </a:lnTo>
                <a:lnTo>
                  <a:pt x="288" y="273"/>
                </a:lnTo>
                <a:lnTo>
                  <a:pt x="288" y="273"/>
                </a:lnTo>
                <a:lnTo>
                  <a:pt x="288" y="273"/>
                </a:lnTo>
                <a:lnTo>
                  <a:pt x="288" y="274"/>
                </a:lnTo>
                <a:lnTo>
                  <a:pt x="288" y="275"/>
                </a:lnTo>
                <a:lnTo>
                  <a:pt x="288" y="277"/>
                </a:lnTo>
                <a:lnTo>
                  <a:pt x="289" y="282"/>
                </a:lnTo>
                <a:lnTo>
                  <a:pt x="289" y="283"/>
                </a:lnTo>
                <a:lnTo>
                  <a:pt x="290" y="286"/>
                </a:lnTo>
                <a:lnTo>
                  <a:pt x="290" y="286"/>
                </a:lnTo>
                <a:lnTo>
                  <a:pt x="290" y="290"/>
                </a:lnTo>
                <a:lnTo>
                  <a:pt x="291" y="291"/>
                </a:lnTo>
                <a:lnTo>
                  <a:pt x="291" y="291"/>
                </a:lnTo>
                <a:lnTo>
                  <a:pt x="291" y="293"/>
                </a:lnTo>
                <a:lnTo>
                  <a:pt x="291" y="293"/>
                </a:lnTo>
                <a:lnTo>
                  <a:pt x="293" y="294"/>
                </a:lnTo>
                <a:lnTo>
                  <a:pt x="298" y="299"/>
                </a:lnTo>
                <a:lnTo>
                  <a:pt x="298" y="299"/>
                </a:lnTo>
                <a:lnTo>
                  <a:pt x="299" y="311"/>
                </a:lnTo>
                <a:lnTo>
                  <a:pt x="299" y="311"/>
                </a:lnTo>
                <a:lnTo>
                  <a:pt x="300" y="314"/>
                </a:lnTo>
                <a:lnTo>
                  <a:pt x="300" y="318"/>
                </a:lnTo>
                <a:lnTo>
                  <a:pt x="301" y="320"/>
                </a:lnTo>
                <a:lnTo>
                  <a:pt x="301" y="323"/>
                </a:lnTo>
                <a:lnTo>
                  <a:pt x="302" y="323"/>
                </a:lnTo>
                <a:lnTo>
                  <a:pt x="306" y="324"/>
                </a:lnTo>
                <a:lnTo>
                  <a:pt x="306" y="324"/>
                </a:lnTo>
                <a:lnTo>
                  <a:pt x="306" y="324"/>
                </a:lnTo>
                <a:lnTo>
                  <a:pt x="306" y="324"/>
                </a:lnTo>
                <a:lnTo>
                  <a:pt x="308" y="324"/>
                </a:lnTo>
                <a:lnTo>
                  <a:pt x="308" y="325"/>
                </a:lnTo>
                <a:lnTo>
                  <a:pt x="317" y="328"/>
                </a:lnTo>
                <a:lnTo>
                  <a:pt x="318" y="328"/>
                </a:lnTo>
                <a:lnTo>
                  <a:pt x="317" y="328"/>
                </a:lnTo>
                <a:lnTo>
                  <a:pt x="315" y="333"/>
                </a:lnTo>
                <a:lnTo>
                  <a:pt x="315" y="335"/>
                </a:lnTo>
                <a:lnTo>
                  <a:pt x="315" y="335"/>
                </a:lnTo>
                <a:lnTo>
                  <a:pt x="314" y="337"/>
                </a:lnTo>
                <a:lnTo>
                  <a:pt x="310" y="343"/>
                </a:lnTo>
                <a:lnTo>
                  <a:pt x="309" y="344"/>
                </a:lnTo>
                <a:lnTo>
                  <a:pt x="309" y="345"/>
                </a:lnTo>
                <a:lnTo>
                  <a:pt x="309" y="345"/>
                </a:lnTo>
                <a:lnTo>
                  <a:pt x="308" y="346"/>
                </a:lnTo>
                <a:lnTo>
                  <a:pt x="308" y="346"/>
                </a:lnTo>
                <a:lnTo>
                  <a:pt x="308" y="346"/>
                </a:lnTo>
                <a:lnTo>
                  <a:pt x="306" y="349"/>
                </a:lnTo>
                <a:lnTo>
                  <a:pt x="300" y="361"/>
                </a:lnTo>
                <a:lnTo>
                  <a:pt x="297" y="369"/>
                </a:lnTo>
                <a:lnTo>
                  <a:pt x="295" y="369"/>
                </a:lnTo>
                <a:lnTo>
                  <a:pt x="295" y="369"/>
                </a:lnTo>
                <a:lnTo>
                  <a:pt x="295" y="370"/>
                </a:lnTo>
                <a:lnTo>
                  <a:pt x="293" y="370"/>
                </a:lnTo>
                <a:lnTo>
                  <a:pt x="281" y="373"/>
                </a:lnTo>
                <a:lnTo>
                  <a:pt x="272" y="375"/>
                </a:lnTo>
                <a:lnTo>
                  <a:pt x="271" y="375"/>
                </a:lnTo>
                <a:lnTo>
                  <a:pt x="266" y="377"/>
                </a:lnTo>
                <a:lnTo>
                  <a:pt x="264" y="378"/>
                </a:lnTo>
                <a:lnTo>
                  <a:pt x="259" y="379"/>
                </a:lnTo>
                <a:lnTo>
                  <a:pt x="252" y="381"/>
                </a:lnTo>
                <a:lnTo>
                  <a:pt x="245" y="383"/>
                </a:lnTo>
                <a:lnTo>
                  <a:pt x="238" y="385"/>
                </a:lnTo>
                <a:lnTo>
                  <a:pt x="232" y="386"/>
                </a:lnTo>
                <a:lnTo>
                  <a:pt x="232" y="387"/>
                </a:lnTo>
                <a:lnTo>
                  <a:pt x="232" y="387"/>
                </a:lnTo>
                <a:lnTo>
                  <a:pt x="226" y="382"/>
                </a:lnTo>
                <a:lnTo>
                  <a:pt x="225" y="382"/>
                </a:lnTo>
                <a:lnTo>
                  <a:pt x="220" y="378"/>
                </a:lnTo>
                <a:lnTo>
                  <a:pt x="219" y="377"/>
                </a:lnTo>
                <a:lnTo>
                  <a:pt x="215" y="375"/>
                </a:lnTo>
                <a:lnTo>
                  <a:pt x="214" y="374"/>
                </a:lnTo>
                <a:lnTo>
                  <a:pt x="214" y="373"/>
                </a:lnTo>
                <a:lnTo>
                  <a:pt x="214" y="373"/>
                </a:lnTo>
                <a:lnTo>
                  <a:pt x="213" y="373"/>
                </a:lnTo>
                <a:lnTo>
                  <a:pt x="212" y="372"/>
                </a:lnTo>
                <a:lnTo>
                  <a:pt x="210" y="371"/>
                </a:lnTo>
                <a:lnTo>
                  <a:pt x="208" y="370"/>
                </a:lnTo>
                <a:lnTo>
                  <a:pt x="204" y="366"/>
                </a:lnTo>
                <a:lnTo>
                  <a:pt x="202" y="365"/>
                </a:lnTo>
                <a:lnTo>
                  <a:pt x="197" y="362"/>
                </a:lnTo>
                <a:lnTo>
                  <a:pt x="195" y="361"/>
                </a:lnTo>
                <a:lnTo>
                  <a:pt x="179" y="349"/>
                </a:lnTo>
                <a:lnTo>
                  <a:pt x="174" y="346"/>
                </a:lnTo>
                <a:lnTo>
                  <a:pt x="165" y="339"/>
                </a:lnTo>
                <a:lnTo>
                  <a:pt x="163" y="337"/>
                </a:lnTo>
                <a:lnTo>
                  <a:pt x="157" y="333"/>
                </a:lnTo>
                <a:lnTo>
                  <a:pt x="156" y="332"/>
                </a:lnTo>
                <a:lnTo>
                  <a:pt x="155" y="332"/>
                </a:lnTo>
                <a:lnTo>
                  <a:pt x="153" y="331"/>
                </a:lnTo>
                <a:lnTo>
                  <a:pt x="153" y="330"/>
                </a:lnTo>
                <a:lnTo>
                  <a:pt x="152" y="329"/>
                </a:lnTo>
                <a:lnTo>
                  <a:pt x="150" y="328"/>
                </a:lnTo>
                <a:lnTo>
                  <a:pt x="148" y="328"/>
                </a:lnTo>
                <a:lnTo>
                  <a:pt x="142" y="322"/>
                </a:lnTo>
                <a:lnTo>
                  <a:pt x="137" y="319"/>
                </a:lnTo>
                <a:lnTo>
                  <a:pt x="136" y="318"/>
                </a:lnTo>
                <a:lnTo>
                  <a:pt x="136" y="318"/>
                </a:lnTo>
                <a:lnTo>
                  <a:pt x="131" y="315"/>
                </a:lnTo>
                <a:lnTo>
                  <a:pt x="128" y="313"/>
                </a:lnTo>
                <a:lnTo>
                  <a:pt x="109" y="298"/>
                </a:lnTo>
                <a:lnTo>
                  <a:pt x="108" y="298"/>
                </a:lnTo>
                <a:lnTo>
                  <a:pt x="108" y="298"/>
                </a:lnTo>
                <a:lnTo>
                  <a:pt x="74" y="285"/>
                </a:lnTo>
                <a:lnTo>
                  <a:pt x="74" y="285"/>
                </a:lnTo>
                <a:lnTo>
                  <a:pt x="67" y="282"/>
                </a:lnTo>
                <a:lnTo>
                  <a:pt x="67" y="281"/>
                </a:lnTo>
                <a:lnTo>
                  <a:pt x="50" y="275"/>
                </a:lnTo>
                <a:lnTo>
                  <a:pt x="49" y="274"/>
                </a:lnTo>
                <a:lnTo>
                  <a:pt x="40" y="271"/>
                </a:lnTo>
                <a:lnTo>
                  <a:pt x="38" y="270"/>
                </a:lnTo>
                <a:lnTo>
                  <a:pt x="30" y="266"/>
                </a:lnTo>
                <a:lnTo>
                  <a:pt x="26" y="265"/>
                </a:lnTo>
                <a:lnTo>
                  <a:pt x="26" y="265"/>
                </a:lnTo>
                <a:lnTo>
                  <a:pt x="23" y="264"/>
                </a:lnTo>
                <a:lnTo>
                  <a:pt x="22" y="263"/>
                </a:lnTo>
                <a:lnTo>
                  <a:pt x="17" y="262"/>
                </a:lnTo>
                <a:lnTo>
                  <a:pt x="16" y="262"/>
                </a:lnTo>
                <a:lnTo>
                  <a:pt x="13" y="260"/>
                </a:lnTo>
                <a:lnTo>
                  <a:pt x="12" y="260"/>
                </a:lnTo>
                <a:lnTo>
                  <a:pt x="6" y="257"/>
                </a:lnTo>
                <a:lnTo>
                  <a:pt x="5" y="257"/>
                </a:lnTo>
                <a:lnTo>
                  <a:pt x="4" y="256"/>
                </a:lnTo>
                <a:lnTo>
                  <a:pt x="4" y="256"/>
                </a:lnTo>
                <a:lnTo>
                  <a:pt x="0" y="255"/>
                </a:lnTo>
                <a:lnTo>
                  <a:pt x="0" y="255"/>
                </a:lnTo>
                <a:lnTo>
                  <a:pt x="1" y="253"/>
                </a:lnTo>
                <a:lnTo>
                  <a:pt x="1" y="252"/>
                </a:lnTo>
                <a:lnTo>
                  <a:pt x="6" y="240"/>
                </a:lnTo>
                <a:lnTo>
                  <a:pt x="8" y="236"/>
                </a:lnTo>
                <a:lnTo>
                  <a:pt x="9" y="231"/>
                </a:lnTo>
                <a:lnTo>
                  <a:pt x="10" y="228"/>
                </a:lnTo>
                <a:lnTo>
                  <a:pt x="12" y="227"/>
                </a:lnTo>
                <a:lnTo>
                  <a:pt x="12" y="227"/>
                </a:lnTo>
                <a:lnTo>
                  <a:pt x="12" y="227"/>
                </a:lnTo>
                <a:lnTo>
                  <a:pt x="12" y="226"/>
                </a:lnTo>
                <a:lnTo>
                  <a:pt x="12" y="226"/>
                </a:lnTo>
                <a:lnTo>
                  <a:pt x="13" y="222"/>
                </a:lnTo>
                <a:lnTo>
                  <a:pt x="17" y="212"/>
                </a:lnTo>
                <a:lnTo>
                  <a:pt x="18" y="210"/>
                </a:lnTo>
                <a:lnTo>
                  <a:pt x="19" y="206"/>
                </a:lnTo>
                <a:lnTo>
                  <a:pt x="21" y="201"/>
                </a:lnTo>
                <a:lnTo>
                  <a:pt x="22" y="199"/>
                </a:lnTo>
                <a:lnTo>
                  <a:pt x="22" y="198"/>
                </a:lnTo>
                <a:lnTo>
                  <a:pt x="23" y="197"/>
                </a:lnTo>
                <a:lnTo>
                  <a:pt x="24" y="193"/>
                </a:lnTo>
                <a:lnTo>
                  <a:pt x="25" y="190"/>
                </a:lnTo>
                <a:lnTo>
                  <a:pt x="26" y="187"/>
                </a:lnTo>
                <a:lnTo>
                  <a:pt x="30" y="178"/>
                </a:lnTo>
                <a:lnTo>
                  <a:pt x="30" y="178"/>
                </a:lnTo>
                <a:lnTo>
                  <a:pt x="32" y="173"/>
                </a:lnTo>
                <a:lnTo>
                  <a:pt x="32" y="172"/>
                </a:lnTo>
                <a:lnTo>
                  <a:pt x="33" y="170"/>
                </a:lnTo>
                <a:lnTo>
                  <a:pt x="33" y="169"/>
                </a:lnTo>
                <a:lnTo>
                  <a:pt x="34" y="164"/>
                </a:lnTo>
                <a:lnTo>
                  <a:pt x="34" y="159"/>
                </a:lnTo>
                <a:lnTo>
                  <a:pt x="34" y="154"/>
                </a:lnTo>
                <a:lnTo>
                  <a:pt x="34" y="147"/>
                </a:lnTo>
                <a:lnTo>
                  <a:pt x="35" y="144"/>
                </a:lnTo>
                <a:lnTo>
                  <a:pt x="35" y="130"/>
                </a:lnTo>
                <a:lnTo>
                  <a:pt x="35" y="128"/>
                </a:lnTo>
                <a:lnTo>
                  <a:pt x="35" y="124"/>
                </a:lnTo>
                <a:lnTo>
                  <a:pt x="36" y="120"/>
                </a:lnTo>
                <a:lnTo>
                  <a:pt x="35" y="116"/>
                </a:lnTo>
                <a:lnTo>
                  <a:pt x="33" y="105"/>
                </a:lnTo>
                <a:lnTo>
                  <a:pt x="33" y="105"/>
                </a:lnTo>
                <a:lnTo>
                  <a:pt x="31" y="93"/>
                </a:lnTo>
                <a:lnTo>
                  <a:pt x="31" y="93"/>
                </a:lnTo>
                <a:lnTo>
                  <a:pt x="31" y="93"/>
                </a:lnTo>
                <a:lnTo>
                  <a:pt x="31" y="92"/>
                </a:lnTo>
                <a:lnTo>
                  <a:pt x="32" y="79"/>
                </a:lnTo>
                <a:lnTo>
                  <a:pt x="33" y="77"/>
                </a:lnTo>
                <a:lnTo>
                  <a:pt x="33" y="73"/>
                </a:lnTo>
                <a:lnTo>
                  <a:pt x="35" y="51"/>
                </a:lnTo>
                <a:lnTo>
                  <a:pt x="39" y="20"/>
                </a:lnTo>
                <a:lnTo>
                  <a:pt x="39" y="20"/>
                </a:lnTo>
                <a:lnTo>
                  <a:pt x="40" y="12"/>
                </a:lnTo>
                <a:lnTo>
                  <a:pt x="41" y="5"/>
                </a:lnTo>
                <a:lnTo>
                  <a:pt x="41" y="2"/>
                </a:lnTo>
                <a:lnTo>
                  <a:pt x="41" y="1"/>
                </a:lnTo>
                <a:lnTo>
                  <a:pt x="41" y="0"/>
                </a:lnTo>
                <a:lnTo>
                  <a:pt x="43" y="0"/>
                </a:lnTo>
                <a:lnTo>
                  <a:pt x="59" y="3"/>
                </a:lnTo>
                <a:lnTo>
                  <a:pt x="65" y="4"/>
                </a:lnTo>
                <a:lnTo>
                  <a:pt x="75" y="5"/>
                </a:lnTo>
                <a:lnTo>
                  <a:pt x="81" y="6"/>
                </a:lnTo>
                <a:lnTo>
                  <a:pt x="81" y="6"/>
                </a:lnTo>
                <a:lnTo>
                  <a:pt x="82" y="7"/>
                </a:lnTo>
                <a:lnTo>
                  <a:pt x="83" y="7"/>
                </a:lnTo>
                <a:lnTo>
                  <a:pt x="86" y="7"/>
                </a:lnTo>
                <a:lnTo>
                  <a:pt x="87" y="9"/>
                </a:lnTo>
                <a:lnTo>
                  <a:pt x="88" y="9"/>
                </a:lnTo>
                <a:lnTo>
                  <a:pt x="92" y="9"/>
                </a:lnTo>
                <a:lnTo>
                  <a:pt x="93" y="9"/>
                </a:lnTo>
                <a:lnTo>
                  <a:pt x="103" y="11"/>
                </a:lnTo>
                <a:lnTo>
                  <a:pt x="122" y="14"/>
                </a:lnTo>
                <a:lnTo>
                  <a:pt x="125" y="15"/>
                </a:lnTo>
                <a:lnTo>
                  <a:pt x="138" y="18"/>
                </a:lnTo>
                <a:lnTo>
                  <a:pt x="162" y="22"/>
                </a:lnTo>
                <a:lnTo>
                  <a:pt x="173" y="24"/>
                </a:lnTo>
                <a:lnTo>
                  <a:pt x="178" y="26"/>
                </a:lnTo>
                <a:lnTo>
                  <a:pt x="191" y="28"/>
                </a:lnTo>
                <a:lnTo>
                  <a:pt x="204" y="30"/>
                </a:lnTo>
                <a:lnTo>
                  <a:pt x="204" y="30"/>
                </a:lnTo>
                <a:lnTo>
                  <a:pt x="211" y="31"/>
                </a:lnTo>
                <a:lnTo>
                  <a:pt x="215" y="32"/>
                </a:lnTo>
                <a:lnTo>
                  <a:pt x="226" y="35"/>
                </a:lnTo>
                <a:lnTo>
                  <a:pt x="243" y="37"/>
                </a:lnTo>
                <a:lnTo>
                  <a:pt x="251" y="39"/>
                </a:lnTo>
                <a:lnTo>
                  <a:pt x="256" y="40"/>
                </a:lnTo>
                <a:lnTo>
                  <a:pt x="262" y="42"/>
                </a:lnTo>
                <a:lnTo>
                  <a:pt x="264" y="42"/>
                </a:lnTo>
                <a:lnTo>
                  <a:pt x="268" y="43"/>
                </a:lnTo>
                <a:lnTo>
                  <a:pt x="271" y="43"/>
                </a:lnTo>
                <a:lnTo>
                  <a:pt x="273" y="44"/>
                </a:lnTo>
                <a:lnTo>
                  <a:pt x="282" y="45"/>
                </a:lnTo>
                <a:lnTo>
                  <a:pt x="298" y="48"/>
                </a:lnTo>
                <a:lnTo>
                  <a:pt x="299" y="48"/>
                </a:lnTo>
                <a:lnTo>
                  <a:pt x="299" y="49"/>
                </a:lnTo>
                <a:lnTo>
                  <a:pt x="299" y="49"/>
                </a:lnTo>
                <a:lnTo>
                  <a:pt x="299" y="49"/>
                </a:lnTo>
                <a:lnTo>
                  <a:pt x="300" y="51"/>
                </a:lnTo>
                <a:lnTo>
                  <a:pt x="301" y="53"/>
                </a:lnTo>
                <a:lnTo>
                  <a:pt x="301" y="54"/>
                </a:lnTo>
                <a:lnTo>
                  <a:pt x="302" y="55"/>
                </a:lnTo>
                <a:lnTo>
                  <a:pt x="302" y="56"/>
                </a:lnTo>
                <a:lnTo>
                  <a:pt x="303" y="56"/>
                </a:lnTo>
                <a:lnTo>
                  <a:pt x="303" y="56"/>
                </a:lnTo>
                <a:lnTo>
                  <a:pt x="303" y="56"/>
                </a:lnTo>
                <a:lnTo>
                  <a:pt x="303" y="56"/>
                </a:lnTo>
                <a:lnTo>
                  <a:pt x="303" y="57"/>
                </a:lnTo>
                <a:lnTo>
                  <a:pt x="305" y="57"/>
                </a:lnTo>
                <a:lnTo>
                  <a:pt x="305" y="59"/>
                </a:lnTo>
                <a:lnTo>
                  <a:pt x="305" y="60"/>
                </a:lnTo>
                <a:lnTo>
                  <a:pt x="305" y="60"/>
                </a:lnTo>
                <a:lnTo>
                  <a:pt x="305" y="61"/>
                </a:lnTo>
                <a:lnTo>
                  <a:pt x="305" y="62"/>
                </a:lnTo>
                <a:lnTo>
                  <a:pt x="305" y="63"/>
                </a:lnTo>
                <a:lnTo>
                  <a:pt x="305" y="63"/>
                </a:lnTo>
                <a:lnTo>
                  <a:pt x="305" y="63"/>
                </a:lnTo>
                <a:lnTo>
                  <a:pt x="303" y="64"/>
                </a:lnTo>
                <a:lnTo>
                  <a:pt x="303" y="64"/>
                </a:lnTo>
                <a:lnTo>
                  <a:pt x="303" y="65"/>
                </a:lnTo>
                <a:lnTo>
                  <a:pt x="303" y="65"/>
                </a:lnTo>
                <a:lnTo>
                  <a:pt x="303" y="67"/>
                </a:lnTo>
                <a:lnTo>
                  <a:pt x="303" y="68"/>
                </a:lnTo>
                <a:lnTo>
                  <a:pt x="303" y="69"/>
                </a:lnTo>
                <a:lnTo>
                  <a:pt x="303" y="69"/>
                </a:lnTo>
                <a:lnTo>
                  <a:pt x="305" y="70"/>
                </a:lnTo>
                <a:lnTo>
                  <a:pt x="305" y="70"/>
                </a:lnTo>
                <a:lnTo>
                  <a:pt x="305" y="70"/>
                </a:lnTo>
                <a:lnTo>
                  <a:pt x="306" y="70"/>
                </a:lnTo>
                <a:lnTo>
                  <a:pt x="306" y="70"/>
                </a:lnTo>
                <a:lnTo>
                  <a:pt x="306" y="70"/>
                </a:lnTo>
                <a:lnTo>
                  <a:pt x="307" y="70"/>
                </a:lnTo>
                <a:lnTo>
                  <a:pt x="307" y="70"/>
                </a:lnTo>
                <a:lnTo>
                  <a:pt x="308" y="70"/>
                </a:lnTo>
                <a:lnTo>
                  <a:pt x="309" y="70"/>
                </a:lnTo>
                <a:lnTo>
                  <a:pt x="309" y="70"/>
                </a:lnTo>
                <a:lnTo>
                  <a:pt x="310" y="70"/>
                </a:lnTo>
                <a:lnTo>
                  <a:pt x="310" y="70"/>
                </a:lnTo>
                <a:lnTo>
                  <a:pt x="311" y="70"/>
                </a:lnTo>
                <a:lnTo>
                  <a:pt x="311" y="70"/>
                </a:lnTo>
                <a:lnTo>
                  <a:pt x="312" y="69"/>
                </a:lnTo>
                <a:lnTo>
                  <a:pt x="312" y="68"/>
                </a:lnTo>
                <a:lnTo>
                  <a:pt x="315" y="65"/>
                </a:lnTo>
                <a:lnTo>
                  <a:pt x="315" y="64"/>
                </a:lnTo>
                <a:lnTo>
                  <a:pt x="316" y="64"/>
                </a:lnTo>
                <a:lnTo>
                  <a:pt x="317" y="64"/>
                </a:lnTo>
                <a:lnTo>
                  <a:pt x="318" y="63"/>
                </a:lnTo>
                <a:lnTo>
                  <a:pt x="318" y="63"/>
                </a:lnTo>
                <a:lnTo>
                  <a:pt x="319" y="63"/>
                </a:lnTo>
                <a:lnTo>
                  <a:pt x="319" y="63"/>
                </a:lnTo>
                <a:lnTo>
                  <a:pt x="320" y="63"/>
                </a:lnTo>
                <a:lnTo>
                  <a:pt x="321" y="63"/>
                </a:lnTo>
                <a:lnTo>
                  <a:pt x="323" y="63"/>
                </a:lnTo>
                <a:lnTo>
                  <a:pt x="323" y="63"/>
                </a:lnTo>
                <a:lnTo>
                  <a:pt x="323" y="63"/>
                </a:lnTo>
                <a:lnTo>
                  <a:pt x="323" y="63"/>
                </a:lnTo>
                <a:lnTo>
                  <a:pt x="324" y="64"/>
                </a:lnTo>
                <a:lnTo>
                  <a:pt x="324" y="64"/>
                </a:lnTo>
                <a:lnTo>
                  <a:pt x="324" y="64"/>
                </a:lnTo>
                <a:lnTo>
                  <a:pt x="324" y="64"/>
                </a:lnTo>
                <a:lnTo>
                  <a:pt x="324" y="65"/>
                </a:lnTo>
                <a:lnTo>
                  <a:pt x="323" y="67"/>
                </a:lnTo>
                <a:lnTo>
                  <a:pt x="323" y="68"/>
                </a:lnTo>
                <a:lnTo>
                  <a:pt x="323" y="69"/>
                </a:lnTo>
                <a:lnTo>
                  <a:pt x="324" y="69"/>
                </a:lnTo>
                <a:lnTo>
                  <a:pt x="325" y="72"/>
                </a:lnTo>
                <a:lnTo>
                  <a:pt x="331" y="80"/>
                </a:lnTo>
                <a:lnTo>
                  <a:pt x="337" y="90"/>
                </a:lnTo>
                <a:lnTo>
                  <a:pt x="337" y="90"/>
                </a:lnTo>
                <a:lnTo>
                  <a:pt x="338" y="92"/>
                </a:lnTo>
                <a:lnTo>
                  <a:pt x="338" y="92"/>
                </a:lnTo>
                <a:lnTo>
                  <a:pt x="343" y="98"/>
                </a:lnTo>
                <a:close/>
              </a:path>
            </a:pathLst>
          </a:custGeom>
          <a:solidFill>
            <a:srgbClr val="C3B99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14" name="Oval 25">
            <a:extLst>
              <a:ext uri="{FF2B5EF4-FFF2-40B4-BE49-F238E27FC236}">
                <a16:creationId xmlns:a16="http://schemas.microsoft.com/office/drawing/2014/main" id="{8C81EC78-6DEF-9BE2-02B8-DC6366396B23}"/>
              </a:ext>
            </a:extLst>
          </p:cNvPr>
          <p:cNvSpPr>
            <a:spLocks noChangeArrowheads="1"/>
          </p:cNvSpPr>
          <p:nvPr/>
        </p:nvSpPr>
        <p:spPr bwMode="gray">
          <a:xfrm>
            <a:off x="4696461" y="1739710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15" name="肘形连接符 164">
            <a:extLst>
              <a:ext uri="{FF2B5EF4-FFF2-40B4-BE49-F238E27FC236}">
                <a16:creationId xmlns:a16="http://schemas.microsoft.com/office/drawing/2014/main" id="{9528E809-694D-3FB3-6045-DD58EF80CDA1}"/>
              </a:ext>
            </a:extLst>
          </p:cNvPr>
          <p:cNvCxnSpPr>
            <a:cxnSpLocks/>
            <a:stCxn id="16" idx="1"/>
            <a:endCxn id="14" idx="0"/>
          </p:cNvCxnSpPr>
          <p:nvPr/>
        </p:nvCxnSpPr>
        <p:spPr>
          <a:xfrm rot="10800000" flipV="1">
            <a:off x="4738669" y="1500992"/>
            <a:ext cx="535838" cy="238718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6" name="圆角矩形 45">
            <a:extLst>
              <a:ext uri="{FF2B5EF4-FFF2-40B4-BE49-F238E27FC236}">
                <a16:creationId xmlns:a16="http://schemas.microsoft.com/office/drawing/2014/main" id="{F802F7FF-A89F-1F89-D766-46D2A4F2CD79}"/>
              </a:ext>
            </a:extLst>
          </p:cNvPr>
          <p:cNvSpPr/>
          <p:nvPr/>
        </p:nvSpPr>
        <p:spPr>
          <a:xfrm>
            <a:off x="5274507" y="1337011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Lowell</a:t>
            </a:r>
          </a:p>
        </p:txBody>
      </p:sp>
      <p:sp>
        <p:nvSpPr>
          <p:cNvPr id="21" name="Oval 25">
            <a:extLst>
              <a:ext uri="{FF2B5EF4-FFF2-40B4-BE49-F238E27FC236}">
                <a16:creationId xmlns:a16="http://schemas.microsoft.com/office/drawing/2014/main" id="{7DE925E8-6B8E-2DD4-D581-19E9693A559F}"/>
              </a:ext>
            </a:extLst>
          </p:cNvPr>
          <p:cNvSpPr>
            <a:spLocks noChangeArrowheads="1"/>
          </p:cNvSpPr>
          <p:nvPr/>
        </p:nvSpPr>
        <p:spPr bwMode="gray">
          <a:xfrm>
            <a:off x="4056381" y="3819970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22" name="肘形连接符 164">
            <a:extLst>
              <a:ext uri="{FF2B5EF4-FFF2-40B4-BE49-F238E27FC236}">
                <a16:creationId xmlns:a16="http://schemas.microsoft.com/office/drawing/2014/main" id="{02201CE1-8029-642D-1DC7-E7DC38CD4D0B}"/>
              </a:ext>
            </a:extLst>
          </p:cNvPr>
          <p:cNvCxnSpPr>
            <a:cxnSpLocks/>
            <a:stCxn id="23" idx="3"/>
            <a:endCxn id="21" idx="0"/>
          </p:cNvCxnSpPr>
          <p:nvPr/>
        </p:nvCxnSpPr>
        <p:spPr>
          <a:xfrm>
            <a:off x="3383010" y="3230510"/>
            <a:ext cx="715579" cy="589460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23" name="圆角矩形 45">
            <a:extLst>
              <a:ext uri="{FF2B5EF4-FFF2-40B4-BE49-F238E27FC236}">
                <a16:creationId xmlns:a16="http://schemas.microsoft.com/office/drawing/2014/main" id="{6B34ADAA-39A9-5F6D-724D-F404C68635F7}"/>
              </a:ext>
            </a:extLst>
          </p:cNvPr>
          <p:cNvSpPr/>
          <p:nvPr/>
        </p:nvSpPr>
        <p:spPr>
          <a:xfrm>
            <a:off x="2051720" y="3066529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Framingham</a:t>
            </a:r>
          </a:p>
        </p:txBody>
      </p:sp>
      <p:sp>
        <p:nvSpPr>
          <p:cNvPr id="25" name="Oval 25">
            <a:extLst>
              <a:ext uri="{FF2B5EF4-FFF2-40B4-BE49-F238E27FC236}">
                <a16:creationId xmlns:a16="http://schemas.microsoft.com/office/drawing/2014/main" id="{408EC622-26FF-6535-815A-6589ECAD54C6}"/>
              </a:ext>
            </a:extLst>
          </p:cNvPr>
          <p:cNvSpPr>
            <a:spLocks noChangeArrowheads="1"/>
          </p:cNvSpPr>
          <p:nvPr/>
        </p:nvSpPr>
        <p:spPr bwMode="gray">
          <a:xfrm>
            <a:off x="5572761" y="3416110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43" name="肘形连接符 164">
            <a:extLst>
              <a:ext uri="{FF2B5EF4-FFF2-40B4-BE49-F238E27FC236}">
                <a16:creationId xmlns:a16="http://schemas.microsoft.com/office/drawing/2014/main" id="{97160A3D-D54D-08B0-48EA-0DF0F37DE521}"/>
              </a:ext>
            </a:extLst>
          </p:cNvPr>
          <p:cNvCxnSpPr>
            <a:cxnSpLocks/>
            <a:stCxn id="44" idx="1"/>
            <a:endCxn id="25" idx="4"/>
          </p:cNvCxnSpPr>
          <p:nvPr/>
        </p:nvCxnSpPr>
        <p:spPr>
          <a:xfrm rot="10800000">
            <a:off x="5614969" y="3500525"/>
            <a:ext cx="101078" cy="483426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44" name="圆角矩形 45">
            <a:extLst>
              <a:ext uri="{FF2B5EF4-FFF2-40B4-BE49-F238E27FC236}">
                <a16:creationId xmlns:a16="http://schemas.microsoft.com/office/drawing/2014/main" id="{B547ADC2-CE29-E396-49C3-C6FD4E112F52}"/>
              </a:ext>
            </a:extLst>
          </p:cNvPr>
          <p:cNvSpPr/>
          <p:nvPr/>
        </p:nvSpPr>
        <p:spPr>
          <a:xfrm>
            <a:off x="5716047" y="3819970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Cambridge</a:t>
            </a:r>
          </a:p>
        </p:txBody>
      </p:sp>
      <p:sp>
        <p:nvSpPr>
          <p:cNvPr id="55" name="Arrow: Circular 54">
            <a:extLst>
              <a:ext uri="{FF2B5EF4-FFF2-40B4-BE49-F238E27FC236}">
                <a16:creationId xmlns:a16="http://schemas.microsoft.com/office/drawing/2014/main" id="{1B7FB4D0-D027-5FA6-44AC-517F17B45BA7}"/>
              </a:ext>
            </a:extLst>
          </p:cNvPr>
          <p:cNvSpPr/>
          <p:nvPr/>
        </p:nvSpPr>
        <p:spPr>
          <a:xfrm rot="9571492" flipV="1">
            <a:off x="699142" y="2523913"/>
            <a:ext cx="1618361" cy="1618608"/>
          </a:xfrm>
          <a:prstGeom prst="circularArrow">
            <a:avLst>
              <a:gd name="adj1" fmla="val 10980"/>
              <a:gd name="adj2" fmla="val 1142322"/>
              <a:gd name="adj3" fmla="val 4500000"/>
              <a:gd name="adj4" fmla="val 10800000"/>
              <a:gd name="adj5" fmla="val 12500"/>
            </a:avLst>
          </a:prstGeom>
          <a:solidFill>
            <a:srgbClr val="C3B996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61" name="Arrow: Circular 60">
            <a:extLst>
              <a:ext uri="{FF2B5EF4-FFF2-40B4-BE49-F238E27FC236}">
                <a16:creationId xmlns:a16="http://schemas.microsoft.com/office/drawing/2014/main" id="{11EA4A0B-5C61-6BEB-69C8-7FAD61BED459}"/>
              </a:ext>
            </a:extLst>
          </p:cNvPr>
          <p:cNvSpPr/>
          <p:nvPr/>
        </p:nvSpPr>
        <p:spPr>
          <a:xfrm rot="417230">
            <a:off x="6842700" y="3090973"/>
            <a:ext cx="1618361" cy="1618608"/>
          </a:xfrm>
          <a:prstGeom prst="circularArrow">
            <a:avLst>
              <a:gd name="adj1" fmla="val 10980"/>
              <a:gd name="adj2" fmla="val 1142322"/>
              <a:gd name="adj3" fmla="val 4500000"/>
              <a:gd name="adj4" fmla="val 10800000"/>
              <a:gd name="adj5" fmla="val 12500"/>
            </a:avLst>
          </a:prstGeom>
          <a:solidFill>
            <a:srgbClr val="9BBB59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62" name="Arrow: Circular 61">
            <a:extLst>
              <a:ext uri="{FF2B5EF4-FFF2-40B4-BE49-F238E27FC236}">
                <a16:creationId xmlns:a16="http://schemas.microsoft.com/office/drawing/2014/main" id="{CC81C2B9-0E77-AFF6-037F-F10675749EE6}"/>
              </a:ext>
            </a:extLst>
          </p:cNvPr>
          <p:cNvSpPr/>
          <p:nvPr/>
        </p:nvSpPr>
        <p:spPr>
          <a:xfrm rot="3232489">
            <a:off x="6185476" y="1138348"/>
            <a:ext cx="1618361" cy="1618608"/>
          </a:xfrm>
          <a:prstGeom prst="circularArrow">
            <a:avLst>
              <a:gd name="adj1" fmla="val 10980"/>
              <a:gd name="adj2" fmla="val 1142322"/>
              <a:gd name="adj3" fmla="val 4500000"/>
              <a:gd name="adj4" fmla="val 10800000"/>
              <a:gd name="adj5" fmla="val 12500"/>
            </a:avLst>
          </a:prstGeom>
          <a:solidFill>
            <a:schemeClr val="accent6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63" name="Shape 2574">
            <a:extLst>
              <a:ext uri="{FF2B5EF4-FFF2-40B4-BE49-F238E27FC236}">
                <a16:creationId xmlns:a16="http://schemas.microsoft.com/office/drawing/2014/main" id="{79C82303-5713-F4A6-1D2C-48E9AF794CBD}"/>
              </a:ext>
            </a:extLst>
          </p:cNvPr>
          <p:cNvSpPr/>
          <p:nvPr/>
        </p:nvSpPr>
        <p:spPr>
          <a:xfrm>
            <a:off x="1242517" y="3078379"/>
            <a:ext cx="489238" cy="5381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4909"/>
                </a:moveTo>
                <a:cubicBezTo>
                  <a:pt x="5432" y="4909"/>
                  <a:pt x="1080" y="4030"/>
                  <a:pt x="1080" y="2945"/>
                </a:cubicBezTo>
                <a:cubicBezTo>
                  <a:pt x="1080" y="1861"/>
                  <a:pt x="5432" y="982"/>
                  <a:pt x="10800" y="982"/>
                </a:cubicBezTo>
                <a:cubicBezTo>
                  <a:pt x="16168" y="982"/>
                  <a:pt x="20520" y="1861"/>
                  <a:pt x="20520" y="2945"/>
                </a:cubicBezTo>
                <a:cubicBezTo>
                  <a:pt x="20520" y="4030"/>
                  <a:pt x="16168" y="4909"/>
                  <a:pt x="10800" y="4909"/>
                </a:cubicBezTo>
                <a:moveTo>
                  <a:pt x="16305" y="8659"/>
                </a:moveTo>
                <a:cubicBezTo>
                  <a:pt x="14130" y="10260"/>
                  <a:pt x="11880" y="11916"/>
                  <a:pt x="11880" y="14727"/>
                </a:cubicBezTo>
                <a:cubicBezTo>
                  <a:pt x="11880" y="17561"/>
                  <a:pt x="11880" y="19270"/>
                  <a:pt x="11642" y="20135"/>
                </a:cubicBezTo>
                <a:cubicBezTo>
                  <a:pt x="11522" y="20573"/>
                  <a:pt x="11509" y="20618"/>
                  <a:pt x="10800" y="20618"/>
                </a:cubicBezTo>
                <a:cubicBezTo>
                  <a:pt x="10091" y="20618"/>
                  <a:pt x="10078" y="20573"/>
                  <a:pt x="9957" y="20135"/>
                </a:cubicBezTo>
                <a:cubicBezTo>
                  <a:pt x="9818" y="19627"/>
                  <a:pt x="9761" y="18820"/>
                  <a:pt x="9738" y="17673"/>
                </a:cubicBezTo>
                <a:lnTo>
                  <a:pt x="10260" y="17673"/>
                </a:lnTo>
                <a:cubicBezTo>
                  <a:pt x="10558" y="17673"/>
                  <a:pt x="10800" y="17453"/>
                  <a:pt x="10800" y="17182"/>
                </a:cubicBezTo>
                <a:cubicBezTo>
                  <a:pt x="10800" y="16911"/>
                  <a:pt x="10558" y="16691"/>
                  <a:pt x="10260" y="16691"/>
                </a:cubicBezTo>
                <a:lnTo>
                  <a:pt x="9724" y="16691"/>
                </a:lnTo>
                <a:cubicBezTo>
                  <a:pt x="9722" y="16381"/>
                  <a:pt x="9721" y="16059"/>
                  <a:pt x="9721" y="15709"/>
                </a:cubicBezTo>
                <a:lnTo>
                  <a:pt x="10260" y="15709"/>
                </a:lnTo>
                <a:cubicBezTo>
                  <a:pt x="10558" y="15709"/>
                  <a:pt x="10800" y="15489"/>
                  <a:pt x="10800" y="15218"/>
                </a:cubicBezTo>
                <a:cubicBezTo>
                  <a:pt x="10800" y="14947"/>
                  <a:pt x="10558" y="14727"/>
                  <a:pt x="10260" y="14727"/>
                </a:cubicBezTo>
                <a:lnTo>
                  <a:pt x="9720" y="14727"/>
                </a:lnTo>
                <a:cubicBezTo>
                  <a:pt x="9720" y="11916"/>
                  <a:pt x="7470" y="10260"/>
                  <a:pt x="5295" y="8659"/>
                </a:cubicBezTo>
                <a:cubicBezTo>
                  <a:pt x="3543" y="7370"/>
                  <a:pt x="1872" y="6139"/>
                  <a:pt x="1294" y="4344"/>
                </a:cubicBezTo>
                <a:cubicBezTo>
                  <a:pt x="3119" y="5266"/>
                  <a:pt x="6691" y="5891"/>
                  <a:pt x="10800" y="5891"/>
                </a:cubicBezTo>
                <a:cubicBezTo>
                  <a:pt x="14905" y="5891"/>
                  <a:pt x="18475" y="5266"/>
                  <a:pt x="20302" y="4347"/>
                </a:cubicBezTo>
                <a:cubicBezTo>
                  <a:pt x="19721" y="6143"/>
                  <a:pt x="18053" y="7373"/>
                  <a:pt x="16305" y="8659"/>
                </a:cubicBezTo>
                <a:moveTo>
                  <a:pt x="10800" y="0"/>
                </a:moveTo>
                <a:cubicBezTo>
                  <a:pt x="4835" y="0"/>
                  <a:pt x="0" y="1319"/>
                  <a:pt x="0" y="2945"/>
                </a:cubicBezTo>
                <a:cubicBezTo>
                  <a:pt x="0" y="8836"/>
                  <a:pt x="8640" y="9818"/>
                  <a:pt x="8640" y="14727"/>
                </a:cubicBezTo>
                <a:lnTo>
                  <a:pt x="8640" y="15217"/>
                </a:lnTo>
                <a:lnTo>
                  <a:pt x="8640" y="15218"/>
                </a:lnTo>
                <a:lnTo>
                  <a:pt x="8640" y="15219"/>
                </a:lnTo>
                <a:cubicBezTo>
                  <a:pt x="8641" y="15938"/>
                  <a:pt x="8642" y="16572"/>
                  <a:pt x="8649" y="17142"/>
                </a:cubicBezTo>
                <a:cubicBezTo>
                  <a:pt x="8647" y="17155"/>
                  <a:pt x="8640" y="17168"/>
                  <a:pt x="8640" y="17182"/>
                </a:cubicBezTo>
                <a:cubicBezTo>
                  <a:pt x="8640" y="17199"/>
                  <a:pt x="8648" y="17212"/>
                  <a:pt x="8651" y="17230"/>
                </a:cubicBezTo>
                <a:cubicBezTo>
                  <a:pt x="8699" y="20896"/>
                  <a:pt x="8995" y="21600"/>
                  <a:pt x="10800" y="21600"/>
                </a:cubicBezTo>
                <a:cubicBezTo>
                  <a:pt x="12960" y="21600"/>
                  <a:pt x="12960" y="20618"/>
                  <a:pt x="12960" y="14727"/>
                </a:cubicBezTo>
                <a:cubicBezTo>
                  <a:pt x="12960" y="9818"/>
                  <a:pt x="21600" y="8836"/>
                  <a:pt x="21600" y="2945"/>
                </a:cubicBezTo>
                <a:cubicBezTo>
                  <a:pt x="21600" y="1319"/>
                  <a:pt x="16765" y="0"/>
                  <a:pt x="10800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4284" tIns="14284" rIns="14284" bIns="14284" anchor="ctr"/>
          <a:lstStyle/>
          <a:p>
            <a:pPr defTabSz="171399" eaLnBrk="1" hangingPunct="1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125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"/>
              <a:ea typeface="Calibri" charset="0"/>
              <a:cs typeface="Calibri" charset="0"/>
              <a:sym typeface="Gill Sans"/>
            </a:endParaRPr>
          </a:p>
        </p:txBody>
      </p:sp>
      <p:sp>
        <p:nvSpPr>
          <p:cNvPr id="2240" name="Shape 2606">
            <a:extLst>
              <a:ext uri="{FF2B5EF4-FFF2-40B4-BE49-F238E27FC236}">
                <a16:creationId xmlns:a16="http://schemas.microsoft.com/office/drawing/2014/main" id="{8A6D7DF4-575D-4E78-374A-5DB9674CE866}"/>
              </a:ext>
            </a:extLst>
          </p:cNvPr>
          <p:cNvSpPr/>
          <p:nvPr/>
        </p:nvSpPr>
        <p:spPr>
          <a:xfrm>
            <a:off x="6717246" y="1666660"/>
            <a:ext cx="597079" cy="59707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10309"/>
                </a:moveTo>
                <a:cubicBezTo>
                  <a:pt x="10800" y="10581"/>
                  <a:pt x="10580" y="10800"/>
                  <a:pt x="10309" y="10800"/>
                </a:cubicBezTo>
                <a:cubicBezTo>
                  <a:pt x="10038" y="10800"/>
                  <a:pt x="9818" y="10581"/>
                  <a:pt x="9818" y="10309"/>
                </a:cubicBezTo>
                <a:cubicBezTo>
                  <a:pt x="9818" y="10038"/>
                  <a:pt x="10038" y="9818"/>
                  <a:pt x="10309" y="9818"/>
                </a:cubicBezTo>
                <a:cubicBezTo>
                  <a:pt x="10580" y="9818"/>
                  <a:pt x="10800" y="10038"/>
                  <a:pt x="10800" y="10309"/>
                </a:cubicBezTo>
                <a:moveTo>
                  <a:pt x="20618" y="20618"/>
                </a:moveTo>
                <a:lnTo>
                  <a:pt x="18655" y="20618"/>
                </a:lnTo>
                <a:lnTo>
                  <a:pt x="18655" y="19145"/>
                </a:lnTo>
                <a:cubicBezTo>
                  <a:pt x="18655" y="18875"/>
                  <a:pt x="18434" y="18655"/>
                  <a:pt x="18164" y="18655"/>
                </a:cubicBezTo>
                <a:lnTo>
                  <a:pt x="16691" y="18655"/>
                </a:lnTo>
                <a:lnTo>
                  <a:pt x="16691" y="17182"/>
                </a:lnTo>
                <a:cubicBezTo>
                  <a:pt x="16691" y="16911"/>
                  <a:pt x="16471" y="16691"/>
                  <a:pt x="16200" y="16691"/>
                </a:cubicBezTo>
                <a:lnTo>
                  <a:pt x="14441" y="16691"/>
                </a:lnTo>
                <a:lnTo>
                  <a:pt x="12850" y="15086"/>
                </a:lnTo>
                <a:cubicBezTo>
                  <a:pt x="12761" y="14997"/>
                  <a:pt x="12639" y="14943"/>
                  <a:pt x="12503" y="14943"/>
                </a:cubicBezTo>
                <a:cubicBezTo>
                  <a:pt x="12356" y="14943"/>
                  <a:pt x="12228" y="15010"/>
                  <a:pt x="12138" y="15113"/>
                </a:cubicBezTo>
                <a:lnTo>
                  <a:pt x="11833" y="15418"/>
                </a:lnTo>
                <a:cubicBezTo>
                  <a:pt x="11450" y="15801"/>
                  <a:pt x="10829" y="15801"/>
                  <a:pt x="10445" y="15418"/>
                </a:cubicBezTo>
                <a:lnTo>
                  <a:pt x="6167" y="11139"/>
                </a:lnTo>
                <a:cubicBezTo>
                  <a:pt x="5784" y="10756"/>
                  <a:pt x="5784" y="10136"/>
                  <a:pt x="6167" y="9752"/>
                </a:cubicBezTo>
                <a:lnTo>
                  <a:pt x="9752" y="6167"/>
                </a:lnTo>
                <a:cubicBezTo>
                  <a:pt x="10135" y="5784"/>
                  <a:pt x="10756" y="5784"/>
                  <a:pt x="11139" y="6167"/>
                </a:cubicBezTo>
                <a:lnTo>
                  <a:pt x="11761" y="6789"/>
                </a:lnTo>
                <a:cubicBezTo>
                  <a:pt x="11699" y="7609"/>
                  <a:pt x="11457" y="8377"/>
                  <a:pt x="11069" y="9054"/>
                </a:cubicBezTo>
                <a:cubicBezTo>
                  <a:pt x="10847" y="8919"/>
                  <a:pt x="10588" y="8837"/>
                  <a:pt x="10309" y="8837"/>
                </a:cubicBezTo>
                <a:cubicBezTo>
                  <a:pt x="9496" y="8837"/>
                  <a:pt x="8836" y="9496"/>
                  <a:pt x="8836" y="10309"/>
                </a:cubicBezTo>
                <a:cubicBezTo>
                  <a:pt x="8836" y="11123"/>
                  <a:pt x="9496" y="11782"/>
                  <a:pt x="10309" y="11782"/>
                </a:cubicBezTo>
                <a:cubicBezTo>
                  <a:pt x="11123" y="11782"/>
                  <a:pt x="11782" y="11123"/>
                  <a:pt x="11782" y="10309"/>
                </a:cubicBezTo>
                <a:cubicBezTo>
                  <a:pt x="11782" y="10156"/>
                  <a:pt x="11752" y="10012"/>
                  <a:pt x="11709" y="9873"/>
                </a:cubicBezTo>
                <a:cubicBezTo>
                  <a:pt x="12146" y="9210"/>
                  <a:pt x="12466" y="8463"/>
                  <a:pt x="12631" y="7659"/>
                </a:cubicBezTo>
                <a:lnTo>
                  <a:pt x="15417" y="10446"/>
                </a:lnTo>
                <a:cubicBezTo>
                  <a:pt x="15800" y="10829"/>
                  <a:pt x="15800" y="11450"/>
                  <a:pt x="15417" y="11833"/>
                </a:cubicBezTo>
                <a:lnTo>
                  <a:pt x="15128" y="12122"/>
                </a:lnTo>
                <a:cubicBezTo>
                  <a:pt x="15025" y="12213"/>
                  <a:pt x="14957" y="12341"/>
                  <a:pt x="14957" y="12487"/>
                </a:cubicBezTo>
                <a:cubicBezTo>
                  <a:pt x="14957" y="12623"/>
                  <a:pt x="15013" y="12746"/>
                  <a:pt x="15101" y="12835"/>
                </a:cubicBezTo>
                <a:lnTo>
                  <a:pt x="20618" y="18367"/>
                </a:lnTo>
                <a:cubicBezTo>
                  <a:pt x="20618" y="18367"/>
                  <a:pt x="20618" y="20618"/>
                  <a:pt x="20618" y="20618"/>
                </a:cubicBezTo>
                <a:close/>
                <a:moveTo>
                  <a:pt x="5343" y="11673"/>
                </a:moveTo>
                <a:cubicBezTo>
                  <a:pt x="2859" y="11190"/>
                  <a:pt x="982" y="9008"/>
                  <a:pt x="982" y="6383"/>
                </a:cubicBezTo>
                <a:cubicBezTo>
                  <a:pt x="982" y="3400"/>
                  <a:pt x="3399" y="982"/>
                  <a:pt x="6382" y="982"/>
                </a:cubicBezTo>
                <a:cubicBezTo>
                  <a:pt x="9011" y="982"/>
                  <a:pt x="11198" y="2862"/>
                  <a:pt x="11681" y="5349"/>
                </a:cubicBezTo>
                <a:cubicBezTo>
                  <a:pt x="10910" y="4719"/>
                  <a:pt x="9777" y="4755"/>
                  <a:pt x="9058" y="5473"/>
                </a:cubicBezTo>
                <a:lnTo>
                  <a:pt x="5474" y="9058"/>
                </a:lnTo>
                <a:cubicBezTo>
                  <a:pt x="4757" y="9775"/>
                  <a:pt x="4719" y="10904"/>
                  <a:pt x="5343" y="11673"/>
                </a:cubicBezTo>
                <a:moveTo>
                  <a:pt x="21456" y="17817"/>
                </a:moveTo>
                <a:lnTo>
                  <a:pt x="16142" y="12488"/>
                </a:lnTo>
                <a:cubicBezTo>
                  <a:pt x="16874" y="11720"/>
                  <a:pt x="16865" y="10507"/>
                  <a:pt x="16111" y="9752"/>
                </a:cubicBezTo>
                <a:lnTo>
                  <a:pt x="12763" y="6404"/>
                </a:lnTo>
                <a:cubicBezTo>
                  <a:pt x="12763" y="6396"/>
                  <a:pt x="12764" y="6389"/>
                  <a:pt x="12764" y="6383"/>
                </a:cubicBezTo>
                <a:cubicBezTo>
                  <a:pt x="12764" y="2857"/>
                  <a:pt x="9907" y="0"/>
                  <a:pt x="6382" y="0"/>
                </a:cubicBezTo>
                <a:cubicBezTo>
                  <a:pt x="2857" y="0"/>
                  <a:pt x="0" y="2857"/>
                  <a:pt x="0" y="6383"/>
                </a:cubicBezTo>
                <a:cubicBezTo>
                  <a:pt x="0" y="9907"/>
                  <a:pt x="2857" y="12764"/>
                  <a:pt x="6382" y="12764"/>
                </a:cubicBezTo>
                <a:cubicBezTo>
                  <a:pt x="6389" y="12764"/>
                  <a:pt x="6396" y="12763"/>
                  <a:pt x="6403" y="12763"/>
                </a:cubicBezTo>
                <a:lnTo>
                  <a:pt x="9752" y="16111"/>
                </a:lnTo>
                <a:cubicBezTo>
                  <a:pt x="10511" y="16870"/>
                  <a:pt x="11735" y="16875"/>
                  <a:pt x="12503" y="16130"/>
                </a:cubicBezTo>
                <a:lnTo>
                  <a:pt x="13889" y="17529"/>
                </a:lnTo>
                <a:cubicBezTo>
                  <a:pt x="13978" y="17618"/>
                  <a:pt x="14101" y="17673"/>
                  <a:pt x="14236" y="17673"/>
                </a:cubicBezTo>
                <a:lnTo>
                  <a:pt x="15709" y="17673"/>
                </a:lnTo>
                <a:lnTo>
                  <a:pt x="15709" y="19145"/>
                </a:lnTo>
                <a:cubicBezTo>
                  <a:pt x="15709" y="19417"/>
                  <a:pt x="15929" y="19636"/>
                  <a:pt x="16200" y="19636"/>
                </a:cubicBezTo>
                <a:lnTo>
                  <a:pt x="17673" y="19636"/>
                </a:lnTo>
                <a:lnTo>
                  <a:pt x="17673" y="21109"/>
                </a:lnTo>
                <a:cubicBezTo>
                  <a:pt x="17673" y="21381"/>
                  <a:pt x="17893" y="21600"/>
                  <a:pt x="18164" y="21600"/>
                </a:cubicBezTo>
                <a:lnTo>
                  <a:pt x="21109" y="21600"/>
                </a:lnTo>
                <a:cubicBezTo>
                  <a:pt x="21380" y="21600"/>
                  <a:pt x="21600" y="21381"/>
                  <a:pt x="21600" y="21109"/>
                </a:cubicBezTo>
                <a:lnTo>
                  <a:pt x="21600" y="18164"/>
                </a:lnTo>
                <a:cubicBezTo>
                  <a:pt x="21600" y="18029"/>
                  <a:pt x="21545" y="17906"/>
                  <a:pt x="21456" y="17817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4284" tIns="14284" rIns="14284" bIns="14284" anchor="ctr"/>
          <a:lstStyle/>
          <a:p>
            <a:pPr defTabSz="171399" eaLnBrk="1" hangingPunct="1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125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"/>
              <a:ea typeface="Calibri" charset="0"/>
              <a:cs typeface="Calibri" charset="0"/>
              <a:sym typeface="Gill Sans"/>
            </a:endParaRPr>
          </a:p>
        </p:txBody>
      </p:sp>
      <p:sp>
        <p:nvSpPr>
          <p:cNvPr id="2241" name="Shape 2614">
            <a:extLst>
              <a:ext uri="{FF2B5EF4-FFF2-40B4-BE49-F238E27FC236}">
                <a16:creationId xmlns:a16="http://schemas.microsoft.com/office/drawing/2014/main" id="{2AE57B86-DA36-DCFF-A3F0-312AAE65F048}"/>
              </a:ext>
            </a:extLst>
          </p:cNvPr>
          <p:cNvSpPr/>
          <p:nvPr/>
        </p:nvSpPr>
        <p:spPr>
          <a:xfrm>
            <a:off x="7252515" y="3509442"/>
            <a:ext cx="798729" cy="79872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958" y="17505"/>
                </a:moveTo>
                <a:cubicBezTo>
                  <a:pt x="17372" y="16944"/>
                  <a:pt x="16242" y="15945"/>
                  <a:pt x="15117" y="15413"/>
                </a:cubicBezTo>
                <a:cubicBezTo>
                  <a:pt x="14189" y="14975"/>
                  <a:pt x="13657" y="14531"/>
                  <a:pt x="13491" y="14057"/>
                </a:cubicBezTo>
                <a:cubicBezTo>
                  <a:pt x="13377" y="13728"/>
                  <a:pt x="13428" y="13351"/>
                  <a:pt x="13649" y="12904"/>
                </a:cubicBezTo>
                <a:cubicBezTo>
                  <a:pt x="13815" y="12567"/>
                  <a:pt x="13972" y="12286"/>
                  <a:pt x="14117" y="12028"/>
                </a:cubicBezTo>
                <a:cubicBezTo>
                  <a:pt x="14730" y="10934"/>
                  <a:pt x="15203" y="10145"/>
                  <a:pt x="15203" y="7348"/>
                </a:cubicBezTo>
                <a:cubicBezTo>
                  <a:pt x="15203" y="3162"/>
                  <a:pt x="12787" y="2951"/>
                  <a:pt x="12309" y="2951"/>
                </a:cubicBezTo>
                <a:cubicBezTo>
                  <a:pt x="11917" y="2951"/>
                  <a:pt x="11672" y="3037"/>
                  <a:pt x="11435" y="3121"/>
                </a:cubicBezTo>
                <a:cubicBezTo>
                  <a:pt x="11175" y="3213"/>
                  <a:pt x="10907" y="3309"/>
                  <a:pt x="10296" y="3319"/>
                </a:cubicBezTo>
                <a:cubicBezTo>
                  <a:pt x="9190" y="3337"/>
                  <a:pt x="6873" y="3375"/>
                  <a:pt x="6873" y="7226"/>
                </a:cubicBezTo>
                <a:cubicBezTo>
                  <a:pt x="6873" y="9919"/>
                  <a:pt x="7574" y="11156"/>
                  <a:pt x="8125" y="12150"/>
                </a:cubicBezTo>
                <a:cubicBezTo>
                  <a:pt x="8266" y="12404"/>
                  <a:pt x="8399" y="12645"/>
                  <a:pt x="8505" y="12885"/>
                </a:cubicBezTo>
                <a:cubicBezTo>
                  <a:pt x="8973" y="13949"/>
                  <a:pt x="8631" y="14693"/>
                  <a:pt x="7426" y="15224"/>
                </a:cubicBezTo>
                <a:cubicBezTo>
                  <a:pt x="5905" y="15897"/>
                  <a:pt x="5188" y="16247"/>
                  <a:pt x="3693" y="17562"/>
                </a:cubicBezTo>
                <a:cubicBezTo>
                  <a:pt x="2017" y="15800"/>
                  <a:pt x="982" y="13423"/>
                  <a:pt x="982" y="10800"/>
                </a:cubicBezTo>
                <a:cubicBezTo>
                  <a:pt x="982" y="5377"/>
                  <a:pt x="5377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3395"/>
                  <a:pt x="19603" y="15749"/>
                  <a:pt x="17958" y="17505"/>
                </a:cubicBezTo>
                <a:moveTo>
                  <a:pt x="10800" y="20618"/>
                </a:moveTo>
                <a:cubicBezTo>
                  <a:pt x="8356" y="20618"/>
                  <a:pt x="6125" y="19720"/>
                  <a:pt x="4407" y="18242"/>
                </a:cubicBezTo>
                <a:cubicBezTo>
                  <a:pt x="5730" y="17084"/>
                  <a:pt x="6362" y="16767"/>
                  <a:pt x="7823" y="16122"/>
                </a:cubicBezTo>
                <a:cubicBezTo>
                  <a:pt x="9515" y="15375"/>
                  <a:pt x="10091" y="14051"/>
                  <a:pt x="9403" y="12489"/>
                </a:cubicBezTo>
                <a:cubicBezTo>
                  <a:pt x="9279" y="12208"/>
                  <a:pt x="9136" y="11949"/>
                  <a:pt x="8984" y="11674"/>
                </a:cubicBezTo>
                <a:cubicBezTo>
                  <a:pt x="8461" y="10732"/>
                  <a:pt x="7855" y="9665"/>
                  <a:pt x="7855" y="7226"/>
                </a:cubicBezTo>
                <a:cubicBezTo>
                  <a:pt x="7855" y="4341"/>
                  <a:pt x="9224" y="4318"/>
                  <a:pt x="10312" y="4300"/>
                </a:cubicBezTo>
                <a:cubicBezTo>
                  <a:pt x="11084" y="4287"/>
                  <a:pt x="11461" y="4154"/>
                  <a:pt x="11763" y="4047"/>
                </a:cubicBezTo>
                <a:cubicBezTo>
                  <a:pt x="11964" y="3975"/>
                  <a:pt x="12086" y="3933"/>
                  <a:pt x="12309" y="3933"/>
                </a:cubicBezTo>
                <a:cubicBezTo>
                  <a:pt x="13218" y="3933"/>
                  <a:pt x="14221" y="4830"/>
                  <a:pt x="14221" y="7348"/>
                </a:cubicBezTo>
                <a:cubicBezTo>
                  <a:pt x="14221" y="9888"/>
                  <a:pt x="13840" y="10513"/>
                  <a:pt x="13261" y="11548"/>
                </a:cubicBezTo>
                <a:cubicBezTo>
                  <a:pt x="13108" y="11820"/>
                  <a:pt x="12943" y="12115"/>
                  <a:pt x="12768" y="12470"/>
                </a:cubicBezTo>
                <a:cubicBezTo>
                  <a:pt x="12430" y="13155"/>
                  <a:pt x="12362" y="13798"/>
                  <a:pt x="12565" y="14380"/>
                </a:cubicBezTo>
                <a:cubicBezTo>
                  <a:pt x="12825" y="15126"/>
                  <a:pt x="13502" y="15737"/>
                  <a:pt x="14696" y="16302"/>
                </a:cubicBezTo>
                <a:cubicBezTo>
                  <a:pt x="15675" y="16764"/>
                  <a:pt x="16700" y="17667"/>
                  <a:pt x="17251" y="18189"/>
                </a:cubicBezTo>
                <a:cubicBezTo>
                  <a:pt x="15525" y="19697"/>
                  <a:pt x="13272" y="20618"/>
                  <a:pt x="10800" y="20618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5" y="21600"/>
                  <a:pt x="21600" y="16764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4284" tIns="14284" rIns="14284" bIns="14284" anchor="ctr"/>
          <a:lstStyle/>
          <a:p>
            <a:pPr defTabSz="171399" eaLnBrk="1" hangingPunct="1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125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"/>
              <a:ea typeface="Calibri" charset="0"/>
              <a:cs typeface="Calibri" charset="0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13859876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Terms of use</a:t>
            </a:r>
            <a:endParaRPr lang="zh-CN" altLang="en-US" dirty="0"/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gray">
          <a:xfrm>
            <a:off x="466743" y="1867078"/>
            <a:ext cx="8077182" cy="2861677"/>
          </a:xfrm>
          <a:prstGeom prst="roundRect">
            <a:avLst>
              <a:gd name="adj" fmla="val 10889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/>
            <a:endParaRPr lang="zh-CN" altLang="en-US" sz="1600" b="1" kern="0">
              <a:solidFill>
                <a:sysClr val="windowText" lastClr="000000"/>
              </a:solidFill>
            </a:endParaRPr>
          </a:p>
        </p:txBody>
      </p:sp>
      <p:sp>
        <p:nvSpPr>
          <p:cNvPr id="6" name="Text Box 14"/>
          <p:cNvSpPr txBox="1">
            <a:spLocks noChangeArrowheads="1"/>
          </p:cNvSpPr>
          <p:nvPr/>
        </p:nvSpPr>
        <p:spPr bwMode="gray">
          <a:xfrm>
            <a:off x="593648" y="1009954"/>
            <a:ext cx="7969326" cy="830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29" tIns="45714" rIns="91429" bIns="45714">
            <a:spAutoFit/>
          </a:bodyPr>
          <a:lstStyle/>
          <a:p>
            <a:pPr eaLnBrk="0" hangingPunct="0"/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We have released our work under the terms of </a:t>
            </a:r>
            <a:r>
              <a:rPr lang="en-US" altLang="zh-CN" sz="1600" dirty="0"/>
              <a:t>Creative Commons’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 license, that is 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Attribution-</a:t>
            </a:r>
            <a:r>
              <a:rPr lang="en-US" altLang="zh-CN" sz="1600" b="1" dirty="0" err="1">
                <a:solidFill>
                  <a:srgbClr val="FF0000"/>
                </a:solidFill>
                <a:ea typeface="宋体" pitchFamily="2" charset="-122"/>
              </a:rPr>
              <a:t>NoDerivatives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 4.0 International (CC BY-ND 4.0)</a:t>
            </a:r>
            <a:r>
              <a:rPr lang="en-US" altLang="zh-CN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r>
              <a:rPr lang="zh-CN" altLang="en-US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600" dirty="0"/>
              <a:t>And every template you download from </a:t>
            </a:r>
            <a:r>
              <a:rPr lang="en-US" altLang="zh-CN" sz="16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1600" dirty="0"/>
              <a:t> is the intellectual property of and is owned by us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. </a:t>
            </a:r>
            <a:endParaRPr lang="en-US" altLang="zh-CN" sz="1600" b="1" dirty="0">
              <a:solidFill>
                <a:srgbClr val="FF0000"/>
              </a:solidFill>
              <a:ea typeface="宋体" pitchFamily="2" charset="-122"/>
            </a:endParaRPr>
          </a:p>
        </p:txBody>
      </p:sp>
      <p:sp>
        <p:nvSpPr>
          <p:cNvPr id="7" name="Text Box 16"/>
          <p:cNvSpPr txBox="1">
            <a:spLocks noChangeArrowheads="1"/>
          </p:cNvSpPr>
          <p:nvPr/>
        </p:nvSpPr>
        <p:spPr bwMode="auto">
          <a:xfrm>
            <a:off x="1069464" y="2105732"/>
            <a:ext cx="7030928" cy="115158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Use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</a:t>
            </a:r>
            <a:r>
              <a:rPr lang="en-US" altLang="zh-CN" sz="1400" dirty="0"/>
              <a:t>make any necessary modification(s) to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our PowerPoint templates </a:t>
            </a:r>
            <a:r>
              <a:rPr lang="en-US" altLang="zh-CN" sz="1400" dirty="0"/>
              <a:t>to fit your purposes, personally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educationally, or even commercially.</a:t>
            </a:r>
          </a:p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Share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any page </a:t>
            </a:r>
            <a:r>
              <a:rPr lang="en-US" altLang="en-US" sz="1400" dirty="0">
                <a:cs typeface="Arial" panose="020B0604020202020204" pitchFamily="34" charset="0"/>
              </a:rPr>
              <a:t>links from our website </a:t>
            </a:r>
            <a:r>
              <a:rPr lang="en-US" altLang="zh-CN" sz="1400" dirty="0"/>
              <a:t>with your friends through Facebook, Twitter and </a:t>
            </a:r>
            <a:r>
              <a:rPr lang="en-US" altLang="zh-CN" sz="1400" dirty="0" err="1"/>
              <a:t>Pinterest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.</a:t>
            </a:r>
          </a:p>
        </p:txBody>
      </p:sp>
      <p:sp>
        <p:nvSpPr>
          <p:cNvPr id="8" name="圆角矩形 7"/>
          <p:cNvSpPr/>
          <p:nvPr/>
        </p:nvSpPr>
        <p:spPr>
          <a:xfrm>
            <a:off x="882393" y="1867078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>
              <a:defRPr/>
            </a:pPr>
            <a:r>
              <a:rPr lang="en-US" altLang="zh-CN" b="1" kern="0" dirty="0">
                <a:solidFill>
                  <a:sysClr val="windowText" lastClr="000000"/>
                </a:solidFill>
              </a:rPr>
              <a:t>You are free to:</a:t>
            </a:r>
            <a:endParaRPr lang="zh-CN" altLang="en-US" b="1" kern="0" dirty="0">
              <a:solidFill>
                <a:sysClr val="windowText" lastClr="000000"/>
              </a:solidFill>
              <a:latin typeface="Calibri" pitchFamily="34" charset="0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882393" y="3201547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/>
            <a:r>
              <a:rPr lang="en-US" altLang="zh-CN" b="1" kern="0" dirty="0">
                <a:solidFill>
                  <a:sysClr val="windowText" lastClr="000000"/>
                </a:solidFill>
              </a:rPr>
              <a:t>You are not allowed to:</a:t>
            </a:r>
            <a:endParaRPr lang="zh-CN" altLang="en-US" b="1" kern="0" dirty="0">
              <a:solidFill>
                <a:sysClr val="windowText" lastClr="000000"/>
              </a:solidFill>
            </a:endParaRPr>
          </a:p>
        </p:txBody>
      </p:sp>
      <p:sp>
        <p:nvSpPr>
          <p:cNvPr id="10" name="Text Box 16"/>
          <p:cNvSpPr txBox="1">
            <a:spLocks noChangeArrowheads="1"/>
          </p:cNvSpPr>
          <p:nvPr/>
        </p:nvSpPr>
        <p:spPr bwMode="auto">
          <a:xfrm>
            <a:off x="1069464" y="3440200"/>
            <a:ext cx="7030928" cy="107464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Upload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 any of our PowerPoint templates, </a:t>
            </a: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modified or unmodified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on a diskette, CD, your website or </a:t>
            </a:r>
            <a:r>
              <a:rPr lang="en-GB" altLang="en-US" sz="1400" dirty="0">
                <a:cs typeface="Arial" panose="020B0604020202020204" pitchFamily="34" charset="0"/>
              </a:rPr>
              <a:t>content share ones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like </a:t>
            </a:r>
            <a:r>
              <a:rPr lang="en-GB" altLang="en-US" sz="1400" dirty="0" err="1">
                <a:cs typeface="Arial" panose="020B0604020202020204" pitchFamily="34" charset="0"/>
              </a:rPr>
              <a:t>Slideshare</a:t>
            </a:r>
            <a:r>
              <a:rPr lang="en-GB" altLang="en-US" sz="1400" dirty="0">
                <a:cs typeface="Arial" panose="020B0604020202020204" pitchFamily="34" charset="0"/>
              </a:rPr>
              <a:t> , </a:t>
            </a:r>
            <a:r>
              <a:rPr lang="en-GB" altLang="en-US" sz="1400" dirty="0" err="1">
                <a:cs typeface="Arial" panose="020B0604020202020204" pitchFamily="34" charset="0"/>
              </a:rPr>
              <a:t>Scribd</a:t>
            </a:r>
            <a:r>
              <a:rPr lang="en-GB" altLang="en-US" sz="1400" dirty="0">
                <a:cs typeface="Arial" panose="020B0604020202020204" pitchFamily="34" charset="0"/>
              </a:rPr>
              <a:t>, YouTube, LinkedIn, and Google+ etc.</a:t>
            </a:r>
          </a:p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Offer</a:t>
            </a: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them for redistribution or resale in any form without prior written consent from </a:t>
            </a:r>
            <a:r>
              <a:rPr lang="en-US" altLang="zh-CN" sz="14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14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zh-CN" altLang="en-US" sz="1400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1069469" y="4472809"/>
            <a:ext cx="5778555" cy="30282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>
              <a:lnSpc>
                <a:spcPct val="114000"/>
              </a:lnSpc>
              <a:buClr>
                <a:schemeClr val="accent1"/>
              </a:buClr>
              <a:buSzPct val="50000"/>
            </a:pP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For More details, please visit </a:t>
            </a:r>
            <a:r>
              <a:rPr lang="en-US" altLang="zh-CN" sz="1200" b="1" dirty="0">
                <a:hlinkClick r:id="rId4"/>
              </a:rPr>
              <a:t>http://yourfreetemplates.com/terms-of-use/</a:t>
            </a: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 </a:t>
            </a:r>
            <a:endParaRPr lang="zh-CN" altLang="en-US" sz="12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圆角矩形 11"/>
          <p:cNvSpPr/>
          <p:nvPr/>
        </p:nvSpPr>
        <p:spPr>
          <a:xfrm>
            <a:off x="466748" y="987576"/>
            <a:ext cx="8077181" cy="788975"/>
          </a:xfrm>
          <a:prstGeom prst="roundRect">
            <a:avLst>
              <a:gd name="adj" fmla="val 34297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>
              <a:defRPr/>
            </a:pPr>
            <a:endParaRPr lang="en-US" altLang="zh-CN" sz="1600" b="1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4976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EMap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3175">
          <a:solidFill>
            <a:srgbClr val="C0000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5097</TotalTime>
  <Words>302</Words>
  <Application>Microsoft Office PowerPoint</Application>
  <PresentationFormat>On-screen Show (16:9)</PresentationFormat>
  <Paragraphs>35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Gill Sans</vt:lpstr>
      <vt:lpstr>宋体</vt:lpstr>
      <vt:lpstr>Arial</vt:lpstr>
      <vt:lpstr>Calibri</vt:lpstr>
      <vt:lpstr>Wingdings</vt:lpstr>
      <vt:lpstr>Office 主题​​</vt:lpstr>
      <vt:lpstr>Broward County (FL): The Miami Overflow</vt:lpstr>
      <vt:lpstr>San Bernardino County (CA): The Logistics Giant</vt:lpstr>
      <vt:lpstr>Alameda (CA) : The Affluent Melting Pots</vt:lpstr>
      <vt:lpstr>Montgomery (MD): The Affluent Melting Pots</vt:lpstr>
      <vt:lpstr>Middlesex County (MA): The Education Capital</vt:lpstr>
      <vt:lpstr>Terms of use</vt:lpstr>
    </vt:vector>
  </TitlesOfParts>
  <Company>YourFreeTemplates.com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Editable PowerPoint Slides</dc:title>
  <dc:creator>YourFreeTemplates.com</dc:creator>
  <cp:lastModifiedBy>Ning Wang</cp:lastModifiedBy>
  <cp:revision>129</cp:revision>
  <dcterms:created xsi:type="dcterms:W3CDTF">2016-05-15T02:42:52Z</dcterms:created>
  <dcterms:modified xsi:type="dcterms:W3CDTF">2026-01-10T13:50:36Z</dcterms:modified>
</cp:coreProperties>
</file>